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imple.wikipedia.org/wiki/Movi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Movie" TargetMode="External"/><Relationship Id="rId2" Type="http://schemas.openxmlformats.org/officeDocument/2006/relationships/hyperlink" Target="https://youtu.be/8VToxlkKH1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imple.wikipedia.org/wiki/Documenta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animated%20cartoon" TargetMode="External"/><Relationship Id="rId2" Type="http://schemas.openxmlformats.org/officeDocument/2006/relationships/hyperlink" Target="https://www.youtube.com/watch?v=1bHdzTUNw-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5696" y="1612738"/>
            <a:ext cx="10318418" cy="4394988"/>
          </a:xfrm>
        </p:spPr>
        <p:txBody>
          <a:bodyPr/>
          <a:lstStyle/>
          <a:p>
            <a:r>
              <a:rPr lang="es-ES" dirty="0"/>
              <a:t>Unit 3</a:t>
            </a:r>
            <a:br>
              <a:rPr lang="es-ES" dirty="0"/>
            </a:b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3620" y="3881562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Environmentally speaking</a:t>
            </a:r>
          </a:p>
          <a:p>
            <a:r>
              <a:rPr lang="es-ES" dirty="0"/>
              <a:t>Week 1</a:t>
            </a:r>
            <a:endParaRPr lang="es-C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43620" y="1858298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Sixth grade</a:t>
            </a:r>
            <a:endParaRPr lang="es-CR" dirty="0"/>
          </a:p>
        </p:txBody>
      </p:sp>
      <p:sp>
        <p:nvSpPr>
          <p:cNvPr id="8" name="Rectángulo 7"/>
          <p:cNvSpPr/>
          <p:nvPr/>
        </p:nvSpPr>
        <p:spPr>
          <a:xfrm>
            <a:off x="2800832" y="5904826"/>
            <a:ext cx="7137361" cy="62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L.1 Recognizes the dialogue of a movie; cartoon or documentary.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8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H&amp;B Sketch Demo" panose="02000500000000000000" pitchFamily="2" charset="0"/>
              </a:rPr>
              <a:t>What is the dog </a:t>
            </a:r>
            <a:r>
              <a:rPr lang="es-ES" dirty="0" err="1">
                <a:latin typeface="H&amp;B Sketch Demo" panose="02000500000000000000" pitchFamily="2" charset="0"/>
              </a:rPr>
              <a:t>about</a:t>
            </a:r>
            <a:r>
              <a:rPr lang="es-ES" dirty="0">
                <a:latin typeface="H&amp;B Sketch Demo" panose="02000500000000000000" pitchFamily="2" charset="0"/>
              </a:rPr>
              <a:t> to do?</a:t>
            </a:r>
            <a:endParaRPr lang="es-CR" dirty="0">
              <a:latin typeface="H&amp;B Sketch Demo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084881"/>
            <a:ext cx="10178322" cy="565688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9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t="32388" r="40711" b="15309"/>
          <a:stretch/>
        </p:blipFill>
        <p:spPr bwMode="auto">
          <a:xfrm>
            <a:off x="2614658" y="1746504"/>
            <a:ext cx="6785373" cy="4871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38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H&amp;B Sketch Demo" panose="02000500000000000000" pitchFamily="2" charset="0"/>
              </a:rPr>
              <a:t>What is a movie?</a:t>
            </a:r>
            <a:endParaRPr lang="es-CR" dirty="0">
              <a:latin typeface="H&amp;B Sketch Demo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084881"/>
            <a:ext cx="10178322" cy="56568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It is a type of visual communication scenario which uses moving pictures and sound to tell stories or teach people something. 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Most people watch (view) movies as a type of entertainment or a way to have fun. 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For some people, fun movies can mean movies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that make them laugh, while for others it can mean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movies that make them cry, or feel afraid. </a:t>
            </a:r>
            <a:endParaRPr lang="en-US" sz="30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Kero kero" panose="02000500000000000000" pitchFamily="2" charset="0"/>
              </a:rPr>
              <a:t>Can you mention some examples of movies?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Kero kero" panose="02000500000000000000" pitchFamily="2" charset="0"/>
              </a:rPr>
              <a:t>Can you mention some types of movies?</a:t>
            </a:r>
          </a:p>
          <a:p>
            <a:pPr marL="0" indent="0" algn="r">
              <a:buNone/>
            </a:pPr>
            <a:r>
              <a:rPr lang="en-US" sz="900" dirty="0">
                <a:solidFill>
                  <a:schemeClr val="tx1"/>
                </a:solidFill>
              </a:rPr>
              <a:t>Definition taken from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https://simple.wikipedia.org/wiki/Movie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900" dirty="0">
              <a:solidFill>
                <a:schemeClr val="tx1"/>
              </a:solidFill>
            </a:endParaRPr>
          </a:p>
        </p:txBody>
      </p:sp>
      <p:pic>
        <p:nvPicPr>
          <p:cNvPr id="5" name="Imagen 4" descr="100 best movies to watch right no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6" y="4224528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0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H&amp;B Sketch Demo" panose="02000500000000000000" pitchFamily="2" charset="0"/>
              </a:rPr>
              <a:t>What is a documentary?</a:t>
            </a:r>
            <a:endParaRPr lang="es-CR" dirty="0">
              <a:latin typeface="H&amp;B Sketch Demo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6393" y="1751309"/>
            <a:ext cx="10786821" cy="4128284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>
                <a:latin typeface="Bahnschrift Light" panose="020B0502040204020203" pitchFamily="34" charset="0"/>
              </a:rPr>
              <a:t>Documentaries</a:t>
            </a:r>
            <a:r>
              <a:rPr lang="en-US" sz="10400" dirty="0">
                <a:latin typeface="Bahnschrift Light" panose="020B0502040204020203" pitchFamily="34" charset="0"/>
              </a:rPr>
              <a:t> are movies that are (or claim to be) about real people and real events. It documents (creates a record of) a true story. </a:t>
            </a:r>
          </a:p>
          <a:p>
            <a:r>
              <a:rPr lang="en-US" sz="10400" dirty="0">
                <a:latin typeface="Bahnschrift Light" panose="020B0502040204020203" pitchFamily="34" charset="0"/>
              </a:rPr>
              <a:t>They explain why and how something happened.</a:t>
            </a:r>
          </a:p>
          <a:p>
            <a:r>
              <a:rPr lang="en-US" sz="10400" dirty="0">
                <a:latin typeface="Bahnschrift Light" panose="020B0502040204020203" pitchFamily="34" charset="0"/>
              </a:rPr>
              <a:t>They are nearly always serious and may involve strongly emotional subjects, for example cruelty, environmental issues, etc.</a:t>
            </a:r>
          </a:p>
          <a:p>
            <a:r>
              <a:rPr lang="en-US" sz="10400" dirty="0">
                <a:latin typeface="Bahnschrift Light" panose="020B0502040204020203" pitchFamily="34" charset="0"/>
              </a:rPr>
              <a:t>A documentary may be a video or audio recording,</a:t>
            </a:r>
          </a:p>
          <a:p>
            <a:pPr marL="0" indent="0">
              <a:buNone/>
            </a:pPr>
            <a:r>
              <a:rPr lang="en-US" sz="10400" dirty="0">
                <a:latin typeface="Bahnschrift Light" panose="020B0502040204020203" pitchFamily="34" charset="0"/>
              </a:rPr>
              <a:t> such as a movie or radio program.</a:t>
            </a:r>
            <a:endParaRPr lang="en-US" sz="104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>
              <a:buNone/>
            </a:pPr>
            <a:endParaRPr lang="en-US" sz="104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>
              <a:buNone/>
            </a:pPr>
            <a:r>
              <a:rPr lang="en-US" sz="10400" dirty="0">
                <a:solidFill>
                  <a:schemeClr val="tx1"/>
                </a:solidFill>
                <a:latin typeface="Kero kero" panose="02000500000000000000" pitchFamily="2" charset="0"/>
              </a:rPr>
              <a:t>Have you seen a documentary? What was it about?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  <a:latin typeface="Kero kero" panose="02000500000000000000" pitchFamily="2" charset="0"/>
              </a:rPr>
              <a:t>Watch the following trailer of a documentary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  <a:latin typeface="Kero kero" panose="02000500000000000000" pitchFamily="2" charset="0"/>
              </a:rPr>
              <a:t> </a:t>
            </a:r>
            <a:r>
              <a:rPr lang="en-US" sz="8000" dirty="0">
                <a:solidFill>
                  <a:schemeClr val="tx1"/>
                </a:solidFill>
                <a:latin typeface="Kero kero" panose="02000500000000000000" pitchFamily="2" charset="0"/>
                <a:hlinkClick r:id="rId2"/>
              </a:rPr>
              <a:t>https://youtu.be/8VToxlkKH1A</a:t>
            </a:r>
            <a:endParaRPr lang="en-US" sz="80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>
              <a:buNone/>
            </a:pPr>
            <a:endParaRPr lang="en-US" sz="80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 algn="r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tx1"/>
                </a:solidFill>
              </a:rPr>
              <a:t>Definition taken from </a:t>
            </a:r>
            <a:r>
              <a:rPr lang="en-US" sz="3200" dirty="0">
                <a:solidFill>
                  <a:schemeClr val="tx1"/>
                </a:solidFill>
                <a:hlinkClick r:id="rId3"/>
              </a:rPr>
              <a:t>https://simple.wikipedia.org/wiki/Movie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s-CR" sz="3200" dirty="0">
                <a:solidFill>
                  <a:schemeClr val="tx1"/>
                </a:solidFill>
                <a:hlinkClick r:id="rId4"/>
              </a:rPr>
              <a:t>https://simple.wikipedia.org/wiki/Documentary</a:t>
            </a:r>
            <a:endParaRPr lang="es-CR" sz="3200" dirty="0">
              <a:solidFill>
                <a:schemeClr val="tx1"/>
              </a:solidFill>
            </a:endParaRPr>
          </a:p>
          <a:p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6864" t="22147" r="67966" b="21808"/>
          <a:stretch/>
        </p:blipFill>
        <p:spPr>
          <a:xfrm>
            <a:off x="9111315" y="3815451"/>
            <a:ext cx="2511851" cy="28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H&amp;B Sketch Demo" panose="02000500000000000000" pitchFamily="2" charset="0"/>
              </a:rPr>
              <a:t>What is a cartoon?</a:t>
            </a:r>
            <a:endParaRPr lang="es-CR" dirty="0">
              <a:latin typeface="H&amp;B Sketch Demo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3593591"/>
          </a:xfrm>
        </p:spPr>
        <p:txBody>
          <a:bodyPr>
            <a:noAutofit/>
          </a:bodyPr>
          <a:lstStyle/>
          <a:p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It is a motion picture using animation techniques to photograph a sequence of drawings rather than real people or objects. 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 It often depict animals rather than humans. </a:t>
            </a:r>
          </a:p>
          <a:p>
            <a:endParaRPr lang="en-US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Kero kero" panose="02000500000000000000" pitchFamily="2" charset="0"/>
              </a:rPr>
              <a:t>What is your favorite cartoon?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Kero kero" panose="02000500000000000000" pitchFamily="2" charset="0"/>
              </a:rPr>
              <a:t>Watch the following trailer of an animated movie </a:t>
            </a:r>
            <a:r>
              <a:rPr lang="en-US" sz="2800" dirty="0">
                <a:solidFill>
                  <a:schemeClr val="tx1"/>
                </a:solidFill>
                <a:latin typeface="Kero kero" panose="02000500000000000000" pitchFamily="2" charset="0"/>
                <a:hlinkClick r:id="rId2"/>
              </a:rPr>
              <a:t>https://www.youtube.com/watch?v=1bHdzTUNw-4</a:t>
            </a:r>
            <a:endParaRPr lang="en-US" sz="2800" dirty="0">
              <a:solidFill>
                <a:schemeClr val="tx1"/>
              </a:solidFill>
              <a:latin typeface="Kero kero" panose="02000500000000000000" pitchFamily="2" charset="0"/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s-CR" sz="28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s-CR" sz="2800" dirty="0" err="1">
                <a:solidFill>
                  <a:schemeClr val="tx1"/>
                </a:solidFill>
              </a:rPr>
              <a:t>Definition</a:t>
            </a:r>
            <a:r>
              <a:rPr lang="es-CR" sz="2800" dirty="0">
                <a:solidFill>
                  <a:schemeClr val="tx1"/>
                </a:solidFill>
              </a:rPr>
              <a:t> </a:t>
            </a:r>
            <a:r>
              <a:rPr lang="es-CR" sz="2800" dirty="0" err="1">
                <a:solidFill>
                  <a:schemeClr val="tx1"/>
                </a:solidFill>
              </a:rPr>
              <a:t>taken</a:t>
            </a:r>
            <a:r>
              <a:rPr lang="es-CR" sz="2800" dirty="0">
                <a:solidFill>
                  <a:schemeClr val="tx1"/>
                </a:solidFill>
              </a:rPr>
              <a:t> </a:t>
            </a:r>
            <a:r>
              <a:rPr lang="es-CR" sz="2800" dirty="0" err="1">
                <a:solidFill>
                  <a:schemeClr val="tx1"/>
                </a:solidFill>
              </a:rPr>
              <a:t>from</a:t>
            </a:r>
            <a:r>
              <a:rPr lang="es-CR" sz="2800" dirty="0">
                <a:solidFill>
                  <a:schemeClr val="tx1"/>
                </a:solidFill>
              </a:rPr>
              <a:t> </a:t>
            </a:r>
            <a:r>
              <a:rPr lang="es-CR" sz="2800" dirty="0">
                <a:solidFill>
                  <a:schemeClr val="tx1"/>
                </a:solidFill>
                <a:hlinkClick r:id="rId3"/>
              </a:rPr>
              <a:t>https://www.merriam-webster.com/dictionary/animated%20cartoon</a:t>
            </a:r>
            <a:endParaRPr lang="es-CR" sz="2800" dirty="0">
              <a:solidFill>
                <a:schemeClr val="tx1"/>
              </a:solidFill>
            </a:endParaRPr>
          </a:p>
          <a:p>
            <a:endParaRPr lang="es-CR" sz="28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18525" t="24406" r="46864" b="11864"/>
          <a:stretch/>
        </p:blipFill>
        <p:spPr>
          <a:xfrm>
            <a:off x="9116568" y="3015195"/>
            <a:ext cx="2313432" cy="35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20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102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Badge</vt:lpstr>
      <vt:lpstr>Unit 3 </vt:lpstr>
      <vt:lpstr>What is the dog about to do?</vt:lpstr>
      <vt:lpstr>What is a movie?</vt:lpstr>
      <vt:lpstr>What is a documentary?</vt:lpstr>
      <vt:lpstr>What is a cartoon?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Sandra Maria Araya Acuna</dc:creator>
  <cp:lastModifiedBy>Sandra Maria Araya Acuna</cp:lastModifiedBy>
  <cp:revision>18</cp:revision>
  <dcterms:created xsi:type="dcterms:W3CDTF">2022-01-13T13:48:02Z</dcterms:created>
  <dcterms:modified xsi:type="dcterms:W3CDTF">2022-07-26T17:38:53Z</dcterms:modified>
</cp:coreProperties>
</file>