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61546-8F29-4D0B-BA67-CBC09F9C2DB7}" v="91" dt="2021-03-08T14:23:58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r Cordero Gomez" userId="S::ever.cordero.gomez@mep.go.cr::ed7a70b1-4f8a-4c24-85a6-0464562784b5" providerId="AD" clId="Web-{59961546-8F29-4D0B-BA67-CBC09F9C2DB7}"/>
    <pc:docChg chg="addSld modSld addMainMaster delMainMaster">
      <pc:chgData name="Ever Cordero Gomez" userId="S::ever.cordero.gomez@mep.go.cr::ed7a70b1-4f8a-4c24-85a6-0464562784b5" providerId="AD" clId="Web-{59961546-8F29-4D0B-BA67-CBC09F9C2DB7}" dt="2021-03-08T14:23:58.049" v="65"/>
      <pc:docMkLst>
        <pc:docMk/>
      </pc:docMkLst>
      <pc:sldChg chg="addSp delSp modSp mod setBg modClrScheme delAnim setClrOvrMap chgLayout">
        <pc:chgData name="Ever Cordero Gomez" userId="S::ever.cordero.gomez@mep.go.cr::ed7a70b1-4f8a-4c24-85a6-0464562784b5" providerId="AD" clId="Web-{59961546-8F29-4D0B-BA67-CBC09F9C2DB7}" dt="2021-03-08T14:05:58.300" v="41" actId="14100"/>
        <pc:sldMkLst>
          <pc:docMk/>
          <pc:sldMk cId="2406273178" sldId="256"/>
        </pc:sldMkLst>
        <pc:spChg chg="mod">
          <ac:chgData name="Ever Cordero Gomez" userId="S::ever.cordero.gomez@mep.go.cr::ed7a70b1-4f8a-4c24-85a6-0464562784b5" providerId="AD" clId="Web-{59961546-8F29-4D0B-BA67-CBC09F9C2DB7}" dt="2021-03-08T14:01:47.262" v="3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Ever Cordero Gomez" userId="S::ever.cordero.gomez@mep.go.cr::ed7a70b1-4f8a-4c24-85a6-0464562784b5" providerId="AD" clId="Web-{59961546-8F29-4D0B-BA67-CBC09F9C2DB7}" dt="2021-03-08T14:01:47.262" v="3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Ever Cordero Gomez" userId="S::ever.cordero.gomez@mep.go.cr::ed7a70b1-4f8a-4c24-85a6-0464562784b5" providerId="AD" clId="Web-{59961546-8F29-4D0B-BA67-CBC09F9C2DB7}" dt="2021-03-08T13:58:37.429" v="34"/>
          <ac:spMkLst>
            <pc:docMk/>
            <pc:sldMk cId="2406273178" sldId="256"/>
            <ac:spMk id="9" creationId="{0B121716-8B64-478F-ABDB-17030AD1B711}"/>
          </ac:spMkLst>
        </pc:spChg>
        <pc:spChg chg="add del">
          <ac:chgData name="Ever Cordero Gomez" userId="S::ever.cordero.gomez@mep.go.cr::ed7a70b1-4f8a-4c24-85a6-0464562784b5" providerId="AD" clId="Web-{59961546-8F29-4D0B-BA67-CBC09F9C2DB7}" dt="2021-03-08T14:01:47.262" v="37"/>
          <ac:spMkLst>
            <pc:docMk/>
            <pc:sldMk cId="2406273178" sldId="256"/>
            <ac:spMk id="14" creationId="{B247D771-80E8-483C-AA35-919971E2DE21}"/>
          </ac:spMkLst>
        </pc:spChg>
        <pc:spChg chg="add del">
          <ac:chgData name="Ever Cordero Gomez" userId="S::ever.cordero.gomez@mep.go.cr::ed7a70b1-4f8a-4c24-85a6-0464562784b5" providerId="AD" clId="Web-{59961546-8F29-4D0B-BA67-CBC09F9C2DB7}" dt="2021-03-08T14:01:47.262" v="37"/>
          <ac:spMkLst>
            <pc:docMk/>
            <pc:sldMk cId="2406273178" sldId="256"/>
            <ac:spMk id="16" creationId="{CA5B2A81-2C8E-4963-AFD4-E539D168B475}"/>
          </ac:spMkLst>
        </pc:spChg>
        <pc:spChg chg="add">
          <ac:chgData name="Ever Cordero Gomez" userId="S::ever.cordero.gomez@mep.go.cr::ed7a70b1-4f8a-4c24-85a6-0464562784b5" providerId="AD" clId="Web-{59961546-8F29-4D0B-BA67-CBC09F9C2DB7}" dt="2021-03-08T14:01:47.262" v="37"/>
          <ac:spMkLst>
            <pc:docMk/>
            <pc:sldMk cId="2406273178" sldId="256"/>
            <ac:spMk id="23" creationId="{3011B0B3-5679-4759-90B8-3B908C4CBD21}"/>
          </ac:spMkLst>
        </pc:spChg>
        <pc:picChg chg="add del mod ord">
          <ac:chgData name="Ever Cordero Gomez" userId="S::ever.cordero.gomez@mep.go.cr::ed7a70b1-4f8a-4c24-85a6-0464562784b5" providerId="AD" clId="Web-{59961546-8F29-4D0B-BA67-CBC09F9C2DB7}" dt="2021-03-08T14:05:17.799" v="38"/>
          <ac:picMkLst>
            <pc:docMk/>
            <pc:sldMk cId="2406273178" sldId="256"/>
            <ac:picMk id="4" creationId="{1C253A34-989D-4D0B-9E14-8A5F9A24F9C1}"/>
          </ac:picMkLst>
        </pc:picChg>
        <pc:picChg chg="add mod">
          <ac:chgData name="Ever Cordero Gomez" userId="S::ever.cordero.gomez@mep.go.cr::ed7a70b1-4f8a-4c24-85a6-0464562784b5" providerId="AD" clId="Web-{59961546-8F29-4D0B-BA67-CBC09F9C2DB7}" dt="2021-03-08T14:01:47.262" v="37"/>
          <ac:picMkLst>
            <pc:docMk/>
            <pc:sldMk cId="2406273178" sldId="256"/>
            <ac:picMk id="5" creationId="{3F07998E-26AD-44CE-84A7-2ED6B871A24B}"/>
          </ac:picMkLst>
        </pc:picChg>
        <pc:picChg chg="add mod">
          <ac:chgData name="Ever Cordero Gomez" userId="S::ever.cordero.gomez@mep.go.cr::ed7a70b1-4f8a-4c24-85a6-0464562784b5" providerId="AD" clId="Web-{59961546-8F29-4D0B-BA67-CBC09F9C2DB7}" dt="2021-03-08T14:05:58.300" v="41" actId="14100"/>
          <ac:picMkLst>
            <pc:docMk/>
            <pc:sldMk cId="2406273178" sldId="256"/>
            <ac:picMk id="6" creationId="{B8D18954-83CC-47B4-8E9A-9ED15A2B27E9}"/>
          </ac:picMkLst>
        </pc:picChg>
        <pc:cxnChg chg="add del">
          <ac:chgData name="Ever Cordero Gomez" userId="S::ever.cordero.gomez@mep.go.cr::ed7a70b1-4f8a-4c24-85a6-0464562784b5" providerId="AD" clId="Web-{59961546-8F29-4D0B-BA67-CBC09F9C2DB7}" dt="2021-03-08T14:01:47.262" v="37"/>
          <ac:cxnSpMkLst>
            <pc:docMk/>
            <pc:sldMk cId="2406273178" sldId="256"/>
            <ac:cxnSpMk id="18" creationId="{9E7C23BC-DAA6-40E1-8166-B8C4439D1430}"/>
          </ac:cxnSpMkLst>
        </pc:cxnChg>
        <pc:cxnChg chg="add">
          <ac:chgData name="Ever Cordero Gomez" userId="S::ever.cordero.gomez@mep.go.cr::ed7a70b1-4f8a-4c24-85a6-0464562784b5" providerId="AD" clId="Web-{59961546-8F29-4D0B-BA67-CBC09F9C2DB7}" dt="2021-03-08T14:01:47.262" v="37"/>
          <ac:cxnSpMkLst>
            <pc:docMk/>
            <pc:sldMk cId="2406273178" sldId="256"/>
            <ac:cxnSpMk id="25" creationId="{32E97E5C-7A5F-424E-AAE4-654396E90799}"/>
          </ac:cxnSpMkLst>
        </pc:cxnChg>
      </pc:sldChg>
      <pc:sldChg chg="addSp delSp modSp new mod setBg setClrOvrMap">
        <pc:chgData name="Ever Cordero Gomez" userId="S::ever.cordero.gomez@mep.go.cr::ed7a70b1-4f8a-4c24-85a6-0464562784b5" providerId="AD" clId="Web-{59961546-8F29-4D0B-BA67-CBC09F9C2DB7}" dt="2021-03-08T14:23:58.049" v="65"/>
        <pc:sldMkLst>
          <pc:docMk/>
          <pc:sldMk cId="1498942200" sldId="257"/>
        </pc:sldMkLst>
        <pc:spChg chg="del">
          <ac:chgData name="Ever Cordero Gomez" userId="S::ever.cordero.gomez@mep.go.cr::ed7a70b1-4f8a-4c24-85a6-0464562784b5" providerId="AD" clId="Web-{59961546-8F29-4D0B-BA67-CBC09F9C2DB7}" dt="2021-03-08T14:09:10.712" v="43"/>
          <ac:spMkLst>
            <pc:docMk/>
            <pc:sldMk cId="1498942200" sldId="257"/>
            <ac:spMk id="2" creationId="{798A802C-B672-45D8-81E4-1E2B5A19ED50}"/>
          </ac:spMkLst>
        </pc:spChg>
        <pc:spChg chg="del">
          <ac:chgData name="Ever Cordero Gomez" userId="S::ever.cordero.gomez@mep.go.cr::ed7a70b1-4f8a-4c24-85a6-0464562784b5" providerId="AD" clId="Web-{59961546-8F29-4D0B-BA67-CBC09F9C2DB7}" dt="2021-03-08T14:09:13.353" v="44"/>
          <ac:spMkLst>
            <pc:docMk/>
            <pc:sldMk cId="1498942200" sldId="257"/>
            <ac:spMk id="3" creationId="{2591E3B5-0F0B-40DD-8CC9-D61EA6C5225E}"/>
          </ac:spMkLst>
        </pc:spChg>
        <pc:spChg chg="add del">
          <ac:chgData name="Ever Cordero Gomez" userId="S::ever.cordero.gomez@mep.go.cr::ed7a70b1-4f8a-4c24-85a6-0464562784b5" providerId="AD" clId="Web-{59961546-8F29-4D0B-BA67-CBC09F9C2DB7}" dt="2021-03-08T14:13:15.234" v="60"/>
          <ac:spMkLst>
            <pc:docMk/>
            <pc:sldMk cId="1498942200" sldId="257"/>
            <ac:spMk id="10" creationId="{9A72E43A-2FC3-43A9-8E8E-0BF749E66E4F}"/>
          </ac:spMkLst>
        </pc:spChg>
        <pc:spChg chg="add del">
          <ac:chgData name="Ever Cordero Gomez" userId="S::ever.cordero.gomez@mep.go.cr::ed7a70b1-4f8a-4c24-85a6-0464562784b5" providerId="AD" clId="Web-{59961546-8F29-4D0B-BA67-CBC09F9C2DB7}" dt="2021-03-08T14:13:22.688" v="62"/>
          <ac:spMkLst>
            <pc:docMk/>
            <pc:sldMk cId="1498942200" sldId="257"/>
            <ac:spMk id="11" creationId="{4676BFEE-E63A-42A3-87D5-FD65694B70BA}"/>
          </ac:spMkLst>
        </pc:spChg>
        <pc:spChg chg="add del">
          <ac:chgData name="Ever Cordero Gomez" userId="S::ever.cordero.gomez@mep.go.cr::ed7a70b1-4f8a-4c24-85a6-0464562784b5" providerId="AD" clId="Web-{59961546-8F29-4D0B-BA67-CBC09F9C2DB7}" dt="2021-03-08T14:12:57.984" v="56"/>
          <ac:spMkLst>
            <pc:docMk/>
            <pc:sldMk cId="1498942200" sldId="257"/>
            <ac:spMk id="13" creationId="{EA518CE4-E4D4-4D8A-980F-6D692AC96949}"/>
          </ac:spMkLst>
        </pc:spChg>
        <pc:spChg chg="add del">
          <ac:chgData name="Ever Cordero Gomez" userId="S::ever.cordero.gomez@mep.go.cr::ed7a70b1-4f8a-4c24-85a6-0464562784b5" providerId="AD" clId="Web-{59961546-8F29-4D0B-BA67-CBC09F9C2DB7}" dt="2021-03-08T14:12:57.984" v="56"/>
          <ac:spMkLst>
            <pc:docMk/>
            <pc:sldMk cId="1498942200" sldId="257"/>
            <ac:spMk id="15" creationId="{F82BF3E2-EB0E-40D6-8835-2367A5316CA4}"/>
          </ac:spMkLst>
        </pc:spChg>
        <pc:spChg chg="add del">
          <ac:chgData name="Ever Cordero Gomez" userId="S::ever.cordero.gomez@mep.go.cr::ed7a70b1-4f8a-4c24-85a6-0464562784b5" providerId="AD" clId="Web-{59961546-8F29-4D0B-BA67-CBC09F9C2DB7}" dt="2021-03-08T14:12:57.984" v="56"/>
          <ac:spMkLst>
            <pc:docMk/>
            <pc:sldMk cId="1498942200" sldId="257"/>
            <ac:spMk id="17" creationId="{481E86DD-89E6-42B2-8675-84B7C56BFF7D}"/>
          </ac:spMkLst>
        </pc:spChg>
        <pc:picChg chg="add mod ord">
          <ac:chgData name="Ever Cordero Gomez" userId="S::ever.cordero.gomez@mep.go.cr::ed7a70b1-4f8a-4c24-85a6-0464562784b5" providerId="AD" clId="Web-{59961546-8F29-4D0B-BA67-CBC09F9C2DB7}" dt="2021-03-08T14:23:58.049" v="65"/>
          <ac:picMkLst>
            <pc:docMk/>
            <pc:sldMk cId="1498942200" sldId="257"/>
            <ac:picMk id="4" creationId="{44E29E3D-C924-45B4-93E5-9ADAB0C06F8F}"/>
          </ac:picMkLst>
        </pc:picChg>
        <pc:picChg chg="add mod ord">
          <ac:chgData name="Ever Cordero Gomez" userId="S::ever.cordero.gomez@mep.go.cr::ed7a70b1-4f8a-4c24-85a6-0464562784b5" providerId="AD" clId="Web-{59961546-8F29-4D0B-BA67-CBC09F9C2DB7}" dt="2021-03-08T14:23:58.049" v="65"/>
          <ac:picMkLst>
            <pc:docMk/>
            <pc:sldMk cId="1498942200" sldId="257"/>
            <ac:picMk id="5" creationId="{86F98C30-6484-49C1-BD01-89E89118E55E}"/>
          </ac:picMkLst>
        </pc:picChg>
        <pc:picChg chg="add mod ord">
          <ac:chgData name="Ever Cordero Gomez" userId="S::ever.cordero.gomez@mep.go.cr::ed7a70b1-4f8a-4c24-85a6-0464562784b5" providerId="AD" clId="Web-{59961546-8F29-4D0B-BA67-CBC09F9C2DB7}" dt="2021-03-08T14:23:58.049" v="65"/>
          <ac:picMkLst>
            <pc:docMk/>
            <pc:sldMk cId="1498942200" sldId="257"/>
            <ac:picMk id="6" creationId="{60731247-F271-4B03-94ED-0B88CD692A0B}"/>
          </ac:picMkLst>
        </pc:picChg>
        <pc:picChg chg="add mod ord">
          <ac:chgData name="Ever Cordero Gomez" userId="S::ever.cordero.gomez@mep.go.cr::ed7a70b1-4f8a-4c24-85a6-0464562784b5" providerId="AD" clId="Web-{59961546-8F29-4D0B-BA67-CBC09F9C2DB7}" dt="2021-03-08T14:23:58.049" v="65"/>
          <ac:picMkLst>
            <pc:docMk/>
            <pc:sldMk cId="1498942200" sldId="257"/>
            <ac:picMk id="7" creationId="{792F2C04-D75A-4B28-A6CA-8472348D87C8}"/>
          </ac:picMkLst>
        </pc:picChg>
        <pc:picChg chg="add mod ord">
          <ac:chgData name="Ever Cordero Gomez" userId="S::ever.cordero.gomez@mep.go.cr::ed7a70b1-4f8a-4c24-85a6-0464562784b5" providerId="AD" clId="Web-{59961546-8F29-4D0B-BA67-CBC09F9C2DB7}" dt="2021-03-08T14:23:58.049" v="65"/>
          <ac:picMkLst>
            <pc:docMk/>
            <pc:sldMk cId="1498942200" sldId="257"/>
            <ac:picMk id="8" creationId="{0827BB4A-67E4-405F-82AC-C0E7064AE71E}"/>
          </ac:picMkLst>
        </pc:picChg>
        <pc:picChg chg="add mod">
          <ac:chgData name="Ever Cordero Gomez" userId="S::ever.cordero.gomez@mep.go.cr::ed7a70b1-4f8a-4c24-85a6-0464562784b5" providerId="AD" clId="Web-{59961546-8F29-4D0B-BA67-CBC09F9C2DB7}" dt="2021-03-08T14:23:58.049" v="65"/>
          <ac:picMkLst>
            <pc:docMk/>
            <pc:sldMk cId="1498942200" sldId="257"/>
            <ac:picMk id="9" creationId="{932E2B94-E1B9-4D12-A6E5-01485C75614D}"/>
          </ac:picMkLst>
        </pc:picChg>
      </pc:sldChg>
      <pc:sldMasterChg chg="del delSldLayout">
        <pc:chgData name="Ever Cordero Gomez" userId="S::ever.cordero.gomez@mep.go.cr::ed7a70b1-4f8a-4c24-85a6-0464562784b5" providerId="AD" clId="Web-{59961546-8F29-4D0B-BA67-CBC09F9C2DB7}" dt="2021-03-08T13:57:57.865" v="0"/>
        <pc:sldMasterMkLst>
          <pc:docMk/>
          <pc:sldMasterMk cId="2933118997" sldId="2147483648"/>
        </pc:sldMasterMkLst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Ever Cordero Gomez" userId="S::ever.cordero.gomez@mep.go.cr::ed7a70b1-4f8a-4c24-85a6-0464562784b5" providerId="AD" clId="Web-{59961546-8F29-4D0B-BA67-CBC09F9C2DB7}" dt="2021-03-08T13:57:57.865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replId addSldLayout delSldLayout">
        <pc:chgData name="Ever Cordero Gomez" userId="S::ever.cordero.gomez@mep.go.cr::ed7a70b1-4f8a-4c24-85a6-0464562784b5" providerId="AD" clId="Web-{59961546-8F29-4D0B-BA67-CBC09F9C2DB7}" dt="2021-03-08T13:58:37.429" v="34"/>
        <pc:sldMasterMkLst>
          <pc:docMk/>
          <pc:sldMasterMk cId="4003084096" sldId="2147483660"/>
        </pc:sldMasterMkLst>
        <pc:sldLayoutChg chg="add del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1730009779" sldId="2147483661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1115685877" sldId="2147483662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3998733904" sldId="2147483663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1180415922" sldId="2147483664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3570515423" sldId="2147483665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2290113511" sldId="2147483666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3469341325" sldId="2147483667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3317427858" sldId="2147483668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2975321095" sldId="2147483669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1308791357" sldId="2147483670"/>
          </pc:sldLayoutMkLst>
        </pc:sldLayoutChg>
        <pc:sldLayoutChg chg="add del replI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003084096" sldId="2147483660"/>
            <pc:sldLayoutMk cId="2121995482" sldId="2147483671"/>
          </pc:sldLayoutMkLst>
        </pc:sldLayoutChg>
      </pc:sldMasterChg>
      <pc:sldMasterChg chg="add addSldLayout">
        <pc:chgData name="Ever Cordero Gomez" userId="S::ever.cordero.gomez@mep.go.cr::ed7a70b1-4f8a-4c24-85a6-0464562784b5" providerId="AD" clId="Web-{59961546-8F29-4D0B-BA67-CBC09F9C2DB7}" dt="2021-03-08T13:58:37.429" v="34"/>
        <pc:sldMasterMkLst>
          <pc:docMk/>
          <pc:sldMasterMk cId="4268420726" sldId="2147483708"/>
        </pc:sldMasterMkLst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3000623674" sldId="2147483697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542512815" sldId="2147483698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1229107090" sldId="2147483699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130046629" sldId="2147483700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799387492" sldId="2147483701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2758468101" sldId="2147483702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2608973834" sldId="2147483703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1337379412" sldId="2147483704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2631940544" sldId="2147483705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1259672119" sldId="2147483706"/>
          </pc:sldLayoutMkLst>
        </pc:sldLayoutChg>
        <pc:sldLayoutChg chg="add">
          <pc:chgData name="Ever Cordero Gomez" userId="S::ever.cordero.gomez@mep.go.cr::ed7a70b1-4f8a-4c24-85a6-0464562784b5" providerId="AD" clId="Web-{59961546-8F29-4D0B-BA67-CBC09F9C2DB7}" dt="2021-03-08T13:58:37.429" v="34"/>
          <pc:sldLayoutMkLst>
            <pc:docMk/>
            <pc:sldMasterMk cId="4268420726" sldId="2147483708"/>
            <pc:sldLayoutMk cId="1822744237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897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4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0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2gAxaD9gPPk?feature=oembed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9510" y="531814"/>
            <a:ext cx="4457690" cy="1720850"/>
          </a:xfrm>
        </p:spPr>
        <p:txBody>
          <a:bodyPr anchor="ctr">
            <a:normAutofit/>
          </a:bodyPr>
          <a:lstStyle/>
          <a:p>
            <a:r>
              <a:rPr lang="es-ES"/>
              <a:t>Costa Rica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4801" y="531815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No artificial ingredients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>
            <a:extLst>
              <a:ext uri="{FF2B5EF4-FFF2-40B4-BE49-F238E27FC236}">
                <a16:creationId xmlns:a16="http://schemas.microsoft.com/office/drawing/2014/main" id="{3F07998E-26AD-44CE-84A7-2ED6B871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412" y="3053504"/>
            <a:ext cx="5421600" cy="3049649"/>
          </a:xfrm>
          <a:prstGeom prst="rect">
            <a:avLst/>
          </a:prstGeom>
        </p:spPr>
      </p:pic>
      <p:pic>
        <p:nvPicPr>
          <p:cNvPr id="6" name="Imagen 6">
            <a:hlinkClick r:id="" action="ppaction://media"/>
            <a:extLst>
              <a:ext uri="{FF2B5EF4-FFF2-40B4-BE49-F238E27FC236}">
                <a16:creationId xmlns:a16="http://schemas.microsoft.com/office/drawing/2014/main" id="{B8D18954-83CC-47B4-8E9A-9ED15A2B27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77660" y="3005767"/>
            <a:ext cx="4715773" cy="31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8">
            <a:extLst>
              <a:ext uri="{FF2B5EF4-FFF2-40B4-BE49-F238E27FC236}">
                <a16:creationId xmlns:a16="http://schemas.microsoft.com/office/drawing/2014/main" id="{0827BB4A-67E4-405F-82AC-C0E7064AE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93" b="-2"/>
          <a:stretch/>
        </p:blipFill>
        <p:spPr>
          <a:xfrm>
            <a:off x="7967351" y="-1"/>
            <a:ext cx="4224651" cy="3346705"/>
          </a:xfrm>
          <a:custGeom>
            <a:avLst/>
            <a:gdLst/>
            <a:ahLst/>
            <a:cxnLst/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60731247-F271-4B03-94ED-0B88CD692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2715"/>
          <a:stretch/>
        </p:blipFill>
        <p:spPr>
          <a:xfrm>
            <a:off x="4493434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7698564" y="3346461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86F98C30-6484-49C1-BD01-89E89118E5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0" b="-1"/>
          <a:stretch/>
        </p:blipFill>
        <p:spPr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Imagen 11">
            <a:extLst>
              <a:ext uri="{FF2B5EF4-FFF2-40B4-BE49-F238E27FC236}">
                <a16:creationId xmlns:a16="http://schemas.microsoft.com/office/drawing/2014/main" id="{932E2B94-E1B9-4D12-A6E5-01485C7561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10" b="-2"/>
          <a:stretch/>
        </p:blipFill>
        <p:spPr>
          <a:xfrm>
            <a:off x="6350090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4" name="Imagen 4" descr="Hombre surfeando entre las olas del mar&#10;&#10;Descripción generada automáticamente">
            <a:extLst>
              <a:ext uri="{FF2B5EF4-FFF2-40B4-BE49-F238E27FC236}">
                <a16:creationId xmlns:a16="http://schemas.microsoft.com/office/drawing/2014/main" id="{44E29E3D-C924-45B4-93E5-9ADAB0C06F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16" r="3389" b="-2"/>
          <a:stretch/>
        </p:blipFill>
        <p:spPr>
          <a:xfrm>
            <a:off x="2861892" y="3511296"/>
            <a:ext cx="4836673" cy="3346705"/>
          </a:xfrm>
          <a:custGeom>
            <a:avLst/>
            <a:gdLst/>
            <a:ahLst/>
            <a:cxnLst/>
            <a:rect l="l" t="t" r="r" b="b"/>
            <a:pathLst>
              <a:path w="4836673" h="3346705">
                <a:moveTo>
                  <a:pt x="1549963" y="0"/>
                </a:moveTo>
                <a:lnTo>
                  <a:pt x="4836673" y="0"/>
                </a:lnTo>
                <a:lnTo>
                  <a:pt x="3286710" y="3346705"/>
                </a:lnTo>
                <a:lnTo>
                  <a:pt x="3281133" y="3346705"/>
                </a:lnTo>
                <a:lnTo>
                  <a:pt x="2214905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792F2C04-D75A-4B28-A6CA-8472348D87C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349" r="12829" b="-2"/>
          <a:stretch/>
        </p:blipFill>
        <p:spPr>
          <a:xfrm>
            <a:off x="-3" y="3511295"/>
            <a:ext cx="4213642" cy="3346705"/>
          </a:xfrm>
          <a:custGeom>
            <a:avLst/>
            <a:gdLst/>
            <a:ahLst/>
            <a:cxnLst/>
            <a:rect l="l" t="t" r="r" b="b"/>
            <a:pathLst>
              <a:path w="4213642" h="3346705">
                <a:moveTo>
                  <a:pt x="0" y="0"/>
                </a:moveTo>
                <a:lnTo>
                  <a:pt x="4213642" y="0"/>
                </a:lnTo>
                <a:lnTo>
                  <a:pt x="2663679" y="3346705"/>
                </a:lnTo>
                <a:lnTo>
                  <a:pt x="2658102" y="3346705"/>
                </a:lnTo>
                <a:lnTo>
                  <a:pt x="1591874" y="3346705"/>
                </a:lnTo>
                <a:lnTo>
                  <a:pt x="0" y="334670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894220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LeafVTI</vt:lpstr>
      <vt:lpstr>Costa Rica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31</cp:revision>
  <dcterms:created xsi:type="dcterms:W3CDTF">2021-03-08T13:56:53Z</dcterms:created>
  <dcterms:modified xsi:type="dcterms:W3CDTF">2021-03-08T14:24:01Z</dcterms:modified>
</cp:coreProperties>
</file>