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8" r:id="rId2"/>
  </p:sldMasterIdLst>
  <p:sldIdLst>
    <p:sldId id="256" r:id="rId3"/>
    <p:sldId id="257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28C2CF-0428-4666-AE6C-32E40E48A907}" v="160" dt="2021-03-08T17:05:54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er Cordero Gomez" userId="S::ever.cordero.gomez@mep.go.cr::ed7a70b1-4f8a-4c24-85a6-0464562784b5" providerId="AD" clId="Web-{7428C2CF-0428-4666-AE6C-32E40E48A907}"/>
    <pc:docChg chg="mod addSld delSld modSld addMainMaster modMainMaster setSldSz">
      <pc:chgData name="Ever Cordero Gomez" userId="S::ever.cordero.gomez@mep.go.cr::ed7a70b1-4f8a-4c24-85a6-0464562784b5" providerId="AD" clId="Web-{7428C2CF-0428-4666-AE6C-32E40E48A907}" dt="2021-03-08T17:05:53.068" v="138" actId="20577"/>
      <pc:docMkLst>
        <pc:docMk/>
      </pc:docMkLst>
      <pc:sldChg chg="addSp delSp modSp mod setBg modClrScheme chgLayout">
        <pc:chgData name="Ever Cordero Gomez" userId="S::ever.cordero.gomez@mep.go.cr::ed7a70b1-4f8a-4c24-85a6-0464562784b5" providerId="AD" clId="Web-{7428C2CF-0428-4666-AE6C-32E40E48A907}" dt="2021-03-08T16:37:30.023" v="106" actId="1076"/>
        <pc:sldMkLst>
          <pc:docMk/>
          <pc:sldMk cId="2406273178" sldId="256"/>
        </pc:sldMkLst>
        <pc:spChg chg="del">
          <ac:chgData name="Ever Cordero Gomez" userId="S::ever.cordero.gomez@mep.go.cr::ed7a70b1-4f8a-4c24-85a6-0464562784b5" providerId="AD" clId="Web-{7428C2CF-0428-4666-AE6C-32E40E48A907}" dt="2021-03-08T16:21:03.944" v="0"/>
          <ac:spMkLst>
            <pc:docMk/>
            <pc:sldMk cId="2406273178" sldId="256"/>
            <ac:spMk id="2" creationId="{00000000-0000-0000-0000-000000000000}"/>
          </ac:spMkLst>
        </pc:spChg>
        <pc:spChg chg="del">
          <ac:chgData name="Ever Cordero Gomez" userId="S::ever.cordero.gomez@mep.go.cr::ed7a70b1-4f8a-4c24-85a6-0464562784b5" providerId="AD" clId="Web-{7428C2CF-0428-4666-AE6C-32E40E48A907}" dt="2021-03-08T16:21:03.944" v="0"/>
          <ac:spMkLst>
            <pc:docMk/>
            <pc:sldMk cId="2406273178" sldId="256"/>
            <ac:spMk id="3" creationId="{00000000-0000-0000-0000-000000000000}"/>
          </ac:spMkLst>
        </pc:spChg>
        <pc:spChg chg="add mod ord">
          <ac:chgData name="Ever Cordero Gomez" userId="S::ever.cordero.gomez@mep.go.cr::ed7a70b1-4f8a-4c24-85a6-0464562784b5" providerId="AD" clId="Web-{7428C2CF-0428-4666-AE6C-32E40E48A907}" dt="2021-03-08T16:34:51.818" v="95" actId="1076"/>
          <ac:spMkLst>
            <pc:docMk/>
            <pc:sldMk cId="2406273178" sldId="256"/>
            <ac:spMk id="6" creationId="{AED7B33A-8A66-4479-BCD5-D492F243352A}"/>
          </ac:spMkLst>
        </pc:spChg>
        <pc:spChg chg="add del">
          <ac:chgData name="Ever Cordero Gomez" userId="S::ever.cordero.gomez@mep.go.cr::ed7a70b1-4f8a-4c24-85a6-0464562784b5" providerId="AD" clId="Web-{7428C2CF-0428-4666-AE6C-32E40E48A907}" dt="2021-03-08T16:25:47.324" v="49"/>
          <ac:spMkLst>
            <pc:docMk/>
            <pc:sldMk cId="2406273178" sldId="256"/>
            <ac:spMk id="7" creationId="{AF1155B0-B53B-41B4-A4C8-5576F29FDA43}"/>
          </ac:spMkLst>
        </pc:spChg>
        <pc:spChg chg="add del mod">
          <ac:chgData name="Ever Cordero Gomez" userId="S::ever.cordero.gomez@mep.go.cr::ed7a70b1-4f8a-4c24-85a6-0464562784b5" providerId="AD" clId="Web-{7428C2CF-0428-4666-AE6C-32E40E48A907}" dt="2021-03-08T16:25:42.136" v="48"/>
          <ac:spMkLst>
            <pc:docMk/>
            <pc:sldMk cId="2406273178" sldId="256"/>
            <ac:spMk id="8" creationId="{8EEF7BAA-A83B-47EC-B192-86CD37FDB4B7}"/>
          </ac:spMkLst>
        </pc:spChg>
        <pc:spChg chg="add mod">
          <ac:chgData name="Ever Cordero Gomez" userId="S::ever.cordero.gomez@mep.go.cr::ed7a70b1-4f8a-4c24-85a6-0464562784b5" providerId="AD" clId="Web-{7428C2CF-0428-4666-AE6C-32E40E48A907}" dt="2021-03-08T16:37:27.305" v="102" actId="1076"/>
          <ac:spMkLst>
            <pc:docMk/>
            <pc:sldMk cId="2406273178" sldId="256"/>
            <ac:spMk id="10" creationId="{2653BB62-A5F1-462A-9467-ACB524CAF0B2}"/>
          </ac:spMkLst>
        </pc:spChg>
        <pc:spChg chg="add del">
          <ac:chgData name="Ever Cordero Gomez" userId="S::ever.cordero.gomez@mep.go.cr::ed7a70b1-4f8a-4c24-85a6-0464562784b5" providerId="AD" clId="Web-{7428C2CF-0428-4666-AE6C-32E40E48A907}" dt="2021-03-08T16:34:10.067" v="87"/>
          <ac:spMkLst>
            <pc:docMk/>
            <pc:sldMk cId="2406273178" sldId="256"/>
            <ac:spMk id="12" creationId="{5F9CFCE6-877F-4858-B8BD-2C52CA8AFBC4}"/>
          </ac:spMkLst>
        </pc:spChg>
        <pc:spChg chg="add del">
          <ac:chgData name="Ever Cordero Gomez" userId="S::ever.cordero.gomez@mep.go.cr::ed7a70b1-4f8a-4c24-85a6-0464562784b5" providerId="AD" clId="Web-{7428C2CF-0428-4666-AE6C-32E40E48A907}" dt="2021-03-08T16:34:10.067" v="87"/>
          <ac:spMkLst>
            <pc:docMk/>
            <pc:sldMk cId="2406273178" sldId="256"/>
            <ac:spMk id="13" creationId="{8213F8A0-12AE-4514-8372-0DD766EC28EE}"/>
          </ac:spMkLst>
        </pc:spChg>
        <pc:spChg chg="add del">
          <ac:chgData name="Ever Cordero Gomez" userId="S::ever.cordero.gomez@mep.go.cr::ed7a70b1-4f8a-4c24-85a6-0464562784b5" providerId="AD" clId="Web-{7428C2CF-0428-4666-AE6C-32E40E48A907}" dt="2021-03-08T16:34:15.098" v="89"/>
          <ac:spMkLst>
            <pc:docMk/>
            <pc:sldMk cId="2406273178" sldId="256"/>
            <ac:spMk id="14" creationId="{0205D939-00C4-4F2E-9797-3170DD040D90}"/>
          </ac:spMkLst>
        </pc:spChg>
        <pc:spChg chg="add del">
          <ac:chgData name="Ever Cordero Gomez" userId="S::ever.cordero.gomez@mep.go.cr::ed7a70b1-4f8a-4c24-85a6-0464562784b5" providerId="AD" clId="Web-{7428C2CF-0428-4666-AE6C-32E40E48A907}" dt="2021-03-08T16:34:05.285" v="85"/>
          <ac:spMkLst>
            <pc:docMk/>
            <pc:sldMk cId="2406273178" sldId="256"/>
            <ac:spMk id="15" creationId="{9E90EB45-EEE9-4563-8179-65EF62AE0978}"/>
          </ac:spMkLst>
        </pc:spChg>
        <pc:spChg chg="add del">
          <ac:chgData name="Ever Cordero Gomez" userId="S::ever.cordero.gomez@mep.go.cr::ed7a70b1-4f8a-4c24-85a6-0464562784b5" providerId="AD" clId="Web-{7428C2CF-0428-4666-AE6C-32E40E48A907}" dt="2021-03-08T16:34:15.098" v="89"/>
          <ac:spMkLst>
            <pc:docMk/>
            <pc:sldMk cId="2406273178" sldId="256"/>
            <ac:spMk id="16" creationId="{38EE4E44-1403-472B-8C01-D354CB8F5AE7}"/>
          </ac:spMkLst>
        </pc:spChg>
        <pc:spChg chg="add del">
          <ac:chgData name="Ever Cordero Gomez" userId="S::ever.cordero.gomez@mep.go.cr::ed7a70b1-4f8a-4c24-85a6-0464562784b5" providerId="AD" clId="Web-{7428C2CF-0428-4666-AE6C-32E40E48A907}" dt="2021-03-08T16:34:05.285" v="85"/>
          <ac:spMkLst>
            <pc:docMk/>
            <pc:sldMk cId="2406273178" sldId="256"/>
            <ac:spMk id="17" creationId="{23D0EF74-AD1E-4FD9-914D-8EC9058EBBA3}"/>
          </ac:spMkLst>
        </pc:spChg>
        <pc:spChg chg="add del">
          <ac:chgData name="Ever Cordero Gomez" userId="S::ever.cordero.gomez@mep.go.cr::ed7a70b1-4f8a-4c24-85a6-0464562784b5" providerId="AD" clId="Web-{7428C2CF-0428-4666-AE6C-32E40E48A907}" dt="2021-03-08T16:34:15.098" v="89"/>
          <ac:spMkLst>
            <pc:docMk/>
            <pc:sldMk cId="2406273178" sldId="256"/>
            <ac:spMk id="18" creationId="{583CCE40-4C5F-42D3-86D9-7892AD1E98E3}"/>
          </ac:spMkLst>
        </pc:spChg>
        <pc:spChg chg="add del">
          <ac:chgData name="Ever Cordero Gomez" userId="S::ever.cordero.gomez@mep.go.cr::ed7a70b1-4f8a-4c24-85a6-0464562784b5" providerId="AD" clId="Web-{7428C2CF-0428-4666-AE6C-32E40E48A907}" dt="2021-03-08T16:34:10.067" v="87"/>
          <ac:spMkLst>
            <pc:docMk/>
            <pc:sldMk cId="2406273178" sldId="256"/>
            <ac:spMk id="19" creationId="{9EFF17D4-9A8C-4CE5-B096-D8CCD4400437}"/>
          </ac:spMkLst>
        </pc:spChg>
        <pc:spChg chg="add del">
          <ac:chgData name="Ever Cordero Gomez" userId="S::ever.cordero.gomez@mep.go.cr::ed7a70b1-4f8a-4c24-85a6-0464562784b5" providerId="AD" clId="Web-{7428C2CF-0428-4666-AE6C-32E40E48A907}" dt="2021-03-08T16:34:20.879" v="91"/>
          <ac:spMkLst>
            <pc:docMk/>
            <pc:sldMk cId="2406273178" sldId="256"/>
            <ac:spMk id="20" creationId="{D99D2C73-08B0-4F6B-A8E9-4651E6BDBE48}"/>
          </ac:spMkLst>
        </pc:spChg>
        <pc:spChg chg="add del">
          <ac:chgData name="Ever Cordero Gomez" userId="S::ever.cordero.gomez@mep.go.cr::ed7a70b1-4f8a-4c24-85a6-0464562784b5" providerId="AD" clId="Web-{7428C2CF-0428-4666-AE6C-32E40E48A907}" dt="2021-03-08T16:34:20.879" v="91"/>
          <ac:spMkLst>
            <pc:docMk/>
            <pc:sldMk cId="2406273178" sldId="256"/>
            <ac:spMk id="21" creationId="{968DB88C-7EF2-487C-85D1-848F61F13E3F}"/>
          </ac:spMkLst>
        </pc:spChg>
        <pc:spChg chg="add">
          <ac:chgData name="Ever Cordero Gomez" userId="S::ever.cordero.gomez@mep.go.cr::ed7a70b1-4f8a-4c24-85a6-0464562784b5" providerId="AD" clId="Web-{7428C2CF-0428-4666-AE6C-32E40E48A907}" dt="2021-03-08T16:34:20.895" v="92"/>
          <ac:spMkLst>
            <pc:docMk/>
            <pc:sldMk cId="2406273178" sldId="256"/>
            <ac:spMk id="22" creationId="{9E90EB45-EEE9-4563-8179-65EF62AE0978}"/>
          </ac:spMkLst>
        </pc:spChg>
        <pc:spChg chg="add">
          <ac:chgData name="Ever Cordero Gomez" userId="S::ever.cordero.gomez@mep.go.cr::ed7a70b1-4f8a-4c24-85a6-0464562784b5" providerId="AD" clId="Web-{7428C2CF-0428-4666-AE6C-32E40E48A907}" dt="2021-03-08T16:34:20.895" v="92"/>
          <ac:spMkLst>
            <pc:docMk/>
            <pc:sldMk cId="2406273178" sldId="256"/>
            <ac:spMk id="23" creationId="{23D0EF74-AD1E-4FD9-914D-8EC9058EBBA3}"/>
          </ac:spMkLst>
        </pc:spChg>
        <pc:picChg chg="add del mod">
          <ac:chgData name="Ever Cordero Gomez" userId="S::ever.cordero.gomez@mep.go.cr::ed7a70b1-4f8a-4c24-85a6-0464562784b5" providerId="AD" clId="Web-{7428C2CF-0428-4666-AE6C-32E40E48A907}" dt="2021-03-08T16:22:24.711" v="7"/>
          <ac:picMkLst>
            <pc:docMk/>
            <pc:sldMk cId="2406273178" sldId="256"/>
            <ac:picMk id="4" creationId="{0F7FD2C1-4538-4119-A351-846405E474EB}"/>
          </ac:picMkLst>
        </pc:picChg>
        <pc:picChg chg="add mod">
          <ac:chgData name="Ever Cordero Gomez" userId="S::ever.cordero.gomez@mep.go.cr::ed7a70b1-4f8a-4c24-85a6-0464562784b5" providerId="AD" clId="Web-{7428C2CF-0428-4666-AE6C-32E40E48A907}" dt="2021-03-08T16:34:20.895" v="92"/>
          <ac:picMkLst>
            <pc:docMk/>
            <pc:sldMk cId="2406273178" sldId="256"/>
            <ac:picMk id="5" creationId="{2DF4444C-2DED-4AAA-BF68-2D0D2CD7CD37}"/>
          </ac:picMkLst>
        </pc:picChg>
        <pc:picChg chg="add del mod ord">
          <ac:chgData name="Ever Cordero Gomez" userId="S::ever.cordero.gomez@mep.go.cr::ed7a70b1-4f8a-4c24-85a6-0464562784b5" providerId="AD" clId="Web-{7428C2CF-0428-4666-AE6C-32E40E48A907}" dt="2021-03-08T16:36:50.101" v="98"/>
          <ac:picMkLst>
            <pc:docMk/>
            <pc:sldMk cId="2406273178" sldId="256"/>
            <ac:picMk id="9" creationId="{092ECFDE-08A3-48C0-8D3F-7CB168FE930A}"/>
          </ac:picMkLst>
        </pc:picChg>
        <pc:picChg chg="add mod">
          <ac:chgData name="Ever Cordero Gomez" userId="S::ever.cordero.gomez@mep.go.cr::ed7a70b1-4f8a-4c24-85a6-0464562784b5" providerId="AD" clId="Web-{7428C2CF-0428-4666-AE6C-32E40E48A907}" dt="2021-03-08T16:37:30.023" v="106" actId="1076"/>
          <ac:picMkLst>
            <pc:docMk/>
            <pc:sldMk cId="2406273178" sldId="256"/>
            <ac:picMk id="11" creationId="{D76D8E5E-E567-41E8-88C5-6400E2F63481}"/>
          </ac:picMkLst>
        </pc:picChg>
      </pc:sldChg>
      <pc:sldChg chg="addSp delSp modSp new mod setBg">
        <pc:chgData name="Ever Cordero Gomez" userId="S::ever.cordero.gomez@mep.go.cr::ed7a70b1-4f8a-4c24-85a6-0464562784b5" providerId="AD" clId="Web-{7428C2CF-0428-4666-AE6C-32E40E48A907}" dt="2021-03-08T16:50:32.146" v="120"/>
        <pc:sldMkLst>
          <pc:docMk/>
          <pc:sldMk cId="1359458017" sldId="257"/>
        </pc:sldMkLst>
        <pc:spChg chg="add del">
          <ac:chgData name="Ever Cordero Gomez" userId="S::ever.cordero.gomez@mep.go.cr::ed7a70b1-4f8a-4c24-85a6-0464562784b5" providerId="AD" clId="Web-{7428C2CF-0428-4666-AE6C-32E40E48A907}" dt="2021-03-08T16:40:00.026" v="113"/>
          <ac:spMkLst>
            <pc:docMk/>
            <pc:sldMk cId="1359458017" sldId="257"/>
            <ac:spMk id="7" creationId="{AB8C311F-7253-4AED-9701-7FC0708C41C7}"/>
          </ac:spMkLst>
        </pc:spChg>
        <pc:spChg chg="add del">
          <ac:chgData name="Ever Cordero Gomez" userId="S::ever.cordero.gomez@mep.go.cr::ed7a70b1-4f8a-4c24-85a6-0464562784b5" providerId="AD" clId="Web-{7428C2CF-0428-4666-AE6C-32E40E48A907}" dt="2021-03-08T16:40:00.026" v="113"/>
          <ac:spMkLst>
            <pc:docMk/>
            <pc:sldMk cId="1359458017" sldId="257"/>
            <ac:spMk id="9" creationId="{E2384209-CB15-4CDF-9D31-C44FD9A3F20D}"/>
          </ac:spMkLst>
        </pc:spChg>
        <pc:spChg chg="add del">
          <ac:chgData name="Ever Cordero Gomez" userId="S::ever.cordero.gomez@mep.go.cr::ed7a70b1-4f8a-4c24-85a6-0464562784b5" providerId="AD" clId="Web-{7428C2CF-0428-4666-AE6C-32E40E48A907}" dt="2021-03-08T16:40:00.026" v="113"/>
          <ac:spMkLst>
            <pc:docMk/>
            <pc:sldMk cId="1359458017" sldId="257"/>
            <ac:spMk id="11" creationId="{2633B3B5-CC90-43F0-8714-D31D1F3F0209}"/>
          </ac:spMkLst>
        </pc:spChg>
        <pc:spChg chg="add del">
          <ac:chgData name="Ever Cordero Gomez" userId="S::ever.cordero.gomez@mep.go.cr::ed7a70b1-4f8a-4c24-85a6-0464562784b5" providerId="AD" clId="Web-{7428C2CF-0428-4666-AE6C-32E40E48A907}" dt="2021-03-08T16:40:00.026" v="113"/>
          <ac:spMkLst>
            <pc:docMk/>
            <pc:sldMk cId="1359458017" sldId="257"/>
            <ac:spMk id="13" creationId="{A8D57A06-A426-446D-B02C-A2DC6B62E45E}"/>
          </ac:spMkLst>
        </pc:spChg>
        <pc:spChg chg="add del">
          <ac:chgData name="Ever Cordero Gomez" userId="S::ever.cordero.gomez@mep.go.cr::ed7a70b1-4f8a-4c24-85a6-0464562784b5" providerId="AD" clId="Web-{7428C2CF-0428-4666-AE6C-32E40E48A907}" dt="2021-03-08T16:50:12.021" v="116"/>
          <ac:spMkLst>
            <pc:docMk/>
            <pc:sldMk cId="1359458017" sldId="257"/>
            <ac:spMk id="15" creationId="{32BC26D8-82FB-445E-AA49-62A77D7C1EE0}"/>
          </ac:spMkLst>
        </pc:spChg>
        <pc:spChg chg="add del">
          <ac:chgData name="Ever Cordero Gomez" userId="S::ever.cordero.gomez@mep.go.cr::ed7a70b1-4f8a-4c24-85a6-0464562784b5" providerId="AD" clId="Web-{7428C2CF-0428-4666-AE6C-32E40E48A907}" dt="2021-03-08T16:50:12.021" v="116"/>
          <ac:spMkLst>
            <pc:docMk/>
            <pc:sldMk cId="1359458017" sldId="257"/>
            <ac:spMk id="16" creationId="{CB44330D-EA18-4254-AA95-EB49948539B8}"/>
          </ac:spMkLst>
        </pc:spChg>
        <pc:spChg chg="add del">
          <ac:chgData name="Ever Cordero Gomez" userId="S::ever.cordero.gomez@mep.go.cr::ed7a70b1-4f8a-4c24-85a6-0464562784b5" providerId="AD" clId="Web-{7428C2CF-0428-4666-AE6C-32E40E48A907}" dt="2021-03-08T16:40:00.010" v="112"/>
          <ac:spMkLst>
            <pc:docMk/>
            <pc:sldMk cId="1359458017" sldId="257"/>
            <ac:spMk id="18" creationId="{AB8C311F-7253-4AED-9701-7FC0708C41C7}"/>
          </ac:spMkLst>
        </pc:spChg>
        <pc:spChg chg="add del">
          <ac:chgData name="Ever Cordero Gomez" userId="S::ever.cordero.gomez@mep.go.cr::ed7a70b1-4f8a-4c24-85a6-0464562784b5" providerId="AD" clId="Web-{7428C2CF-0428-4666-AE6C-32E40E48A907}" dt="2021-03-08T16:40:00.010" v="112"/>
          <ac:spMkLst>
            <pc:docMk/>
            <pc:sldMk cId="1359458017" sldId="257"/>
            <ac:spMk id="20" creationId="{FD073016-B734-483B-8953-5BADEE145112}"/>
          </ac:spMkLst>
        </pc:spChg>
        <pc:spChg chg="add del">
          <ac:chgData name="Ever Cordero Gomez" userId="S::ever.cordero.gomez@mep.go.cr::ed7a70b1-4f8a-4c24-85a6-0464562784b5" providerId="AD" clId="Web-{7428C2CF-0428-4666-AE6C-32E40E48A907}" dt="2021-03-08T16:50:32.146" v="120"/>
          <ac:spMkLst>
            <pc:docMk/>
            <pc:sldMk cId="1359458017" sldId="257"/>
            <ac:spMk id="21" creationId="{32BC26D8-82FB-445E-AA49-62A77D7C1EE0}"/>
          </ac:spMkLst>
        </pc:spChg>
        <pc:spChg chg="add del">
          <ac:chgData name="Ever Cordero Gomez" userId="S::ever.cordero.gomez@mep.go.cr::ed7a70b1-4f8a-4c24-85a6-0464562784b5" providerId="AD" clId="Web-{7428C2CF-0428-4666-AE6C-32E40E48A907}" dt="2021-03-08T16:40:00.010" v="112"/>
          <ac:spMkLst>
            <pc:docMk/>
            <pc:sldMk cId="1359458017" sldId="257"/>
            <ac:spMk id="22" creationId="{90A7EAB6-59D3-4325-8DE6-E0CA4009CE53}"/>
          </ac:spMkLst>
        </pc:spChg>
        <pc:spChg chg="add del">
          <ac:chgData name="Ever Cordero Gomez" userId="S::ever.cordero.gomez@mep.go.cr::ed7a70b1-4f8a-4c24-85a6-0464562784b5" providerId="AD" clId="Web-{7428C2CF-0428-4666-AE6C-32E40E48A907}" dt="2021-03-08T16:50:32.146" v="120"/>
          <ac:spMkLst>
            <pc:docMk/>
            <pc:sldMk cId="1359458017" sldId="257"/>
            <ac:spMk id="23" creationId="{CB44330D-EA18-4254-AA95-EB49948539B8}"/>
          </ac:spMkLst>
        </pc:spChg>
        <pc:spChg chg="add del">
          <ac:chgData name="Ever Cordero Gomez" userId="S::ever.cordero.gomez@mep.go.cr::ed7a70b1-4f8a-4c24-85a6-0464562784b5" providerId="AD" clId="Web-{7428C2CF-0428-4666-AE6C-32E40E48A907}" dt="2021-03-08T16:40:00.010" v="112"/>
          <ac:spMkLst>
            <pc:docMk/>
            <pc:sldMk cId="1359458017" sldId="257"/>
            <ac:spMk id="24" creationId="{A8D57A06-A426-446D-B02C-A2DC6B62E45E}"/>
          </ac:spMkLst>
        </pc:spChg>
        <pc:spChg chg="add">
          <ac:chgData name="Ever Cordero Gomez" userId="S::ever.cordero.gomez@mep.go.cr::ed7a70b1-4f8a-4c24-85a6-0464562784b5" providerId="AD" clId="Web-{7428C2CF-0428-4666-AE6C-32E40E48A907}" dt="2021-03-08T16:50:32.146" v="120"/>
          <ac:spMkLst>
            <pc:docMk/>
            <pc:sldMk cId="1359458017" sldId="257"/>
            <ac:spMk id="28" creationId="{AB8C311F-7253-4AED-9701-7FC0708C41C7}"/>
          </ac:spMkLst>
        </pc:spChg>
        <pc:spChg chg="add">
          <ac:chgData name="Ever Cordero Gomez" userId="S::ever.cordero.gomez@mep.go.cr::ed7a70b1-4f8a-4c24-85a6-0464562784b5" providerId="AD" clId="Web-{7428C2CF-0428-4666-AE6C-32E40E48A907}" dt="2021-03-08T16:50:32.146" v="120"/>
          <ac:spMkLst>
            <pc:docMk/>
            <pc:sldMk cId="1359458017" sldId="257"/>
            <ac:spMk id="30" creationId="{E2384209-CB15-4CDF-9D31-C44FD9A3F20D}"/>
          </ac:spMkLst>
        </pc:spChg>
        <pc:spChg chg="add">
          <ac:chgData name="Ever Cordero Gomez" userId="S::ever.cordero.gomez@mep.go.cr::ed7a70b1-4f8a-4c24-85a6-0464562784b5" providerId="AD" clId="Web-{7428C2CF-0428-4666-AE6C-32E40E48A907}" dt="2021-03-08T16:50:32.146" v="120"/>
          <ac:spMkLst>
            <pc:docMk/>
            <pc:sldMk cId="1359458017" sldId="257"/>
            <ac:spMk id="32" creationId="{2633B3B5-CC90-43F0-8714-D31D1F3F0209}"/>
          </ac:spMkLst>
        </pc:spChg>
        <pc:spChg chg="add">
          <ac:chgData name="Ever Cordero Gomez" userId="S::ever.cordero.gomez@mep.go.cr::ed7a70b1-4f8a-4c24-85a6-0464562784b5" providerId="AD" clId="Web-{7428C2CF-0428-4666-AE6C-32E40E48A907}" dt="2021-03-08T16:50:32.146" v="120"/>
          <ac:spMkLst>
            <pc:docMk/>
            <pc:sldMk cId="1359458017" sldId="257"/>
            <ac:spMk id="34" creationId="{A8D57A06-A426-446D-B02C-A2DC6B62E45E}"/>
          </ac:spMkLst>
        </pc:spChg>
        <pc:picChg chg="add del mod">
          <ac:chgData name="Ever Cordero Gomez" userId="S::ever.cordero.gomez@mep.go.cr::ed7a70b1-4f8a-4c24-85a6-0464562784b5" providerId="AD" clId="Web-{7428C2CF-0428-4666-AE6C-32E40E48A907}" dt="2021-03-08T16:39:25.869" v="107"/>
          <ac:picMkLst>
            <pc:docMk/>
            <pc:sldMk cId="1359458017" sldId="257"/>
            <ac:picMk id="2" creationId="{EE7349F6-F296-47D8-A1E8-B827B86DAB77}"/>
          </ac:picMkLst>
        </pc:picChg>
        <pc:picChg chg="add del mod">
          <ac:chgData name="Ever Cordero Gomez" userId="S::ever.cordero.gomez@mep.go.cr::ed7a70b1-4f8a-4c24-85a6-0464562784b5" providerId="AD" clId="Web-{7428C2CF-0428-4666-AE6C-32E40E48A907}" dt="2021-03-08T16:49:48.630" v="114"/>
          <ac:picMkLst>
            <pc:docMk/>
            <pc:sldMk cId="1359458017" sldId="257"/>
            <ac:picMk id="3" creationId="{C01EA146-3EEB-4BF9-93DE-C7154E3E4A2C}"/>
          </ac:picMkLst>
        </pc:picChg>
        <pc:picChg chg="add mod">
          <ac:chgData name="Ever Cordero Gomez" userId="S::ever.cordero.gomez@mep.go.cr::ed7a70b1-4f8a-4c24-85a6-0464562784b5" providerId="AD" clId="Web-{7428C2CF-0428-4666-AE6C-32E40E48A907}" dt="2021-03-08T16:50:32.146" v="120"/>
          <ac:picMkLst>
            <pc:docMk/>
            <pc:sldMk cId="1359458017" sldId="257"/>
            <ac:picMk id="4" creationId="{2980284E-E37C-4FA6-8DC4-BBFBD172D0A5}"/>
          </ac:picMkLst>
        </pc:picChg>
      </pc:sldChg>
      <pc:sldChg chg="new del">
        <pc:chgData name="Ever Cordero Gomez" userId="S::ever.cordero.gomez@mep.go.cr::ed7a70b1-4f8a-4c24-85a6-0464562784b5" providerId="AD" clId="Web-{7428C2CF-0428-4666-AE6C-32E40E48A907}" dt="2021-03-08T17:04:53.583" v="123"/>
        <pc:sldMkLst>
          <pc:docMk/>
          <pc:sldMk cId="1480863460" sldId="258"/>
        </pc:sldMkLst>
      </pc:sldChg>
      <pc:sldChg chg="addSp modSp add">
        <pc:chgData name="Ever Cordero Gomez" userId="S::ever.cordero.gomez@mep.go.cr::ed7a70b1-4f8a-4c24-85a6-0464562784b5" providerId="AD" clId="Web-{7428C2CF-0428-4666-AE6C-32E40E48A907}" dt="2021-03-08T17:05:53.068" v="138" actId="20577"/>
        <pc:sldMkLst>
          <pc:docMk/>
          <pc:sldMk cId="1625252534" sldId="259"/>
        </pc:sldMkLst>
        <pc:spChg chg="add mod">
          <ac:chgData name="Ever Cordero Gomez" userId="S::ever.cordero.gomez@mep.go.cr::ed7a70b1-4f8a-4c24-85a6-0464562784b5" providerId="AD" clId="Web-{7428C2CF-0428-4666-AE6C-32E40E48A907}" dt="2021-03-08T17:05:53.068" v="138" actId="20577"/>
          <ac:spMkLst>
            <pc:docMk/>
            <pc:sldMk cId="1625252534" sldId="259"/>
            <ac:spMk id="2" creationId="{8D225120-8306-42E0-A08E-74303717680D}"/>
          </ac:spMkLst>
        </pc:spChg>
      </pc:sldChg>
      <pc:sldMasterChg chg="modSp modSldLayout">
        <pc:chgData name="Ever Cordero Gomez" userId="S::ever.cordero.gomez@mep.go.cr::ed7a70b1-4f8a-4c24-85a6-0464562784b5" providerId="AD" clId="Web-{7428C2CF-0428-4666-AE6C-32E40E48A907}" dt="2021-03-08T16:29:21.640" v="55"/>
        <pc:sldMasterMkLst>
          <pc:docMk/>
          <pc:sldMasterMk cId="2933118997" sldId="2147483648"/>
        </pc:sldMasterMkLst>
        <pc:spChg chg="mod">
          <ac:chgData name="Ever Cordero Gomez" userId="S::ever.cordero.gomez@mep.go.cr::ed7a70b1-4f8a-4c24-85a6-0464562784b5" providerId="AD" clId="Web-{7428C2CF-0428-4666-AE6C-32E40E48A907}" dt="2021-03-08T16:29:21.640" v="55"/>
          <ac:spMkLst>
            <pc:docMk/>
            <pc:sldMasterMk cId="2933118997" sldId="2147483648"/>
            <ac:spMk id="2" creationId="{00000000-0000-0000-0000-000000000000}"/>
          </ac:spMkLst>
        </pc:spChg>
        <pc:spChg chg="mod">
          <ac:chgData name="Ever Cordero Gomez" userId="S::ever.cordero.gomez@mep.go.cr::ed7a70b1-4f8a-4c24-85a6-0464562784b5" providerId="AD" clId="Web-{7428C2CF-0428-4666-AE6C-32E40E48A907}" dt="2021-03-08T16:29:21.640" v="55"/>
          <ac:spMkLst>
            <pc:docMk/>
            <pc:sldMasterMk cId="2933118997" sldId="2147483648"/>
            <ac:spMk id="3" creationId="{00000000-0000-0000-0000-000000000000}"/>
          </ac:spMkLst>
        </pc:spChg>
        <pc:spChg chg="mod">
          <ac:chgData name="Ever Cordero Gomez" userId="S::ever.cordero.gomez@mep.go.cr::ed7a70b1-4f8a-4c24-85a6-0464562784b5" providerId="AD" clId="Web-{7428C2CF-0428-4666-AE6C-32E40E48A907}" dt="2021-03-08T16:29:21.640" v="55"/>
          <ac:spMkLst>
            <pc:docMk/>
            <pc:sldMasterMk cId="2933118997" sldId="2147483648"/>
            <ac:spMk id="4" creationId="{00000000-0000-0000-0000-000000000000}"/>
          </ac:spMkLst>
        </pc:spChg>
        <pc:spChg chg="mod">
          <ac:chgData name="Ever Cordero Gomez" userId="S::ever.cordero.gomez@mep.go.cr::ed7a70b1-4f8a-4c24-85a6-0464562784b5" providerId="AD" clId="Web-{7428C2CF-0428-4666-AE6C-32E40E48A907}" dt="2021-03-08T16:29:21.640" v="55"/>
          <ac:spMkLst>
            <pc:docMk/>
            <pc:sldMasterMk cId="2933118997" sldId="2147483648"/>
            <ac:spMk id="5" creationId="{00000000-0000-0000-0000-000000000000}"/>
          </ac:spMkLst>
        </pc:spChg>
        <pc:spChg chg="mod">
          <ac:chgData name="Ever Cordero Gomez" userId="S::ever.cordero.gomez@mep.go.cr::ed7a70b1-4f8a-4c24-85a6-0464562784b5" providerId="AD" clId="Web-{7428C2CF-0428-4666-AE6C-32E40E48A907}" dt="2021-03-08T16:29:21.640" v="55"/>
          <ac:spMkLst>
            <pc:docMk/>
            <pc:sldMasterMk cId="2933118997" sldId="2147483648"/>
            <ac:spMk id="6" creationId="{00000000-0000-0000-0000-000000000000}"/>
          </ac:spMkLst>
        </pc:spChg>
        <pc:sldLayoutChg chg="modSp">
          <pc:chgData name="Ever Cordero Gomez" userId="S::ever.cordero.gomez@mep.go.cr::ed7a70b1-4f8a-4c24-85a6-0464562784b5" providerId="AD" clId="Web-{7428C2CF-0428-4666-AE6C-32E40E48A907}" dt="2021-03-08T16:29:21.640" v="55"/>
          <pc:sldLayoutMkLst>
            <pc:docMk/>
            <pc:sldMasterMk cId="2933118997" sldId="2147483648"/>
            <pc:sldLayoutMk cId="2288191458" sldId="2147483649"/>
          </pc:sldLayoutMkLst>
          <pc:spChg chg="mod">
            <ac:chgData name="Ever Cordero Gomez" userId="S::ever.cordero.gomez@mep.go.cr::ed7a70b1-4f8a-4c24-85a6-0464562784b5" providerId="AD" clId="Web-{7428C2CF-0428-4666-AE6C-32E40E48A907}" dt="2021-03-08T16:29:21.640" v="55"/>
            <ac:spMkLst>
              <pc:docMk/>
              <pc:sldMasterMk cId="2933118997" sldId="2147483648"/>
              <pc:sldLayoutMk cId="2288191458" sldId="2147483649"/>
              <ac:spMk id="2" creationId="{00000000-0000-0000-0000-000000000000}"/>
            </ac:spMkLst>
          </pc:spChg>
          <pc:spChg chg="mod">
            <ac:chgData name="Ever Cordero Gomez" userId="S::ever.cordero.gomez@mep.go.cr::ed7a70b1-4f8a-4c24-85a6-0464562784b5" providerId="AD" clId="Web-{7428C2CF-0428-4666-AE6C-32E40E48A907}" dt="2021-03-08T16:29:21.640" v="55"/>
            <ac:spMkLst>
              <pc:docMk/>
              <pc:sldMasterMk cId="2933118997" sldId="2147483648"/>
              <pc:sldLayoutMk cId="2288191458" sldId="2147483649"/>
              <ac:spMk id="3" creationId="{00000000-0000-0000-0000-000000000000}"/>
            </ac:spMkLst>
          </pc:spChg>
        </pc:sldLayoutChg>
        <pc:sldLayoutChg chg="modSp">
          <pc:chgData name="Ever Cordero Gomez" userId="S::ever.cordero.gomez@mep.go.cr::ed7a70b1-4f8a-4c24-85a6-0464562784b5" providerId="AD" clId="Web-{7428C2CF-0428-4666-AE6C-32E40E48A907}" dt="2021-03-08T16:29:21.640" v="55"/>
          <pc:sldLayoutMkLst>
            <pc:docMk/>
            <pc:sldMasterMk cId="2933118997" sldId="2147483648"/>
            <pc:sldLayoutMk cId="2339700568" sldId="2147483651"/>
          </pc:sldLayoutMkLst>
          <pc:spChg chg="mod">
            <ac:chgData name="Ever Cordero Gomez" userId="S::ever.cordero.gomez@mep.go.cr::ed7a70b1-4f8a-4c24-85a6-0464562784b5" providerId="AD" clId="Web-{7428C2CF-0428-4666-AE6C-32E40E48A907}" dt="2021-03-08T16:29:21.640" v="55"/>
            <ac:spMkLst>
              <pc:docMk/>
              <pc:sldMasterMk cId="2933118997" sldId="2147483648"/>
              <pc:sldLayoutMk cId="2339700568" sldId="2147483651"/>
              <ac:spMk id="2" creationId="{00000000-0000-0000-0000-000000000000}"/>
            </ac:spMkLst>
          </pc:spChg>
          <pc:spChg chg="mod">
            <ac:chgData name="Ever Cordero Gomez" userId="S::ever.cordero.gomez@mep.go.cr::ed7a70b1-4f8a-4c24-85a6-0464562784b5" providerId="AD" clId="Web-{7428C2CF-0428-4666-AE6C-32E40E48A907}" dt="2021-03-08T16:29:21.640" v="55"/>
            <ac:spMkLst>
              <pc:docMk/>
              <pc:sldMasterMk cId="2933118997" sldId="2147483648"/>
              <pc:sldLayoutMk cId="2339700568" sldId="2147483651"/>
              <ac:spMk id="3" creationId="{00000000-0000-0000-0000-000000000000}"/>
            </ac:spMkLst>
          </pc:spChg>
        </pc:sldLayoutChg>
        <pc:sldLayoutChg chg="modSp">
          <pc:chgData name="Ever Cordero Gomez" userId="S::ever.cordero.gomez@mep.go.cr::ed7a70b1-4f8a-4c24-85a6-0464562784b5" providerId="AD" clId="Web-{7428C2CF-0428-4666-AE6C-32E40E48A907}" dt="2021-03-08T16:29:21.640" v="55"/>
          <pc:sldLayoutMkLst>
            <pc:docMk/>
            <pc:sldMasterMk cId="2933118997" sldId="2147483648"/>
            <pc:sldLayoutMk cId="979029867" sldId="2147483652"/>
          </pc:sldLayoutMkLst>
          <pc:spChg chg="mod">
            <ac:chgData name="Ever Cordero Gomez" userId="S::ever.cordero.gomez@mep.go.cr::ed7a70b1-4f8a-4c24-85a6-0464562784b5" providerId="AD" clId="Web-{7428C2CF-0428-4666-AE6C-32E40E48A907}" dt="2021-03-08T16:29:21.640" v="55"/>
            <ac:spMkLst>
              <pc:docMk/>
              <pc:sldMasterMk cId="2933118997" sldId="2147483648"/>
              <pc:sldLayoutMk cId="979029867" sldId="2147483652"/>
              <ac:spMk id="3" creationId="{00000000-0000-0000-0000-000000000000}"/>
            </ac:spMkLst>
          </pc:spChg>
          <pc:spChg chg="mod">
            <ac:chgData name="Ever Cordero Gomez" userId="S::ever.cordero.gomez@mep.go.cr::ed7a70b1-4f8a-4c24-85a6-0464562784b5" providerId="AD" clId="Web-{7428C2CF-0428-4666-AE6C-32E40E48A907}" dt="2021-03-08T16:29:21.640" v="55"/>
            <ac:spMkLst>
              <pc:docMk/>
              <pc:sldMasterMk cId="2933118997" sldId="2147483648"/>
              <pc:sldLayoutMk cId="979029867" sldId="2147483652"/>
              <ac:spMk id="4" creationId="{00000000-0000-0000-0000-000000000000}"/>
            </ac:spMkLst>
          </pc:spChg>
        </pc:sldLayoutChg>
        <pc:sldLayoutChg chg="modSp">
          <pc:chgData name="Ever Cordero Gomez" userId="S::ever.cordero.gomez@mep.go.cr::ed7a70b1-4f8a-4c24-85a6-0464562784b5" providerId="AD" clId="Web-{7428C2CF-0428-4666-AE6C-32E40E48A907}" dt="2021-03-08T16:29:21.640" v="55"/>
          <pc:sldLayoutMkLst>
            <pc:docMk/>
            <pc:sldMasterMk cId="2933118997" sldId="2147483648"/>
            <pc:sldLayoutMk cId="1752394269" sldId="2147483653"/>
          </pc:sldLayoutMkLst>
          <pc:spChg chg="mod">
            <ac:chgData name="Ever Cordero Gomez" userId="S::ever.cordero.gomez@mep.go.cr::ed7a70b1-4f8a-4c24-85a6-0464562784b5" providerId="AD" clId="Web-{7428C2CF-0428-4666-AE6C-32E40E48A907}" dt="2021-03-08T16:29:21.640" v="55"/>
            <ac:spMkLst>
              <pc:docMk/>
              <pc:sldMasterMk cId="2933118997" sldId="2147483648"/>
              <pc:sldLayoutMk cId="1752394269" sldId="2147483653"/>
              <ac:spMk id="2" creationId="{00000000-0000-0000-0000-000000000000}"/>
            </ac:spMkLst>
          </pc:spChg>
          <pc:spChg chg="mod">
            <ac:chgData name="Ever Cordero Gomez" userId="S::ever.cordero.gomez@mep.go.cr::ed7a70b1-4f8a-4c24-85a6-0464562784b5" providerId="AD" clId="Web-{7428C2CF-0428-4666-AE6C-32E40E48A907}" dt="2021-03-08T16:29:21.640" v="55"/>
            <ac:spMkLst>
              <pc:docMk/>
              <pc:sldMasterMk cId="2933118997" sldId="2147483648"/>
              <pc:sldLayoutMk cId="1752394269" sldId="2147483653"/>
              <ac:spMk id="3" creationId="{00000000-0000-0000-0000-000000000000}"/>
            </ac:spMkLst>
          </pc:spChg>
          <pc:spChg chg="mod">
            <ac:chgData name="Ever Cordero Gomez" userId="S::ever.cordero.gomez@mep.go.cr::ed7a70b1-4f8a-4c24-85a6-0464562784b5" providerId="AD" clId="Web-{7428C2CF-0428-4666-AE6C-32E40E48A907}" dt="2021-03-08T16:29:21.640" v="55"/>
            <ac:spMkLst>
              <pc:docMk/>
              <pc:sldMasterMk cId="2933118997" sldId="2147483648"/>
              <pc:sldLayoutMk cId="1752394269" sldId="2147483653"/>
              <ac:spMk id="4" creationId="{00000000-0000-0000-0000-000000000000}"/>
            </ac:spMkLst>
          </pc:spChg>
          <pc:spChg chg="mod">
            <ac:chgData name="Ever Cordero Gomez" userId="S::ever.cordero.gomez@mep.go.cr::ed7a70b1-4f8a-4c24-85a6-0464562784b5" providerId="AD" clId="Web-{7428C2CF-0428-4666-AE6C-32E40E48A907}" dt="2021-03-08T16:29:21.640" v="55"/>
            <ac:spMkLst>
              <pc:docMk/>
              <pc:sldMasterMk cId="2933118997" sldId="2147483648"/>
              <pc:sldLayoutMk cId="1752394269" sldId="2147483653"/>
              <ac:spMk id="5" creationId="{00000000-0000-0000-0000-000000000000}"/>
            </ac:spMkLst>
          </pc:spChg>
          <pc:spChg chg="mod">
            <ac:chgData name="Ever Cordero Gomez" userId="S::ever.cordero.gomez@mep.go.cr::ed7a70b1-4f8a-4c24-85a6-0464562784b5" providerId="AD" clId="Web-{7428C2CF-0428-4666-AE6C-32E40E48A907}" dt="2021-03-08T16:29:21.640" v="55"/>
            <ac:spMkLst>
              <pc:docMk/>
              <pc:sldMasterMk cId="2933118997" sldId="2147483648"/>
              <pc:sldLayoutMk cId="1752394269" sldId="2147483653"/>
              <ac:spMk id="6" creationId="{00000000-0000-0000-0000-000000000000}"/>
            </ac:spMkLst>
          </pc:spChg>
        </pc:sldLayoutChg>
        <pc:sldLayoutChg chg="modSp">
          <pc:chgData name="Ever Cordero Gomez" userId="S::ever.cordero.gomez@mep.go.cr::ed7a70b1-4f8a-4c24-85a6-0464562784b5" providerId="AD" clId="Web-{7428C2CF-0428-4666-AE6C-32E40E48A907}" dt="2021-03-08T16:29:21.640" v="55"/>
          <pc:sldLayoutMkLst>
            <pc:docMk/>
            <pc:sldMasterMk cId="2933118997" sldId="2147483648"/>
            <pc:sldLayoutMk cId="1360449816" sldId="2147483656"/>
          </pc:sldLayoutMkLst>
          <pc:spChg chg="mod">
            <ac:chgData name="Ever Cordero Gomez" userId="S::ever.cordero.gomez@mep.go.cr::ed7a70b1-4f8a-4c24-85a6-0464562784b5" providerId="AD" clId="Web-{7428C2CF-0428-4666-AE6C-32E40E48A907}" dt="2021-03-08T16:29:21.640" v="55"/>
            <ac:spMkLst>
              <pc:docMk/>
              <pc:sldMasterMk cId="2933118997" sldId="2147483648"/>
              <pc:sldLayoutMk cId="1360449816" sldId="2147483656"/>
              <ac:spMk id="2" creationId="{00000000-0000-0000-0000-000000000000}"/>
            </ac:spMkLst>
          </pc:spChg>
          <pc:spChg chg="mod">
            <ac:chgData name="Ever Cordero Gomez" userId="S::ever.cordero.gomez@mep.go.cr::ed7a70b1-4f8a-4c24-85a6-0464562784b5" providerId="AD" clId="Web-{7428C2CF-0428-4666-AE6C-32E40E48A907}" dt="2021-03-08T16:29:21.640" v="55"/>
            <ac:spMkLst>
              <pc:docMk/>
              <pc:sldMasterMk cId="2933118997" sldId="2147483648"/>
              <pc:sldLayoutMk cId="1360449816" sldId="2147483656"/>
              <ac:spMk id="3" creationId="{00000000-0000-0000-0000-000000000000}"/>
            </ac:spMkLst>
          </pc:spChg>
          <pc:spChg chg="mod">
            <ac:chgData name="Ever Cordero Gomez" userId="S::ever.cordero.gomez@mep.go.cr::ed7a70b1-4f8a-4c24-85a6-0464562784b5" providerId="AD" clId="Web-{7428C2CF-0428-4666-AE6C-32E40E48A907}" dt="2021-03-08T16:29:21.640" v="55"/>
            <ac:spMkLst>
              <pc:docMk/>
              <pc:sldMasterMk cId="2933118997" sldId="2147483648"/>
              <pc:sldLayoutMk cId="1360449816" sldId="2147483656"/>
              <ac:spMk id="4" creationId="{00000000-0000-0000-0000-000000000000}"/>
            </ac:spMkLst>
          </pc:spChg>
        </pc:sldLayoutChg>
        <pc:sldLayoutChg chg="modSp">
          <pc:chgData name="Ever Cordero Gomez" userId="S::ever.cordero.gomez@mep.go.cr::ed7a70b1-4f8a-4c24-85a6-0464562784b5" providerId="AD" clId="Web-{7428C2CF-0428-4666-AE6C-32E40E48A907}" dt="2021-03-08T16:29:21.640" v="55"/>
          <pc:sldLayoutMkLst>
            <pc:docMk/>
            <pc:sldMasterMk cId="2933118997" sldId="2147483648"/>
            <pc:sldLayoutMk cId="383603595" sldId="2147483657"/>
          </pc:sldLayoutMkLst>
          <pc:spChg chg="mod">
            <ac:chgData name="Ever Cordero Gomez" userId="S::ever.cordero.gomez@mep.go.cr::ed7a70b1-4f8a-4c24-85a6-0464562784b5" providerId="AD" clId="Web-{7428C2CF-0428-4666-AE6C-32E40E48A907}" dt="2021-03-08T16:29:21.640" v="55"/>
            <ac:spMkLst>
              <pc:docMk/>
              <pc:sldMasterMk cId="2933118997" sldId="2147483648"/>
              <pc:sldLayoutMk cId="383603595" sldId="2147483657"/>
              <ac:spMk id="2" creationId="{00000000-0000-0000-0000-000000000000}"/>
            </ac:spMkLst>
          </pc:spChg>
          <pc:spChg chg="mod">
            <ac:chgData name="Ever Cordero Gomez" userId="S::ever.cordero.gomez@mep.go.cr::ed7a70b1-4f8a-4c24-85a6-0464562784b5" providerId="AD" clId="Web-{7428C2CF-0428-4666-AE6C-32E40E48A907}" dt="2021-03-08T16:29:21.640" v="55"/>
            <ac:spMkLst>
              <pc:docMk/>
              <pc:sldMasterMk cId="2933118997" sldId="2147483648"/>
              <pc:sldLayoutMk cId="383603595" sldId="2147483657"/>
              <ac:spMk id="3" creationId="{00000000-0000-0000-0000-000000000000}"/>
            </ac:spMkLst>
          </pc:spChg>
          <pc:spChg chg="mod">
            <ac:chgData name="Ever Cordero Gomez" userId="S::ever.cordero.gomez@mep.go.cr::ed7a70b1-4f8a-4c24-85a6-0464562784b5" providerId="AD" clId="Web-{7428C2CF-0428-4666-AE6C-32E40E48A907}" dt="2021-03-08T16:29:21.640" v="55"/>
            <ac:spMkLst>
              <pc:docMk/>
              <pc:sldMasterMk cId="2933118997" sldId="2147483648"/>
              <pc:sldLayoutMk cId="383603595" sldId="2147483657"/>
              <ac:spMk id="4" creationId="{00000000-0000-0000-0000-000000000000}"/>
            </ac:spMkLst>
          </pc:spChg>
        </pc:sldLayoutChg>
        <pc:sldLayoutChg chg="modSp">
          <pc:chgData name="Ever Cordero Gomez" userId="S::ever.cordero.gomez@mep.go.cr::ed7a70b1-4f8a-4c24-85a6-0464562784b5" providerId="AD" clId="Web-{7428C2CF-0428-4666-AE6C-32E40E48A907}" dt="2021-03-08T16:29:21.640" v="55"/>
          <pc:sldLayoutMkLst>
            <pc:docMk/>
            <pc:sldMasterMk cId="2933118997" sldId="2147483648"/>
            <pc:sldLayoutMk cId="2215096201" sldId="2147483659"/>
          </pc:sldLayoutMkLst>
          <pc:spChg chg="mod">
            <ac:chgData name="Ever Cordero Gomez" userId="S::ever.cordero.gomez@mep.go.cr::ed7a70b1-4f8a-4c24-85a6-0464562784b5" providerId="AD" clId="Web-{7428C2CF-0428-4666-AE6C-32E40E48A907}" dt="2021-03-08T16:29:21.640" v="55"/>
            <ac:spMkLst>
              <pc:docMk/>
              <pc:sldMasterMk cId="2933118997" sldId="2147483648"/>
              <pc:sldLayoutMk cId="2215096201" sldId="2147483659"/>
              <ac:spMk id="2" creationId="{00000000-0000-0000-0000-000000000000}"/>
            </ac:spMkLst>
          </pc:spChg>
          <pc:spChg chg="mod">
            <ac:chgData name="Ever Cordero Gomez" userId="S::ever.cordero.gomez@mep.go.cr::ed7a70b1-4f8a-4c24-85a6-0464562784b5" providerId="AD" clId="Web-{7428C2CF-0428-4666-AE6C-32E40E48A907}" dt="2021-03-08T16:29:21.640" v="55"/>
            <ac:spMkLst>
              <pc:docMk/>
              <pc:sldMasterMk cId="2933118997" sldId="2147483648"/>
              <pc:sldLayoutMk cId="2215096201" sldId="2147483659"/>
              <ac:spMk id="3" creationId="{00000000-0000-0000-0000-000000000000}"/>
            </ac:spMkLst>
          </pc:spChg>
        </pc:sldLayoutChg>
      </pc:sldMasterChg>
      <pc:sldMasterChg chg="add addSldLayout">
        <pc:chgData name="Ever Cordero Gomez" userId="S::ever.cordero.gomez@mep.go.cr::ed7a70b1-4f8a-4c24-85a6-0464562784b5" providerId="AD" clId="Web-{7428C2CF-0428-4666-AE6C-32E40E48A907}" dt="2021-03-08T17:04:40.989" v="122"/>
        <pc:sldMasterMkLst>
          <pc:docMk/>
          <pc:sldMasterMk cId="4268420726" sldId="2147483708"/>
        </pc:sldMasterMkLst>
        <pc:sldLayoutChg chg="add">
          <pc:chgData name="Ever Cordero Gomez" userId="S::ever.cordero.gomez@mep.go.cr::ed7a70b1-4f8a-4c24-85a6-0464562784b5" providerId="AD" clId="Web-{7428C2CF-0428-4666-AE6C-32E40E48A907}" dt="2021-03-08T17:04:40.989" v="122"/>
          <pc:sldLayoutMkLst>
            <pc:docMk/>
            <pc:sldMasterMk cId="4268420726" sldId="2147483708"/>
            <pc:sldLayoutMk cId="3000623674" sldId="2147483697"/>
          </pc:sldLayoutMkLst>
        </pc:sldLayoutChg>
        <pc:sldLayoutChg chg="add">
          <pc:chgData name="Ever Cordero Gomez" userId="S::ever.cordero.gomez@mep.go.cr::ed7a70b1-4f8a-4c24-85a6-0464562784b5" providerId="AD" clId="Web-{7428C2CF-0428-4666-AE6C-32E40E48A907}" dt="2021-03-08T17:04:40.989" v="122"/>
          <pc:sldLayoutMkLst>
            <pc:docMk/>
            <pc:sldMasterMk cId="4268420726" sldId="2147483708"/>
            <pc:sldLayoutMk cId="542512815" sldId="2147483698"/>
          </pc:sldLayoutMkLst>
        </pc:sldLayoutChg>
        <pc:sldLayoutChg chg="add">
          <pc:chgData name="Ever Cordero Gomez" userId="S::ever.cordero.gomez@mep.go.cr::ed7a70b1-4f8a-4c24-85a6-0464562784b5" providerId="AD" clId="Web-{7428C2CF-0428-4666-AE6C-32E40E48A907}" dt="2021-03-08T17:04:40.989" v="122"/>
          <pc:sldLayoutMkLst>
            <pc:docMk/>
            <pc:sldMasterMk cId="4268420726" sldId="2147483708"/>
            <pc:sldLayoutMk cId="1229107090" sldId="2147483699"/>
          </pc:sldLayoutMkLst>
        </pc:sldLayoutChg>
        <pc:sldLayoutChg chg="add">
          <pc:chgData name="Ever Cordero Gomez" userId="S::ever.cordero.gomez@mep.go.cr::ed7a70b1-4f8a-4c24-85a6-0464562784b5" providerId="AD" clId="Web-{7428C2CF-0428-4666-AE6C-32E40E48A907}" dt="2021-03-08T17:04:40.989" v="122"/>
          <pc:sldLayoutMkLst>
            <pc:docMk/>
            <pc:sldMasterMk cId="4268420726" sldId="2147483708"/>
            <pc:sldLayoutMk cId="130046629" sldId="2147483700"/>
          </pc:sldLayoutMkLst>
        </pc:sldLayoutChg>
        <pc:sldLayoutChg chg="add">
          <pc:chgData name="Ever Cordero Gomez" userId="S::ever.cordero.gomez@mep.go.cr::ed7a70b1-4f8a-4c24-85a6-0464562784b5" providerId="AD" clId="Web-{7428C2CF-0428-4666-AE6C-32E40E48A907}" dt="2021-03-08T17:04:40.989" v="122"/>
          <pc:sldLayoutMkLst>
            <pc:docMk/>
            <pc:sldMasterMk cId="4268420726" sldId="2147483708"/>
            <pc:sldLayoutMk cId="799387492" sldId="2147483701"/>
          </pc:sldLayoutMkLst>
        </pc:sldLayoutChg>
        <pc:sldLayoutChg chg="add">
          <pc:chgData name="Ever Cordero Gomez" userId="S::ever.cordero.gomez@mep.go.cr::ed7a70b1-4f8a-4c24-85a6-0464562784b5" providerId="AD" clId="Web-{7428C2CF-0428-4666-AE6C-32E40E48A907}" dt="2021-03-08T17:04:40.989" v="122"/>
          <pc:sldLayoutMkLst>
            <pc:docMk/>
            <pc:sldMasterMk cId="4268420726" sldId="2147483708"/>
            <pc:sldLayoutMk cId="2758468101" sldId="2147483702"/>
          </pc:sldLayoutMkLst>
        </pc:sldLayoutChg>
        <pc:sldLayoutChg chg="add">
          <pc:chgData name="Ever Cordero Gomez" userId="S::ever.cordero.gomez@mep.go.cr::ed7a70b1-4f8a-4c24-85a6-0464562784b5" providerId="AD" clId="Web-{7428C2CF-0428-4666-AE6C-32E40E48A907}" dt="2021-03-08T17:04:40.989" v="122"/>
          <pc:sldLayoutMkLst>
            <pc:docMk/>
            <pc:sldMasterMk cId="4268420726" sldId="2147483708"/>
            <pc:sldLayoutMk cId="2608973834" sldId="2147483703"/>
          </pc:sldLayoutMkLst>
        </pc:sldLayoutChg>
        <pc:sldLayoutChg chg="add">
          <pc:chgData name="Ever Cordero Gomez" userId="S::ever.cordero.gomez@mep.go.cr::ed7a70b1-4f8a-4c24-85a6-0464562784b5" providerId="AD" clId="Web-{7428C2CF-0428-4666-AE6C-32E40E48A907}" dt="2021-03-08T17:04:40.989" v="122"/>
          <pc:sldLayoutMkLst>
            <pc:docMk/>
            <pc:sldMasterMk cId="4268420726" sldId="2147483708"/>
            <pc:sldLayoutMk cId="1337379412" sldId="2147483704"/>
          </pc:sldLayoutMkLst>
        </pc:sldLayoutChg>
        <pc:sldLayoutChg chg="add">
          <pc:chgData name="Ever Cordero Gomez" userId="S::ever.cordero.gomez@mep.go.cr::ed7a70b1-4f8a-4c24-85a6-0464562784b5" providerId="AD" clId="Web-{7428C2CF-0428-4666-AE6C-32E40E48A907}" dt="2021-03-08T17:04:40.989" v="122"/>
          <pc:sldLayoutMkLst>
            <pc:docMk/>
            <pc:sldMasterMk cId="4268420726" sldId="2147483708"/>
            <pc:sldLayoutMk cId="2631940544" sldId="2147483705"/>
          </pc:sldLayoutMkLst>
        </pc:sldLayoutChg>
        <pc:sldLayoutChg chg="add">
          <pc:chgData name="Ever Cordero Gomez" userId="S::ever.cordero.gomez@mep.go.cr::ed7a70b1-4f8a-4c24-85a6-0464562784b5" providerId="AD" clId="Web-{7428C2CF-0428-4666-AE6C-32E40E48A907}" dt="2021-03-08T17:04:40.989" v="122"/>
          <pc:sldLayoutMkLst>
            <pc:docMk/>
            <pc:sldMasterMk cId="4268420726" sldId="2147483708"/>
            <pc:sldLayoutMk cId="1259672119" sldId="2147483706"/>
          </pc:sldLayoutMkLst>
        </pc:sldLayoutChg>
        <pc:sldLayoutChg chg="add">
          <pc:chgData name="Ever Cordero Gomez" userId="S::ever.cordero.gomez@mep.go.cr::ed7a70b1-4f8a-4c24-85a6-0464562784b5" providerId="AD" clId="Web-{7428C2CF-0428-4666-AE6C-32E40E48A907}" dt="2021-03-08T17:04:40.989" v="122"/>
          <pc:sldLayoutMkLst>
            <pc:docMk/>
            <pc:sldMasterMk cId="4268420726" sldId="2147483708"/>
            <pc:sldLayoutMk cId="1822744237" sldId="214748370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0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08973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79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940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72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44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236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68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1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70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6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8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9" indent="0">
              <a:buNone/>
              <a:defRPr sz="1000"/>
            </a:lvl7pPr>
            <a:lvl8pPr marL="3200480" indent="0">
              <a:buNone/>
              <a:defRPr sz="1000"/>
            </a:lvl8pPr>
            <a:lvl9pPr marL="3657691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9" indent="0">
              <a:buNone/>
              <a:defRPr sz="1000"/>
            </a:lvl7pPr>
            <a:lvl8pPr marL="3200480" indent="0">
              <a:buNone/>
              <a:defRPr sz="1000"/>
            </a:lvl8pPr>
            <a:lvl9pPr marL="3657691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20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697" r:id="rId6"/>
    <p:sldLayoutId id="2147483702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R_AWrm-es4Q?feature=oemb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4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5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2DF4444C-2DED-4AAA-BF68-2D0D2CD7C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221" y="643467"/>
            <a:ext cx="4122589" cy="557106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ED7B33A-8A66-4479-BCD5-D492F243352A}"/>
              </a:ext>
            </a:extLst>
          </p:cNvPr>
          <p:cNvSpPr txBox="1"/>
          <p:nvPr/>
        </p:nvSpPr>
        <p:spPr>
          <a:xfrm rot="16200000">
            <a:off x="-494841" y="2963630"/>
            <a:ext cx="2888045" cy="5443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s-ES" sz="3200" dirty="0" err="1">
                <a:solidFill>
                  <a:schemeClr val="accent1"/>
                </a:solidFill>
                <a:latin typeface="Britannic Bold"/>
                <a:cs typeface="Calibri"/>
              </a:rPr>
              <a:t>Infographic</a:t>
            </a:r>
            <a:endParaRPr lang="es-ES" sz="3200" err="1">
              <a:solidFill>
                <a:schemeClr val="accent1"/>
              </a:solidFill>
              <a:latin typeface="Britannic Bold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653BB62-A5F1-462A-9467-ACB524CAF0B2}"/>
              </a:ext>
            </a:extLst>
          </p:cNvPr>
          <p:cNvSpPr txBox="1"/>
          <p:nvPr/>
        </p:nvSpPr>
        <p:spPr>
          <a:xfrm>
            <a:off x="7024517" y="1166459"/>
            <a:ext cx="2888045" cy="5443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s-ES" sz="3200" dirty="0" err="1">
                <a:solidFill>
                  <a:schemeClr val="accent1"/>
                </a:solidFill>
                <a:latin typeface="Britannic Bold"/>
                <a:cs typeface="Calibri"/>
              </a:rPr>
              <a:t>Advertisement</a:t>
            </a:r>
            <a:endParaRPr lang="es-ES" sz="1550">
              <a:solidFill>
                <a:schemeClr val="accent1"/>
              </a:solidFill>
              <a:latin typeface="Britannic Bold"/>
              <a:cs typeface="Calibri"/>
            </a:endParaRPr>
          </a:p>
        </p:txBody>
      </p:sp>
      <p:pic>
        <p:nvPicPr>
          <p:cNvPr id="11" name="Imagen 23">
            <a:extLst>
              <a:ext uri="{FF2B5EF4-FFF2-40B4-BE49-F238E27FC236}">
                <a16:creationId xmlns:a16="http://schemas.microsoft.com/office/drawing/2014/main" id="{D76D8E5E-E567-41E8-88C5-6400E2F63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346034"/>
            <a:ext cx="6136255" cy="305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>
            <a:hlinkClick r:id="" action="ppaction://media"/>
            <a:extLst>
              <a:ext uri="{FF2B5EF4-FFF2-40B4-BE49-F238E27FC236}">
                <a16:creationId xmlns:a16="http://schemas.microsoft.com/office/drawing/2014/main" id="{2980284E-E37C-4FA6-8DC4-BBFBD172D0A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33600" y="457200"/>
            <a:ext cx="7924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5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8">
            <a:extLst>
              <a:ext uri="{FF2B5EF4-FFF2-40B4-BE49-F238E27FC236}">
                <a16:creationId xmlns:a16="http://schemas.microsoft.com/office/drawing/2014/main" id="{0827BB4A-67E4-405F-82AC-C0E7064AE7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993" b="-2"/>
          <a:stretch/>
        </p:blipFill>
        <p:spPr>
          <a:xfrm>
            <a:off x="7967351" y="-1"/>
            <a:ext cx="4224651" cy="3346705"/>
          </a:xfrm>
          <a:custGeom>
            <a:avLst/>
            <a:gdLst/>
            <a:ahLst/>
            <a:cxnLst/>
            <a:rect l="l" t="t" r="r" b="b"/>
            <a:pathLst>
              <a:path w="422465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4224651" y="0"/>
                </a:lnTo>
                <a:lnTo>
                  <a:pt x="4224651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6" name="Imagen 6">
            <a:extLst>
              <a:ext uri="{FF2B5EF4-FFF2-40B4-BE49-F238E27FC236}">
                <a16:creationId xmlns:a16="http://schemas.microsoft.com/office/drawing/2014/main" id="{60731247-F271-4B03-94ED-0B88CD692A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22715"/>
          <a:stretch/>
        </p:blipFill>
        <p:spPr>
          <a:xfrm>
            <a:off x="4493434" y="243"/>
            <a:ext cx="7698564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4832507" y="0"/>
                </a:lnTo>
                <a:lnTo>
                  <a:pt x="3282657" y="3346461"/>
                </a:lnTo>
                <a:lnTo>
                  <a:pt x="7698564" y="3346461"/>
                </a:lnTo>
                <a:lnTo>
                  <a:pt x="7698564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86F98C30-6484-49C1-BD01-89E89118E5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10" b="-1"/>
          <a:stretch/>
        </p:blipFill>
        <p:spPr>
          <a:xfrm>
            <a:off x="20" y="10"/>
            <a:ext cx="5859777" cy="3346695"/>
          </a:xfrm>
          <a:custGeom>
            <a:avLst/>
            <a:gdLst/>
            <a:ahLst/>
            <a:cxnLst/>
            <a:rect l="l" t="t" r="r" b="b"/>
            <a:pathLst>
              <a:path w="5859797" h="3346705">
                <a:moveTo>
                  <a:pt x="0" y="0"/>
                </a:moveTo>
                <a:lnTo>
                  <a:pt x="5859797" y="0"/>
                </a:lnTo>
                <a:lnTo>
                  <a:pt x="4309834" y="3346705"/>
                </a:lnTo>
                <a:lnTo>
                  <a:pt x="4304257" y="3346705"/>
                </a:lnTo>
                <a:lnTo>
                  <a:pt x="3238029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9" name="Imagen 11">
            <a:extLst>
              <a:ext uri="{FF2B5EF4-FFF2-40B4-BE49-F238E27FC236}">
                <a16:creationId xmlns:a16="http://schemas.microsoft.com/office/drawing/2014/main" id="{932E2B94-E1B9-4D12-A6E5-01485C7561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10" b="-2"/>
          <a:stretch/>
        </p:blipFill>
        <p:spPr>
          <a:xfrm>
            <a:off x="6350090" y="3511295"/>
            <a:ext cx="5841911" cy="3346705"/>
          </a:xfrm>
          <a:custGeom>
            <a:avLst/>
            <a:gdLst/>
            <a:ahLst/>
            <a:cxnLst/>
            <a:rect l="l" t="t" r="r" b="b"/>
            <a:pathLst>
              <a:path w="584191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5841911" y="0"/>
                </a:lnTo>
                <a:lnTo>
                  <a:pt x="5841911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4" name="Imagen 4" descr="Hombre surfeando entre las olas del mar&#10;&#10;Descripción generada automáticamente">
            <a:extLst>
              <a:ext uri="{FF2B5EF4-FFF2-40B4-BE49-F238E27FC236}">
                <a16:creationId xmlns:a16="http://schemas.microsoft.com/office/drawing/2014/main" id="{44E29E3D-C924-45B4-93E5-9ADAB0C06F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316" r="3389" b="-2"/>
          <a:stretch/>
        </p:blipFill>
        <p:spPr>
          <a:xfrm>
            <a:off x="2861892" y="3511296"/>
            <a:ext cx="4836673" cy="3346705"/>
          </a:xfrm>
          <a:custGeom>
            <a:avLst/>
            <a:gdLst/>
            <a:ahLst/>
            <a:cxnLst/>
            <a:rect l="l" t="t" r="r" b="b"/>
            <a:pathLst>
              <a:path w="4836673" h="3346705">
                <a:moveTo>
                  <a:pt x="1549963" y="0"/>
                </a:moveTo>
                <a:lnTo>
                  <a:pt x="4836673" y="0"/>
                </a:lnTo>
                <a:lnTo>
                  <a:pt x="3286710" y="3346705"/>
                </a:lnTo>
                <a:lnTo>
                  <a:pt x="3281133" y="3346705"/>
                </a:lnTo>
                <a:lnTo>
                  <a:pt x="2214905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792F2C04-D75A-4B28-A6CA-8472348D87C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349" r="12829" b="-2"/>
          <a:stretch/>
        </p:blipFill>
        <p:spPr>
          <a:xfrm>
            <a:off x="-3" y="3511295"/>
            <a:ext cx="4213642" cy="3346705"/>
          </a:xfrm>
          <a:custGeom>
            <a:avLst/>
            <a:gdLst/>
            <a:ahLst/>
            <a:cxnLst/>
            <a:rect l="l" t="t" r="r" b="b"/>
            <a:pathLst>
              <a:path w="4213642" h="3346705">
                <a:moveTo>
                  <a:pt x="0" y="0"/>
                </a:moveTo>
                <a:lnTo>
                  <a:pt x="4213642" y="0"/>
                </a:lnTo>
                <a:lnTo>
                  <a:pt x="2663679" y="3346705"/>
                </a:lnTo>
                <a:lnTo>
                  <a:pt x="2658102" y="3346705"/>
                </a:lnTo>
                <a:lnTo>
                  <a:pt x="1591874" y="3346705"/>
                </a:lnTo>
                <a:lnTo>
                  <a:pt x="0" y="3346705"/>
                </a:lnTo>
                <a:close/>
              </a:path>
            </a:pathLst>
          </a:cu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D225120-8306-42E0-A08E-74303717680D}"/>
              </a:ext>
            </a:extLst>
          </p:cNvPr>
          <p:cNvSpPr txBox="1"/>
          <p:nvPr/>
        </p:nvSpPr>
        <p:spPr>
          <a:xfrm>
            <a:off x="5385758" y="2639683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4000" dirty="0">
                <a:solidFill>
                  <a:schemeClr val="accent1"/>
                </a:solidFill>
                <a:latin typeface="Cooper Black"/>
              </a:rPr>
              <a:t>Poster</a:t>
            </a:r>
          </a:p>
        </p:txBody>
      </p:sp>
    </p:spTree>
    <p:extLst>
      <p:ext uri="{BB962C8B-B14F-4D97-AF65-F5344CB8AC3E}">
        <p14:creationId xmlns:p14="http://schemas.microsoft.com/office/powerpoint/2010/main" val="16252525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5" baseType="lpstr">
      <vt:lpstr>Tema de Office</vt:lpstr>
      <vt:lpstr>LeafVTI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71</cp:revision>
  <dcterms:created xsi:type="dcterms:W3CDTF">2021-03-08T16:20:11Z</dcterms:created>
  <dcterms:modified xsi:type="dcterms:W3CDTF">2021-03-08T17:05:54Z</dcterms:modified>
</cp:coreProperties>
</file>