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6"/>
  </p:notesMasterIdLst>
  <p:sldIdLst>
    <p:sldId id="256" r:id="rId5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  <p15:guide id="3" pos="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72"/>
  </p:normalViewPr>
  <p:slideViewPr>
    <p:cSldViewPr snapToGrid="0" snapToObjects="1">
      <p:cViewPr>
        <p:scale>
          <a:sx n="68" d="100"/>
          <a:sy n="68" d="100"/>
        </p:scale>
        <p:origin x="1758" y="48"/>
      </p:cViewPr>
      <p:guideLst>
        <p:guide orient="horz" pos="3168"/>
        <p:guide pos="2448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9/14/2017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"/>
              <a:t>Edit Master text styles</a:t>
            </a:r>
          </a:p>
          <a:p>
            <a:pPr lvl="1" rtl="0"/>
            <a:r>
              <a:rPr lang="es"/>
              <a:t>Second level</a:t>
            </a:r>
          </a:p>
          <a:p>
            <a:pPr lvl="2" rtl="0"/>
            <a:r>
              <a:rPr lang="es"/>
              <a:t>Third level</a:t>
            </a:r>
          </a:p>
          <a:p>
            <a:pPr lvl="3" rtl="0"/>
            <a:r>
              <a:rPr lang="es"/>
              <a:t>Fourth level</a:t>
            </a:r>
          </a:p>
          <a:p>
            <a:pPr lvl="4" rtl="0"/>
            <a:r>
              <a:rPr lang="e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524841E-2189-4788-9689-01842EBE1F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28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524841E-2189-4788-9689-01842EBE1F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8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684693" y="1715899"/>
            <a:ext cx="4092610" cy="7324243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390" y="782321"/>
            <a:ext cx="5231506" cy="4582161"/>
          </a:xfrm>
        </p:spPr>
        <p:txBody>
          <a:bodyPr anchor="b">
            <a:normAutofit/>
          </a:bodyPr>
          <a:lstStyle>
            <a:lvl1pPr algn="l">
              <a:defRPr sz="374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390" y="5637673"/>
            <a:ext cx="4211113" cy="2806417"/>
          </a:xfrm>
        </p:spPr>
        <p:txBody>
          <a:bodyPr anchor="t">
            <a:normAutofit/>
          </a:bodyPr>
          <a:lstStyle>
            <a:lvl1pPr marL="0" indent="0" algn="l">
              <a:buNone/>
              <a:defRPr sz="1700">
                <a:solidFill>
                  <a:schemeClr val="bg2">
                    <a:lumMod val="75000"/>
                  </a:schemeClr>
                </a:solidFill>
              </a:defRPr>
            </a:lvl1pPr>
            <a:lvl2pPr marL="38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7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5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4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3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1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0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08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0420942-0C1D-C342-8146-AAA4F3CAD529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041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90" y="6593840"/>
            <a:ext cx="5571637" cy="22352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53390" y="782320"/>
            <a:ext cx="6865620" cy="458216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47702" y="5637672"/>
            <a:ext cx="6189132" cy="67056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360"/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0420942-0C1D-C342-8146-AAA4F3CAD529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40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90" y="782320"/>
            <a:ext cx="6865620" cy="4246880"/>
          </a:xfrm>
        </p:spPr>
        <p:txBody>
          <a:bodyPr anchor="ctr">
            <a:normAutofit/>
          </a:bodyPr>
          <a:lstStyle>
            <a:lvl1pPr algn="l">
              <a:defRPr sz="238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390" y="6035040"/>
            <a:ext cx="5426019" cy="2794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30">
                <a:solidFill>
                  <a:schemeClr val="bg2">
                    <a:lumMod val="7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0420942-0C1D-C342-8146-AAA4F3CAD529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1969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841" y="782320"/>
            <a:ext cx="5830819" cy="4246880"/>
          </a:xfrm>
        </p:spPr>
        <p:txBody>
          <a:bodyPr anchor="ctr">
            <a:normAutofit/>
          </a:bodyPr>
          <a:lstStyle>
            <a:lvl1pPr algn="l">
              <a:defRPr sz="238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6780" y="5029200"/>
            <a:ext cx="5442097" cy="707813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390" y="6308236"/>
            <a:ext cx="5425007" cy="2520804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>
                <a:solidFill>
                  <a:schemeClr val="bg2">
                    <a:lumMod val="7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0420942-0C1D-C342-8146-AAA4F3CAD529}" type="slidenum">
              <a:rPr lang="it-IT" smtClean="0"/>
              <a:t>‹Nº›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194311" y="1042249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41771" y="4060615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 algn="r"/>
            <a:r>
              <a:rPr lang="en-US" sz="68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9318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90" y="5029200"/>
            <a:ext cx="5425007" cy="2489520"/>
          </a:xfrm>
        </p:spPr>
        <p:txBody>
          <a:bodyPr anchor="b">
            <a:normAutofit/>
          </a:bodyPr>
          <a:lstStyle>
            <a:lvl1pPr algn="l">
              <a:defRPr sz="238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390" y="7528371"/>
            <a:ext cx="5426019" cy="1300668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bg2">
                    <a:lumMod val="7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0420942-0C1D-C342-8146-AAA4F3CAD529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7034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841" y="782320"/>
            <a:ext cx="5830818" cy="4246880"/>
          </a:xfrm>
        </p:spPr>
        <p:txBody>
          <a:bodyPr anchor="ctr">
            <a:normAutofit/>
          </a:bodyPr>
          <a:lstStyle>
            <a:lvl1pPr algn="l">
              <a:defRPr sz="238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3390" y="5699760"/>
            <a:ext cx="5425007" cy="153980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7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390" y="7264400"/>
            <a:ext cx="5425006" cy="1564640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bg2">
                    <a:lumMod val="7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0420942-0C1D-C342-8146-AAA4F3CAD529}" type="slidenum">
              <a:rPr lang="it-IT" smtClean="0"/>
              <a:t>‹Nº›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194311" y="1042249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41771" y="4060615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 algn="r"/>
            <a:r>
              <a:rPr lang="en-US" sz="68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3728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90" y="782320"/>
            <a:ext cx="6396809" cy="424688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380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3390" y="5761850"/>
            <a:ext cx="5425007" cy="12293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7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390" y="6991212"/>
            <a:ext cx="5425006" cy="1837829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bg2">
                    <a:lumMod val="7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0420942-0C1D-C342-8146-AAA4F3CAD529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9470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90" y="6593840"/>
            <a:ext cx="5571637" cy="2235200"/>
          </a:xfrm>
        </p:spPr>
        <p:txBody>
          <a:bodyPr>
            <a:normAutofit/>
          </a:bodyPr>
          <a:lstStyle>
            <a:lvl1pPr algn="l">
              <a:defRPr sz="23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3390" y="782321"/>
            <a:ext cx="5571637" cy="5525916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0420942-0C1D-C342-8146-AAA4F3CAD529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6395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81445" y="782320"/>
            <a:ext cx="1737565" cy="6482080"/>
          </a:xfrm>
        </p:spPr>
        <p:txBody>
          <a:bodyPr vert="eaVert">
            <a:normAutofit/>
          </a:bodyPr>
          <a:lstStyle>
            <a:lvl1pPr>
              <a:defRPr sz="23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3390" y="782320"/>
            <a:ext cx="4972510" cy="804672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0420942-0C1D-C342-8146-AAA4F3CAD529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821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90" y="6593840"/>
            <a:ext cx="5571637" cy="22352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90" y="782320"/>
            <a:ext cx="5571637" cy="552591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0420942-0C1D-C342-8146-AAA4F3CAD529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01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90" y="2905759"/>
            <a:ext cx="5442098" cy="3402472"/>
          </a:xfrm>
        </p:spPr>
        <p:txBody>
          <a:bodyPr anchor="b">
            <a:normAutofit/>
          </a:bodyPr>
          <a:lstStyle>
            <a:lvl1pPr algn="l">
              <a:defRPr sz="272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390" y="6581423"/>
            <a:ext cx="5442097" cy="2247618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bg2">
                    <a:lumMod val="7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0420942-0C1D-C342-8146-AAA4F3CAD529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928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90" y="6593840"/>
            <a:ext cx="5571637" cy="2235200"/>
          </a:xfrm>
        </p:spPr>
        <p:txBody>
          <a:bodyPr>
            <a:normAutofit/>
          </a:bodyPr>
          <a:lstStyle>
            <a:lvl1pPr>
              <a:defRPr sz="27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453390" y="782321"/>
            <a:ext cx="3357472" cy="5525912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3963008" y="782320"/>
            <a:ext cx="3356002" cy="551349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0420942-0C1D-C342-8146-AAA4F3CAD529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340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90" y="6593840"/>
            <a:ext cx="5571637" cy="2235200"/>
          </a:xfrm>
        </p:spPr>
        <p:txBody>
          <a:bodyPr>
            <a:normAutofit/>
          </a:bodyPr>
          <a:lstStyle>
            <a:lvl1pPr>
              <a:defRPr sz="27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701" y="782320"/>
            <a:ext cx="3159336" cy="894080"/>
          </a:xfrm>
        </p:spPr>
        <p:txBody>
          <a:bodyPr anchor="b">
            <a:noAutofit/>
          </a:bodyPr>
          <a:lstStyle>
            <a:lvl1pPr marL="0" indent="0">
              <a:buNone/>
              <a:defRPr sz="2040" b="0" cap="all">
                <a:solidFill>
                  <a:schemeClr val="tx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" y="1676401"/>
            <a:ext cx="3353647" cy="4631832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764" y="831216"/>
            <a:ext cx="3199443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 cap="all">
                <a:solidFill>
                  <a:schemeClr val="tx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63008" y="1676400"/>
            <a:ext cx="3363199" cy="46194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0420942-0C1D-C342-8146-AAA4F3CAD529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35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90" y="6593840"/>
            <a:ext cx="5571637" cy="2235200"/>
          </a:xfrm>
        </p:spPr>
        <p:txBody>
          <a:bodyPr>
            <a:normAutofit/>
          </a:bodyPr>
          <a:lstStyle>
            <a:lvl1pPr>
              <a:defRPr sz="27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0420942-0C1D-C342-8146-AAA4F3CAD529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699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0420942-0C1D-C342-8146-AAA4F3CAD529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76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5867" y="782320"/>
            <a:ext cx="2720340" cy="2235200"/>
          </a:xfrm>
        </p:spPr>
        <p:txBody>
          <a:bodyPr anchor="b">
            <a:normAutofit/>
          </a:bodyPr>
          <a:lstStyle>
            <a:lvl1pPr algn="l">
              <a:defRPr sz="17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89" y="782320"/>
            <a:ext cx="3772942" cy="804672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5867" y="3241043"/>
            <a:ext cx="2720340" cy="3067192"/>
          </a:xfrm>
        </p:spPr>
        <p:txBody>
          <a:bodyPr anchor="t">
            <a:normAutofit/>
          </a:bodyPr>
          <a:lstStyle>
            <a:lvl1pPr marL="0" indent="0">
              <a:buNone/>
              <a:defRPr sz="136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0420942-0C1D-C342-8146-AAA4F3CAD529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604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1430" y="2123440"/>
            <a:ext cx="3028769" cy="1676400"/>
          </a:xfrm>
        </p:spPr>
        <p:txBody>
          <a:bodyPr anchor="b">
            <a:normAutofit/>
          </a:bodyPr>
          <a:lstStyle>
            <a:lvl1pPr algn="l">
              <a:defRPr sz="204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47700" y="1341120"/>
            <a:ext cx="2788828" cy="704088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21623" y="4023360"/>
            <a:ext cx="3029590" cy="3054773"/>
          </a:xfrm>
        </p:spPr>
        <p:txBody>
          <a:bodyPr anchor="t">
            <a:normAutofit/>
          </a:bodyPr>
          <a:lstStyle>
            <a:lvl1pPr marL="0" indent="0">
              <a:buNone/>
              <a:defRPr sz="153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3390" y="9052561"/>
            <a:ext cx="4939965" cy="535517"/>
          </a:xfrm>
        </p:spPr>
        <p:txBody>
          <a:bodyPr/>
          <a:lstStyle/>
          <a:p>
            <a:pPr rt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0420942-0C1D-C342-8146-AAA4F3CAD529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602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670074" y="5712179"/>
            <a:ext cx="2099888" cy="3899182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3390" y="6593840"/>
            <a:ext cx="5571637" cy="2235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390" y="782321"/>
            <a:ext cx="5571637" cy="5525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15708" y="9052565"/>
            <a:ext cx="1020394" cy="53551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390" y="9052561"/>
            <a:ext cx="4939965" cy="53551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08263" y="8181768"/>
            <a:ext cx="728371" cy="9825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38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fld id="{20420942-0C1D-C342-8146-AAA4F3CAD529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3400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388620" rtl="0" eaLnBrk="1" latinLnBrk="0" hangingPunct="1">
        <a:spcBef>
          <a:spcPct val="0"/>
        </a:spcBef>
        <a:buNone/>
        <a:defRPr sz="272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42888" indent="-242888" algn="l" defTabSz="388620" rtl="0" eaLnBrk="1" latinLnBrk="0" hangingPunct="1">
        <a:spcBef>
          <a:spcPct val="20000"/>
        </a:spcBef>
        <a:spcAft>
          <a:spcPts val="51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7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631508" indent="-242888" algn="l" defTabSz="388620" rtl="0" eaLnBrk="1" latinLnBrk="0" hangingPunct="1">
        <a:spcBef>
          <a:spcPct val="20000"/>
        </a:spcBef>
        <a:spcAft>
          <a:spcPts val="51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3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020128" indent="-242888" algn="l" defTabSz="388620" rtl="0" eaLnBrk="1" latinLnBrk="0" hangingPunct="1">
        <a:spcBef>
          <a:spcPct val="20000"/>
        </a:spcBef>
        <a:spcAft>
          <a:spcPts val="51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311593" indent="-145733" algn="l" defTabSz="388620" rtl="0" eaLnBrk="1" latinLnBrk="0" hangingPunct="1">
        <a:spcBef>
          <a:spcPct val="20000"/>
        </a:spcBef>
        <a:spcAft>
          <a:spcPts val="51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9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700213" indent="-145733" algn="l" defTabSz="388620" rtl="0" eaLnBrk="1" latinLnBrk="0" hangingPunct="1">
        <a:spcBef>
          <a:spcPct val="20000"/>
        </a:spcBef>
        <a:spcAft>
          <a:spcPts val="51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9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137410" indent="-194310" algn="l" defTabSz="388620" rtl="0" eaLnBrk="1" latinLnBrk="0" hangingPunct="1">
        <a:spcBef>
          <a:spcPct val="20000"/>
        </a:spcBef>
        <a:spcAft>
          <a:spcPts val="51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9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526030" indent="-194310" algn="l" defTabSz="388620" rtl="0" eaLnBrk="1" latinLnBrk="0" hangingPunct="1">
        <a:spcBef>
          <a:spcPct val="20000"/>
        </a:spcBef>
        <a:spcAft>
          <a:spcPts val="51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9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914650" indent="-194310" algn="l" defTabSz="388620" rtl="0" eaLnBrk="1" latinLnBrk="0" hangingPunct="1">
        <a:spcBef>
          <a:spcPct val="20000"/>
        </a:spcBef>
        <a:spcAft>
          <a:spcPts val="51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9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303270" indent="-194310" algn="l" defTabSz="388620" rtl="0" eaLnBrk="1" latinLnBrk="0" hangingPunct="1">
        <a:spcBef>
          <a:spcPct val="20000"/>
        </a:spcBef>
        <a:spcAft>
          <a:spcPts val="51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9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10" Type="http://schemas.openxmlformats.org/officeDocument/2006/relationships/image" Target="../media/image8.sv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22" y="417815"/>
            <a:ext cx="1422400" cy="304800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520281" y="791415"/>
            <a:ext cx="7294651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rtl="0"/>
            <a:r>
              <a:rPr lang="es" sz="3000" dirty="0">
                <a:solidFill>
                  <a:schemeClr val="bg1"/>
                </a:solidFill>
                <a:latin typeface="Segoe Pro Display Light" charset="0"/>
                <a:ea typeface="Segoe Pro Display Light" charset="0"/>
                <a:cs typeface="Segoe Pro Display Light" charset="0"/>
              </a:rPr>
              <a:t>Siete maneras de </a:t>
            </a:r>
            <a:r>
              <a:rPr lang="cs-CZ" sz="3000" dirty="0">
                <a:solidFill>
                  <a:schemeClr val="bg1"/>
                </a:solidFill>
                <a:latin typeface="Segoe Pro Display Light" charset="0"/>
                <a:ea typeface="Segoe Pro Display Light" charset="0"/>
                <a:cs typeface="Segoe Pro Display Light" charset="0"/>
              </a:rPr>
              <a:t>colaborar</a:t>
            </a:r>
            <a:endParaRPr lang="es" sz="3000" dirty="0">
              <a:solidFill>
                <a:schemeClr val="bg1"/>
              </a:solidFill>
              <a:latin typeface="Segoe Pro Display Light" charset="0"/>
              <a:ea typeface="Segoe Pro Display Light" charset="0"/>
              <a:cs typeface="Segoe Pro Display Light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88024" y="1142542"/>
            <a:ext cx="6015519" cy="11695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rtl="0"/>
            <a:r>
              <a:rPr lang="es" sz="7000" dirty="0">
                <a:solidFill>
                  <a:schemeClr val="bg1"/>
                </a:solidFill>
                <a:latin typeface="Segoe Pro Display Light" charset="0"/>
                <a:ea typeface="Segoe Pro Display Light" charset="0"/>
                <a:cs typeface="Segoe Pro Display Light" charset="0"/>
              </a:rPr>
              <a:t>en PowerPoint</a:t>
            </a:r>
          </a:p>
        </p:txBody>
      </p:sp>
      <p:pic>
        <p:nvPicPr>
          <p:cNvPr id="1026" name="Picture 2" descr="What Makes Costa Rica Unique?">
            <a:extLst>
              <a:ext uri="{FF2B5EF4-FFF2-40B4-BE49-F238E27FC236}">
                <a16:creationId xmlns:a16="http://schemas.microsoft.com/office/drawing/2014/main" id="{F5D1187E-A1FF-4951-BE05-D1CDBA78B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02" y="325394"/>
            <a:ext cx="7043974" cy="402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017B59F-CD54-4C3B-98AE-0674831316EF}"/>
              </a:ext>
            </a:extLst>
          </p:cNvPr>
          <p:cNvSpPr/>
          <p:nvPr/>
        </p:nvSpPr>
        <p:spPr>
          <a:xfrm>
            <a:off x="437354" y="4371551"/>
            <a:ext cx="48100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Costa Rica has…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4" name="Gráfico 13" descr="Volcán contorno">
            <a:extLst>
              <a:ext uri="{FF2B5EF4-FFF2-40B4-BE49-F238E27FC236}">
                <a16:creationId xmlns:a16="http://schemas.microsoft.com/office/drawing/2014/main" id="{74553B93-5079-472E-81F5-E3F66491D9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4822" y="5495227"/>
            <a:ext cx="914400" cy="9144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4D082B3D-8614-45B4-9305-A0BDBE4AC8CF}"/>
              </a:ext>
            </a:extLst>
          </p:cNvPr>
          <p:cNvSpPr txBox="1"/>
          <p:nvPr/>
        </p:nvSpPr>
        <p:spPr>
          <a:xfrm>
            <a:off x="1199222" y="5719864"/>
            <a:ext cx="481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" panose="020E0602020502020306" pitchFamily="34" charset="0"/>
              </a:rPr>
              <a:t>1. The most mysterious volcanoes</a:t>
            </a:r>
            <a:endParaRPr lang="es-CR" dirty="0">
              <a:solidFill>
                <a:schemeClr val="accent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23" name="Gráfico 22" descr="Escena de puesta de sol contorno">
            <a:extLst>
              <a:ext uri="{FF2B5EF4-FFF2-40B4-BE49-F238E27FC236}">
                <a16:creationId xmlns:a16="http://schemas.microsoft.com/office/drawing/2014/main" id="{90FC3CFB-9E31-4ABD-B156-CA41890326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01672" y="6207669"/>
            <a:ext cx="914400" cy="914400"/>
          </a:xfrm>
          <a:prstGeom prst="rect">
            <a:avLst/>
          </a:prstGeom>
        </p:spPr>
      </p:pic>
      <p:pic>
        <p:nvPicPr>
          <p:cNvPr id="26" name="Gráfico 25" descr="Tiburón contorno">
            <a:extLst>
              <a:ext uri="{FF2B5EF4-FFF2-40B4-BE49-F238E27FC236}">
                <a16:creationId xmlns:a16="http://schemas.microsoft.com/office/drawing/2014/main" id="{3DCCAE53-1275-4E88-9076-E7C30AA9B2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6165184" y="5126801"/>
            <a:ext cx="914400" cy="914400"/>
          </a:xfrm>
          <a:prstGeom prst="rect">
            <a:avLst/>
          </a:prstGeom>
        </p:spPr>
      </p:pic>
      <p:pic>
        <p:nvPicPr>
          <p:cNvPr id="28" name="Gráfico 27" descr="Ballena contorno">
            <a:extLst>
              <a:ext uri="{FF2B5EF4-FFF2-40B4-BE49-F238E27FC236}">
                <a16:creationId xmlns:a16="http://schemas.microsoft.com/office/drawing/2014/main" id="{37F02ED3-F0A8-47D0-A9C2-E93205C8AD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50611" y="5126801"/>
            <a:ext cx="914400" cy="914400"/>
          </a:xfrm>
          <a:prstGeom prst="rect">
            <a:avLst/>
          </a:prstGeom>
        </p:spPr>
      </p:pic>
      <p:pic>
        <p:nvPicPr>
          <p:cNvPr id="30" name="Gráfico 29" descr="Onda con relleno sólido">
            <a:extLst>
              <a:ext uri="{FF2B5EF4-FFF2-40B4-BE49-F238E27FC236}">
                <a16:creationId xmlns:a16="http://schemas.microsoft.com/office/drawing/2014/main" id="{93F635FF-07BA-44B2-95B2-AB1876BA902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69976" y="6125265"/>
            <a:ext cx="914400" cy="914400"/>
          </a:xfrm>
          <a:prstGeom prst="rect">
            <a:avLst/>
          </a:prstGeom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30B9093F-E15B-41ED-B568-32D5C63AC578}"/>
              </a:ext>
            </a:extLst>
          </p:cNvPr>
          <p:cNvSpPr txBox="1"/>
          <p:nvPr/>
        </p:nvSpPr>
        <p:spPr>
          <a:xfrm>
            <a:off x="4422158" y="5907972"/>
            <a:ext cx="481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" panose="020E0602020502020306" pitchFamily="34" charset="0"/>
              </a:rPr>
              <a:t>2. The most beautiful beaches</a:t>
            </a:r>
            <a:endParaRPr lang="es-CR" dirty="0">
              <a:solidFill>
                <a:schemeClr val="accent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C976BE81-6E6D-4105-A718-3929B8AD3B32}"/>
              </a:ext>
            </a:extLst>
          </p:cNvPr>
          <p:cNvSpPr txBox="1"/>
          <p:nvPr/>
        </p:nvSpPr>
        <p:spPr>
          <a:xfrm>
            <a:off x="460787" y="6682259"/>
            <a:ext cx="481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" panose="020E0602020502020306" pitchFamily="34" charset="0"/>
              </a:rPr>
              <a:t>3. The best waterfalls you can find</a:t>
            </a:r>
            <a:endParaRPr lang="es-CR" dirty="0">
              <a:solidFill>
                <a:schemeClr val="accent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1028" name="Picture 4" descr="Best Waterfalls in Costa Rica - Two Weeks in Costa Rica">
            <a:extLst>
              <a:ext uri="{FF2B5EF4-FFF2-40B4-BE49-F238E27FC236}">
                <a16:creationId xmlns:a16="http://schemas.microsoft.com/office/drawing/2014/main" id="{86C493FA-0960-4BF4-B561-2387BE9D8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22" y="7089643"/>
            <a:ext cx="1723502" cy="110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est Hot Springs in Costa Rica | Marriott Bonvoy Traveler">
            <a:extLst>
              <a:ext uri="{FF2B5EF4-FFF2-40B4-BE49-F238E27FC236}">
                <a16:creationId xmlns:a16="http://schemas.microsoft.com/office/drawing/2014/main" id="{C4EFBD8C-4162-4AFB-BEEA-F23F24C79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158" y="8000747"/>
            <a:ext cx="2770728" cy="138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9D75B2AC-2DCA-4B7F-A384-B73B73BC5519}"/>
              </a:ext>
            </a:extLst>
          </p:cNvPr>
          <p:cNvSpPr txBox="1"/>
          <p:nvPr/>
        </p:nvSpPr>
        <p:spPr>
          <a:xfrm>
            <a:off x="3964958" y="7599297"/>
            <a:ext cx="481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" panose="020E0602020502020306" pitchFamily="34" charset="0"/>
              </a:rPr>
              <a:t>4. The best hot springs in the world</a:t>
            </a:r>
            <a:endParaRPr lang="es-CR" dirty="0">
              <a:solidFill>
                <a:schemeClr val="accent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1032" name="Picture 8" descr="Costa Rica wildlife - YouTube">
            <a:extLst>
              <a:ext uri="{FF2B5EF4-FFF2-40B4-BE49-F238E27FC236}">
                <a16:creationId xmlns:a16="http://schemas.microsoft.com/office/drawing/2014/main" id="{66777A28-83CA-4BB0-813A-3FB2E22DF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26" y="8703479"/>
            <a:ext cx="2003578" cy="112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31D026D3-2BD7-4BA0-BB7B-06FF77A2FEC2}"/>
              </a:ext>
            </a:extLst>
          </p:cNvPr>
          <p:cNvSpPr txBox="1"/>
          <p:nvPr/>
        </p:nvSpPr>
        <p:spPr>
          <a:xfrm>
            <a:off x="284822" y="8373584"/>
            <a:ext cx="481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" panose="020E0602020502020306" pitchFamily="34" charset="0"/>
              </a:rPr>
              <a:t>5. The most exotic animals</a:t>
            </a:r>
            <a:endParaRPr lang="es-CR" dirty="0">
              <a:solidFill>
                <a:schemeClr val="accent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421821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F46917140D694AAEAF39165F579555" ma:contentTypeVersion="10" ma:contentTypeDescription="Create a new document." ma:contentTypeScope="" ma:versionID="6f1e7b6f0b0d35ced780d0a55ee4053f">
  <xsd:schema xmlns:xsd="http://www.w3.org/2001/XMLSchema" xmlns:xs="http://www.w3.org/2001/XMLSchema" xmlns:p="http://schemas.microsoft.com/office/2006/metadata/properties" xmlns:ns1="http://schemas.microsoft.com/sharepoint/v3" xmlns:ns2="876de33e-aaa5-4507-9b92-b84e676ded0d" xmlns:ns3="9a0666c7-4cba-45e4-bb78-1ed48d50e5d1" xmlns:ns4="10dd7f8a-f247-48ee-8534-441ce336aea6" targetNamespace="http://schemas.microsoft.com/office/2006/metadata/properties" ma:root="true" ma:fieldsID="896d2b523964b19186340351f2b60ad5" ns1:_="" ns2:_="" ns3:_="" ns4:_="">
    <xsd:import namespace="http://schemas.microsoft.com/sharepoint/v3"/>
    <xsd:import namespace="876de33e-aaa5-4507-9b92-b84e676ded0d"/>
    <xsd:import namespace="9a0666c7-4cba-45e4-bb78-1ed48d50e5d1"/>
    <xsd:import namespace="10dd7f8a-f247-48ee-8534-441ce336aea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0666c7-4cba-45e4-bb78-1ed48d50e5d1" elementFormDefault="qualified">
    <xsd:import namespace="http://schemas.microsoft.com/office/2006/documentManagement/types"/>
    <xsd:import namespace="http://schemas.microsoft.com/office/infopath/2007/PartnerControls"/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dd7f8a-f247-48ee-8534-441ce336ae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7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5CE603-0589-46D7-A931-0BB7F9CAA5D9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876de33e-aaa5-4507-9b92-b84e676ded0d"/>
    <ds:schemaRef ds:uri="http://schemas.microsoft.com/office/2006/metadata/properties"/>
    <ds:schemaRef ds:uri="http://purl.org/dc/terms/"/>
    <ds:schemaRef ds:uri="10dd7f8a-f247-48ee-8534-441ce336aea6"/>
    <ds:schemaRef ds:uri="http://schemas.microsoft.com/sharepoint/v3"/>
    <ds:schemaRef ds:uri="http://schemas.microsoft.com/office/2006/documentManagement/types"/>
    <ds:schemaRef ds:uri="9a0666c7-4cba-45e4-bb78-1ed48d50e5d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D29454F-6A60-453B-8018-AC42D8C5DE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31AD6D-405D-4853-811C-F5941BFA70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76de33e-aaa5-4507-9b92-b84e676ded0d"/>
    <ds:schemaRef ds:uri="9a0666c7-4cba-45e4-bb78-1ed48d50e5d1"/>
    <ds:schemaRef ds:uri="10dd7f8a-f247-48ee-8534-441ce336ae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TM02900771[[fn=Segmento]]</Template>
  <TotalTime>33</TotalTime>
  <Words>46</Words>
  <Application>Microsoft Office PowerPoint</Application>
  <PresentationFormat>Personalizado</PresentationFormat>
  <Paragraphs>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Berlin Sans FB</vt:lpstr>
      <vt:lpstr>Calibri</vt:lpstr>
      <vt:lpstr>Century Gothic</vt:lpstr>
      <vt:lpstr>Segoe Pro Display Light</vt:lpstr>
      <vt:lpstr>Wingdings 3</vt:lpstr>
      <vt:lpstr>Sector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ever</dc:creator>
  <cp:lastModifiedBy>ever</cp:lastModifiedBy>
  <cp:revision>4</cp:revision>
  <dcterms:created xsi:type="dcterms:W3CDTF">2021-03-08T14:47:40Z</dcterms:created>
  <dcterms:modified xsi:type="dcterms:W3CDTF">2021-03-08T15:21:10Z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0x010100D9F46917140D694AAEAF39165F579555</vt:lpwstr>
  </property>
</Properties>
</file>