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FD849A-D6B6-41BF-8EB6-11969324A454}" v="15" dt="2021-03-08T18:48:29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r Cordero Gomez" userId="S::ever.cordero.gomez@mep.go.cr::ed7a70b1-4f8a-4c24-85a6-0464562784b5" providerId="AD" clId="Web-{E4FD849A-D6B6-41BF-8EB6-11969324A454}"/>
    <pc:docChg chg="addSld modSld">
      <pc:chgData name="Ever Cordero Gomez" userId="S::ever.cordero.gomez@mep.go.cr::ed7a70b1-4f8a-4c24-85a6-0464562784b5" providerId="AD" clId="Web-{E4FD849A-D6B6-41BF-8EB6-11969324A454}" dt="2021-03-08T18:48:29.017" v="13" actId="1076"/>
      <pc:docMkLst>
        <pc:docMk/>
      </pc:docMkLst>
      <pc:sldChg chg="addSp delSp modSp">
        <pc:chgData name="Ever Cordero Gomez" userId="S::ever.cordero.gomez@mep.go.cr::ed7a70b1-4f8a-4c24-85a6-0464562784b5" providerId="AD" clId="Web-{E4FD849A-D6B6-41BF-8EB6-11969324A454}" dt="2021-03-08T18:47:50.171" v="4" actId="14100"/>
        <pc:sldMkLst>
          <pc:docMk/>
          <pc:sldMk cId="2406273178" sldId="256"/>
        </pc:sldMkLst>
        <pc:spChg chg="del">
          <ac:chgData name="Ever Cordero Gomez" userId="S::ever.cordero.gomez@mep.go.cr::ed7a70b1-4f8a-4c24-85a6-0464562784b5" providerId="AD" clId="Web-{E4FD849A-D6B6-41BF-8EB6-11969324A454}" dt="2021-03-08T18:47:40.170" v="0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Ever Cordero Gomez" userId="S::ever.cordero.gomez@mep.go.cr::ed7a70b1-4f8a-4c24-85a6-0464562784b5" providerId="AD" clId="Web-{E4FD849A-D6B6-41BF-8EB6-11969324A454}" dt="2021-03-08T18:47:42.639" v="1"/>
          <ac:spMkLst>
            <pc:docMk/>
            <pc:sldMk cId="2406273178" sldId="256"/>
            <ac:spMk id="3" creationId="{00000000-0000-0000-0000-000000000000}"/>
          </ac:spMkLst>
        </pc:spChg>
        <pc:picChg chg="add mod">
          <ac:chgData name="Ever Cordero Gomez" userId="S::ever.cordero.gomez@mep.go.cr::ed7a70b1-4f8a-4c24-85a6-0464562784b5" providerId="AD" clId="Web-{E4FD849A-D6B6-41BF-8EB6-11969324A454}" dt="2021-03-08T18:47:50.171" v="4" actId="14100"/>
          <ac:picMkLst>
            <pc:docMk/>
            <pc:sldMk cId="2406273178" sldId="256"/>
            <ac:picMk id="4" creationId="{FB0FB6EE-D002-408A-8631-6E43ADFC6536}"/>
          </ac:picMkLst>
        </pc:picChg>
      </pc:sldChg>
      <pc:sldChg chg="addSp delSp modSp new">
        <pc:chgData name="Ever Cordero Gomez" userId="S::ever.cordero.gomez@mep.go.cr::ed7a70b1-4f8a-4c24-85a6-0464562784b5" providerId="AD" clId="Web-{E4FD849A-D6B6-41BF-8EB6-11969324A454}" dt="2021-03-08T18:48:29.017" v="13" actId="1076"/>
        <pc:sldMkLst>
          <pc:docMk/>
          <pc:sldMk cId="1579598860" sldId="257"/>
        </pc:sldMkLst>
        <pc:spChg chg="del">
          <ac:chgData name="Ever Cordero Gomez" userId="S::ever.cordero.gomez@mep.go.cr::ed7a70b1-4f8a-4c24-85a6-0464562784b5" providerId="AD" clId="Web-{E4FD849A-D6B6-41BF-8EB6-11969324A454}" dt="2021-03-08T18:48:12.282" v="6"/>
          <ac:spMkLst>
            <pc:docMk/>
            <pc:sldMk cId="1579598860" sldId="257"/>
            <ac:spMk id="2" creationId="{C2695074-4C95-4FF4-A261-A3D3E671774B}"/>
          </ac:spMkLst>
        </pc:spChg>
        <pc:spChg chg="del">
          <ac:chgData name="Ever Cordero Gomez" userId="S::ever.cordero.gomez@mep.go.cr::ed7a70b1-4f8a-4c24-85a6-0464562784b5" providerId="AD" clId="Web-{E4FD849A-D6B6-41BF-8EB6-11969324A454}" dt="2021-03-08T18:48:15.094" v="7"/>
          <ac:spMkLst>
            <pc:docMk/>
            <pc:sldMk cId="1579598860" sldId="257"/>
            <ac:spMk id="3" creationId="{242C79D4-F4EC-4C55-9DD2-1BC4C273A88C}"/>
          </ac:spMkLst>
        </pc:spChg>
        <pc:picChg chg="add mod">
          <ac:chgData name="Ever Cordero Gomez" userId="S::ever.cordero.gomez@mep.go.cr::ed7a70b1-4f8a-4c24-85a6-0464562784b5" providerId="AD" clId="Web-{E4FD849A-D6B6-41BF-8EB6-11969324A454}" dt="2021-03-08T18:48:29.017" v="13" actId="1076"/>
          <ac:picMkLst>
            <pc:docMk/>
            <pc:sldMk cId="1579598860" sldId="257"/>
            <ac:picMk id="4" creationId="{A2A7396D-BAF0-4DAA-9C02-AFAA6951BF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FB0FB6EE-D002-408A-8631-6E43ADFC6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78" y="943483"/>
            <a:ext cx="7760897" cy="46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Calendario&#10;&#10;Descripción generada automáticamente">
            <a:extLst>
              <a:ext uri="{FF2B5EF4-FFF2-40B4-BE49-F238E27FC236}">
                <a16:creationId xmlns:a16="http://schemas.microsoft.com/office/drawing/2014/main" id="{A2A7396D-BAF0-4DAA-9C02-AFAA6951B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721" y="502018"/>
            <a:ext cx="4367841" cy="56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98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7</cp:revision>
  <dcterms:created xsi:type="dcterms:W3CDTF">2021-03-08T18:47:32Z</dcterms:created>
  <dcterms:modified xsi:type="dcterms:W3CDTF">2021-03-08T18:48:30Z</dcterms:modified>
</cp:coreProperties>
</file>