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55154-86AE-F6FB-735D-7DDDD9932131}" v="19" dt="2021-03-08T16:12:34.678"/>
    <p1510:client id="{D3B04B6A-58F4-4E08-8A02-8A8D9F619271}" v="127" dt="2021-03-08T16:06:2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 Cordero Gomez" userId="S::ever.cordero.gomez@mep.go.cr::ed7a70b1-4f8a-4c24-85a6-0464562784b5" providerId="AD" clId="Web-{79B55154-86AE-F6FB-735D-7DDDD9932131}"/>
    <pc:docChg chg="modSld">
      <pc:chgData name="Ever Cordero Gomez" userId="S::ever.cordero.gomez@mep.go.cr::ed7a70b1-4f8a-4c24-85a6-0464562784b5" providerId="AD" clId="Web-{79B55154-86AE-F6FB-735D-7DDDD9932131}" dt="2021-03-08T16:12:34.678" v="15" actId="14100"/>
      <pc:docMkLst>
        <pc:docMk/>
      </pc:docMkLst>
      <pc:sldChg chg="addSp delSp modSp">
        <pc:chgData name="Ever Cordero Gomez" userId="S::ever.cordero.gomez@mep.go.cr::ed7a70b1-4f8a-4c24-85a6-0464562784b5" providerId="AD" clId="Web-{79B55154-86AE-F6FB-735D-7DDDD9932131}" dt="2021-03-08T16:12:34.678" v="15" actId="14100"/>
        <pc:sldMkLst>
          <pc:docMk/>
          <pc:sldMk cId="2406273178" sldId="256"/>
        </pc:sldMkLst>
        <pc:spChg chg="mod">
          <ac:chgData name="Ever Cordero Gomez" userId="S::ever.cordero.gomez@mep.go.cr::ed7a70b1-4f8a-4c24-85a6-0464562784b5" providerId="AD" clId="Web-{79B55154-86AE-F6FB-735D-7DDDD9932131}" dt="2021-03-08T16:09:30.268" v="1" actId="1076"/>
          <ac:spMkLst>
            <pc:docMk/>
            <pc:sldMk cId="2406273178" sldId="256"/>
            <ac:spMk id="5" creationId="{0F571AA4-4CFB-4A41-ADC3-9B803ECC7236}"/>
          </ac:spMkLst>
        </pc:spChg>
        <pc:spChg chg="add mod">
          <ac:chgData name="Ever Cordero Gomez" userId="S::ever.cordero.gomez@mep.go.cr::ed7a70b1-4f8a-4c24-85a6-0464562784b5" providerId="AD" clId="Web-{79B55154-86AE-F6FB-735D-7DDDD9932131}" dt="2021-03-08T16:12:34.678" v="15" actId="14100"/>
          <ac:spMkLst>
            <pc:docMk/>
            <pc:sldMk cId="2406273178" sldId="256"/>
            <ac:spMk id="14" creationId="{ED91E49C-711D-47BA-A6FA-FEACAAC547A4}"/>
          </ac:spMkLst>
        </pc:spChg>
        <pc:picChg chg="add mod">
          <ac:chgData name="Ever Cordero Gomez" userId="S::ever.cordero.gomez@mep.go.cr::ed7a70b1-4f8a-4c24-85a6-0464562784b5" providerId="AD" clId="Web-{79B55154-86AE-F6FB-735D-7DDDD9932131}" dt="2021-03-08T16:10:53.051" v="6" actId="1076"/>
          <ac:picMkLst>
            <pc:docMk/>
            <pc:sldMk cId="2406273178" sldId="256"/>
            <ac:picMk id="3" creationId="{3C834265-7E17-4D99-A14E-AC35D423D05D}"/>
          </ac:picMkLst>
        </pc:picChg>
        <pc:picChg chg="add del mod">
          <ac:chgData name="Ever Cordero Gomez" userId="S::ever.cordero.gomez@mep.go.cr::ed7a70b1-4f8a-4c24-85a6-0464562784b5" providerId="AD" clId="Web-{79B55154-86AE-F6FB-735D-7DDDD9932131}" dt="2021-03-08T16:11:28.255" v="8"/>
          <ac:picMkLst>
            <pc:docMk/>
            <pc:sldMk cId="2406273178" sldId="256"/>
            <ac:picMk id="4" creationId="{CC3F301C-8C48-41A4-A1A9-EF246EB17EB4}"/>
          </ac:picMkLst>
        </pc:picChg>
        <pc:picChg chg="mod">
          <ac:chgData name="Ever Cordero Gomez" userId="S::ever.cordero.gomez@mep.go.cr::ed7a70b1-4f8a-4c24-85a6-0464562784b5" providerId="AD" clId="Web-{79B55154-86AE-F6FB-735D-7DDDD9932131}" dt="2021-03-08T16:09:26.096" v="0" actId="1076"/>
          <ac:picMkLst>
            <pc:docMk/>
            <pc:sldMk cId="2406273178" sldId="256"/>
            <ac:picMk id="6" creationId="{00D6BE92-390C-4DC3-95D0-D22197684739}"/>
          </ac:picMkLst>
        </pc:picChg>
        <pc:picChg chg="mod">
          <ac:chgData name="Ever Cordero Gomez" userId="S::ever.cordero.gomez@mep.go.cr::ed7a70b1-4f8a-4c24-85a6-0464562784b5" providerId="AD" clId="Web-{79B55154-86AE-F6FB-735D-7DDDD9932131}" dt="2021-03-08T16:09:32.862" v="2" actId="1076"/>
          <ac:picMkLst>
            <pc:docMk/>
            <pc:sldMk cId="2406273178" sldId="256"/>
            <ac:picMk id="13" creationId="{5DA914E5-5106-4495-A3E4-C8055938E243}"/>
          </ac:picMkLst>
        </pc:picChg>
      </pc:sldChg>
    </pc:docChg>
  </pc:docChgLst>
  <pc:docChgLst>
    <pc:chgData name="Ever Cordero Gomez" userId="S::ever.cordero.gomez@mep.go.cr::ed7a70b1-4f8a-4c24-85a6-0464562784b5" providerId="AD" clId="Web-{D3B04B6A-58F4-4E08-8A02-8A8D9F619271}"/>
    <pc:docChg chg="modSld">
      <pc:chgData name="Ever Cordero Gomez" userId="S::ever.cordero.gomez@mep.go.cr::ed7a70b1-4f8a-4c24-85a6-0464562784b5" providerId="AD" clId="Web-{D3B04B6A-58F4-4E08-8A02-8A8D9F619271}" dt="2021-03-08T16:06:23.417" v="78" actId="1076"/>
      <pc:docMkLst>
        <pc:docMk/>
      </pc:docMkLst>
      <pc:sldChg chg="addSp delSp modSp">
        <pc:chgData name="Ever Cordero Gomez" userId="S::ever.cordero.gomez@mep.go.cr::ed7a70b1-4f8a-4c24-85a6-0464562784b5" providerId="AD" clId="Web-{D3B04B6A-58F4-4E08-8A02-8A8D9F619271}" dt="2021-03-08T16:06:23.417" v="78" actId="1076"/>
        <pc:sldMkLst>
          <pc:docMk/>
          <pc:sldMk cId="2406273178" sldId="256"/>
        </pc:sldMkLst>
        <pc:spChg chg="mod">
          <ac:chgData name="Ever Cordero Gomez" userId="S::ever.cordero.gomez@mep.go.cr::ed7a70b1-4f8a-4c24-85a6-0464562784b5" providerId="AD" clId="Web-{D3B04B6A-58F4-4E08-8A02-8A8D9F619271}" dt="2021-03-08T15:39:52.233" v="5" actId="1076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ver Cordero Gomez" userId="S::ever.cordero.gomez@mep.go.cr::ed7a70b1-4f8a-4c24-85a6-0464562784b5" providerId="AD" clId="Web-{D3B04B6A-58F4-4E08-8A02-8A8D9F619271}" dt="2021-03-08T15:40:13.265" v="8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ver Cordero Gomez" userId="S::ever.cordero.gomez@mep.go.cr::ed7a70b1-4f8a-4c24-85a6-0464562784b5" providerId="AD" clId="Web-{D3B04B6A-58F4-4E08-8A02-8A8D9F619271}" dt="2021-03-08T16:01:29.721" v="58" actId="20577"/>
          <ac:spMkLst>
            <pc:docMk/>
            <pc:sldMk cId="2406273178" sldId="256"/>
            <ac:spMk id="5" creationId="{0F571AA4-4CFB-4A41-ADC3-9B803ECC7236}"/>
          </ac:spMkLst>
        </pc:spChg>
        <pc:spChg chg="add mod">
          <ac:chgData name="Ever Cordero Gomez" userId="S::ever.cordero.gomez@mep.go.cr::ed7a70b1-4f8a-4c24-85a6-0464562784b5" providerId="AD" clId="Web-{D3B04B6A-58F4-4E08-8A02-8A8D9F619271}" dt="2021-03-08T16:00:05.422" v="40" actId="1076"/>
          <ac:spMkLst>
            <pc:docMk/>
            <pc:sldMk cId="2406273178" sldId="256"/>
            <ac:spMk id="8" creationId="{18ECE010-9C92-407E-B1B1-95014A1DFC6B}"/>
          </ac:spMkLst>
        </pc:spChg>
        <pc:spChg chg="add mod">
          <ac:chgData name="Ever Cordero Gomez" userId="S::ever.cordero.gomez@mep.go.cr::ed7a70b1-4f8a-4c24-85a6-0464562784b5" providerId="AD" clId="Web-{D3B04B6A-58F4-4E08-8A02-8A8D9F619271}" dt="2021-03-08T16:01:10.018" v="53" actId="20577"/>
          <ac:spMkLst>
            <pc:docMk/>
            <pc:sldMk cId="2406273178" sldId="256"/>
            <ac:spMk id="10" creationId="{C77F60C1-CE02-4394-BAED-DA0F138D4315}"/>
          </ac:spMkLst>
        </pc:spChg>
        <pc:spChg chg="add mod">
          <ac:chgData name="Ever Cordero Gomez" userId="S::ever.cordero.gomez@mep.go.cr::ed7a70b1-4f8a-4c24-85a6-0464562784b5" providerId="AD" clId="Web-{D3B04B6A-58F4-4E08-8A02-8A8D9F619271}" dt="2021-03-08T16:05:34.540" v="74" actId="20577"/>
          <ac:spMkLst>
            <pc:docMk/>
            <pc:sldMk cId="2406273178" sldId="256"/>
            <ac:spMk id="12" creationId="{A87B87B4-0279-4782-B187-FFC1CA78E2B6}"/>
          </ac:spMkLst>
        </pc:spChg>
        <pc:picChg chg="add del mod">
          <ac:chgData name="Ever Cordero Gomez" userId="S::ever.cordero.gomez@mep.go.cr::ed7a70b1-4f8a-4c24-85a6-0464562784b5" providerId="AD" clId="Web-{D3B04B6A-58F4-4E08-8A02-8A8D9F619271}" dt="2021-03-08T16:04:22.898" v="60"/>
          <ac:picMkLst>
            <pc:docMk/>
            <pc:sldMk cId="2406273178" sldId="256"/>
            <ac:picMk id="4" creationId="{C1D950BD-16E1-4AE6-98C7-4F7480FA85D8}"/>
          </ac:picMkLst>
        </pc:picChg>
        <pc:picChg chg="add mod">
          <ac:chgData name="Ever Cordero Gomez" userId="S::ever.cordero.gomez@mep.go.cr::ed7a70b1-4f8a-4c24-85a6-0464562784b5" providerId="AD" clId="Web-{D3B04B6A-58F4-4E08-8A02-8A8D9F619271}" dt="2021-03-08T15:43:17.098" v="11" actId="1076"/>
          <ac:picMkLst>
            <pc:docMk/>
            <pc:sldMk cId="2406273178" sldId="256"/>
            <ac:picMk id="6" creationId="{00D6BE92-390C-4DC3-95D0-D22197684739}"/>
          </ac:picMkLst>
        </pc:picChg>
        <pc:picChg chg="add mod">
          <ac:chgData name="Ever Cordero Gomez" userId="S::ever.cordero.gomez@mep.go.cr::ed7a70b1-4f8a-4c24-85a6-0464562784b5" providerId="AD" clId="Web-{D3B04B6A-58F4-4E08-8A02-8A8D9F619271}" dt="2021-03-08T15:58:48.764" v="33" actId="1076"/>
          <ac:picMkLst>
            <pc:docMk/>
            <pc:sldMk cId="2406273178" sldId="256"/>
            <ac:picMk id="7" creationId="{DADEE342-EC9E-4BD8-BB36-87A62774CC89}"/>
          </ac:picMkLst>
        </pc:picChg>
        <pc:picChg chg="add mod">
          <ac:chgData name="Ever Cordero Gomez" userId="S::ever.cordero.gomez@mep.go.cr::ed7a70b1-4f8a-4c24-85a6-0464562784b5" providerId="AD" clId="Web-{D3B04B6A-58F4-4E08-8A02-8A8D9F619271}" dt="2021-03-08T16:02:57.677" v="59" actId="1076"/>
          <ac:picMkLst>
            <pc:docMk/>
            <pc:sldMk cId="2406273178" sldId="256"/>
            <ac:picMk id="9" creationId="{06B4E8B0-FB82-4510-9328-53326F6C598B}"/>
          </ac:picMkLst>
        </pc:picChg>
        <pc:picChg chg="add mod">
          <ac:chgData name="Ever Cordero Gomez" userId="S::ever.cordero.gomez@mep.go.cr::ed7a70b1-4f8a-4c24-85a6-0464562784b5" providerId="AD" clId="Web-{D3B04B6A-58F4-4E08-8A02-8A8D9F619271}" dt="2021-03-08T16:05:17.259" v="70" actId="1076"/>
          <ac:picMkLst>
            <pc:docMk/>
            <pc:sldMk cId="2406273178" sldId="256"/>
            <ac:picMk id="11" creationId="{DA290C10-2A97-455B-8CFA-4A6978A4BC96}"/>
          </ac:picMkLst>
        </pc:picChg>
        <pc:picChg chg="add mod">
          <ac:chgData name="Ever Cordero Gomez" userId="S::ever.cordero.gomez@mep.go.cr::ed7a70b1-4f8a-4c24-85a6-0464562784b5" providerId="AD" clId="Web-{D3B04B6A-58F4-4E08-8A02-8A8D9F619271}" dt="2021-03-08T16:06:23.417" v="78" actId="1076"/>
          <ac:picMkLst>
            <pc:docMk/>
            <pc:sldMk cId="2406273178" sldId="256"/>
            <ac:picMk id="13" creationId="{5DA914E5-5106-4495-A3E4-C8055938E2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3321" y="345986"/>
            <a:ext cx="9144000" cy="734204"/>
          </a:xfrm>
        </p:spPr>
        <p:txBody>
          <a:bodyPr>
            <a:normAutofit fontScale="90000"/>
          </a:bodyPr>
          <a:lstStyle/>
          <a:p>
            <a:r>
              <a:rPr lang="es-ES">
                <a:cs typeface="Calibri Light"/>
              </a:rPr>
              <a:t>Costa Rica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571AA4-4CFB-4A41-ADC3-9B803ECC7236}"/>
              </a:ext>
            </a:extLst>
          </p:cNvPr>
          <p:cNvSpPr txBox="1"/>
          <p:nvPr/>
        </p:nvSpPr>
        <p:spPr>
          <a:xfrm>
            <a:off x="267419" y="1015042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The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best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 places 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to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visit</a:t>
            </a:r>
            <a:endParaRPr lang="es-ES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6" name="Gráfico 6" descr="Onda contorno">
            <a:extLst>
              <a:ext uri="{FF2B5EF4-FFF2-40B4-BE49-F238E27FC236}">
                <a16:creationId xmlns:a16="http://schemas.microsoft.com/office/drawing/2014/main" id="{00D6BE92-390C-4DC3-95D0-D2219768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102" y="254479"/>
            <a:ext cx="914400" cy="914400"/>
          </a:xfrm>
          <a:prstGeom prst="rect">
            <a:avLst/>
          </a:prstGeom>
        </p:spPr>
      </p:pic>
      <p:pic>
        <p:nvPicPr>
          <p:cNvPr id="7" name="Imagen 7" descr="Un plato de comida con carne y vegetales&#10;&#10;Descripción generada automáticamente">
            <a:extLst>
              <a:ext uri="{FF2B5EF4-FFF2-40B4-BE49-F238E27FC236}">
                <a16:creationId xmlns:a16="http://schemas.microsoft.com/office/drawing/2014/main" id="{DADEE342-EC9E-4BD8-BB36-87A62774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19" y="1380620"/>
            <a:ext cx="2340634" cy="13075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ECE010-9C92-407E-B1B1-95014A1DFC6B}"/>
              </a:ext>
            </a:extLst>
          </p:cNvPr>
          <p:cNvSpPr txBox="1"/>
          <p:nvPr/>
        </p:nvSpPr>
        <p:spPr>
          <a:xfrm>
            <a:off x="4422476" y="2783457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The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best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food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to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eat</a:t>
            </a:r>
            <a:endParaRPr lang="es-ES">
              <a:solidFill>
                <a:schemeClr val="accent1">
                  <a:lumMod val="75000"/>
                </a:schemeClr>
              </a:solidFill>
              <a:latin typeface="Cooper Black"/>
              <a:cs typeface="Calibri"/>
            </a:endParaRP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06B4E8B0-FB82-4510-9328-53326F6C5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68" y="4612256"/>
            <a:ext cx="2743200" cy="1371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7F60C1-CE02-4394-BAED-DA0F138D4315}"/>
              </a:ext>
            </a:extLst>
          </p:cNvPr>
          <p:cNvSpPr txBox="1"/>
          <p:nvPr/>
        </p:nvSpPr>
        <p:spPr>
          <a:xfrm>
            <a:off x="8232476" y="4321834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Activities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you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can do</a:t>
            </a:r>
          </a:p>
        </p:txBody>
      </p:sp>
      <p:pic>
        <p:nvPicPr>
          <p:cNvPr id="11" name="Imagen 11" descr="Mapa&#10;&#10;Descripción generada automáticamente">
            <a:extLst>
              <a:ext uri="{FF2B5EF4-FFF2-40B4-BE49-F238E27FC236}">
                <a16:creationId xmlns:a16="http://schemas.microsoft.com/office/drawing/2014/main" id="{DA290C10-2A97-455B-8CFA-4A6978A4B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476" y="847450"/>
            <a:ext cx="2743200" cy="174128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87B87B4-0279-4782-B187-FFC1CA78E2B6}"/>
              </a:ext>
            </a:extLst>
          </p:cNvPr>
          <p:cNvSpPr txBox="1"/>
          <p:nvPr/>
        </p:nvSpPr>
        <p:spPr>
          <a:xfrm>
            <a:off x="7887420" y="2783457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Where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is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Costa Rica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located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?</a:t>
            </a:r>
            <a:endParaRPr lang="es-ES" err="1">
              <a:solidFill>
                <a:schemeClr val="accent1">
                  <a:lumMod val="75000"/>
                </a:schemeClr>
              </a:solidFill>
              <a:latin typeface="Cooper Black"/>
              <a:cs typeface="Calibri"/>
            </a:endParaRPr>
          </a:p>
        </p:txBody>
      </p:sp>
      <p:pic>
        <p:nvPicPr>
          <p:cNvPr id="13" name="Imagen 13">
            <a:extLst>
              <a:ext uri="{FF2B5EF4-FFF2-40B4-BE49-F238E27FC236}">
                <a16:creationId xmlns:a16="http://schemas.microsoft.com/office/drawing/2014/main" id="{5DA914E5-5106-4495-A3E4-C8055938E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87" y="1438584"/>
            <a:ext cx="1549880" cy="1033474"/>
          </a:xfrm>
          <a:prstGeom prst="rect">
            <a:avLst/>
          </a:prstGeom>
        </p:spPr>
      </p:pic>
      <p:pic>
        <p:nvPicPr>
          <p:cNvPr id="3" name="Imagen 3" descr="Un grupo de personas de pie en la calle&#10;&#10;Descripción generada automáticamente">
            <a:extLst>
              <a:ext uri="{FF2B5EF4-FFF2-40B4-BE49-F238E27FC236}">
                <a16:creationId xmlns:a16="http://schemas.microsoft.com/office/drawing/2014/main" id="{3C834265-7E17-4D99-A14E-AC35D423D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551" y="4387850"/>
            <a:ext cx="1722408" cy="102965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91E49C-711D-47BA-A6FA-FEACAAC547A4}"/>
              </a:ext>
            </a:extLst>
          </p:cNvPr>
          <p:cNvSpPr txBox="1"/>
          <p:nvPr/>
        </p:nvSpPr>
        <p:spPr>
          <a:xfrm>
            <a:off x="425570" y="3818627"/>
            <a:ext cx="37639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The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 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most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important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 </a:t>
            </a:r>
            <a:r>
              <a:rPr lang="es-ES" err="1">
                <a:solidFill>
                  <a:schemeClr val="accent1">
                    <a:lumMod val="75000"/>
                  </a:schemeClr>
                </a:solidFill>
                <a:latin typeface="Cooper Black"/>
                <a:cs typeface="Calibri"/>
              </a:rPr>
              <a:t>celebrations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Costa 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39</cp:revision>
  <dcterms:created xsi:type="dcterms:W3CDTF">2021-03-08T15:37:34Z</dcterms:created>
  <dcterms:modified xsi:type="dcterms:W3CDTF">2021-03-08T16:58:55Z</dcterms:modified>
</cp:coreProperties>
</file>