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F36F-6124-4559-A7E0-AECAE3C36C85}" type="datetimeFigureOut">
              <a:rPr lang="es-CR" smtClean="0"/>
              <a:t>28/2/2022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C3B1-FBA7-4132-88CE-E60807E5A8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2461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F36F-6124-4559-A7E0-AECAE3C36C85}" type="datetimeFigureOut">
              <a:rPr lang="es-CR" smtClean="0"/>
              <a:t>28/2/2022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C3B1-FBA7-4132-88CE-E60807E5A8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9555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F36F-6124-4559-A7E0-AECAE3C36C85}" type="datetimeFigureOut">
              <a:rPr lang="es-CR" smtClean="0"/>
              <a:t>28/2/2022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C3B1-FBA7-4132-88CE-E60807E5A8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7762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F36F-6124-4559-A7E0-AECAE3C36C85}" type="datetimeFigureOut">
              <a:rPr lang="es-CR" smtClean="0"/>
              <a:t>28/2/2022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C3B1-FBA7-4132-88CE-E60807E5A8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767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F36F-6124-4559-A7E0-AECAE3C36C85}" type="datetimeFigureOut">
              <a:rPr lang="es-CR" smtClean="0"/>
              <a:t>28/2/2022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C3B1-FBA7-4132-88CE-E60807E5A8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8975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F36F-6124-4559-A7E0-AECAE3C36C85}" type="datetimeFigureOut">
              <a:rPr lang="es-CR" smtClean="0"/>
              <a:t>28/2/2022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C3B1-FBA7-4132-88CE-E60807E5A8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290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F36F-6124-4559-A7E0-AECAE3C36C85}" type="datetimeFigureOut">
              <a:rPr lang="es-CR" smtClean="0"/>
              <a:t>28/2/2022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C3B1-FBA7-4132-88CE-E60807E5A8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1390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F36F-6124-4559-A7E0-AECAE3C36C85}" type="datetimeFigureOut">
              <a:rPr lang="es-CR" smtClean="0"/>
              <a:t>28/2/2022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C3B1-FBA7-4132-88CE-E60807E5A8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0418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F36F-6124-4559-A7E0-AECAE3C36C85}" type="datetimeFigureOut">
              <a:rPr lang="es-CR" smtClean="0"/>
              <a:t>28/2/2022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C3B1-FBA7-4132-88CE-E60807E5A8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505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F36F-6124-4559-A7E0-AECAE3C36C85}" type="datetimeFigureOut">
              <a:rPr lang="es-CR" smtClean="0"/>
              <a:t>28/2/2022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C3B1-FBA7-4132-88CE-E60807E5A8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8489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F36F-6124-4559-A7E0-AECAE3C36C85}" type="datetimeFigureOut">
              <a:rPr lang="es-CR" smtClean="0"/>
              <a:t>28/2/2022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C3B1-FBA7-4132-88CE-E60807E5A8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9429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EF36F-6124-4559-A7E0-AECAE3C36C85}" type="datetimeFigureOut">
              <a:rPr lang="es-CR" smtClean="0"/>
              <a:t>28/2/2022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5C3B1-FBA7-4132-88CE-E60807E5A8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6482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85009" y="1756209"/>
            <a:ext cx="9144000" cy="2387600"/>
          </a:xfrm>
        </p:spPr>
        <p:txBody>
          <a:bodyPr/>
          <a:lstStyle/>
          <a:p>
            <a:r>
              <a:rPr lang="es-CR" dirty="0"/>
              <a:t>Phonemic Awareness Review Week 1</a:t>
            </a:r>
          </a:p>
        </p:txBody>
      </p:sp>
    </p:spTree>
    <p:extLst>
      <p:ext uri="{BB962C8B-B14F-4D97-AF65-F5344CB8AC3E}">
        <p14:creationId xmlns:p14="http://schemas.microsoft.com/office/powerpoint/2010/main" val="237830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124077"/>
              </p:ext>
            </p:extLst>
          </p:nvPr>
        </p:nvGraphicFramePr>
        <p:xfrm>
          <a:off x="850900" y="454022"/>
          <a:ext cx="10515600" cy="3552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9987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/>
                        <a:t>Diphthong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/>
                        <a:t>Consonant Blend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/>
                        <a:t>Consonant Digraph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95613"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C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>
            <a:spLocks noChangeAspect="1"/>
          </p:cNvSpPr>
          <p:nvPr/>
        </p:nvSpPr>
        <p:spPr>
          <a:xfrm>
            <a:off x="483597" y="4740415"/>
            <a:ext cx="1880492" cy="586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Descendent </a:t>
            </a:r>
            <a:endParaRPr lang="en-US" sz="2400" dirty="0"/>
          </a:p>
        </p:txBody>
      </p:sp>
      <p:sp>
        <p:nvSpPr>
          <p:cNvPr id="2" name="Rectángulo 1"/>
          <p:cNvSpPr/>
          <p:nvPr/>
        </p:nvSpPr>
        <p:spPr>
          <a:xfrm>
            <a:off x="8883438" y="5828145"/>
            <a:ext cx="1040670" cy="4897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endParaRPr lang="es-C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104508" y="5861793"/>
            <a:ext cx="1535998" cy="4897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immortal  </a:t>
            </a:r>
            <a:endParaRPr lang="es-C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206854" y="4730475"/>
            <a:ext cx="15297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mythical 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3555083" y="5714855"/>
            <a:ext cx="1529773" cy="589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princess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999300" y="5698879"/>
            <a:ext cx="622878" cy="589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she 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468753" y="4779895"/>
            <a:ext cx="19350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superheroes</a:t>
            </a:r>
            <a:endParaRPr lang="en-US" sz="24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5435729" y="4740415"/>
            <a:ext cx="15297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joins</a:t>
            </a:r>
            <a:endParaRPr lang="en-US" sz="24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067373" y="4588604"/>
            <a:ext cx="1529773" cy="586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Greece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25103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19</Words>
  <Application>Microsoft Office PowerPoint</Application>
  <PresentationFormat>Panorámica</PresentationFormat>
  <Paragraphs>13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de Office</vt:lpstr>
      <vt:lpstr>Phonemic Awareness Review Week 1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Randall Centeno Hernandez</dc:creator>
  <cp:lastModifiedBy>Katherine Williams Jimenez</cp:lastModifiedBy>
  <cp:revision>10</cp:revision>
  <dcterms:created xsi:type="dcterms:W3CDTF">2021-11-24T19:30:51Z</dcterms:created>
  <dcterms:modified xsi:type="dcterms:W3CDTF">2022-02-28T16:15:39Z</dcterms:modified>
</cp:coreProperties>
</file>