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sldIdLst>
    <p:sldId id="264" r:id="rId2"/>
    <p:sldId id="256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00"/>
    <a:srgbClr val="00FFFF"/>
    <a:srgbClr val="66FFFF"/>
    <a:srgbClr val="1B89E0"/>
    <a:srgbClr val="66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2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E066-D25A-4E40-8432-67C003ABB35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05F0-89E6-4B19-A170-4FF857CFF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1447800"/>
            <a:ext cx="6705600" cy="1470025"/>
          </a:xfrm>
          <a:solidFill>
            <a:schemeClr val="bg1"/>
          </a:solidFill>
        </p:spPr>
        <p:txBody>
          <a:bodyPr/>
          <a:lstStyle/>
          <a:p>
            <a:r>
              <a:rPr lang="es-CR" dirty="0" err="1"/>
              <a:t>Who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behind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squares</a:t>
            </a:r>
            <a:r>
              <a:rPr lang="es-CR" dirty="0"/>
              <a:t>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219200"/>
          </a:xfrm>
          <a:solidFill>
            <a:schemeClr val="bg1"/>
          </a:solidFill>
        </p:spPr>
        <p:txBody>
          <a:bodyPr/>
          <a:lstStyle/>
          <a:p>
            <a:r>
              <a:rPr lang="es-CR" dirty="0" err="1">
                <a:solidFill>
                  <a:schemeClr val="tx1"/>
                </a:solidFill>
              </a:rPr>
              <a:t>Call</a:t>
            </a:r>
            <a:r>
              <a:rPr lang="es-CR" dirty="0">
                <a:solidFill>
                  <a:schemeClr val="tx1"/>
                </a:solidFill>
              </a:rPr>
              <a:t> a </a:t>
            </a:r>
            <a:r>
              <a:rPr lang="es-CR" dirty="0" err="1">
                <a:solidFill>
                  <a:schemeClr val="tx1"/>
                </a:solidFill>
              </a:rPr>
              <a:t>number</a:t>
            </a:r>
            <a:r>
              <a:rPr lang="es-CR" dirty="0">
                <a:solidFill>
                  <a:schemeClr val="tx1"/>
                </a:solidFill>
              </a:rPr>
              <a:t> and </a:t>
            </a:r>
            <a:r>
              <a:rPr lang="es-CR" dirty="0" err="1">
                <a:solidFill>
                  <a:schemeClr val="tx1"/>
                </a:solidFill>
              </a:rPr>
              <a:t>answer</a:t>
            </a:r>
            <a:r>
              <a:rPr lang="es-CR" dirty="0">
                <a:solidFill>
                  <a:schemeClr val="tx1"/>
                </a:solidFill>
              </a:rPr>
              <a:t> a </a:t>
            </a:r>
            <a:r>
              <a:rPr lang="es-CR" dirty="0" err="1">
                <a:solidFill>
                  <a:schemeClr val="tx1"/>
                </a:solidFill>
              </a:rPr>
              <a:t>question</a:t>
            </a:r>
            <a:r>
              <a:rPr lang="es-CR" dirty="0">
                <a:solidFill>
                  <a:schemeClr val="tx1"/>
                </a:solidFill>
              </a:rPr>
              <a:t> to </a:t>
            </a:r>
            <a:r>
              <a:rPr lang="es-CR" dirty="0" err="1">
                <a:solidFill>
                  <a:schemeClr val="tx1"/>
                </a:solidFill>
              </a:rPr>
              <a:t>uncover</a:t>
            </a:r>
            <a:r>
              <a:rPr lang="es-CR" dirty="0">
                <a:solidFill>
                  <a:schemeClr val="tx1"/>
                </a:solidFill>
              </a:rPr>
              <a:t> a </a:t>
            </a:r>
            <a:r>
              <a:rPr lang="es-CR" dirty="0" err="1">
                <a:solidFill>
                  <a:schemeClr val="tx1"/>
                </a:solidFill>
              </a:rPr>
              <a:t>part</a:t>
            </a:r>
            <a:r>
              <a:rPr lang="es-CR" dirty="0">
                <a:solidFill>
                  <a:schemeClr val="tx1"/>
                </a:solidFill>
              </a:rPr>
              <a:t> of </a:t>
            </a:r>
            <a:r>
              <a:rPr lang="es-CR" dirty="0" err="1">
                <a:solidFill>
                  <a:schemeClr val="tx1"/>
                </a:solidFill>
              </a:rPr>
              <a:t>the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picture</a:t>
            </a:r>
            <a:r>
              <a:rPr lang="es-CR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75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225"/>
            <a:ext cx="9042400" cy="682307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9044" y="22226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95525" y="22225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84689" y="22226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73870" y="22225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700" y="1714501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01881" y="1714500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91045" y="1714501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67526" y="1714500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044" y="3425825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95525" y="3425824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84689" y="3425825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61170" y="3425824"/>
            <a:ext cx="2257430" cy="16764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700" y="5118099"/>
            <a:ext cx="2257430" cy="1727201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11384" y="5102224"/>
            <a:ext cx="2257430" cy="1727201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78345" y="5118099"/>
            <a:ext cx="2257430" cy="1727201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67526" y="5118098"/>
            <a:ext cx="2257430" cy="1727201"/>
          </a:xfrm>
          <a:prstGeom prst="rect">
            <a:avLst/>
          </a:prstGeom>
          <a:solidFill>
            <a:srgbClr val="FF99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604000" y="6129335"/>
            <a:ext cx="2514600" cy="72390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SHOW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071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Presentación en pantalla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Office Theme</vt:lpstr>
      <vt:lpstr>Who is behind the squares?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behind the squares?</dc:title>
  <dc:creator/>
  <cp:lastModifiedBy/>
  <cp:revision>2</cp:revision>
  <dcterms:created xsi:type="dcterms:W3CDTF">2019-12-06T08:39:08Z</dcterms:created>
  <dcterms:modified xsi:type="dcterms:W3CDTF">2022-02-28T16:00:01Z</dcterms:modified>
</cp:coreProperties>
</file>