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2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9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0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5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7A2D-88F5-4961-9DA4-7D8EDD35985A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AE42-82D6-4FA5-A8A8-32E960E4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9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83568" y="766472"/>
            <a:ext cx="6048672" cy="19717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심화 분석</a:t>
            </a:r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44624"/>
            <a:ext cx="6048672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선행 조사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2137846"/>
            <a:ext cx="5616624" cy="4498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재무 및 주식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592" y="1263130"/>
            <a:ext cx="1296144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시장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2924944"/>
            <a:ext cx="6048672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결론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4" idx="2"/>
            <a:endCxn id="36" idx="0"/>
          </p:cNvCxnSpPr>
          <p:nvPr/>
        </p:nvCxnSpPr>
        <p:spPr>
          <a:xfrm>
            <a:off x="3707904" y="548680"/>
            <a:ext cx="0" cy="21779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18" idx="2"/>
          </p:cNvCxnSpPr>
          <p:nvPr/>
        </p:nvCxnSpPr>
        <p:spPr>
          <a:xfrm>
            <a:off x="1547664" y="1983210"/>
            <a:ext cx="0" cy="1546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>
            <a:stCxn id="40" idx="2"/>
          </p:cNvCxnSpPr>
          <p:nvPr/>
        </p:nvCxnSpPr>
        <p:spPr>
          <a:xfrm>
            <a:off x="2987824" y="1983210"/>
            <a:ext cx="0" cy="1546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stCxn id="41" idx="2"/>
          </p:cNvCxnSpPr>
          <p:nvPr/>
        </p:nvCxnSpPr>
        <p:spPr>
          <a:xfrm>
            <a:off x="4427984" y="1983210"/>
            <a:ext cx="0" cy="14578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>
            <a:stCxn id="42" idx="2"/>
          </p:cNvCxnSpPr>
          <p:nvPr/>
        </p:nvCxnSpPr>
        <p:spPr>
          <a:xfrm>
            <a:off x="5868144" y="1983210"/>
            <a:ext cx="0" cy="14578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stCxn id="36" idx="2"/>
            <a:endCxn id="22" idx="0"/>
          </p:cNvCxnSpPr>
          <p:nvPr/>
        </p:nvCxnSpPr>
        <p:spPr>
          <a:xfrm>
            <a:off x="3707904" y="2738227"/>
            <a:ext cx="0" cy="18671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직사각형 39"/>
          <p:cNvSpPr/>
          <p:nvPr/>
        </p:nvSpPr>
        <p:spPr>
          <a:xfrm>
            <a:off x="2339752" y="1263130"/>
            <a:ext cx="1296144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환경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79912" y="1263130"/>
            <a:ext cx="1296144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경쟁사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20072" y="1263130"/>
            <a:ext cx="1296144" cy="72008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마케팅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96" y="44625"/>
            <a:ext cx="543996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96" y="766471"/>
            <a:ext cx="543996" cy="19717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96" y="2924944"/>
            <a:ext cx="559155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ko-KR" altLang="en-US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</a:t>
            </a:r>
            <a:endParaRPr lang="ko-KR" altLang="en-US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9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</dc:creator>
  <cp:lastModifiedBy>Top</cp:lastModifiedBy>
  <cp:revision>7</cp:revision>
  <dcterms:created xsi:type="dcterms:W3CDTF">2019-11-03T06:51:27Z</dcterms:created>
  <dcterms:modified xsi:type="dcterms:W3CDTF">2019-11-03T09:45:42Z</dcterms:modified>
</cp:coreProperties>
</file>