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6264696" cy="72008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SWOT </a:t>
            </a:r>
            <a:r>
              <a:rPr lang="ko-KR" altLang="en-US" sz="3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분석</a:t>
            </a:r>
            <a:endParaRPr lang="ko-KR" altLang="en-US" sz="3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34793"/>
              </p:ext>
            </p:extLst>
          </p:nvPr>
        </p:nvGraphicFramePr>
        <p:xfrm>
          <a:off x="1" y="780428"/>
          <a:ext cx="6264696" cy="302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</a:t>
                      </a:r>
                      <a:r>
                        <a:rPr lang="en-US" altLang="ko-KR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흥행 시리즈 </a:t>
                      </a:r>
                      <a:r>
                        <a:rPr lang="en-US" altLang="ko-KR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‘</a:t>
                      </a:r>
                      <a:r>
                        <a:rPr lang="ko-KR" altLang="en-US" sz="1600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리니지</a:t>
                      </a:r>
                      <a:r>
                        <a:rPr lang="en-US" altLang="ko-KR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</a:t>
                      </a:r>
                    </a:p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en-US" altLang="ko-KR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부재</a:t>
                      </a:r>
                      <a:endParaRPr lang="en-US" altLang="ko-KR" sz="160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시장의</a:t>
                      </a:r>
                      <a:r>
                        <a:rPr lang="ko-KR" altLang="en-US" sz="160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지속적</a:t>
                      </a:r>
                      <a:r>
                        <a:rPr lang="ko-KR" altLang="en-US" sz="160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성장세</a:t>
                      </a:r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74592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sz="3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8352" y="792088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31586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8352" y="231586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Top</cp:lastModifiedBy>
  <cp:revision>4</cp:revision>
  <dcterms:created xsi:type="dcterms:W3CDTF">2006-10-05T04:04:58Z</dcterms:created>
  <dcterms:modified xsi:type="dcterms:W3CDTF">2019-11-03T16:05:19Z</dcterms:modified>
</cp:coreProperties>
</file>