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28819"/>
              </p:ext>
            </p:extLst>
          </p:nvPr>
        </p:nvGraphicFramePr>
        <p:xfrm>
          <a:off x="35496" y="32008"/>
          <a:ext cx="626469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514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흥행 시리즈 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‘</a:t>
                      </a:r>
                      <a:r>
                        <a:rPr lang="ko-KR" altLang="en-US" sz="1600" b="1" baseline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리니지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’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국한된 투자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과도한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의존성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시장의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지속적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성장세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게임을 즐기는 고객층의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확대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</a:t>
                      </a:r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능력 보유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점차적인 경쟁사들의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위협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붕괴 시 마땅한 대책이 없음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495" y="-249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7" y="43668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5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7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0393"/>
              </p:ext>
            </p:extLst>
          </p:nvPr>
        </p:nvGraphicFramePr>
        <p:xfrm>
          <a:off x="35494" y="3284984"/>
          <a:ext cx="6264697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329"/>
                <a:gridCol w="520436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SO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인지도와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결합하여 새로운 게임을 개발한다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이용하여 확대된 고객층을 겨냥한 마케팅을   실시한다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WO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기반으로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의존도를 낮추고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 틀에서 벗어난다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새로운 고객층을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ST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고객층을 겨냥한 마케팅으로 경쟁사들로부터 고객층을 두텁게 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이용한 전략적 마케팅으로 신규 고객층에 대한 경쟁력을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WT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경쟁사 대비 경쟁력을 확보한다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의존성을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낮추고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이외의 새로운 분야에 투자하여 경쟁력을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34309"/>
              </p:ext>
            </p:extLst>
          </p:nvPr>
        </p:nvGraphicFramePr>
        <p:xfrm>
          <a:off x="35496" y="32008"/>
          <a:ext cx="6264696" cy="302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최근 </a:t>
                      </a:r>
                      <a:r>
                        <a:rPr lang="ko-KR" altLang="en-US" sz="12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모바일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게임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중독 및 과도한 사행성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 문제로 거론되고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이에 대한 정부의 규제적 압박이 있을 수도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산업은 경기 불황과 관계 없이 지속적으로 성장하는 경향이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실례로서 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2008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년 금융 위기 당시에도 게임 시장은 고도 성장을 유지한 바 있음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게임이 새로운 여가 활동으로 급 부상하고 있으며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점점 그 연령층과 대상이 확대되고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따라서 게임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산업의 수요와 규모는 꾸준히 상승하고 있음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엔씨소프트는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관한 투자를 아끼고 있지 않으며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최근에는 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AI Task Force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꾸려 기술 경쟁력을 확보해 나가고 있다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94" y="43668"/>
            <a:ext cx="22322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err="1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Politicals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6" y="43668"/>
            <a:ext cx="1800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Economics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4" y="1567449"/>
            <a:ext cx="1728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Society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6" y="1567449"/>
            <a:ext cx="3024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Technology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0638"/>
              </p:ext>
            </p:extLst>
          </p:nvPr>
        </p:nvGraphicFramePr>
        <p:xfrm>
          <a:off x="35494" y="3140968"/>
          <a:ext cx="6260524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980"/>
                <a:gridCol w="4896544"/>
              </a:tblGrid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dirty="0" smtClean="0">
                          <a:solidFill>
                            <a:srgbClr val="FF33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</a:t>
                      </a:r>
                      <a:r>
                        <a:rPr lang="en-US" altLang="ko-KR" sz="12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egmentation</a:t>
                      </a:r>
                      <a:endParaRPr lang="ko-KR" altLang="en-US" sz="36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dirty="0" smtClean="0">
                          <a:solidFill>
                            <a:srgbClr val="FF33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</a:t>
                      </a:r>
                      <a:r>
                        <a:rPr lang="en-US" altLang="ko-KR" sz="12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argeting</a:t>
                      </a:r>
                      <a:endParaRPr lang="ko-KR" altLang="en-US" sz="36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dirty="0" smtClean="0">
                          <a:solidFill>
                            <a:srgbClr val="FF33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</a:t>
                      </a:r>
                      <a:r>
                        <a:rPr lang="en-US" altLang="ko-KR" sz="12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ositioning</a:t>
                      </a:r>
                      <a:endParaRPr lang="ko-KR" altLang="en-US" sz="36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1547664" y="450912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547664" y="5661248"/>
            <a:ext cx="4320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238</Words>
  <Application>Microsoft Office PowerPoint</Application>
  <PresentationFormat>화면 슬라이드 쇼(4:3)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Top</cp:lastModifiedBy>
  <cp:revision>18</cp:revision>
  <dcterms:created xsi:type="dcterms:W3CDTF">2006-10-05T04:04:58Z</dcterms:created>
  <dcterms:modified xsi:type="dcterms:W3CDTF">2019-11-03T18:01:28Z</dcterms:modified>
</cp:coreProperties>
</file>