
<file path=[Content_Types].xml><?xml version="1.0" encoding="utf-8"?>
<Types xmlns="http://schemas.openxmlformats.org/package/2006/content-types"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jpeg" ContentType="image/jpeg"/>
  <Default Extension="rels" ContentType="application/vnd.openxmlformats-package.relationships+xml"/>
  <Default Extension="xml" ContentType="application/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officeDocument/2006/relationships/extended-properties" Target="docProps/app.xml"  /><Relationship Id="rId3" Type="http://schemas.openxmlformats.org/package/2006/relationships/metadata/core-properties" Target="docProps/core.xml"  /><Relationship Id="rId4" Type="http://schemas.openxmlformats.org/package/2006/relationships/metadata/thumbnail" Target="docProps/thumbnail.jpeg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0" r:id="rId4"/>
  </p:sldMasterIdLst>
  <p:sldIdLst>
    <p:sldId id="257" r:id="rId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aximized">
    <p:restoredLeft sz="15620"/>
    <p:restoredTop sz="94731"/>
  </p:normalViewPr>
  <p:slideViewPr>
    <p:cSldViewPr>
      <p:cViewPr varScale="1">
        <p:scale>
          <a:sx n="98" d="100"/>
          <a:sy n="98" d="100"/>
        </p:scale>
        <p:origin x="-402" y="-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192" cy="73736192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" Target="slides/slide1.xml"  /><Relationship Id="rId2" Type="http://schemas.openxmlformats.org/officeDocument/2006/relationships/presProps" Target="presProps.xml"  /><Relationship Id="rId3" Type="http://schemas.openxmlformats.org/officeDocument/2006/relationships/viewProps" Target="viewProps.xml"  /><Relationship Id="rId4" Type="http://schemas.openxmlformats.org/officeDocument/2006/relationships/slideMaster" Target="slideMasters/slideMaster1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2006-10-04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1.xml"  /><Relationship Id="rId10" Type="http://schemas.openxmlformats.org/officeDocument/2006/relationships/slideLayout" Target="../slideLayouts/slideLayout9.xml"  /><Relationship Id="rId11" Type="http://schemas.openxmlformats.org/officeDocument/2006/relationships/slideLayout" Target="../slideLayouts/slideLayout10.xml"  /><Relationship Id="rId12" Type="http://schemas.openxmlformats.org/officeDocument/2006/relationships/slideLayout" Target="../slideLayouts/slideLayout11.xml"  /><Relationship Id="rId2" Type="http://schemas.openxmlformats.org/officeDocument/2006/relationships/slideLayout" Target="../slideLayouts/slideLayout1.xml"  /><Relationship Id="rId3" Type="http://schemas.openxmlformats.org/officeDocument/2006/relationships/slideLayout" Target="../slideLayouts/slideLayout2.xml"  /><Relationship Id="rId4" Type="http://schemas.openxmlformats.org/officeDocument/2006/relationships/slideLayout" Target="../slideLayouts/slideLayout3.xml"  /><Relationship Id="rId5" Type="http://schemas.openxmlformats.org/officeDocument/2006/relationships/slideLayout" Target="../slideLayouts/slideLayout4.xml"  /><Relationship Id="rId6" Type="http://schemas.openxmlformats.org/officeDocument/2006/relationships/slideLayout" Target="../slideLayouts/slideLayout5.xml"  /><Relationship Id="rId7" Type="http://schemas.openxmlformats.org/officeDocument/2006/relationships/slideLayout" Target="../slideLayouts/slideLayout6.xml"  /><Relationship Id="rId8" Type="http://schemas.openxmlformats.org/officeDocument/2006/relationships/slideLayout" Target="../slideLayouts/slideLayout7.xml"  /><Relationship Id="rId9" Type="http://schemas.openxmlformats.org/officeDocument/2006/relationships/slideLayout" Target="../slideLayouts/slideLayout8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FB30EDBD-1C2D-4C1E-B459-B60219FAB484}" type="datetimeFigureOut">
              <a:rPr lang="ko-KR" altLang="en-US"/>
              <a:pPr/>
              <a:t>2019-07-25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4BEDD84E-25D4-4983-8AA1-2863C96F08D9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>
            <p:ph type="ctrTitle" idx="0"/>
          </p:nvPr>
        </p:nvSpPr>
        <p:spPr>
          <a:xfrm>
            <a:off x="-179512" y="-240432"/>
            <a:ext cx="6444208" cy="1470025"/>
          </a:xfrm>
        </p:spPr>
        <p:txBody>
          <a:bodyPr/>
          <a:lstStyle/>
          <a:p>
            <a:pPr/>
            <a:r>
              <a:rPr lang="en-US" altLang="ko-KR" b="1" i="1">
                <a:solidFill>
                  <a:srgbClr val="ff6600"/>
                </a:solidFill>
                <a:latin typeface="나눔고딕 ExtraBold"/>
                <a:ea typeface="나눔고딕 ExtraBold"/>
              </a:rPr>
              <a:t>Infinite Synthesis x64</a:t>
            </a:r>
            <a:endParaRPr lang="en-US" altLang="ko-KR" b="1" i="1">
              <a:solidFill>
                <a:srgbClr val="ff66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3" name="직사각형 2"/>
          <p:cNvSpPr/>
          <p:nvPr>
            <p:ph type="subTitle" idx="1"/>
          </p:nvPr>
        </p:nvSpPr>
        <p:spPr>
          <a:xfrm>
            <a:off x="-1395736" y="767680"/>
            <a:ext cx="6400800" cy="1752600"/>
          </a:xfrm>
        </p:spPr>
        <p:txBody>
          <a:bodyPr/>
          <a:lstStyle/>
          <a:p>
            <a:pPr/>
            <a:r>
              <a:rPr lang="en-US" altLang="ko-KR" sz="2500" b="1">
                <a:solidFill>
                  <a:srgbClr val="ff6600"/>
                </a:solidFill>
                <a:latin typeface="나눔고딕"/>
                <a:ea typeface="나눔고딕"/>
              </a:rPr>
              <a:t>x86_64 OS</a:t>
            </a:r>
            <a:r>
              <a:rPr lang="ko-KR" altLang="en-US" sz="2500" b="1">
                <a:solidFill>
                  <a:srgbClr val="ff6600"/>
                </a:solidFill>
                <a:latin typeface="나눔고딕"/>
                <a:ea typeface="나눔고딕"/>
              </a:rPr>
              <a:t> </a:t>
            </a:r>
            <a:r>
              <a:rPr lang="en-US" altLang="ko-KR" sz="2500" b="1">
                <a:solidFill>
                  <a:srgbClr val="ff6600"/>
                </a:solidFill>
                <a:latin typeface="나눔고딕"/>
                <a:ea typeface="나눔고딕"/>
              </a:rPr>
              <a:t>for Study</a:t>
            </a:r>
            <a:endParaRPr lang="en-US" altLang="ko-KR" sz="2500" b="1">
              <a:solidFill>
                <a:srgbClr val="ff6600"/>
              </a:solidFill>
              <a:latin typeface="나눔고딕"/>
              <a:ea typeface="나눔고딕"/>
            </a:endParaRPr>
          </a:p>
        </p:txBody>
      </p:sp>
      <p:sp>
        <p:nvSpPr>
          <p:cNvPr id="5" name="직사각형 4"/>
          <p:cNvSpPr txBox="1"/>
          <p:nvPr/>
        </p:nvSpPr>
        <p:spPr>
          <a:xfrm>
            <a:off x="5544616" y="6192688"/>
            <a:ext cx="3888432" cy="49081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en-US" altLang="ko-KR" sz="2600" b="1">
                <a:solidFill>
                  <a:schemeClr val="bg1">
                    <a:lumMod val="30000"/>
                  </a:schemeClr>
                </a:solidFill>
                <a:latin typeface="청소년서체"/>
                <a:ea typeface="청소년서체"/>
              </a:rPr>
              <a:t>AnA</a:t>
            </a:r>
            <a:r>
              <a:rPr lang="ko-KR" altLang="en-US" sz="2600" b="1">
                <a:solidFill>
                  <a:schemeClr val="bg1">
                    <a:lumMod val="30000"/>
                  </a:schemeClr>
                </a:solidFill>
                <a:latin typeface="청소년서체"/>
                <a:ea typeface="청소년서체"/>
              </a:rPr>
              <a:t>, 1학년 9반 박태원</a:t>
            </a:r>
            <a:endParaRPr lang="ko-KR" altLang="en-US" sz="2600" b="1">
              <a:solidFill>
                <a:schemeClr val="bg1">
                  <a:lumMod val="30000"/>
                </a:schemeClr>
              </a:solidFill>
              <a:latin typeface="청소년서체"/>
              <a:ea typeface="청소년서체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288032" y="1296144"/>
            <a:ext cx="6005638" cy="0"/>
          </a:xfrm>
          <a:prstGeom prst="line">
            <a:avLst/>
          </a:prstGeom>
          <a:ln w="571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 txBox="1"/>
          <p:nvPr/>
        </p:nvSpPr>
        <p:spPr>
          <a:xfrm>
            <a:off x="216024" y="1313621"/>
            <a:ext cx="3168352" cy="414571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 sz="2100" b="1">
                <a:solidFill>
                  <a:srgbClr val="ff6600"/>
                </a:solidFill>
                <a:latin typeface="나눔고딕 ExtraBold"/>
                <a:ea typeface="나눔고딕 ExtraBold"/>
              </a:rPr>
              <a:t>설계 설명서</a:t>
            </a:r>
            <a:endParaRPr lang="ko-KR" altLang="en-US" sz="2100" b="1">
              <a:solidFill>
                <a:srgbClr val="ff6600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12" name="직사각형 11"/>
          <p:cNvSpPr txBox="1"/>
          <p:nvPr/>
        </p:nvSpPr>
        <p:spPr>
          <a:xfrm>
            <a:off x="827584" y="1944216"/>
            <a:ext cx="6170984" cy="3382546"/>
          </a:xfrm>
          <a:prstGeom prst="rect">
            <a:avLst/>
          </a:prstGeom>
        </p:spPr>
        <p:txBody>
          <a:bodyPr wrap="square">
            <a:spAutoFit/>
          </a:bodyPr>
          <a:p>
            <a:pPr/>
            <a:r>
              <a:rPr lang="ko-KR" altLang="en-US"/>
              <a:t>목차</a:t>
            </a:r>
            <a:endParaRPr lang="ko-KR" altLang="en-US"/>
          </a:p>
          <a:p>
            <a:pPr/>
            <a:r>
              <a:rPr lang="ko-KR" altLang="en-US"/>
              <a:t>개요</a:t>
            </a:r>
            <a:endParaRPr lang="ko-KR" altLang="en-US"/>
          </a:p>
          <a:p>
            <a:pPr/>
            <a:r>
              <a:rPr lang="ko-KR" altLang="en-US"/>
              <a:t>의의</a:t>
            </a:r>
            <a:endParaRPr lang="ko-KR" altLang="en-US"/>
          </a:p>
          <a:p>
            <a:pPr/>
            <a:r>
              <a:rPr lang="ko-KR" altLang="en-US"/>
              <a:t>디렉터리 목록</a:t>
            </a:r>
            <a:endParaRPr lang="ko-KR" altLang="en-US"/>
          </a:p>
          <a:p>
            <a:pPr/>
            <a:r>
              <a:rPr lang="ko-KR" altLang="en-US"/>
              <a:t>파일 목록</a:t>
            </a:r>
            <a:endParaRPr lang="ko-KR" altLang="en-US"/>
          </a:p>
          <a:p>
            <a:pPr/>
            <a:r>
              <a:rPr lang="ko-KR" altLang="en-US"/>
              <a:t>셸이 실행되기 까지</a:t>
            </a:r>
            <a:endParaRPr lang="ko-KR" altLang="en-US"/>
          </a:p>
          <a:p>
            <a:pPr/>
            <a:r>
              <a:rPr lang="ko-KR" altLang="en-US"/>
              <a:t>메모리 관리</a:t>
            </a:r>
            <a:endParaRPr lang="ko-KR" altLang="en-US"/>
          </a:p>
          <a:p>
            <a:pPr/>
            <a:r>
              <a:rPr lang="ko-KR" altLang="en-US"/>
              <a:t>프로세스 관리</a:t>
            </a:r>
            <a:endParaRPr lang="ko-KR" altLang="en-US"/>
          </a:p>
          <a:p>
            <a:pPr/>
            <a:r>
              <a:rPr lang="ko-KR" altLang="en-US"/>
              <a:t>저장장치 관리</a:t>
            </a:r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  <a:p>
            <a:pPr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57353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0" y="0"/>
            <a:ext cx="1573530" cy="36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/>
            <a:endParaRPr lang="en-US" altLang="ko-KR">
              <a:solidFill>
                <a:srgbClr val="000000">
                  <a:alpha val="100000"/>
                </a:srgbClr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TotalTime>0</ep:TotalTime>
  <ep:HyperlinkBase/>
  <ep:Application>Hancom Office Hanshow 2010</ep:Application>
  <ep:AppVersion>8.0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cp:contentStatus/>
  <dcterms:created xsi:type="dcterms:W3CDTF">2006-10-05T04:04:58.000</dcterms:created>
  <dc:creator>Microsoft Corporation</dc:creator>
  <dc:description/>
  <cp:keywords/>
  <cp:lastModifiedBy>Top</cp:lastModifiedBy>
  <dcterms:modified xsi:type="dcterms:W3CDTF">2019-07-24T16:17:34.514</dcterms:modified>
  <cp:revision>7</cp:revision>
  <dc:subject/>
  <dc:title/>
</cp:coreProperties>
</file>