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5" r:id="rId2"/>
    <p:sldId id="269" r:id="rId3"/>
    <p:sldId id="266" r:id="rId4"/>
    <p:sldId id="264" r:id="rId5"/>
    <p:sldId id="263" r:id="rId6"/>
    <p:sldId id="262" r:id="rId7"/>
    <p:sldId id="268" r:id="rId8"/>
    <p:sldId id="256" r:id="rId9"/>
    <p:sldId id="261" r:id="rId10"/>
    <p:sldId id="267" r:id="rId11"/>
    <p:sldId id="258" r:id="rId12"/>
    <p:sldId id="259" r:id="rId13"/>
    <p:sldId id="274" r:id="rId14"/>
    <p:sldId id="257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19" autoAdjust="0"/>
  </p:normalViewPr>
  <p:slideViewPr>
    <p:cSldViewPr snapToGrid="0">
      <p:cViewPr varScale="1">
        <p:scale>
          <a:sx n="101" d="100"/>
          <a:sy n="101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E7A59-EB72-4293-A58D-23EDCA418848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FEB8-1930-4001-A730-5B28D679C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864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Commentary: note that pollution is clearly high in Q1 and Q4 and drops in Q2 and Q3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FEB8-1930-4001-A730-5B28D679C32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373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DB48-4188-4831-97D1-AEEB949D7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066F5-4F37-4E08-AFCC-0121F3F5C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60D85-62C5-4629-80FF-AB8BC6E1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A78A-3512-4ED5-B031-3AD5A3A43A2D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8A5F2-3BFE-4064-99F6-89BAE64C1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B218C-E898-46D0-B4D4-243F6A14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831E-1D9A-478E-94A3-8D3845925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43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2CD53-8F24-4FCA-AEA0-0FAFD3CB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4C1F8-459D-4333-85B5-6C667D45B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62FE3-3F47-4A1A-968A-0CAFC21F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A78A-3512-4ED5-B031-3AD5A3A43A2D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73754-E1B2-40B6-9B12-EAE6A43F6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B6625-D1D2-4B65-AC93-927740276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831E-1D9A-478E-94A3-8D3845925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00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32CB79-B071-476B-8498-B10053EFD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1EF1D-2C86-4AF2-95F0-5337C4034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43D7A-420E-4A5B-A209-B62CDC942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A78A-3512-4ED5-B031-3AD5A3A43A2D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1202C-0880-4A6B-91F9-56CF1ED4D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C3DBF-A123-4759-9070-44FDD14BA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831E-1D9A-478E-94A3-8D3845925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97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5B45-591E-40BE-AD64-C2BA67921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44794-1583-4F76-9729-9D8BBB4AE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02493-E68A-4978-A110-4618C5361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A78A-3512-4ED5-B031-3AD5A3A43A2D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A93C3-34CF-433F-97D2-23C54160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20A2E-016A-4912-80A6-2CCF6DF2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831E-1D9A-478E-94A3-8D3845925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73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11BA-BD9F-4DA8-A00E-611BDB003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0F357-1EDE-496E-872D-7FA373DA0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93475-6CAD-4E52-A1E2-72098152C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A78A-3512-4ED5-B031-3AD5A3A43A2D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12456-5250-4204-BFE1-6F1524EC5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27D00-B88D-43EF-8A34-78FE0218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831E-1D9A-478E-94A3-8D3845925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58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8E2F-E1EF-4F52-9F13-809B6908A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66EDD-D1BA-48BB-82FF-59A7C79F4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8FAEE-54E1-45CB-A9AA-29FC521E1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CC2CC-E307-408E-A7D1-733BD902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A78A-3512-4ED5-B031-3AD5A3A43A2D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8F9A6-A473-4140-A895-1A8346F8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570D9-4E1C-436D-8696-7A3FF28C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831E-1D9A-478E-94A3-8D3845925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652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1C61A-5A85-4820-9B2B-9E07D6A73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4954C-0567-4F15-8740-F1A180AEC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57408-E3BB-4CE6-821D-4B781F0BB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EAD274-B16E-46ED-B508-1A346E472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6C4D3-59EF-4009-9EAF-3BCC53308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280330-2A41-4CC5-8331-39BFC7805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A78A-3512-4ED5-B031-3AD5A3A43A2D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7028A7-7F40-46F4-8820-496C7F38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A0819-01DD-46EE-8617-7917B65E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831E-1D9A-478E-94A3-8D3845925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0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B7B88-06F4-4800-8D82-0419856F5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4FDFF-77A4-4894-AA41-9999C064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A78A-3512-4ED5-B031-3AD5A3A43A2D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2C4C5-ADF7-495F-9F36-64449545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ED06A-3A51-4FEE-B985-E31D02A6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831E-1D9A-478E-94A3-8D3845925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0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4A5BEB-F7DB-461B-8B99-EF82809E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A78A-3512-4ED5-B031-3AD5A3A43A2D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B9E6D-7982-4248-8BAB-4FE48A36D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B82D3-CF93-4AA0-8724-516C0DEB9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831E-1D9A-478E-94A3-8D3845925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50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A5E7D-BF9C-4E93-A18C-3182DC31C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E5552-E9A6-4E9C-BEE4-39DCBC3DC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1897F-D74E-4F44-8D8C-E34DCE0EB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EE038-1099-4A08-B7BA-8D7CCC94A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A78A-3512-4ED5-B031-3AD5A3A43A2D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55CC8-37E8-4C4F-A4AC-A01A40DB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5A1A4-5E95-4253-B78C-02C9E55F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831E-1D9A-478E-94A3-8D3845925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56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B30C-F053-4969-AE6B-62CBE3280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85F79F-D73A-4517-A9E3-D6CC4B53A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C36E8-E2F3-4200-B15C-24C949EC9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DBE17-28E9-4A7D-9AAE-822DF566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A78A-3512-4ED5-B031-3AD5A3A43A2D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46F2A-E15B-4A6A-A592-9D701CF3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8C896-A03F-47DF-9A4A-CAB3A65E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831E-1D9A-478E-94A3-8D3845925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98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F2BC3-B592-4971-9BBA-04B7180B3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F780A-E2A9-4EE9-A673-AC388DF75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F73B0-D1E8-490C-813E-ABF717659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AA78A-3512-4ED5-B031-3AD5A3A43A2D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08889-CF4C-4828-8699-B73FF9E86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5D3C9-634A-4C5C-B738-75C51D0FC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D831E-1D9A-478E-94A3-8D3845925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42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k-air.defra.gov.uk/data/flat_files?site_id=DESA" TargetMode="External"/><Relationship Id="rId2" Type="http://schemas.openxmlformats.org/officeDocument/2006/relationships/hyperlink" Target="mailto:alexanderklarge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7994-AFB4-4BB4-A3BE-0D650EAF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Derby air pollution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B5675-500A-4895-BEDF-C84D21FBC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Measured at Derby’s sole sensor at St </a:t>
            </a:r>
            <a:r>
              <a:rPr lang="en-GB" dirty="0" err="1"/>
              <a:t>Alkmund’s</a:t>
            </a:r>
            <a:r>
              <a:rPr lang="en-GB" dirty="0"/>
              <a:t> Way</a:t>
            </a:r>
          </a:p>
          <a:p>
            <a:r>
              <a:rPr lang="en-GB" dirty="0"/>
              <a:t>Analysed by Alex Large (Junior Data Analyst) as a furlough project</a:t>
            </a:r>
          </a:p>
          <a:p>
            <a:r>
              <a:rPr lang="en-GB" dirty="0"/>
              <a:t>Sharing graphs on Instagram at @</a:t>
            </a:r>
            <a:r>
              <a:rPr lang="en-GB" dirty="0" err="1"/>
              <a:t>derbyairpollution</a:t>
            </a:r>
            <a:endParaRPr lang="en-GB" dirty="0"/>
          </a:p>
          <a:p>
            <a:r>
              <a:rPr lang="en-GB" dirty="0"/>
              <a:t>My email: </a:t>
            </a:r>
            <a:r>
              <a:rPr lang="en-GB" dirty="0">
                <a:hlinkClick r:id="rId2"/>
              </a:rPr>
              <a:t>alexanderklarge@gmail.com</a:t>
            </a:r>
            <a:endParaRPr lang="en-GB" dirty="0"/>
          </a:p>
          <a:p>
            <a:r>
              <a:rPr lang="en-GB" dirty="0"/>
              <a:t>Data from: </a:t>
            </a:r>
            <a:r>
              <a:rPr lang="en-GB" dirty="0">
                <a:hlinkClick r:id="rId3"/>
              </a:rPr>
              <a:t>https://uk-air.defra.gov.uk/data/flat_files?site_id=DESA</a:t>
            </a:r>
            <a:endParaRPr lang="en-GB" dirty="0"/>
          </a:p>
          <a:p>
            <a:r>
              <a:rPr lang="en-GB" dirty="0"/>
              <a:t>Analysed with Python </a:t>
            </a:r>
          </a:p>
          <a:p>
            <a:r>
              <a:rPr lang="en-GB" dirty="0"/>
              <a:t>Note: median typically used instead of mean as it’s less affected by large outliers</a:t>
            </a:r>
          </a:p>
        </p:txBody>
      </p:sp>
    </p:spTree>
    <p:extLst>
      <p:ext uri="{BB962C8B-B14F-4D97-AF65-F5344CB8AC3E}">
        <p14:creationId xmlns:p14="http://schemas.microsoft.com/office/powerpoint/2010/main" val="2654732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9D51EC-C290-48E4-8E2A-BDEEAED61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86" y="0"/>
            <a:ext cx="99782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12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65A559-D8C1-4582-9BD8-367520B39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86" y="0"/>
            <a:ext cx="997822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4F7FE9-1976-4248-994C-2DDEF904D78A}"/>
              </a:ext>
            </a:extLst>
          </p:cNvPr>
          <p:cNvSpPr txBox="1"/>
          <p:nvPr/>
        </p:nvSpPr>
        <p:spPr>
          <a:xfrm>
            <a:off x="355107" y="124287"/>
            <a:ext cx="672927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How each </a:t>
            </a:r>
            <a:r>
              <a:rPr lang="en-GB" b="1" dirty="0">
                <a:solidFill>
                  <a:srgbClr val="FF0000"/>
                </a:solidFill>
              </a:rPr>
              <a:t>full month </a:t>
            </a:r>
            <a:r>
              <a:rPr lang="en-GB" dirty="0"/>
              <a:t>of 2020 compares to </a:t>
            </a:r>
            <a:r>
              <a:rPr lang="en-GB" b="1" dirty="0">
                <a:solidFill>
                  <a:srgbClr val="FF0000"/>
                </a:solidFill>
              </a:rPr>
              <a:t>median</a:t>
            </a:r>
            <a:r>
              <a:rPr lang="en-GB" dirty="0"/>
              <a:t> of previous 3 years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43385B-6131-4DA6-BE65-0088ED35E6E2}"/>
              </a:ext>
            </a:extLst>
          </p:cNvPr>
          <p:cNvSpPr txBox="1"/>
          <p:nvPr/>
        </p:nvSpPr>
        <p:spPr>
          <a:xfrm>
            <a:off x="10325100" y="1962150"/>
            <a:ext cx="16863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March is significantly lower than median. </a:t>
            </a:r>
          </a:p>
          <a:p>
            <a:endParaRPr lang="en-GB" dirty="0"/>
          </a:p>
          <a:p>
            <a:r>
              <a:rPr lang="en-GB" dirty="0"/>
              <a:t>March 2020: 63.5% pollution of median of previous years i.e. 36.5% drop</a:t>
            </a:r>
          </a:p>
        </p:txBody>
      </p:sp>
    </p:spTree>
    <p:extLst>
      <p:ext uri="{BB962C8B-B14F-4D97-AF65-F5344CB8AC3E}">
        <p14:creationId xmlns:p14="http://schemas.microsoft.com/office/powerpoint/2010/main" val="718556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706B02-647F-4729-A77F-FAC165712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86" y="0"/>
            <a:ext cx="9978227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63BE46-8F36-4EAB-BF93-5A103192C2A0}"/>
              </a:ext>
            </a:extLst>
          </p:cNvPr>
          <p:cNvSpPr txBox="1"/>
          <p:nvPr/>
        </p:nvSpPr>
        <p:spPr>
          <a:xfrm>
            <a:off x="355106" y="124287"/>
            <a:ext cx="67470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How each </a:t>
            </a:r>
            <a:r>
              <a:rPr lang="en-GB" b="1" dirty="0">
                <a:solidFill>
                  <a:srgbClr val="FF0000"/>
                </a:solidFill>
              </a:rPr>
              <a:t>full week </a:t>
            </a:r>
            <a:r>
              <a:rPr lang="en-GB" dirty="0"/>
              <a:t>of 2020 compares to </a:t>
            </a:r>
            <a:r>
              <a:rPr lang="en-GB" b="1" dirty="0">
                <a:solidFill>
                  <a:srgbClr val="FF0000"/>
                </a:solidFill>
              </a:rPr>
              <a:t>median</a:t>
            </a:r>
            <a:r>
              <a:rPr lang="en-GB" dirty="0"/>
              <a:t> of previous 3 years</a:t>
            </a:r>
          </a:p>
        </p:txBody>
      </p:sp>
    </p:spTree>
    <p:extLst>
      <p:ext uri="{BB962C8B-B14F-4D97-AF65-F5344CB8AC3E}">
        <p14:creationId xmlns:p14="http://schemas.microsoft.com/office/powerpoint/2010/main" val="2903221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F5BDDB-65AF-455F-A96D-051AEFC69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771525"/>
            <a:ext cx="73818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36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CB4A522-6DCD-4BB4-8E00-48468D006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C2A355-4A09-4359-9D47-E9628F61EF3B}"/>
              </a:ext>
            </a:extLst>
          </p:cNvPr>
          <p:cNvSpPr txBox="1"/>
          <p:nvPr/>
        </p:nvSpPr>
        <p:spPr>
          <a:xfrm>
            <a:off x="355106" y="124287"/>
            <a:ext cx="1129239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Daily</a:t>
            </a:r>
            <a:r>
              <a:rPr lang="en-GB" dirty="0"/>
              <a:t> Derby air pollution measured vs Apple Mobility data, which shows how much people are using </a:t>
            </a:r>
            <a:r>
              <a:rPr lang="en-GB" b="1" dirty="0">
                <a:solidFill>
                  <a:srgbClr val="FF0000"/>
                </a:solidFill>
              </a:rPr>
              <a:t>Apple Maps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C7A194-1046-4DA3-9F2C-B9F70D9406E4}"/>
              </a:ext>
            </a:extLst>
          </p:cNvPr>
          <p:cNvSpPr txBox="1"/>
          <p:nvPr/>
        </p:nvSpPr>
        <p:spPr>
          <a:xfrm>
            <a:off x="10248900" y="1933575"/>
            <a:ext cx="15879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Derby air pollution dropped before official lockdown date and before Apple data (which is for whole of UK rather than specifically Derby) noted a change</a:t>
            </a:r>
          </a:p>
        </p:txBody>
      </p:sp>
    </p:spTree>
    <p:extLst>
      <p:ext uri="{BB962C8B-B14F-4D97-AF65-F5344CB8AC3E}">
        <p14:creationId xmlns:p14="http://schemas.microsoft.com/office/powerpoint/2010/main" val="665815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3031-31ED-415A-B721-53C06526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graphs to maybe include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49792-7AFD-4A90-9E47-65D2A112D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808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DD89EB-327C-4B8A-A448-4470FEF10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442912"/>
            <a:ext cx="862012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13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097F3E-5777-4C85-816D-379C0E1FD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77" y="0"/>
            <a:ext cx="107558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929D2C-18D1-4540-87AF-536D1930A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98" y="1223962"/>
            <a:ext cx="5464976" cy="44100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7CAAE0-E030-460D-9305-65966B77E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425" y="1223961"/>
            <a:ext cx="5464977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70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B7FAF45C-23E2-4DC9-95C2-2F1A3A55B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" y="0"/>
            <a:ext cx="1028700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0F6D24-C152-4A41-BE72-E17FE095ECDF}"/>
              </a:ext>
            </a:extLst>
          </p:cNvPr>
          <p:cNvSpPr txBox="1"/>
          <p:nvPr/>
        </p:nvSpPr>
        <p:spPr>
          <a:xfrm>
            <a:off x="355108" y="124287"/>
            <a:ext cx="33735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2020 compared to 2019 and 2018</a:t>
            </a:r>
          </a:p>
        </p:txBody>
      </p:sp>
    </p:spTree>
    <p:extLst>
      <p:ext uri="{BB962C8B-B14F-4D97-AF65-F5344CB8AC3E}">
        <p14:creationId xmlns:p14="http://schemas.microsoft.com/office/powerpoint/2010/main" val="213943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77BBE6CD-1F38-4329-A312-1986CBECC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05B449-B9DE-459D-82B1-E10361C4109F}"/>
              </a:ext>
            </a:extLst>
          </p:cNvPr>
          <p:cNvSpPr txBox="1"/>
          <p:nvPr/>
        </p:nvSpPr>
        <p:spPr>
          <a:xfrm>
            <a:off x="355108" y="124287"/>
            <a:ext cx="33735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Previous graph but zoomed in </a:t>
            </a:r>
          </a:p>
        </p:txBody>
      </p:sp>
    </p:spTree>
    <p:extLst>
      <p:ext uri="{BB962C8B-B14F-4D97-AF65-F5344CB8AC3E}">
        <p14:creationId xmlns:p14="http://schemas.microsoft.com/office/powerpoint/2010/main" val="191459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237545B9-C7EE-4385-9592-B42068CF8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D97FE1-8011-4FEE-ACB8-0C9691E3804D}"/>
              </a:ext>
            </a:extLst>
          </p:cNvPr>
          <p:cNvSpPr txBox="1"/>
          <p:nvPr/>
        </p:nvSpPr>
        <p:spPr>
          <a:xfrm>
            <a:off x="355107" y="124287"/>
            <a:ext cx="116563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Comparing 2020 to </a:t>
            </a:r>
            <a:r>
              <a:rPr lang="en-GB" b="1" dirty="0">
                <a:solidFill>
                  <a:srgbClr val="FF0000"/>
                </a:solidFill>
              </a:rPr>
              <a:t>median</a:t>
            </a:r>
            <a:r>
              <a:rPr lang="en-GB" dirty="0"/>
              <a:t> and </a:t>
            </a:r>
            <a:r>
              <a:rPr lang="en-GB" b="1" dirty="0">
                <a:solidFill>
                  <a:srgbClr val="FF0000"/>
                </a:solidFill>
              </a:rPr>
              <a:t>mean</a:t>
            </a:r>
            <a:r>
              <a:rPr lang="en-GB" dirty="0"/>
              <a:t> of 2017 + 2018 + 2019 for a better idea of how this year is comparing to “normal” </a:t>
            </a:r>
          </a:p>
        </p:txBody>
      </p:sp>
    </p:spTree>
    <p:extLst>
      <p:ext uri="{BB962C8B-B14F-4D97-AF65-F5344CB8AC3E}">
        <p14:creationId xmlns:p14="http://schemas.microsoft.com/office/powerpoint/2010/main" val="262346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04D4DD8A-CA0F-457D-ABEA-436016D22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1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ADCB8C-C1E8-45F5-930C-3E202FB12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BFC350-0490-4AC3-8AC4-5875A65FA98D}"/>
              </a:ext>
            </a:extLst>
          </p:cNvPr>
          <p:cNvSpPr txBox="1"/>
          <p:nvPr/>
        </p:nvSpPr>
        <p:spPr>
          <a:xfrm>
            <a:off x="355107" y="124287"/>
            <a:ext cx="116563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Similar to previous: asking “how is 2020 comparing to “normal” pollution levels measured in previous years?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E7A95A-99A2-4E1F-AA2F-E06624F747C5}"/>
              </a:ext>
            </a:extLst>
          </p:cNvPr>
          <p:cNvSpPr txBox="1"/>
          <p:nvPr/>
        </p:nvSpPr>
        <p:spPr>
          <a:xfrm>
            <a:off x="10325100" y="1962150"/>
            <a:ext cx="16863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Most weeks show pollution less than median (dashed line)</a:t>
            </a:r>
          </a:p>
        </p:txBody>
      </p:sp>
    </p:spTree>
    <p:extLst>
      <p:ext uri="{BB962C8B-B14F-4D97-AF65-F5344CB8AC3E}">
        <p14:creationId xmlns:p14="http://schemas.microsoft.com/office/powerpoint/2010/main" val="271786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ABE6B5-5FA2-4875-BF2A-6D204A741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86" y="0"/>
            <a:ext cx="997822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F2DF97-255E-46B1-9EE0-E16A80366110}"/>
              </a:ext>
            </a:extLst>
          </p:cNvPr>
          <p:cNvSpPr txBox="1"/>
          <p:nvPr/>
        </p:nvSpPr>
        <p:spPr>
          <a:xfrm>
            <a:off x="355106" y="124287"/>
            <a:ext cx="67470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How each </a:t>
            </a:r>
            <a:r>
              <a:rPr lang="en-GB" b="1" dirty="0">
                <a:solidFill>
                  <a:srgbClr val="FF0000"/>
                </a:solidFill>
              </a:rPr>
              <a:t>full month </a:t>
            </a:r>
            <a:r>
              <a:rPr lang="en-GB" dirty="0"/>
              <a:t>of 2020 compares to previous 3 years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4769-D22B-408C-BA4D-0F245197ED3B}"/>
              </a:ext>
            </a:extLst>
          </p:cNvPr>
          <p:cNvSpPr txBox="1"/>
          <p:nvPr/>
        </p:nvSpPr>
        <p:spPr>
          <a:xfrm>
            <a:off x="10248900" y="1933575"/>
            <a:ext cx="15879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Q1 and Q4 have high pollution, and pollution drops in Q2 and Q3</a:t>
            </a:r>
          </a:p>
        </p:txBody>
      </p:sp>
    </p:spTree>
    <p:extLst>
      <p:ext uri="{BB962C8B-B14F-4D97-AF65-F5344CB8AC3E}">
        <p14:creationId xmlns:p14="http://schemas.microsoft.com/office/powerpoint/2010/main" val="3645587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299</Words>
  <Application>Microsoft Office PowerPoint</Application>
  <PresentationFormat>Widescreen</PresentationFormat>
  <Paragraphs>25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Derby air pollution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Misc graphs to maybe include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Large</dc:creator>
  <cp:lastModifiedBy>Alex Large</cp:lastModifiedBy>
  <cp:revision>11</cp:revision>
  <dcterms:created xsi:type="dcterms:W3CDTF">2020-04-17T12:51:24Z</dcterms:created>
  <dcterms:modified xsi:type="dcterms:W3CDTF">2020-04-20T13:24:39Z</dcterms:modified>
</cp:coreProperties>
</file>