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9" r:id="rId3"/>
    <p:sldId id="257" r:id="rId4"/>
    <p:sldId id="300" r:id="rId5"/>
    <p:sldId id="288" r:id="rId6"/>
    <p:sldId id="290" r:id="rId7"/>
    <p:sldId id="292" r:id="rId8"/>
    <p:sldId id="293" r:id="rId9"/>
    <p:sldId id="291" r:id="rId10"/>
    <p:sldId id="289" r:id="rId11"/>
    <p:sldId id="294" r:id="rId12"/>
    <p:sldId id="296" r:id="rId13"/>
    <p:sldId id="295" r:id="rId14"/>
    <p:sldId id="297" r:id="rId15"/>
    <p:sldId id="298" r:id="rId16"/>
    <p:sldId id="302" r:id="rId17"/>
    <p:sldId id="301" r:id="rId18"/>
    <p:sldId id="305" r:id="rId19"/>
    <p:sldId id="303" r:id="rId20"/>
    <p:sldId id="307" r:id="rId21"/>
    <p:sldId id="306" r:id="rId22"/>
    <p:sldId id="308" r:id="rId23"/>
    <p:sldId id="309" r:id="rId24"/>
    <p:sldId id="299" r:id="rId25"/>
    <p:sldId id="286" r:id="rId26"/>
    <p:sldId id="287" r:id="rId27"/>
  </p:sldIdLst>
  <p:sldSz cx="9144000" cy="6858000" type="screen4x3"/>
  <p:notesSz cx="68834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BB2C7-0331-446A-8ED6-C9D78FCC762F}" v="43" dt="2023-03-15T22:47:03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9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alhaes, Janio Eduardo Vasconcellos de" userId="d5c10842-49d9-4f55-8ef7-4ce99ebdea1e" providerId="ADAL" clId="{CB0BB2C7-0331-446A-8ED6-C9D78FCC762F}"/>
    <pc:docChg chg="custSel addSld delSld modSld sldOrd">
      <pc:chgData name="Magalhaes, Janio Eduardo Vasconcellos de" userId="d5c10842-49d9-4f55-8ef7-4ce99ebdea1e" providerId="ADAL" clId="{CB0BB2C7-0331-446A-8ED6-C9D78FCC762F}" dt="2023-03-15T22:47:06.804" v="782" actId="1076"/>
      <pc:docMkLst>
        <pc:docMk/>
      </pc:docMkLst>
      <pc:sldChg chg="modSp mod ord">
        <pc:chgData name="Magalhaes, Janio Eduardo Vasconcellos de" userId="d5c10842-49d9-4f55-8ef7-4ce99ebdea1e" providerId="ADAL" clId="{CB0BB2C7-0331-446A-8ED6-C9D78FCC762F}" dt="2023-03-15T22:12:45.274" v="279"/>
        <pc:sldMkLst>
          <pc:docMk/>
          <pc:sldMk cId="0" sldId="257"/>
        </pc:sldMkLst>
        <pc:spChg chg="mod">
          <ac:chgData name="Magalhaes, Janio Eduardo Vasconcellos de" userId="d5c10842-49d9-4f55-8ef7-4ce99ebdea1e" providerId="ADAL" clId="{CB0BB2C7-0331-446A-8ED6-C9D78FCC762F}" dt="2023-03-15T22:05:43.301" v="9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agalhaes, Janio Eduardo Vasconcellos de" userId="d5c10842-49d9-4f55-8ef7-4ce99ebdea1e" providerId="ADAL" clId="{CB0BB2C7-0331-446A-8ED6-C9D78FCC762F}" dt="2023-03-15T22:41:39.732" v="733" actId="313"/>
        <pc:sldMkLst>
          <pc:docMk/>
          <pc:sldMk cId="3591307362" sldId="279"/>
        </pc:sldMkLst>
        <pc:spChg chg="mod">
          <ac:chgData name="Magalhaes, Janio Eduardo Vasconcellos de" userId="d5c10842-49d9-4f55-8ef7-4ce99ebdea1e" providerId="ADAL" clId="{CB0BB2C7-0331-446A-8ED6-C9D78FCC762F}" dt="2023-03-15T22:41:39.732" v="733" actId="313"/>
          <ac:spMkLst>
            <pc:docMk/>
            <pc:sldMk cId="3591307362" sldId="279"/>
            <ac:spMk id="2" creationId="{F69BEC20-D81B-F3F4-E0D1-10BACFB517EB}"/>
          </ac:spMkLst>
        </pc:spChg>
      </pc:sldChg>
      <pc:sldChg chg="modSp new mod">
        <pc:chgData name="Magalhaes, Janio Eduardo Vasconcellos de" userId="d5c10842-49d9-4f55-8ef7-4ce99ebdea1e" providerId="ADAL" clId="{CB0BB2C7-0331-446A-8ED6-C9D78FCC762F}" dt="2023-03-15T22:07:53.184" v="169" actId="113"/>
        <pc:sldMkLst>
          <pc:docMk/>
          <pc:sldMk cId="2351501921" sldId="288"/>
        </pc:sldMkLst>
        <pc:spChg chg="mod">
          <ac:chgData name="Magalhaes, Janio Eduardo Vasconcellos de" userId="d5c10842-49d9-4f55-8ef7-4ce99ebdea1e" providerId="ADAL" clId="{CB0BB2C7-0331-446A-8ED6-C9D78FCC762F}" dt="2023-03-15T22:07:53.184" v="169" actId="113"/>
          <ac:spMkLst>
            <pc:docMk/>
            <pc:sldMk cId="2351501921" sldId="288"/>
            <ac:spMk id="2" creationId="{71AD6F00-26DA-0531-4CC3-7E7F43F029FF}"/>
          </ac:spMkLst>
        </pc:spChg>
        <pc:spChg chg="mod">
          <ac:chgData name="Magalhaes, Janio Eduardo Vasconcellos de" userId="d5c10842-49d9-4f55-8ef7-4ce99ebdea1e" providerId="ADAL" clId="{CB0BB2C7-0331-446A-8ED6-C9D78FCC762F}" dt="2023-03-15T22:06:29.984" v="162" actId="6549"/>
          <ac:spMkLst>
            <pc:docMk/>
            <pc:sldMk cId="2351501921" sldId="288"/>
            <ac:spMk id="3" creationId="{0AABDE39-1D6D-82EC-E7C1-557CBE8E19AD}"/>
          </ac:spMkLst>
        </pc:spChg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4030097740" sldId="288"/>
        </pc:sldMkLst>
      </pc:sldChg>
      <pc:sldChg chg="addSp delSp modSp new mod">
        <pc:chgData name="Magalhaes, Janio Eduardo Vasconcellos de" userId="d5c10842-49d9-4f55-8ef7-4ce99ebdea1e" providerId="ADAL" clId="{CB0BB2C7-0331-446A-8ED6-C9D78FCC762F}" dt="2023-03-15T22:08:59.614" v="214" actId="20577"/>
        <pc:sldMkLst>
          <pc:docMk/>
          <pc:sldMk cId="1075184139" sldId="289"/>
        </pc:sldMkLst>
        <pc:spChg chg="del">
          <ac:chgData name="Magalhaes, Janio Eduardo Vasconcellos de" userId="d5c10842-49d9-4f55-8ef7-4ce99ebdea1e" providerId="ADAL" clId="{CB0BB2C7-0331-446A-8ED6-C9D78FCC762F}" dt="2023-03-15T22:06:52.085" v="164" actId="22"/>
          <ac:spMkLst>
            <pc:docMk/>
            <pc:sldMk cId="1075184139" sldId="289"/>
            <ac:spMk id="2" creationId="{BFE5934D-7181-784D-42D3-A8ED079B955D}"/>
          </ac:spMkLst>
        </pc:spChg>
        <pc:spChg chg="mod">
          <ac:chgData name="Magalhaes, Janio Eduardo Vasconcellos de" userId="d5c10842-49d9-4f55-8ef7-4ce99ebdea1e" providerId="ADAL" clId="{CB0BB2C7-0331-446A-8ED6-C9D78FCC762F}" dt="2023-03-15T22:08:59.614" v="214" actId="20577"/>
          <ac:spMkLst>
            <pc:docMk/>
            <pc:sldMk cId="1075184139" sldId="289"/>
            <ac:spMk id="3" creationId="{FD023F72-9CC1-5A52-9AB1-3A034CA90A21}"/>
          </ac:spMkLst>
        </pc:spChg>
        <pc:picChg chg="add mod ord">
          <ac:chgData name="Magalhaes, Janio Eduardo Vasconcellos de" userId="d5c10842-49d9-4f55-8ef7-4ce99ebdea1e" providerId="ADAL" clId="{CB0BB2C7-0331-446A-8ED6-C9D78FCC762F}" dt="2023-03-15T22:06:52.085" v="164" actId="22"/>
          <ac:picMkLst>
            <pc:docMk/>
            <pc:sldMk cId="1075184139" sldId="289"/>
            <ac:picMk id="5" creationId="{A57981EE-9F96-8420-6EA1-9CF1CADECB67}"/>
          </ac:picMkLst>
        </pc:picChg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2030618510" sldId="289"/>
        </pc:sldMkLst>
      </pc:sldChg>
      <pc:sldChg chg="modSp new mod">
        <pc:chgData name="Magalhaes, Janio Eduardo Vasconcellos de" userId="d5c10842-49d9-4f55-8ef7-4ce99ebdea1e" providerId="ADAL" clId="{CB0BB2C7-0331-446A-8ED6-C9D78FCC762F}" dt="2023-03-15T22:08:21.816" v="179" actId="207"/>
        <pc:sldMkLst>
          <pc:docMk/>
          <pc:sldMk cId="1120889800" sldId="290"/>
        </pc:sldMkLst>
        <pc:spChg chg="mod">
          <ac:chgData name="Magalhaes, Janio Eduardo Vasconcellos de" userId="d5c10842-49d9-4f55-8ef7-4ce99ebdea1e" providerId="ADAL" clId="{CB0BB2C7-0331-446A-8ED6-C9D78FCC762F}" dt="2023-03-15T22:08:21.816" v="179" actId="207"/>
          <ac:spMkLst>
            <pc:docMk/>
            <pc:sldMk cId="1120889800" sldId="290"/>
            <ac:spMk id="2" creationId="{9D23248E-CCDB-E4ED-1AEE-3756C858966F}"/>
          </ac:spMkLst>
        </pc:spChg>
        <pc:spChg chg="mod">
          <ac:chgData name="Magalhaes, Janio Eduardo Vasconcellos de" userId="d5c10842-49d9-4f55-8ef7-4ce99ebdea1e" providerId="ADAL" clId="{CB0BB2C7-0331-446A-8ED6-C9D78FCC762F}" dt="2023-03-15T22:08:16.979" v="177" actId="20577"/>
          <ac:spMkLst>
            <pc:docMk/>
            <pc:sldMk cId="1120889800" sldId="290"/>
            <ac:spMk id="3" creationId="{1BCC5D42-DDAF-F018-4361-B6898D8512CF}"/>
          </ac:spMkLst>
        </pc:spChg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1396494194" sldId="290"/>
        </pc:sldMkLst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453310143" sldId="291"/>
        </pc:sldMkLst>
      </pc:sldChg>
      <pc:sldChg chg="modSp new mod">
        <pc:chgData name="Magalhaes, Janio Eduardo Vasconcellos de" userId="d5c10842-49d9-4f55-8ef7-4ce99ebdea1e" providerId="ADAL" clId="{CB0BB2C7-0331-446A-8ED6-C9D78FCC762F}" dt="2023-03-15T22:09:40.374" v="255" actId="20577"/>
        <pc:sldMkLst>
          <pc:docMk/>
          <pc:sldMk cId="2657622711" sldId="291"/>
        </pc:sldMkLst>
        <pc:spChg chg="mod">
          <ac:chgData name="Magalhaes, Janio Eduardo Vasconcellos de" userId="d5c10842-49d9-4f55-8ef7-4ce99ebdea1e" providerId="ADAL" clId="{CB0BB2C7-0331-446A-8ED6-C9D78FCC762F}" dt="2023-03-15T22:09:06.655" v="215" actId="207"/>
          <ac:spMkLst>
            <pc:docMk/>
            <pc:sldMk cId="2657622711" sldId="291"/>
            <ac:spMk id="2" creationId="{36BB0A0D-0786-AF1B-115E-5E11B1A6F9A1}"/>
          </ac:spMkLst>
        </pc:spChg>
        <pc:spChg chg="mod">
          <ac:chgData name="Magalhaes, Janio Eduardo Vasconcellos de" userId="d5c10842-49d9-4f55-8ef7-4ce99ebdea1e" providerId="ADAL" clId="{CB0BB2C7-0331-446A-8ED6-C9D78FCC762F}" dt="2023-03-15T22:09:40.374" v="255" actId="20577"/>
          <ac:spMkLst>
            <pc:docMk/>
            <pc:sldMk cId="2657622711" sldId="291"/>
            <ac:spMk id="3" creationId="{36ED4188-69DA-CA21-DB36-607461CE0906}"/>
          </ac:spMkLst>
        </pc:spChg>
      </pc:sldChg>
      <pc:sldChg chg="addSp delSp modSp new">
        <pc:chgData name="Magalhaes, Janio Eduardo Vasconcellos de" userId="d5c10842-49d9-4f55-8ef7-4ce99ebdea1e" providerId="ADAL" clId="{CB0BB2C7-0331-446A-8ED6-C9D78FCC762F}" dt="2023-03-15T22:11:08.768" v="273" actId="1076"/>
        <pc:sldMkLst>
          <pc:docMk/>
          <pc:sldMk cId="787632619" sldId="292"/>
        </pc:sldMkLst>
        <pc:spChg chg="del">
          <ac:chgData name="Magalhaes, Janio Eduardo Vasconcellos de" userId="d5c10842-49d9-4f55-8ef7-4ce99ebdea1e" providerId="ADAL" clId="{CB0BB2C7-0331-446A-8ED6-C9D78FCC762F}" dt="2023-03-15T22:10:15.342" v="257"/>
          <ac:spMkLst>
            <pc:docMk/>
            <pc:sldMk cId="787632619" sldId="292"/>
            <ac:spMk id="2" creationId="{21B9C6C6-F8CA-AEC0-B01A-A20A2A700198}"/>
          </ac:spMkLst>
        </pc:spChg>
        <pc:picChg chg="add mod">
          <ac:chgData name="Magalhaes, Janio Eduardo Vasconcellos de" userId="d5c10842-49d9-4f55-8ef7-4ce99ebdea1e" providerId="ADAL" clId="{CB0BB2C7-0331-446A-8ED6-C9D78FCC762F}" dt="2023-03-15T22:11:08.768" v="273" actId="1076"/>
          <ac:picMkLst>
            <pc:docMk/>
            <pc:sldMk cId="787632619" sldId="292"/>
            <ac:picMk id="1026" creationId="{5A3C4BD4-EAE4-F30C-FA2C-A350BEB5B3A9}"/>
          </ac:picMkLst>
        </pc:picChg>
        <pc:picChg chg="add del mod">
          <ac:chgData name="Magalhaes, Janio Eduardo Vasconcellos de" userId="d5c10842-49d9-4f55-8ef7-4ce99ebdea1e" providerId="ADAL" clId="{CB0BB2C7-0331-446A-8ED6-C9D78FCC762F}" dt="2023-03-15T22:10:51.849" v="266" actId="478"/>
          <ac:picMkLst>
            <pc:docMk/>
            <pc:sldMk cId="787632619" sldId="292"/>
            <ac:picMk id="1028" creationId="{DCE28BE0-E6F0-AB93-23D8-DB9888356BB4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11:04.426" v="270" actId="1076"/>
          <ac:picMkLst>
            <pc:docMk/>
            <pc:sldMk cId="787632619" sldId="292"/>
            <ac:picMk id="1030" creationId="{5792F1B4-6376-F1DA-D906-ACE1E9E2B540}"/>
          </ac:picMkLst>
        </pc:picChg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2253841415" sldId="292"/>
        </pc:sldMkLst>
      </pc:sldChg>
      <pc:sldChg chg="addSp delSp modSp new">
        <pc:chgData name="Magalhaes, Janio Eduardo Vasconcellos de" userId="d5c10842-49d9-4f55-8ef7-4ce99ebdea1e" providerId="ADAL" clId="{CB0BB2C7-0331-446A-8ED6-C9D78FCC762F}" dt="2023-03-15T22:11:38.493" v="277" actId="1076"/>
        <pc:sldMkLst>
          <pc:docMk/>
          <pc:sldMk cId="361117902" sldId="293"/>
        </pc:sldMkLst>
        <pc:spChg chg="del">
          <ac:chgData name="Magalhaes, Janio Eduardo Vasconcellos de" userId="d5c10842-49d9-4f55-8ef7-4ce99ebdea1e" providerId="ADAL" clId="{CB0BB2C7-0331-446A-8ED6-C9D78FCC762F}" dt="2023-03-15T22:11:33.279" v="275"/>
          <ac:spMkLst>
            <pc:docMk/>
            <pc:sldMk cId="361117902" sldId="293"/>
            <ac:spMk id="2" creationId="{6885D75B-D156-26C2-C872-F1D7C9AACD34}"/>
          </ac:spMkLst>
        </pc:spChg>
        <pc:picChg chg="add mod">
          <ac:chgData name="Magalhaes, Janio Eduardo Vasconcellos de" userId="d5c10842-49d9-4f55-8ef7-4ce99ebdea1e" providerId="ADAL" clId="{CB0BB2C7-0331-446A-8ED6-C9D78FCC762F}" dt="2023-03-15T22:11:38.493" v="277" actId="1076"/>
          <ac:picMkLst>
            <pc:docMk/>
            <pc:sldMk cId="361117902" sldId="293"/>
            <ac:picMk id="2050" creationId="{E4F91D79-21C0-0024-8669-A9604790B7D6}"/>
          </ac:picMkLst>
        </pc:picChg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4186532781" sldId="293"/>
        </pc:sldMkLst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3066383141" sldId="294"/>
        </pc:sldMkLst>
      </pc:sldChg>
      <pc:sldChg chg="addSp delSp modSp new mod">
        <pc:chgData name="Magalhaes, Janio Eduardo Vasconcellos de" userId="d5c10842-49d9-4f55-8ef7-4ce99ebdea1e" providerId="ADAL" clId="{CB0BB2C7-0331-446A-8ED6-C9D78FCC762F}" dt="2023-03-15T22:17:43.384" v="321" actId="20577"/>
        <pc:sldMkLst>
          <pc:docMk/>
          <pc:sldMk cId="3113027239" sldId="294"/>
        </pc:sldMkLst>
        <pc:spChg chg="del">
          <ac:chgData name="Magalhaes, Janio Eduardo Vasconcellos de" userId="d5c10842-49d9-4f55-8ef7-4ce99ebdea1e" providerId="ADAL" clId="{CB0BB2C7-0331-446A-8ED6-C9D78FCC762F}" dt="2023-03-15T22:14:18.602" v="281" actId="22"/>
          <ac:spMkLst>
            <pc:docMk/>
            <pc:sldMk cId="3113027239" sldId="294"/>
            <ac:spMk id="2" creationId="{415B5287-BD24-A336-E80C-9BCFE4D5D318}"/>
          </ac:spMkLst>
        </pc:spChg>
        <pc:spChg chg="mod">
          <ac:chgData name="Magalhaes, Janio Eduardo Vasconcellos de" userId="d5c10842-49d9-4f55-8ef7-4ce99ebdea1e" providerId="ADAL" clId="{CB0BB2C7-0331-446A-8ED6-C9D78FCC762F}" dt="2023-03-15T22:17:43.384" v="321" actId="20577"/>
          <ac:spMkLst>
            <pc:docMk/>
            <pc:sldMk cId="3113027239" sldId="294"/>
            <ac:spMk id="3" creationId="{5173328F-A2D0-6C71-9718-59009C034105}"/>
          </ac:spMkLst>
        </pc:spChg>
        <pc:picChg chg="add mod ord">
          <ac:chgData name="Magalhaes, Janio Eduardo Vasconcellos de" userId="d5c10842-49d9-4f55-8ef7-4ce99ebdea1e" providerId="ADAL" clId="{CB0BB2C7-0331-446A-8ED6-C9D78FCC762F}" dt="2023-03-15T22:14:18.602" v="281" actId="22"/>
          <ac:picMkLst>
            <pc:docMk/>
            <pc:sldMk cId="3113027239" sldId="294"/>
            <ac:picMk id="5" creationId="{10F5FE2A-0A45-C991-E9D8-B326E046DA4D}"/>
          </ac:picMkLst>
        </pc:picChg>
      </pc:sldChg>
      <pc:sldChg chg="modSp new mod ord">
        <pc:chgData name="Magalhaes, Janio Eduardo Vasconcellos de" userId="d5c10842-49d9-4f55-8ef7-4ce99ebdea1e" providerId="ADAL" clId="{CB0BB2C7-0331-446A-8ED6-C9D78FCC762F}" dt="2023-03-15T22:21:22.185" v="423" actId="20577"/>
        <pc:sldMkLst>
          <pc:docMk/>
          <pc:sldMk cId="3084766496" sldId="295"/>
        </pc:sldMkLst>
        <pc:spChg chg="mod">
          <ac:chgData name="Magalhaes, Janio Eduardo Vasconcellos de" userId="d5c10842-49d9-4f55-8ef7-4ce99ebdea1e" providerId="ADAL" clId="{CB0BB2C7-0331-446A-8ED6-C9D78FCC762F}" dt="2023-03-15T22:19:05.015" v="344" actId="207"/>
          <ac:spMkLst>
            <pc:docMk/>
            <pc:sldMk cId="3084766496" sldId="295"/>
            <ac:spMk id="2" creationId="{F34D5394-5B8B-0A24-B8E4-3729367EB56B}"/>
          </ac:spMkLst>
        </pc:spChg>
        <pc:spChg chg="mod">
          <ac:chgData name="Magalhaes, Janio Eduardo Vasconcellos de" userId="d5c10842-49d9-4f55-8ef7-4ce99ebdea1e" providerId="ADAL" clId="{CB0BB2C7-0331-446A-8ED6-C9D78FCC762F}" dt="2023-03-15T22:21:22.185" v="423" actId="20577"/>
          <ac:spMkLst>
            <pc:docMk/>
            <pc:sldMk cId="3084766496" sldId="295"/>
            <ac:spMk id="3" creationId="{1CB99A1E-364B-5DDB-9B53-23A77041A397}"/>
          </ac:spMkLst>
        </pc:spChg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3511650717" sldId="295"/>
        </pc:sldMkLst>
      </pc:sldChg>
      <pc:sldChg chg="modSp new mod">
        <pc:chgData name="Magalhaes, Janio Eduardo Vasconcellos de" userId="d5c10842-49d9-4f55-8ef7-4ce99ebdea1e" providerId="ADAL" clId="{CB0BB2C7-0331-446A-8ED6-C9D78FCC762F}" dt="2023-03-15T22:18:32.377" v="340" actId="20577"/>
        <pc:sldMkLst>
          <pc:docMk/>
          <pc:sldMk cId="1446180484" sldId="296"/>
        </pc:sldMkLst>
        <pc:spChg chg="mod">
          <ac:chgData name="Magalhaes, Janio Eduardo Vasconcellos de" userId="d5c10842-49d9-4f55-8ef7-4ce99ebdea1e" providerId="ADAL" clId="{CB0BB2C7-0331-446A-8ED6-C9D78FCC762F}" dt="2023-03-15T22:18:32.377" v="340" actId="20577"/>
          <ac:spMkLst>
            <pc:docMk/>
            <pc:sldMk cId="1446180484" sldId="296"/>
            <ac:spMk id="2" creationId="{B542168D-5CA2-19C4-AA9A-6C5F27D269A9}"/>
          </ac:spMkLst>
        </pc:spChg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4291791134" sldId="296"/>
        </pc:sldMkLst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701836972" sldId="297"/>
        </pc:sldMkLst>
      </pc:sldChg>
      <pc:sldChg chg="modSp new mod">
        <pc:chgData name="Magalhaes, Janio Eduardo Vasconcellos de" userId="d5c10842-49d9-4f55-8ef7-4ce99ebdea1e" providerId="ADAL" clId="{CB0BB2C7-0331-446A-8ED6-C9D78FCC762F}" dt="2023-03-15T22:19:52.029" v="377" actId="113"/>
        <pc:sldMkLst>
          <pc:docMk/>
          <pc:sldMk cId="2208826079" sldId="297"/>
        </pc:sldMkLst>
        <pc:spChg chg="mod">
          <ac:chgData name="Magalhaes, Janio Eduardo Vasconcellos de" userId="d5c10842-49d9-4f55-8ef7-4ce99ebdea1e" providerId="ADAL" clId="{CB0BB2C7-0331-446A-8ED6-C9D78FCC762F}" dt="2023-03-15T22:19:52.029" v="377" actId="113"/>
          <ac:spMkLst>
            <pc:docMk/>
            <pc:sldMk cId="2208826079" sldId="297"/>
            <ac:spMk id="2" creationId="{CB67DD37-8D19-6E67-20B2-C30234E3AD32}"/>
          </ac:spMkLst>
        </pc:spChg>
        <pc:spChg chg="mod">
          <ac:chgData name="Magalhaes, Janio Eduardo Vasconcellos de" userId="d5c10842-49d9-4f55-8ef7-4ce99ebdea1e" providerId="ADAL" clId="{CB0BB2C7-0331-446A-8ED6-C9D78FCC762F}" dt="2023-03-15T22:19:24.328" v="373" actId="20577"/>
          <ac:spMkLst>
            <pc:docMk/>
            <pc:sldMk cId="2208826079" sldId="297"/>
            <ac:spMk id="3" creationId="{1A3A4D6A-6418-2E96-5E9A-FD2AF76ACA01}"/>
          </ac:spMkLst>
        </pc:spChg>
      </pc:sldChg>
      <pc:sldChg chg="addSp delSp modSp new mod">
        <pc:chgData name="Magalhaes, Janio Eduardo Vasconcellos de" userId="d5c10842-49d9-4f55-8ef7-4ce99ebdea1e" providerId="ADAL" clId="{CB0BB2C7-0331-446A-8ED6-C9D78FCC762F}" dt="2023-03-15T22:21:14.338" v="415" actId="1076"/>
        <pc:sldMkLst>
          <pc:docMk/>
          <pc:sldMk cId="992912190" sldId="298"/>
        </pc:sldMkLst>
        <pc:spChg chg="del">
          <ac:chgData name="Magalhaes, Janio Eduardo Vasconcellos de" userId="d5c10842-49d9-4f55-8ef7-4ce99ebdea1e" providerId="ADAL" clId="{CB0BB2C7-0331-446A-8ED6-C9D78FCC762F}" dt="2023-03-15T22:20:35.534" v="379"/>
          <ac:spMkLst>
            <pc:docMk/>
            <pc:sldMk cId="992912190" sldId="298"/>
            <ac:spMk id="2" creationId="{D15D35EE-B5B6-FAA1-F51E-3A6D9406CBF5}"/>
          </ac:spMkLst>
        </pc:spChg>
        <pc:spChg chg="mod">
          <ac:chgData name="Magalhaes, Janio Eduardo Vasconcellos de" userId="d5c10842-49d9-4f55-8ef7-4ce99ebdea1e" providerId="ADAL" clId="{CB0BB2C7-0331-446A-8ED6-C9D78FCC762F}" dt="2023-03-15T22:21:06.437" v="413" actId="20577"/>
          <ac:spMkLst>
            <pc:docMk/>
            <pc:sldMk cId="992912190" sldId="298"/>
            <ac:spMk id="3" creationId="{FC7C67C2-716D-3DF3-969A-D7D09172DA2F}"/>
          </ac:spMkLst>
        </pc:spChg>
        <pc:picChg chg="add mod">
          <ac:chgData name="Magalhaes, Janio Eduardo Vasconcellos de" userId="d5c10842-49d9-4f55-8ef7-4ce99ebdea1e" providerId="ADAL" clId="{CB0BB2C7-0331-446A-8ED6-C9D78FCC762F}" dt="2023-03-15T22:21:14.338" v="415" actId="1076"/>
          <ac:picMkLst>
            <pc:docMk/>
            <pc:sldMk cId="992912190" sldId="298"/>
            <ac:picMk id="3074" creationId="{F179E8FE-7168-BF6F-CD99-2F59C3E14455}"/>
          </ac:picMkLst>
        </pc:picChg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3683635182" sldId="298"/>
        </pc:sldMkLst>
      </pc:sldChg>
      <pc:sldChg chg="del">
        <pc:chgData name="Magalhaes, Janio Eduardo Vasconcellos de" userId="d5c10842-49d9-4f55-8ef7-4ce99ebdea1e" providerId="ADAL" clId="{CB0BB2C7-0331-446A-8ED6-C9D78FCC762F}" dt="2023-03-15T22:05:58.268" v="93" actId="47"/>
        <pc:sldMkLst>
          <pc:docMk/>
          <pc:sldMk cId="906306364" sldId="299"/>
        </pc:sldMkLst>
      </pc:sldChg>
      <pc:sldChg chg="modSp new mod">
        <pc:chgData name="Magalhaes, Janio Eduardo Vasconcellos de" userId="d5c10842-49d9-4f55-8ef7-4ce99ebdea1e" providerId="ADAL" clId="{CB0BB2C7-0331-446A-8ED6-C9D78FCC762F}" dt="2023-03-15T22:33:02.257" v="620" actId="313"/>
        <pc:sldMkLst>
          <pc:docMk/>
          <pc:sldMk cId="2880829929" sldId="299"/>
        </pc:sldMkLst>
        <pc:spChg chg="mod">
          <ac:chgData name="Magalhaes, Janio Eduardo Vasconcellos de" userId="d5c10842-49d9-4f55-8ef7-4ce99ebdea1e" providerId="ADAL" clId="{CB0BB2C7-0331-446A-8ED6-C9D78FCC762F}" dt="2023-03-15T22:22:12.143" v="502" actId="5793"/>
          <ac:spMkLst>
            <pc:docMk/>
            <pc:sldMk cId="2880829929" sldId="299"/>
            <ac:spMk id="2" creationId="{0DE6634E-50E8-C03F-ADC5-18AFCF60AC9D}"/>
          </ac:spMkLst>
        </pc:spChg>
        <pc:spChg chg="mod">
          <ac:chgData name="Magalhaes, Janio Eduardo Vasconcellos de" userId="d5c10842-49d9-4f55-8ef7-4ce99ebdea1e" providerId="ADAL" clId="{CB0BB2C7-0331-446A-8ED6-C9D78FCC762F}" dt="2023-03-15T22:33:02.257" v="620" actId="313"/>
          <ac:spMkLst>
            <pc:docMk/>
            <pc:sldMk cId="2880829929" sldId="299"/>
            <ac:spMk id="3" creationId="{B22358FB-0A62-C433-2885-2267B8D89038}"/>
          </ac:spMkLst>
        </pc:spChg>
      </pc:sldChg>
      <pc:sldChg chg="addSp delSp modSp new mod">
        <pc:chgData name="Magalhaes, Janio Eduardo Vasconcellos de" userId="d5c10842-49d9-4f55-8ef7-4ce99ebdea1e" providerId="ADAL" clId="{CB0BB2C7-0331-446A-8ED6-C9D78FCC762F}" dt="2023-03-15T22:47:06.804" v="782" actId="1076"/>
        <pc:sldMkLst>
          <pc:docMk/>
          <pc:sldMk cId="3339478183" sldId="300"/>
        </pc:sldMkLst>
        <pc:spChg chg="del">
          <ac:chgData name="Magalhaes, Janio Eduardo Vasconcellos de" userId="d5c10842-49d9-4f55-8ef7-4ce99ebdea1e" providerId="ADAL" clId="{CB0BB2C7-0331-446A-8ED6-C9D78FCC762F}" dt="2023-03-15T22:23:23.315" v="504"/>
          <ac:spMkLst>
            <pc:docMk/>
            <pc:sldMk cId="3339478183" sldId="300"/>
            <ac:spMk id="2" creationId="{92C99E82-D088-B4ED-1FF9-1461EF2214E1}"/>
          </ac:spMkLst>
        </pc:spChg>
        <pc:spChg chg="mod">
          <ac:chgData name="Magalhaes, Janio Eduardo Vasconcellos de" userId="d5c10842-49d9-4f55-8ef7-4ce99ebdea1e" providerId="ADAL" clId="{CB0BB2C7-0331-446A-8ED6-C9D78FCC762F}" dt="2023-03-15T22:26:36.905" v="553" actId="313"/>
          <ac:spMkLst>
            <pc:docMk/>
            <pc:sldMk cId="3339478183" sldId="300"/>
            <ac:spMk id="3" creationId="{6014721D-EB68-3F0A-9375-ED9839F5DF60}"/>
          </ac:spMkLst>
        </pc:spChg>
        <pc:picChg chg="add mod">
          <ac:chgData name="Magalhaes, Janio Eduardo Vasconcellos de" userId="d5c10842-49d9-4f55-8ef7-4ce99ebdea1e" providerId="ADAL" clId="{CB0BB2C7-0331-446A-8ED6-C9D78FCC762F}" dt="2023-03-15T22:24:58.723" v="510" actId="1076"/>
          <ac:picMkLst>
            <pc:docMk/>
            <pc:sldMk cId="3339478183" sldId="300"/>
            <ac:picMk id="5" creationId="{E910146A-0CCF-8863-153F-F04A532F7DB3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25:04.760" v="512" actId="1076"/>
          <ac:picMkLst>
            <pc:docMk/>
            <pc:sldMk cId="3339478183" sldId="300"/>
            <ac:picMk id="6" creationId="{736D8E03-CD85-B768-F4D4-9A5DCAD2842A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25:10.467" v="514" actId="1076"/>
          <ac:picMkLst>
            <pc:docMk/>
            <pc:sldMk cId="3339478183" sldId="300"/>
            <ac:picMk id="7" creationId="{91BD135A-41E3-0696-9A1E-15880E48FA0D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25:16.274" v="516" actId="1076"/>
          <ac:picMkLst>
            <pc:docMk/>
            <pc:sldMk cId="3339478183" sldId="300"/>
            <ac:picMk id="8" creationId="{8BF64C31-B9D7-B0C5-D010-9A7E9CF8ED2D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25:21.433" v="518" actId="1076"/>
          <ac:picMkLst>
            <pc:docMk/>
            <pc:sldMk cId="3339478183" sldId="300"/>
            <ac:picMk id="9" creationId="{2FC0CFB4-D2AB-0FBF-AC60-9A455E931E4F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25:37.048" v="521" actId="207"/>
          <ac:picMkLst>
            <pc:docMk/>
            <pc:sldMk cId="3339478183" sldId="300"/>
            <ac:picMk id="10" creationId="{BFF57BBC-9F48-1AA7-A529-31FF7E28E873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25:49.334" v="525" actId="1076"/>
          <ac:picMkLst>
            <pc:docMk/>
            <pc:sldMk cId="3339478183" sldId="300"/>
            <ac:picMk id="11" creationId="{1478F8A8-B303-AB2C-C95E-7A8BE1BFDD73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29:41.740" v="595" actId="207"/>
          <ac:picMkLst>
            <pc:docMk/>
            <pc:sldMk cId="3339478183" sldId="300"/>
            <ac:picMk id="12" creationId="{C5650268-0394-A09F-A0BB-1E631EB268BD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27:26.549" v="554" actId="207"/>
          <ac:picMkLst>
            <pc:docMk/>
            <pc:sldMk cId="3339478183" sldId="300"/>
            <ac:picMk id="13" creationId="{73B79771-8C6C-FA6C-3B80-25FC7F0E7BDC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47:06.804" v="782" actId="1076"/>
          <ac:picMkLst>
            <pc:docMk/>
            <pc:sldMk cId="3339478183" sldId="300"/>
            <ac:picMk id="14" creationId="{B812772D-42AC-2F72-D0B1-F5E74C21AE99}"/>
          </ac:picMkLst>
        </pc:picChg>
        <pc:picChg chg="add mod">
          <ac:chgData name="Magalhaes, Janio Eduardo Vasconcellos de" userId="d5c10842-49d9-4f55-8ef7-4ce99ebdea1e" providerId="ADAL" clId="{CB0BB2C7-0331-446A-8ED6-C9D78FCC762F}" dt="2023-03-15T22:23:28.971" v="506" actId="14100"/>
          <ac:picMkLst>
            <pc:docMk/>
            <pc:sldMk cId="3339478183" sldId="300"/>
            <ac:picMk id="4098" creationId="{DADDB04B-F053-216F-2578-D716A68D6F7E}"/>
          </ac:picMkLst>
        </pc:picChg>
      </pc:sldChg>
      <pc:sldChg chg="addSp modSp new mod ord">
        <pc:chgData name="Magalhaes, Janio Eduardo Vasconcellos de" userId="d5c10842-49d9-4f55-8ef7-4ce99ebdea1e" providerId="ADAL" clId="{CB0BB2C7-0331-446A-8ED6-C9D78FCC762F}" dt="2023-03-15T22:29:16.698" v="593" actId="1076"/>
        <pc:sldMkLst>
          <pc:docMk/>
          <pc:sldMk cId="2426163270" sldId="301"/>
        </pc:sldMkLst>
        <pc:spChg chg="mod">
          <ac:chgData name="Magalhaes, Janio Eduardo Vasconcellos de" userId="d5c10842-49d9-4f55-8ef7-4ce99ebdea1e" providerId="ADAL" clId="{CB0BB2C7-0331-446A-8ED6-C9D78FCC762F}" dt="2023-03-15T22:28:21.050" v="576"/>
          <ac:spMkLst>
            <pc:docMk/>
            <pc:sldMk cId="2426163270" sldId="301"/>
            <ac:spMk id="2" creationId="{AF28ED22-FA5E-BB09-2767-7173B4BC7651}"/>
          </ac:spMkLst>
        </pc:spChg>
        <pc:spChg chg="mod">
          <ac:chgData name="Magalhaes, Janio Eduardo Vasconcellos de" userId="d5c10842-49d9-4f55-8ef7-4ce99ebdea1e" providerId="ADAL" clId="{CB0BB2C7-0331-446A-8ED6-C9D78FCC762F}" dt="2023-03-15T22:28:26.648" v="586" actId="20577"/>
          <ac:spMkLst>
            <pc:docMk/>
            <pc:sldMk cId="2426163270" sldId="301"/>
            <ac:spMk id="3" creationId="{D8041443-7220-73E1-7BE2-278AD77ABDF1}"/>
          </ac:spMkLst>
        </pc:spChg>
        <pc:picChg chg="add mod">
          <ac:chgData name="Magalhaes, Janio Eduardo Vasconcellos de" userId="d5c10842-49d9-4f55-8ef7-4ce99ebdea1e" providerId="ADAL" clId="{CB0BB2C7-0331-446A-8ED6-C9D78FCC762F}" dt="2023-03-15T22:29:16.698" v="593" actId="1076"/>
          <ac:picMkLst>
            <pc:docMk/>
            <pc:sldMk cId="2426163270" sldId="301"/>
            <ac:picMk id="5122" creationId="{911F9A73-430B-0A28-3E40-6F84893A42C5}"/>
          </ac:picMkLst>
        </pc:picChg>
      </pc:sldChg>
      <pc:sldChg chg="modSp new mod">
        <pc:chgData name="Magalhaes, Janio Eduardo Vasconcellos de" userId="d5c10842-49d9-4f55-8ef7-4ce99ebdea1e" providerId="ADAL" clId="{CB0BB2C7-0331-446A-8ED6-C9D78FCC762F}" dt="2023-03-15T22:28:12.454" v="575" actId="20577"/>
        <pc:sldMkLst>
          <pc:docMk/>
          <pc:sldMk cId="957994311" sldId="302"/>
        </pc:sldMkLst>
        <pc:spChg chg="mod">
          <ac:chgData name="Magalhaes, Janio Eduardo Vasconcellos de" userId="d5c10842-49d9-4f55-8ef7-4ce99ebdea1e" providerId="ADAL" clId="{CB0BB2C7-0331-446A-8ED6-C9D78FCC762F}" dt="2023-03-15T22:28:12.454" v="575" actId="20577"/>
          <ac:spMkLst>
            <pc:docMk/>
            <pc:sldMk cId="957994311" sldId="302"/>
            <ac:spMk id="2" creationId="{18FD855A-4D14-C304-D18F-853DE92F628D}"/>
          </ac:spMkLst>
        </pc:spChg>
      </pc:sldChg>
      <pc:sldChg chg="new del">
        <pc:chgData name="Magalhaes, Janio Eduardo Vasconcellos de" userId="d5c10842-49d9-4f55-8ef7-4ce99ebdea1e" providerId="ADAL" clId="{CB0BB2C7-0331-446A-8ED6-C9D78FCC762F}" dt="2023-03-15T22:29:19.960" v="594" actId="47"/>
        <pc:sldMkLst>
          <pc:docMk/>
          <pc:sldMk cId="1010481971" sldId="303"/>
        </pc:sldMkLst>
      </pc:sldChg>
      <pc:sldChg chg="addSp delSp modSp new mod ord">
        <pc:chgData name="Magalhaes, Janio Eduardo Vasconcellos de" userId="d5c10842-49d9-4f55-8ef7-4ce99ebdea1e" providerId="ADAL" clId="{CB0BB2C7-0331-446A-8ED6-C9D78FCC762F}" dt="2023-03-15T22:39:07.773" v="665" actId="1076"/>
        <pc:sldMkLst>
          <pc:docMk/>
          <pc:sldMk cId="3750478286" sldId="303"/>
        </pc:sldMkLst>
        <pc:spChg chg="mod">
          <ac:chgData name="Magalhaes, Janio Eduardo Vasconcellos de" userId="d5c10842-49d9-4f55-8ef7-4ce99ebdea1e" providerId="ADAL" clId="{CB0BB2C7-0331-446A-8ED6-C9D78FCC762F}" dt="2023-03-15T22:36:22.997" v="664" actId="6549"/>
          <ac:spMkLst>
            <pc:docMk/>
            <pc:sldMk cId="3750478286" sldId="303"/>
            <ac:spMk id="2" creationId="{E2C77606-944C-E896-285B-4B8948245C71}"/>
          </ac:spMkLst>
        </pc:spChg>
        <pc:spChg chg="mod">
          <ac:chgData name="Magalhaes, Janio Eduardo Vasconcellos de" userId="d5c10842-49d9-4f55-8ef7-4ce99ebdea1e" providerId="ADAL" clId="{CB0BB2C7-0331-446A-8ED6-C9D78FCC762F}" dt="2023-03-15T22:32:13.498" v="618" actId="20577"/>
          <ac:spMkLst>
            <pc:docMk/>
            <pc:sldMk cId="3750478286" sldId="303"/>
            <ac:spMk id="3" creationId="{168E53EB-DDB5-FEB1-9A89-C13DB0A2D371}"/>
          </ac:spMkLst>
        </pc:spChg>
        <pc:spChg chg="add del">
          <ac:chgData name="Magalhaes, Janio Eduardo Vasconcellos de" userId="d5c10842-49d9-4f55-8ef7-4ce99ebdea1e" providerId="ADAL" clId="{CB0BB2C7-0331-446A-8ED6-C9D78FCC762F}" dt="2023-03-15T22:35:32.694" v="652" actId="478"/>
          <ac:spMkLst>
            <pc:docMk/>
            <pc:sldMk cId="3750478286" sldId="303"/>
            <ac:spMk id="4" creationId="{D5C0B2A3-029B-7883-AE3D-358D802399EB}"/>
          </ac:spMkLst>
        </pc:spChg>
        <pc:spChg chg="add mod">
          <ac:chgData name="Magalhaes, Janio Eduardo Vasconcellos de" userId="d5c10842-49d9-4f55-8ef7-4ce99ebdea1e" providerId="ADAL" clId="{CB0BB2C7-0331-446A-8ED6-C9D78FCC762F}" dt="2023-03-15T22:39:07.773" v="665" actId="1076"/>
          <ac:spMkLst>
            <pc:docMk/>
            <pc:sldMk cId="3750478286" sldId="303"/>
            <ac:spMk id="5" creationId="{09CBB307-DF9A-7947-0E87-321AE195EA36}"/>
          </ac:spMkLst>
        </pc:spChg>
      </pc:sldChg>
      <pc:sldChg chg="new del">
        <pc:chgData name="Magalhaes, Janio Eduardo Vasconcellos de" userId="d5c10842-49d9-4f55-8ef7-4ce99ebdea1e" providerId="ADAL" clId="{CB0BB2C7-0331-446A-8ED6-C9D78FCC762F}" dt="2023-03-15T22:39:12.822" v="666" actId="47"/>
        <pc:sldMkLst>
          <pc:docMk/>
          <pc:sldMk cId="1847006047" sldId="304"/>
        </pc:sldMkLst>
      </pc:sldChg>
      <pc:sldChg chg="modSp new mod">
        <pc:chgData name="Magalhaes, Janio Eduardo Vasconcellos de" userId="d5c10842-49d9-4f55-8ef7-4ce99ebdea1e" providerId="ADAL" clId="{CB0BB2C7-0331-446A-8ED6-C9D78FCC762F}" dt="2023-03-15T22:33:35.222" v="650" actId="313"/>
        <pc:sldMkLst>
          <pc:docMk/>
          <pc:sldMk cId="1207063844" sldId="305"/>
        </pc:sldMkLst>
        <pc:spChg chg="mod">
          <ac:chgData name="Magalhaes, Janio Eduardo Vasconcellos de" userId="d5c10842-49d9-4f55-8ef7-4ce99ebdea1e" providerId="ADAL" clId="{CB0BB2C7-0331-446A-8ED6-C9D78FCC762F}" dt="2023-03-15T22:33:35.222" v="650" actId="313"/>
          <ac:spMkLst>
            <pc:docMk/>
            <pc:sldMk cId="1207063844" sldId="305"/>
            <ac:spMk id="2" creationId="{F662655E-C8EA-01D7-0804-013CFC6BABFE}"/>
          </ac:spMkLst>
        </pc:spChg>
      </pc:sldChg>
      <pc:sldChg chg="modSp new mod">
        <pc:chgData name="Magalhaes, Janio Eduardo Vasconcellos de" userId="d5c10842-49d9-4f55-8ef7-4ce99ebdea1e" providerId="ADAL" clId="{CB0BB2C7-0331-446A-8ED6-C9D78FCC762F}" dt="2023-03-15T22:43:43.722" v="778" actId="20577"/>
        <pc:sldMkLst>
          <pc:docMk/>
          <pc:sldMk cId="2940937818" sldId="306"/>
        </pc:sldMkLst>
        <pc:spChg chg="mod">
          <ac:chgData name="Magalhaes, Janio Eduardo Vasconcellos de" userId="d5c10842-49d9-4f55-8ef7-4ce99ebdea1e" providerId="ADAL" clId="{CB0BB2C7-0331-446A-8ED6-C9D78FCC762F}" dt="2023-03-15T22:42:56.762" v="760" actId="207"/>
          <ac:spMkLst>
            <pc:docMk/>
            <pc:sldMk cId="2940937818" sldId="306"/>
            <ac:spMk id="2" creationId="{9389027C-AD6A-EC73-F75A-53EA7E3A3D71}"/>
          </ac:spMkLst>
        </pc:spChg>
        <pc:spChg chg="mod">
          <ac:chgData name="Magalhaes, Janio Eduardo Vasconcellos de" userId="d5c10842-49d9-4f55-8ef7-4ce99ebdea1e" providerId="ADAL" clId="{CB0BB2C7-0331-446A-8ED6-C9D78FCC762F}" dt="2023-03-15T22:43:43.722" v="778" actId="20577"/>
          <ac:spMkLst>
            <pc:docMk/>
            <pc:sldMk cId="2940937818" sldId="306"/>
            <ac:spMk id="3" creationId="{07044DDA-D4ED-0A2A-EE13-1EEC526D5363}"/>
          </ac:spMkLst>
        </pc:spChg>
      </pc:sldChg>
      <pc:sldChg chg="modSp new mod ord">
        <pc:chgData name="Magalhaes, Janio Eduardo Vasconcellos de" userId="d5c10842-49d9-4f55-8ef7-4ce99ebdea1e" providerId="ADAL" clId="{CB0BB2C7-0331-446A-8ED6-C9D78FCC762F}" dt="2023-03-15T22:42:33.601" v="758" actId="20577"/>
        <pc:sldMkLst>
          <pc:docMk/>
          <pc:sldMk cId="362321178" sldId="307"/>
        </pc:sldMkLst>
        <pc:spChg chg="mod">
          <ac:chgData name="Magalhaes, Janio Eduardo Vasconcellos de" userId="d5c10842-49d9-4f55-8ef7-4ce99ebdea1e" providerId="ADAL" clId="{CB0BB2C7-0331-446A-8ED6-C9D78FCC762F}" dt="2023-03-15T22:42:33.601" v="758" actId="20577"/>
          <ac:spMkLst>
            <pc:docMk/>
            <pc:sldMk cId="362321178" sldId="307"/>
            <ac:spMk id="2" creationId="{F617616E-2ABF-25FB-9CF7-66629F812DEC}"/>
          </ac:spMkLst>
        </pc:spChg>
      </pc:sldChg>
      <pc:sldChg chg="modSp new mod">
        <pc:chgData name="Magalhaes, Janio Eduardo Vasconcellos de" userId="d5c10842-49d9-4f55-8ef7-4ce99ebdea1e" providerId="ADAL" clId="{CB0BB2C7-0331-446A-8ED6-C9D78FCC762F}" dt="2023-03-15T22:43:37.774" v="770" actId="20577"/>
        <pc:sldMkLst>
          <pc:docMk/>
          <pc:sldMk cId="3351195988" sldId="308"/>
        </pc:sldMkLst>
        <pc:spChg chg="mod">
          <ac:chgData name="Magalhaes, Janio Eduardo Vasconcellos de" userId="d5c10842-49d9-4f55-8ef7-4ce99ebdea1e" providerId="ADAL" clId="{CB0BB2C7-0331-446A-8ED6-C9D78FCC762F}" dt="2023-03-15T22:43:33.166" v="763" actId="207"/>
          <ac:spMkLst>
            <pc:docMk/>
            <pc:sldMk cId="3351195988" sldId="308"/>
            <ac:spMk id="2" creationId="{F9EF3CD8-8BD0-4831-F2F7-87D678B12872}"/>
          </ac:spMkLst>
        </pc:spChg>
        <pc:spChg chg="mod">
          <ac:chgData name="Magalhaes, Janio Eduardo Vasconcellos de" userId="d5c10842-49d9-4f55-8ef7-4ce99ebdea1e" providerId="ADAL" clId="{CB0BB2C7-0331-446A-8ED6-C9D78FCC762F}" dt="2023-03-15T22:43:37.774" v="770" actId="20577"/>
          <ac:spMkLst>
            <pc:docMk/>
            <pc:sldMk cId="3351195988" sldId="308"/>
            <ac:spMk id="3" creationId="{863E7313-8B5E-59F1-D72A-00E12794D80A}"/>
          </ac:spMkLst>
        </pc:spChg>
      </pc:sldChg>
      <pc:sldChg chg="addSp delSp modSp new">
        <pc:chgData name="Magalhaes, Janio Eduardo Vasconcellos de" userId="d5c10842-49d9-4f55-8ef7-4ce99ebdea1e" providerId="ADAL" clId="{CB0BB2C7-0331-446A-8ED6-C9D78FCC762F}" dt="2023-03-15T22:44:48.635" v="780"/>
        <pc:sldMkLst>
          <pc:docMk/>
          <pc:sldMk cId="3647181984" sldId="309"/>
        </pc:sldMkLst>
        <pc:spChg chg="del">
          <ac:chgData name="Magalhaes, Janio Eduardo Vasconcellos de" userId="d5c10842-49d9-4f55-8ef7-4ce99ebdea1e" providerId="ADAL" clId="{CB0BB2C7-0331-446A-8ED6-C9D78FCC762F}" dt="2023-03-15T22:44:48.635" v="780"/>
          <ac:spMkLst>
            <pc:docMk/>
            <pc:sldMk cId="3647181984" sldId="309"/>
            <ac:spMk id="2" creationId="{11F0DB39-685A-41A0-D420-8C0AF903D2B5}"/>
          </ac:spMkLst>
        </pc:spChg>
        <pc:picChg chg="add mod">
          <ac:chgData name="Magalhaes, Janio Eduardo Vasconcellos de" userId="d5c10842-49d9-4f55-8ef7-4ce99ebdea1e" providerId="ADAL" clId="{CB0BB2C7-0331-446A-8ED6-C9D78FCC762F}" dt="2023-03-15T22:44:48.635" v="780"/>
          <ac:picMkLst>
            <pc:docMk/>
            <pc:sldMk cId="3647181984" sldId="309"/>
            <ac:picMk id="6146" creationId="{DFBC4506-6464-E0F0-08F2-25111D5A17FD}"/>
          </ac:picMkLst>
        </pc:picChg>
      </pc:sldChg>
    </pc:docChg>
  </pc:docChgLst>
  <pc:docChgLst>
    <pc:chgData name="Magalhaes, Janio Eduardo Vasconcellos de" userId="d5c10842-49d9-4f55-8ef7-4ce99ebdea1e" providerId="ADAL" clId="{D346CAF3-6F41-49B8-9DA5-E4C138B9A392}"/>
    <pc:docChg chg="undo custSel addSld delSld modSld sldOrd">
      <pc:chgData name="Magalhaes, Janio Eduardo Vasconcellos de" userId="d5c10842-49d9-4f55-8ef7-4ce99ebdea1e" providerId="ADAL" clId="{D346CAF3-6F41-49B8-9DA5-E4C138B9A392}" dt="2023-03-01T20:44:30.421" v="1373" actId="20577"/>
      <pc:docMkLst>
        <pc:docMk/>
      </pc:docMkLst>
      <pc:sldChg chg="modSp mod">
        <pc:chgData name="Magalhaes, Janio Eduardo Vasconcellos de" userId="d5c10842-49d9-4f55-8ef7-4ce99ebdea1e" providerId="ADAL" clId="{D346CAF3-6F41-49B8-9DA5-E4C138B9A392}" dt="2023-02-28T18:25:28.396" v="119" actId="20577"/>
        <pc:sldMkLst>
          <pc:docMk/>
          <pc:sldMk cId="0" sldId="257"/>
        </pc:sldMkLst>
        <pc:spChg chg="mod">
          <ac:chgData name="Magalhaes, Janio Eduardo Vasconcellos de" userId="d5c10842-49d9-4f55-8ef7-4ce99ebdea1e" providerId="ADAL" clId="{D346CAF3-6F41-49B8-9DA5-E4C138B9A392}" dt="2023-02-28T18:25:28.396" v="11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agalhaes, Janio Eduardo Vasconcellos de" userId="d5c10842-49d9-4f55-8ef7-4ce99ebdea1e" providerId="ADAL" clId="{D346CAF3-6F41-49B8-9DA5-E4C138B9A392}" dt="2023-03-01T20:37:48.505" v="1365" actId="20577"/>
        <pc:sldMkLst>
          <pc:docMk/>
          <pc:sldMk cId="3591307362" sldId="279"/>
        </pc:sldMkLst>
        <pc:spChg chg="mod">
          <ac:chgData name="Magalhaes, Janio Eduardo Vasconcellos de" userId="d5c10842-49d9-4f55-8ef7-4ce99ebdea1e" providerId="ADAL" clId="{D346CAF3-6F41-49B8-9DA5-E4C138B9A392}" dt="2023-03-01T20:37:48.505" v="1365" actId="20577"/>
          <ac:spMkLst>
            <pc:docMk/>
            <pc:sldMk cId="3591307362" sldId="279"/>
            <ac:spMk id="2" creationId="{F69BEC20-D81B-F3F4-E0D1-10BACFB517EB}"/>
          </ac:spMkLst>
        </pc:spChg>
      </pc:sldChg>
      <pc:sldChg chg="add del">
        <pc:chgData name="Magalhaes, Janio Eduardo Vasconcellos de" userId="d5c10842-49d9-4f55-8ef7-4ce99ebdea1e" providerId="ADAL" clId="{D346CAF3-6F41-49B8-9DA5-E4C138B9A392}" dt="2023-02-28T18:27:11.600" v="195" actId="47"/>
        <pc:sldMkLst>
          <pc:docMk/>
          <pc:sldMk cId="1792340010" sldId="285"/>
        </pc:sldMkLst>
      </pc:sldChg>
      <pc:sldChg chg="add del">
        <pc:chgData name="Magalhaes, Janio Eduardo Vasconcellos de" userId="d5c10842-49d9-4f55-8ef7-4ce99ebdea1e" providerId="ADAL" clId="{D346CAF3-6F41-49B8-9DA5-E4C138B9A392}" dt="2023-02-28T18:28:06.101" v="214" actId="47"/>
        <pc:sldMkLst>
          <pc:docMk/>
          <pc:sldMk cId="2112018648" sldId="286"/>
        </pc:sldMkLst>
      </pc:sldChg>
      <pc:sldChg chg="add del">
        <pc:chgData name="Magalhaes, Janio Eduardo Vasconcellos de" userId="d5c10842-49d9-4f55-8ef7-4ce99ebdea1e" providerId="ADAL" clId="{D346CAF3-6F41-49B8-9DA5-E4C138B9A392}" dt="2023-02-28T18:28:05.266" v="213" actId="47"/>
        <pc:sldMkLst>
          <pc:docMk/>
          <pc:sldMk cId="1544245400" sldId="287"/>
        </pc:sldMkLst>
      </pc:sldChg>
      <pc:sldChg chg="add del">
        <pc:chgData name="Magalhaes, Janio Eduardo Vasconcellos de" userId="d5c10842-49d9-4f55-8ef7-4ce99ebdea1e" providerId="ADAL" clId="{D346CAF3-6F41-49B8-9DA5-E4C138B9A392}" dt="2023-02-28T18:27:25.920" v="196" actId="47"/>
        <pc:sldMkLst>
          <pc:docMk/>
          <pc:sldMk cId="1555848970" sldId="297"/>
        </pc:sldMkLst>
      </pc:sldChg>
      <pc:sldChg chg="add del">
        <pc:chgData name="Magalhaes, Janio Eduardo Vasconcellos de" userId="d5c10842-49d9-4f55-8ef7-4ce99ebdea1e" providerId="ADAL" clId="{D346CAF3-6F41-49B8-9DA5-E4C138B9A392}" dt="2023-02-28T18:27:11.600" v="195" actId="47"/>
        <pc:sldMkLst>
          <pc:docMk/>
          <pc:sldMk cId="2080183922" sldId="298"/>
        </pc:sldMkLst>
      </pc:sldChg>
      <pc:sldChg chg="add del">
        <pc:chgData name="Magalhaes, Janio Eduardo Vasconcellos de" userId="d5c10842-49d9-4f55-8ef7-4ce99ebdea1e" providerId="ADAL" clId="{D346CAF3-6F41-49B8-9DA5-E4C138B9A392}" dt="2023-02-28T18:27:11.600" v="195" actId="47"/>
        <pc:sldMkLst>
          <pc:docMk/>
          <pc:sldMk cId="295343783" sldId="299"/>
        </pc:sldMkLst>
      </pc:sldChg>
      <pc:sldChg chg="add del">
        <pc:chgData name="Magalhaes, Janio Eduardo Vasconcellos de" userId="d5c10842-49d9-4f55-8ef7-4ce99ebdea1e" providerId="ADAL" clId="{D346CAF3-6F41-49B8-9DA5-E4C138B9A392}" dt="2023-02-28T18:27:48.365" v="198" actId="47"/>
        <pc:sldMkLst>
          <pc:docMk/>
          <pc:sldMk cId="908777451" sldId="300"/>
        </pc:sldMkLst>
      </pc:sldChg>
      <pc:sldChg chg="add del">
        <pc:chgData name="Magalhaes, Janio Eduardo Vasconcellos de" userId="d5c10842-49d9-4f55-8ef7-4ce99ebdea1e" providerId="ADAL" clId="{D346CAF3-6F41-49B8-9DA5-E4C138B9A392}" dt="2023-02-28T18:27:49.498" v="199" actId="47"/>
        <pc:sldMkLst>
          <pc:docMk/>
          <pc:sldMk cId="574205021" sldId="301"/>
        </pc:sldMkLst>
      </pc:sldChg>
      <pc:sldChg chg="add del">
        <pc:chgData name="Magalhaes, Janio Eduardo Vasconcellos de" userId="d5c10842-49d9-4f55-8ef7-4ce99ebdea1e" providerId="ADAL" clId="{D346CAF3-6F41-49B8-9DA5-E4C138B9A392}" dt="2023-02-28T18:27:50.538" v="200" actId="47"/>
        <pc:sldMkLst>
          <pc:docMk/>
          <pc:sldMk cId="1337575974" sldId="302"/>
        </pc:sldMkLst>
      </pc:sldChg>
      <pc:sldChg chg="add del">
        <pc:chgData name="Magalhaes, Janio Eduardo Vasconcellos de" userId="d5c10842-49d9-4f55-8ef7-4ce99ebdea1e" providerId="ADAL" clId="{D346CAF3-6F41-49B8-9DA5-E4C138B9A392}" dt="2023-02-28T18:27:51.772" v="201" actId="47"/>
        <pc:sldMkLst>
          <pc:docMk/>
          <pc:sldMk cId="2459359374" sldId="303"/>
        </pc:sldMkLst>
      </pc:sldChg>
      <pc:sldChg chg="add del">
        <pc:chgData name="Magalhaes, Janio Eduardo Vasconcellos de" userId="d5c10842-49d9-4f55-8ef7-4ce99ebdea1e" providerId="ADAL" clId="{D346CAF3-6F41-49B8-9DA5-E4C138B9A392}" dt="2023-02-28T18:27:53.365" v="202" actId="47"/>
        <pc:sldMkLst>
          <pc:docMk/>
          <pc:sldMk cId="424792498" sldId="304"/>
        </pc:sldMkLst>
      </pc:sldChg>
      <pc:sldChg chg="add del">
        <pc:chgData name="Magalhaes, Janio Eduardo Vasconcellos de" userId="d5c10842-49d9-4f55-8ef7-4ce99ebdea1e" providerId="ADAL" clId="{D346CAF3-6F41-49B8-9DA5-E4C138B9A392}" dt="2023-02-28T18:27:55.495" v="204" actId="47"/>
        <pc:sldMkLst>
          <pc:docMk/>
          <pc:sldMk cId="2245470476" sldId="305"/>
        </pc:sldMkLst>
      </pc:sldChg>
      <pc:sldChg chg="add del">
        <pc:chgData name="Magalhaes, Janio Eduardo Vasconcellos de" userId="d5c10842-49d9-4f55-8ef7-4ce99ebdea1e" providerId="ADAL" clId="{D346CAF3-6F41-49B8-9DA5-E4C138B9A392}" dt="2023-02-28T18:27:57.556" v="206" actId="47"/>
        <pc:sldMkLst>
          <pc:docMk/>
          <pc:sldMk cId="2877581406" sldId="306"/>
        </pc:sldMkLst>
      </pc:sldChg>
      <pc:sldChg chg="add del">
        <pc:chgData name="Magalhaes, Janio Eduardo Vasconcellos de" userId="d5c10842-49d9-4f55-8ef7-4ce99ebdea1e" providerId="ADAL" clId="{D346CAF3-6F41-49B8-9DA5-E4C138B9A392}" dt="2023-02-28T18:27:59.224" v="208" actId="47"/>
        <pc:sldMkLst>
          <pc:docMk/>
          <pc:sldMk cId="2297392374" sldId="307"/>
        </pc:sldMkLst>
      </pc:sldChg>
      <pc:sldChg chg="add del">
        <pc:chgData name="Magalhaes, Janio Eduardo Vasconcellos de" userId="d5c10842-49d9-4f55-8ef7-4ce99ebdea1e" providerId="ADAL" clId="{D346CAF3-6F41-49B8-9DA5-E4C138B9A392}" dt="2023-02-28T18:27:54.579" v="203" actId="47"/>
        <pc:sldMkLst>
          <pc:docMk/>
          <pc:sldMk cId="3839228800" sldId="308"/>
        </pc:sldMkLst>
      </pc:sldChg>
      <pc:sldChg chg="add del">
        <pc:chgData name="Magalhaes, Janio Eduardo Vasconcellos de" userId="d5c10842-49d9-4f55-8ef7-4ce99ebdea1e" providerId="ADAL" clId="{D346CAF3-6F41-49B8-9DA5-E4C138B9A392}" dt="2023-02-28T18:27:56.307" v="205" actId="47"/>
        <pc:sldMkLst>
          <pc:docMk/>
          <pc:sldMk cId="1787570556" sldId="309"/>
        </pc:sldMkLst>
      </pc:sldChg>
      <pc:sldChg chg="add del">
        <pc:chgData name="Magalhaes, Janio Eduardo Vasconcellos de" userId="d5c10842-49d9-4f55-8ef7-4ce99ebdea1e" providerId="ADAL" clId="{D346CAF3-6F41-49B8-9DA5-E4C138B9A392}" dt="2023-02-28T18:27:58.387" v="207" actId="47"/>
        <pc:sldMkLst>
          <pc:docMk/>
          <pc:sldMk cId="254502815" sldId="310"/>
        </pc:sldMkLst>
      </pc:sldChg>
      <pc:sldChg chg="add del">
        <pc:chgData name="Magalhaes, Janio Eduardo Vasconcellos de" userId="d5c10842-49d9-4f55-8ef7-4ce99ebdea1e" providerId="ADAL" clId="{D346CAF3-6F41-49B8-9DA5-E4C138B9A392}" dt="2023-02-28T18:28:00.026" v="209" actId="47"/>
        <pc:sldMkLst>
          <pc:docMk/>
          <pc:sldMk cId="1610951334" sldId="311"/>
        </pc:sldMkLst>
      </pc:sldChg>
      <pc:sldChg chg="add del">
        <pc:chgData name="Magalhaes, Janio Eduardo Vasconcellos de" userId="d5c10842-49d9-4f55-8ef7-4ce99ebdea1e" providerId="ADAL" clId="{D346CAF3-6F41-49B8-9DA5-E4C138B9A392}" dt="2023-02-28T18:28:01.401" v="210" actId="47"/>
        <pc:sldMkLst>
          <pc:docMk/>
          <pc:sldMk cId="4138678576" sldId="312"/>
        </pc:sldMkLst>
      </pc:sldChg>
      <pc:sldChg chg="modSp mod">
        <pc:chgData name="Magalhaes, Janio Eduardo Vasconcellos de" userId="d5c10842-49d9-4f55-8ef7-4ce99ebdea1e" providerId="ADAL" clId="{D346CAF3-6F41-49B8-9DA5-E4C138B9A392}" dt="2023-02-28T18:28:20.080" v="215" actId="207"/>
        <pc:sldMkLst>
          <pc:docMk/>
          <pc:sldMk cId="3654102241" sldId="313"/>
        </pc:sldMkLst>
        <pc:spChg chg="mod">
          <ac:chgData name="Magalhaes, Janio Eduardo Vasconcellos de" userId="d5c10842-49d9-4f55-8ef7-4ce99ebdea1e" providerId="ADAL" clId="{D346CAF3-6F41-49B8-9DA5-E4C138B9A392}" dt="2023-02-28T18:28:20.080" v="215" actId="207"/>
          <ac:spMkLst>
            <pc:docMk/>
            <pc:sldMk cId="3654102241" sldId="313"/>
            <ac:spMk id="2" creationId="{5C799CD2-E50B-1545-042C-D0040B7AFFF5}"/>
          </ac:spMkLst>
        </pc:spChg>
        <pc:spChg chg="mod">
          <ac:chgData name="Magalhaes, Janio Eduardo Vasconcellos de" userId="d5c10842-49d9-4f55-8ef7-4ce99ebdea1e" providerId="ADAL" clId="{D346CAF3-6F41-49B8-9DA5-E4C138B9A392}" dt="2023-02-28T18:25:40.342" v="126" actId="20577"/>
          <ac:spMkLst>
            <pc:docMk/>
            <pc:sldMk cId="3654102241" sldId="313"/>
            <ac:spMk id="3" creationId="{77B9533B-ACB0-9D72-36FD-4488A4504ABE}"/>
          </ac:spMkLst>
        </pc:spChg>
      </pc:sldChg>
      <pc:sldChg chg="del">
        <pc:chgData name="Magalhaes, Janio Eduardo Vasconcellos de" userId="d5c10842-49d9-4f55-8ef7-4ce99ebdea1e" providerId="ADAL" clId="{D346CAF3-6F41-49B8-9DA5-E4C138B9A392}" dt="2023-02-28T18:26:43.470" v="190" actId="47"/>
        <pc:sldMkLst>
          <pc:docMk/>
          <pc:sldMk cId="3135717995" sldId="314"/>
        </pc:sldMkLst>
      </pc:sldChg>
      <pc:sldChg chg="del">
        <pc:chgData name="Magalhaes, Janio Eduardo Vasconcellos de" userId="d5c10842-49d9-4f55-8ef7-4ce99ebdea1e" providerId="ADAL" clId="{D346CAF3-6F41-49B8-9DA5-E4C138B9A392}" dt="2023-02-28T18:26:44.423" v="191" actId="47"/>
        <pc:sldMkLst>
          <pc:docMk/>
          <pc:sldMk cId="1748346424" sldId="315"/>
        </pc:sldMkLst>
      </pc:sldChg>
      <pc:sldChg chg="add del">
        <pc:chgData name="Magalhaes, Janio Eduardo Vasconcellos de" userId="d5c10842-49d9-4f55-8ef7-4ce99ebdea1e" providerId="ADAL" clId="{D346CAF3-6F41-49B8-9DA5-E4C138B9A392}" dt="2023-02-28T18:27:30.958" v="197" actId="47"/>
        <pc:sldMkLst>
          <pc:docMk/>
          <pc:sldMk cId="620909740" sldId="316"/>
        </pc:sldMkLst>
      </pc:sldChg>
      <pc:sldChg chg="addSp delSp modSp mod">
        <pc:chgData name="Magalhaes, Janio Eduardo Vasconcellos de" userId="d5c10842-49d9-4f55-8ef7-4ce99ebdea1e" providerId="ADAL" clId="{D346CAF3-6F41-49B8-9DA5-E4C138B9A392}" dt="2023-02-28T18:30:57.926" v="229" actId="478"/>
        <pc:sldMkLst>
          <pc:docMk/>
          <pc:sldMk cId="2466367661" sldId="317"/>
        </pc:sldMkLst>
        <pc:spChg chg="add del">
          <ac:chgData name="Magalhaes, Janio Eduardo Vasconcellos de" userId="d5c10842-49d9-4f55-8ef7-4ce99ebdea1e" providerId="ADAL" clId="{D346CAF3-6F41-49B8-9DA5-E4C138B9A392}" dt="2023-02-28T18:28:54.278" v="217" actId="478"/>
          <ac:spMkLst>
            <pc:docMk/>
            <pc:sldMk cId="2466367661" sldId="317"/>
            <ac:spMk id="2" creationId="{722B82FA-9E48-B484-8060-1DCA3B64FF78}"/>
          </ac:spMkLst>
        </pc:spChg>
        <pc:spChg chg="add del mod">
          <ac:chgData name="Magalhaes, Janio Eduardo Vasconcellos de" userId="d5c10842-49d9-4f55-8ef7-4ce99ebdea1e" providerId="ADAL" clId="{D346CAF3-6F41-49B8-9DA5-E4C138B9A392}" dt="2023-02-28T18:30:57.926" v="229" actId="478"/>
          <ac:spMkLst>
            <pc:docMk/>
            <pc:sldMk cId="2466367661" sldId="317"/>
            <ac:spMk id="3" creationId="{25BCE298-6F53-0DF9-04FB-50BFC21E7199}"/>
          </ac:spMkLst>
        </pc:spChg>
      </pc:sldChg>
      <pc:sldChg chg="addSp modSp add mod">
        <pc:chgData name="Magalhaes, Janio Eduardo Vasconcellos de" userId="d5c10842-49d9-4f55-8ef7-4ce99ebdea1e" providerId="ADAL" clId="{D346CAF3-6F41-49B8-9DA5-E4C138B9A392}" dt="2023-02-28T18:30:48.130" v="228" actId="207"/>
        <pc:sldMkLst>
          <pc:docMk/>
          <pc:sldMk cId="3786203344" sldId="318"/>
        </pc:sldMkLst>
        <pc:spChg chg="add mod">
          <ac:chgData name="Magalhaes, Janio Eduardo Vasconcellos de" userId="d5c10842-49d9-4f55-8ef7-4ce99ebdea1e" providerId="ADAL" clId="{D346CAF3-6F41-49B8-9DA5-E4C138B9A392}" dt="2023-02-28T18:30:11.088" v="226" actId="571"/>
          <ac:spMkLst>
            <pc:docMk/>
            <pc:sldMk cId="3786203344" sldId="318"/>
            <ac:spMk id="2" creationId="{5921D3A2-7A2C-631E-E34C-4398D5917339}"/>
          </ac:spMkLst>
        </pc:spChg>
        <pc:spChg chg="mod">
          <ac:chgData name="Magalhaes, Janio Eduardo Vasconcellos de" userId="d5c10842-49d9-4f55-8ef7-4ce99ebdea1e" providerId="ADAL" clId="{D346CAF3-6F41-49B8-9DA5-E4C138B9A392}" dt="2023-02-28T18:30:48.130" v="228" actId="207"/>
          <ac:spMkLst>
            <pc:docMk/>
            <pc:sldMk cId="3786203344" sldId="318"/>
            <ac:spMk id="7" creationId="{21D4178B-3F9D-9C1F-1E69-8EB5EBCB3D4E}"/>
          </ac:spMkLst>
        </pc:spChg>
        <pc:spChg chg="mod">
          <ac:chgData name="Magalhaes, Janio Eduardo Vasconcellos de" userId="d5c10842-49d9-4f55-8ef7-4ce99ebdea1e" providerId="ADAL" clId="{D346CAF3-6F41-49B8-9DA5-E4C138B9A392}" dt="2023-02-28T18:30:48.130" v="228" actId="207"/>
          <ac:spMkLst>
            <pc:docMk/>
            <pc:sldMk cId="3786203344" sldId="318"/>
            <ac:spMk id="8" creationId="{3B23C097-07F1-6942-06A7-120CEE0F7945}"/>
          </ac:spMkLst>
        </pc:spChg>
        <pc:spChg chg="mod">
          <ac:chgData name="Magalhaes, Janio Eduardo Vasconcellos de" userId="d5c10842-49d9-4f55-8ef7-4ce99ebdea1e" providerId="ADAL" clId="{D346CAF3-6F41-49B8-9DA5-E4C138B9A392}" dt="2023-02-28T18:30:48.130" v="228" actId="207"/>
          <ac:spMkLst>
            <pc:docMk/>
            <pc:sldMk cId="3786203344" sldId="318"/>
            <ac:spMk id="9" creationId="{1AE120A4-5A4A-76FF-F4BB-C46A07871DFA}"/>
          </ac:spMkLst>
        </pc:spChg>
        <pc:spChg chg="mod">
          <ac:chgData name="Magalhaes, Janio Eduardo Vasconcellos de" userId="d5c10842-49d9-4f55-8ef7-4ce99ebdea1e" providerId="ADAL" clId="{D346CAF3-6F41-49B8-9DA5-E4C138B9A392}" dt="2023-02-28T18:30:48.130" v="228" actId="207"/>
          <ac:spMkLst>
            <pc:docMk/>
            <pc:sldMk cId="3786203344" sldId="318"/>
            <ac:spMk id="10" creationId="{E9668268-1438-ADA9-DDDE-B4E90DD9F176}"/>
          </ac:spMkLst>
        </pc:spChg>
        <pc:spChg chg="mod">
          <ac:chgData name="Magalhaes, Janio Eduardo Vasconcellos de" userId="d5c10842-49d9-4f55-8ef7-4ce99ebdea1e" providerId="ADAL" clId="{D346CAF3-6F41-49B8-9DA5-E4C138B9A392}" dt="2023-02-28T18:30:48.130" v="228" actId="207"/>
          <ac:spMkLst>
            <pc:docMk/>
            <pc:sldMk cId="3786203344" sldId="318"/>
            <ac:spMk id="15" creationId="{79939109-DEBE-BD40-4897-FD160817B112}"/>
          </ac:spMkLst>
        </pc:spChg>
        <pc:spChg chg="mod">
          <ac:chgData name="Magalhaes, Janio Eduardo Vasconcellos de" userId="d5c10842-49d9-4f55-8ef7-4ce99ebdea1e" providerId="ADAL" clId="{D346CAF3-6F41-49B8-9DA5-E4C138B9A392}" dt="2023-02-28T18:30:48.130" v="228" actId="207"/>
          <ac:spMkLst>
            <pc:docMk/>
            <pc:sldMk cId="3786203344" sldId="318"/>
            <ac:spMk id="16" creationId="{EA8B777B-0B07-CE15-48BD-D90F8B629945}"/>
          </ac:spMkLst>
        </pc:spChg>
        <pc:spChg chg="mod">
          <ac:chgData name="Magalhaes, Janio Eduardo Vasconcellos de" userId="d5c10842-49d9-4f55-8ef7-4ce99ebdea1e" providerId="ADAL" clId="{D346CAF3-6F41-49B8-9DA5-E4C138B9A392}" dt="2023-02-28T18:30:48.130" v="228" actId="207"/>
          <ac:spMkLst>
            <pc:docMk/>
            <pc:sldMk cId="3786203344" sldId="318"/>
            <ac:spMk id="17" creationId="{382B8E6C-9530-E7A9-EDB1-C78F30E45174}"/>
          </ac:spMkLst>
        </pc:spChg>
        <pc:spChg chg="mod">
          <ac:chgData name="Magalhaes, Janio Eduardo Vasconcellos de" userId="d5c10842-49d9-4f55-8ef7-4ce99ebdea1e" providerId="ADAL" clId="{D346CAF3-6F41-49B8-9DA5-E4C138B9A392}" dt="2023-02-28T18:30:48.130" v="228" actId="207"/>
          <ac:spMkLst>
            <pc:docMk/>
            <pc:sldMk cId="3786203344" sldId="318"/>
            <ac:spMk id="18" creationId="{1C29A860-FF87-453C-5A80-4FF9BE4517A4}"/>
          </ac:spMkLst>
        </pc:spChg>
        <pc:spChg chg="mod">
          <ac:chgData name="Magalhaes, Janio Eduardo Vasconcellos de" userId="d5c10842-49d9-4f55-8ef7-4ce99ebdea1e" providerId="ADAL" clId="{D346CAF3-6F41-49B8-9DA5-E4C138B9A392}" dt="2023-02-28T18:30:48.130" v="228" actId="207"/>
          <ac:spMkLst>
            <pc:docMk/>
            <pc:sldMk cId="3786203344" sldId="318"/>
            <ac:spMk id="19" creationId="{6DF29D0B-0A5F-5676-D3FA-8C690CC4534E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1.088" v="226" actId="571"/>
          <ac:spMkLst>
            <pc:docMk/>
            <pc:sldMk cId="3786203344" sldId="318"/>
            <ac:spMk id="21" creationId="{56327BF2-334E-F756-9C30-AD5D123A2E0B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1.088" v="226" actId="571"/>
          <ac:spMkLst>
            <pc:docMk/>
            <pc:sldMk cId="3786203344" sldId="318"/>
            <ac:spMk id="23" creationId="{882DFFB8-5E33-9EBE-5410-649058AE7417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1.088" v="226" actId="571"/>
          <ac:spMkLst>
            <pc:docMk/>
            <pc:sldMk cId="3786203344" sldId="318"/>
            <ac:spMk id="24" creationId="{302F764F-128A-6C23-7EF5-285BB9767F55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39" creationId="{816B63CE-BBEB-BE9B-5707-7494FE5B6E93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41" creationId="{EFB9B994-7ED7-EF83-3122-33892F0B78BE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43" creationId="{6F6A6CEC-6248-169C-636C-F663C0635FBD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45" creationId="{298C7825-BF01-C2AB-13EB-54873B9B5E75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46" creationId="{D730A44B-4027-E6B2-53B9-E744B66ADB51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47" creationId="{152F3677-7720-9230-5095-7A45BCA1CF68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50" creationId="{E6C294A7-17D6-2596-E1E6-B449A0DE020C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51" creationId="{4C0FE2B6-FB94-3A8C-242C-3F117E2A507B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52" creationId="{4CD1752C-3E39-0034-F4D9-7A856567FBCF}"/>
          </ac:spMkLst>
        </pc:spChg>
        <pc:spChg chg="add mod">
          <ac:chgData name="Magalhaes, Janio Eduardo Vasconcellos de" userId="d5c10842-49d9-4f55-8ef7-4ce99ebdea1e" providerId="ADAL" clId="{D346CAF3-6F41-49B8-9DA5-E4C138B9A392}" dt="2023-02-28T18:30:10.254" v="225" actId="571"/>
          <ac:spMkLst>
            <pc:docMk/>
            <pc:sldMk cId="3786203344" sldId="318"/>
            <ac:spMk id="54" creationId="{5C496D79-8D81-42B0-A958-CDD438C10DFD}"/>
          </ac:spMkLst>
        </pc:sp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25" creationId="{C73E3372-2158-40F1-7BA1-F4A1E1394178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1.088" v="226" actId="571"/>
          <ac:cxnSpMkLst>
            <pc:docMk/>
            <pc:sldMk cId="3786203344" sldId="318"/>
            <ac:cxnSpMk id="26" creationId="{01101E2A-DF0D-3DE6-C588-3BEDEF69802B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1.088" v="226" actId="571"/>
          <ac:cxnSpMkLst>
            <pc:docMk/>
            <pc:sldMk cId="3786203344" sldId="318"/>
            <ac:cxnSpMk id="27" creationId="{235BF977-D21E-D58E-7D99-CB714125BFA8}"/>
          </ac:cxnSpMkLst>
        </pc:cxn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28" creationId="{C06E9C5A-3541-5E98-9F36-01770C425BD1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1.088" v="226" actId="571"/>
          <ac:cxnSpMkLst>
            <pc:docMk/>
            <pc:sldMk cId="3786203344" sldId="318"/>
            <ac:cxnSpMk id="29" creationId="{0C83B0F6-C552-CE8A-8C17-A6B244E66062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1.088" v="226" actId="571"/>
          <ac:cxnSpMkLst>
            <pc:docMk/>
            <pc:sldMk cId="3786203344" sldId="318"/>
            <ac:cxnSpMk id="30" creationId="{E616905F-AA11-7090-3FE3-F9D3D4CA5594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1.088" v="226" actId="571"/>
          <ac:cxnSpMkLst>
            <pc:docMk/>
            <pc:sldMk cId="3786203344" sldId="318"/>
            <ac:cxnSpMk id="31" creationId="{195CD215-E1BF-0388-6724-F433B2CCDAF3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1.088" v="226" actId="571"/>
          <ac:cxnSpMkLst>
            <pc:docMk/>
            <pc:sldMk cId="3786203344" sldId="318"/>
            <ac:cxnSpMk id="32" creationId="{8A9B199C-D609-CFC3-3E8B-07990F6DB55E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1.088" v="226" actId="571"/>
          <ac:cxnSpMkLst>
            <pc:docMk/>
            <pc:sldMk cId="3786203344" sldId="318"/>
            <ac:cxnSpMk id="33" creationId="{261AAC67-8206-2A4E-9424-C4ECF850BD04}"/>
          </ac:cxnSpMkLst>
        </pc:cxn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34" creationId="{BC4056B0-6504-DA9C-6203-A77996DB903F}"/>
          </ac:cxnSpMkLst>
        </pc:cxn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48" creationId="{4BDC63A8-8105-11EA-7EFB-9B2B1CE64A27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0.254" v="225" actId="571"/>
          <ac:cxnSpMkLst>
            <pc:docMk/>
            <pc:sldMk cId="3786203344" sldId="318"/>
            <ac:cxnSpMk id="49" creationId="{45FC3845-7034-58A5-0C0C-9B0B95131062}"/>
          </ac:cxnSpMkLst>
        </pc:cxn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53" creationId="{B929B1F7-9F56-461D-4A60-C6B02DAE239C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0.254" v="225" actId="571"/>
          <ac:cxnSpMkLst>
            <pc:docMk/>
            <pc:sldMk cId="3786203344" sldId="318"/>
            <ac:cxnSpMk id="56" creationId="{09136944-6683-FDD7-E98E-5851BD7F6DFF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0.254" v="225" actId="571"/>
          <ac:cxnSpMkLst>
            <pc:docMk/>
            <pc:sldMk cId="3786203344" sldId="318"/>
            <ac:cxnSpMk id="57" creationId="{6856B02B-ED6F-32B3-9336-4DE1EF47A0D1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0.254" v="225" actId="571"/>
          <ac:cxnSpMkLst>
            <pc:docMk/>
            <pc:sldMk cId="3786203344" sldId="318"/>
            <ac:cxnSpMk id="58" creationId="{28215308-4807-DB88-726B-EDD4A40FDE78}"/>
          </ac:cxnSpMkLst>
        </pc:cxn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59" creationId="{6DF95E23-EEAC-6301-C76A-588DB6D5EF13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0.254" v="225" actId="571"/>
          <ac:cxnSpMkLst>
            <pc:docMk/>
            <pc:sldMk cId="3786203344" sldId="318"/>
            <ac:cxnSpMk id="60" creationId="{EA92175E-0B09-B45F-A870-688A422AB396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0.254" v="225" actId="571"/>
          <ac:cxnSpMkLst>
            <pc:docMk/>
            <pc:sldMk cId="3786203344" sldId="318"/>
            <ac:cxnSpMk id="62" creationId="{95E1FB4E-E94E-C7F6-AAF6-AB19DF391F3E}"/>
          </ac:cxnSpMkLst>
        </pc:cxn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63" creationId="{BBD1450A-A359-0EB7-3123-A5C47105EE4E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0.254" v="225" actId="571"/>
          <ac:cxnSpMkLst>
            <pc:docMk/>
            <pc:sldMk cId="3786203344" sldId="318"/>
            <ac:cxnSpMk id="64" creationId="{43524A9E-AB0A-B79E-0D31-C01C5043D633}"/>
          </ac:cxnSpMkLst>
        </pc:cxn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65" creationId="{5211C27D-E4D7-D579-78A6-81A918829AFD}"/>
          </ac:cxnSpMkLst>
        </pc:cxnChg>
        <pc:cxnChg chg="add mod">
          <ac:chgData name="Magalhaes, Janio Eduardo Vasconcellos de" userId="d5c10842-49d9-4f55-8ef7-4ce99ebdea1e" providerId="ADAL" clId="{D346CAF3-6F41-49B8-9DA5-E4C138B9A392}" dt="2023-02-28T18:30:10.254" v="225" actId="571"/>
          <ac:cxnSpMkLst>
            <pc:docMk/>
            <pc:sldMk cId="3786203344" sldId="318"/>
            <ac:cxnSpMk id="66" creationId="{5DF0AB9D-8052-A312-F3DC-6A276ABC2277}"/>
          </ac:cxnSpMkLst>
        </pc:cxn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69" creationId="{F3700E57-83E8-DDB8-3EA6-0BA3DEE2A325}"/>
          </ac:cxnSpMkLst>
        </pc:cxnChg>
        <pc:cxnChg chg="mod">
          <ac:chgData name="Magalhaes, Janio Eduardo Vasconcellos de" userId="d5c10842-49d9-4f55-8ef7-4ce99ebdea1e" providerId="ADAL" clId="{D346CAF3-6F41-49B8-9DA5-E4C138B9A392}" dt="2023-02-28T18:30:36.297" v="227" actId="13822"/>
          <ac:cxnSpMkLst>
            <pc:docMk/>
            <pc:sldMk cId="3786203344" sldId="318"/>
            <ac:cxnSpMk id="81" creationId="{B35DDB88-CD7A-DF8E-617C-74D16C4D4839}"/>
          </ac:cxnSpMkLst>
        </pc:cxnChg>
      </pc:sldChg>
      <pc:sldChg chg="modSp new mod">
        <pc:chgData name="Magalhaes, Janio Eduardo Vasconcellos de" userId="d5c10842-49d9-4f55-8ef7-4ce99ebdea1e" providerId="ADAL" clId="{D346CAF3-6F41-49B8-9DA5-E4C138B9A392}" dt="2023-02-28T22:40:09.038" v="1157" actId="20577"/>
        <pc:sldMkLst>
          <pc:docMk/>
          <pc:sldMk cId="80775953" sldId="319"/>
        </pc:sldMkLst>
        <pc:spChg chg="mod">
          <ac:chgData name="Magalhaes, Janio Eduardo Vasconcellos de" userId="d5c10842-49d9-4f55-8ef7-4ce99ebdea1e" providerId="ADAL" clId="{D346CAF3-6F41-49B8-9DA5-E4C138B9A392}" dt="2023-02-28T22:40:09.038" v="1157" actId="20577"/>
          <ac:spMkLst>
            <pc:docMk/>
            <pc:sldMk cId="80775953" sldId="319"/>
            <ac:spMk id="2" creationId="{35B4625B-AC8D-7901-6252-730406E46227}"/>
          </ac:spMkLst>
        </pc:spChg>
        <pc:spChg chg="mod">
          <ac:chgData name="Magalhaes, Janio Eduardo Vasconcellos de" userId="d5c10842-49d9-4f55-8ef7-4ce99ebdea1e" providerId="ADAL" clId="{D346CAF3-6F41-49B8-9DA5-E4C138B9A392}" dt="2023-02-28T18:38:27.933" v="322" actId="313"/>
          <ac:spMkLst>
            <pc:docMk/>
            <pc:sldMk cId="80775953" sldId="319"/>
            <ac:spMk id="3" creationId="{00E12BFE-3F00-CDEA-6FF3-D05D7397657A}"/>
          </ac:spMkLst>
        </pc:spChg>
      </pc:sldChg>
      <pc:sldChg chg="modSp new mod">
        <pc:chgData name="Magalhaes, Janio Eduardo Vasconcellos de" userId="d5c10842-49d9-4f55-8ef7-4ce99ebdea1e" providerId="ADAL" clId="{D346CAF3-6F41-49B8-9DA5-E4C138B9A392}" dt="2023-02-28T19:22:53.347" v="515" actId="113"/>
        <pc:sldMkLst>
          <pc:docMk/>
          <pc:sldMk cId="2543512532" sldId="320"/>
        </pc:sldMkLst>
        <pc:spChg chg="mod">
          <ac:chgData name="Magalhaes, Janio Eduardo Vasconcellos de" userId="d5c10842-49d9-4f55-8ef7-4ce99ebdea1e" providerId="ADAL" clId="{D346CAF3-6F41-49B8-9DA5-E4C138B9A392}" dt="2023-02-28T19:22:53.347" v="515" actId="113"/>
          <ac:spMkLst>
            <pc:docMk/>
            <pc:sldMk cId="2543512532" sldId="320"/>
            <ac:spMk id="2" creationId="{437F19E3-4762-DA2A-66EA-A4F8D2C6C617}"/>
          </ac:spMkLst>
        </pc:spChg>
        <pc:spChg chg="mod">
          <ac:chgData name="Magalhaes, Janio Eduardo Vasconcellos de" userId="d5c10842-49d9-4f55-8ef7-4ce99ebdea1e" providerId="ADAL" clId="{D346CAF3-6F41-49B8-9DA5-E4C138B9A392}" dt="2023-02-28T19:09:27.652" v="505" actId="20577"/>
          <ac:spMkLst>
            <pc:docMk/>
            <pc:sldMk cId="2543512532" sldId="320"/>
            <ac:spMk id="3" creationId="{5A613801-62C8-2516-7600-981BCDAFCECC}"/>
          </ac:spMkLst>
        </pc:spChg>
      </pc:sldChg>
      <pc:sldChg chg="modSp new mod ord">
        <pc:chgData name="Magalhaes, Janio Eduardo Vasconcellos de" userId="d5c10842-49d9-4f55-8ef7-4ce99ebdea1e" providerId="ADAL" clId="{D346CAF3-6F41-49B8-9DA5-E4C138B9A392}" dt="2023-02-28T22:50:14.770" v="1233"/>
        <pc:sldMkLst>
          <pc:docMk/>
          <pc:sldMk cId="3214562589" sldId="321"/>
        </pc:sldMkLst>
        <pc:spChg chg="mod">
          <ac:chgData name="Magalhaes, Janio Eduardo Vasconcellos de" userId="d5c10842-49d9-4f55-8ef7-4ce99ebdea1e" providerId="ADAL" clId="{D346CAF3-6F41-49B8-9DA5-E4C138B9A392}" dt="2023-02-28T19:31:20.231" v="1054" actId="313"/>
          <ac:spMkLst>
            <pc:docMk/>
            <pc:sldMk cId="3214562589" sldId="321"/>
            <ac:spMk id="2" creationId="{D1E31CEB-53FE-17ED-CBCE-4034B7B2393F}"/>
          </ac:spMkLst>
        </pc:spChg>
        <pc:spChg chg="mod">
          <ac:chgData name="Magalhaes, Janio Eduardo Vasconcellos de" userId="d5c10842-49d9-4f55-8ef7-4ce99ebdea1e" providerId="ADAL" clId="{D346CAF3-6F41-49B8-9DA5-E4C138B9A392}" dt="2023-02-28T19:27:17.238" v="531" actId="20577"/>
          <ac:spMkLst>
            <pc:docMk/>
            <pc:sldMk cId="3214562589" sldId="321"/>
            <ac:spMk id="3" creationId="{58A959F2-53BE-15FA-346B-441191D7B98D}"/>
          </ac:spMkLst>
        </pc:spChg>
      </pc:sldChg>
      <pc:sldChg chg="addSp delSp modSp new mod ord">
        <pc:chgData name="Magalhaes, Janio Eduardo Vasconcellos de" userId="d5c10842-49d9-4f55-8ef7-4ce99ebdea1e" providerId="ADAL" clId="{D346CAF3-6F41-49B8-9DA5-E4C138B9A392}" dt="2023-02-28T22:50:14.770" v="1233"/>
        <pc:sldMkLst>
          <pc:docMk/>
          <pc:sldMk cId="1399162341" sldId="322"/>
        </pc:sldMkLst>
        <pc:spChg chg="del">
          <ac:chgData name="Magalhaes, Janio Eduardo Vasconcellos de" userId="d5c10842-49d9-4f55-8ef7-4ce99ebdea1e" providerId="ADAL" clId="{D346CAF3-6F41-49B8-9DA5-E4C138B9A392}" dt="2023-02-28T19:27:05.843" v="518"/>
          <ac:spMkLst>
            <pc:docMk/>
            <pc:sldMk cId="1399162341" sldId="322"/>
            <ac:spMk id="2" creationId="{2EC53AC5-6F88-F1D8-4CE8-A6543A0D0014}"/>
          </ac:spMkLst>
        </pc:spChg>
        <pc:spChg chg="mod">
          <ac:chgData name="Magalhaes, Janio Eduardo Vasconcellos de" userId="d5c10842-49d9-4f55-8ef7-4ce99ebdea1e" providerId="ADAL" clId="{D346CAF3-6F41-49B8-9DA5-E4C138B9A392}" dt="2023-02-28T19:33:24.123" v="1097" actId="6549"/>
          <ac:spMkLst>
            <pc:docMk/>
            <pc:sldMk cId="1399162341" sldId="322"/>
            <ac:spMk id="3" creationId="{3FB11B41-C8FA-A379-A600-00EC40A7FD62}"/>
          </ac:spMkLst>
        </pc:spChg>
        <pc:picChg chg="add mod">
          <ac:chgData name="Magalhaes, Janio Eduardo Vasconcellos de" userId="d5c10842-49d9-4f55-8ef7-4ce99ebdea1e" providerId="ADAL" clId="{D346CAF3-6F41-49B8-9DA5-E4C138B9A392}" dt="2023-02-28T19:27:05.843" v="518"/>
          <ac:picMkLst>
            <pc:docMk/>
            <pc:sldMk cId="1399162341" sldId="322"/>
            <ac:picMk id="1026" creationId="{FCE1BB47-2A1C-A2BC-74C9-FD431E42226C}"/>
          </ac:picMkLst>
        </pc:picChg>
      </pc:sldChg>
      <pc:sldChg chg="addSp delSp modSp new mod">
        <pc:chgData name="Magalhaes, Janio Eduardo Vasconcellos de" userId="d5c10842-49d9-4f55-8ef7-4ce99ebdea1e" providerId="ADAL" clId="{D346CAF3-6F41-49B8-9DA5-E4C138B9A392}" dt="2023-02-28T19:33:09.614" v="1085" actId="1076"/>
        <pc:sldMkLst>
          <pc:docMk/>
          <pc:sldMk cId="199910886" sldId="323"/>
        </pc:sldMkLst>
        <pc:spChg chg="del">
          <ac:chgData name="Magalhaes, Janio Eduardo Vasconcellos de" userId="d5c10842-49d9-4f55-8ef7-4ce99ebdea1e" providerId="ADAL" clId="{D346CAF3-6F41-49B8-9DA5-E4C138B9A392}" dt="2023-02-28T19:32:47.489" v="1073"/>
          <ac:spMkLst>
            <pc:docMk/>
            <pc:sldMk cId="199910886" sldId="323"/>
            <ac:spMk id="2" creationId="{001A66E2-E973-FA4E-6C04-3CD346163FF5}"/>
          </ac:spMkLst>
        </pc:spChg>
        <pc:spChg chg="mod">
          <ac:chgData name="Magalhaes, Janio Eduardo Vasconcellos de" userId="d5c10842-49d9-4f55-8ef7-4ce99ebdea1e" providerId="ADAL" clId="{D346CAF3-6F41-49B8-9DA5-E4C138B9A392}" dt="2023-02-28T19:32:58.289" v="1084" actId="20577"/>
          <ac:spMkLst>
            <pc:docMk/>
            <pc:sldMk cId="199910886" sldId="323"/>
            <ac:spMk id="3" creationId="{3DF0E80B-2688-2C09-8D8F-3A50551258B4}"/>
          </ac:spMkLst>
        </pc:spChg>
        <pc:picChg chg="add mod">
          <ac:chgData name="Magalhaes, Janio Eduardo Vasconcellos de" userId="d5c10842-49d9-4f55-8ef7-4ce99ebdea1e" providerId="ADAL" clId="{D346CAF3-6F41-49B8-9DA5-E4C138B9A392}" dt="2023-02-28T19:33:09.614" v="1085" actId="1076"/>
          <ac:picMkLst>
            <pc:docMk/>
            <pc:sldMk cId="199910886" sldId="323"/>
            <ac:picMk id="2050" creationId="{5063BAA9-B3E3-D67B-C940-87D184A66C5A}"/>
          </ac:picMkLst>
        </pc:picChg>
      </pc:sldChg>
      <pc:sldChg chg="addSp modSp new mod">
        <pc:chgData name="Magalhaes, Janio Eduardo Vasconcellos de" userId="d5c10842-49d9-4f55-8ef7-4ce99ebdea1e" providerId="ADAL" clId="{D346CAF3-6F41-49B8-9DA5-E4C138B9A392}" dt="2023-02-28T22:43:31.847" v="1212" actId="1076"/>
        <pc:sldMkLst>
          <pc:docMk/>
          <pc:sldMk cId="206614917" sldId="324"/>
        </pc:sldMkLst>
        <pc:spChg chg="mod">
          <ac:chgData name="Magalhaes, Janio Eduardo Vasconcellos de" userId="d5c10842-49d9-4f55-8ef7-4ce99ebdea1e" providerId="ADAL" clId="{D346CAF3-6F41-49B8-9DA5-E4C138B9A392}" dt="2023-02-28T22:42:45.189" v="1208" actId="20577"/>
          <ac:spMkLst>
            <pc:docMk/>
            <pc:sldMk cId="206614917" sldId="324"/>
            <ac:spMk id="2" creationId="{1DF0CE07-D14D-B4DD-24D7-126E0D79F32A}"/>
          </ac:spMkLst>
        </pc:spChg>
        <pc:spChg chg="mod">
          <ac:chgData name="Magalhaes, Janio Eduardo Vasconcellos de" userId="d5c10842-49d9-4f55-8ef7-4ce99ebdea1e" providerId="ADAL" clId="{D346CAF3-6F41-49B8-9DA5-E4C138B9A392}" dt="2023-02-28T22:42:06.031" v="1198" actId="20577"/>
          <ac:spMkLst>
            <pc:docMk/>
            <pc:sldMk cId="206614917" sldId="324"/>
            <ac:spMk id="3" creationId="{8F0AC079-D398-B04E-AD10-313BBA9A800D}"/>
          </ac:spMkLst>
        </pc:spChg>
        <pc:picChg chg="add mod">
          <ac:chgData name="Magalhaes, Janio Eduardo Vasconcellos de" userId="d5c10842-49d9-4f55-8ef7-4ce99ebdea1e" providerId="ADAL" clId="{D346CAF3-6F41-49B8-9DA5-E4C138B9A392}" dt="2023-02-28T22:43:31.847" v="1212" actId="1076"/>
          <ac:picMkLst>
            <pc:docMk/>
            <pc:sldMk cId="206614917" sldId="324"/>
            <ac:picMk id="3074" creationId="{3E365FD1-08ED-E764-E6FA-E60C532484B4}"/>
          </ac:picMkLst>
        </pc:picChg>
      </pc:sldChg>
      <pc:sldChg chg="addSp modSp new mod">
        <pc:chgData name="Magalhaes, Janio Eduardo Vasconcellos de" userId="d5c10842-49d9-4f55-8ef7-4ce99ebdea1e" providerId="ADAL" clId="{D346CAF3-6F41-49B8-9DA5-E4C138B9A392}" dt="2023-02-28T22:55:33.116" v="1296" actId="1076"/>
        <pc:sldMkLst>
          <pc:docMk/>
          <pc:sldMk cId="661017883" sldId="325"/>
        </pc:sldMkLst>
        <pc:spChg chg="mod">
          <ac:chgData name="Magalhaes, Janio Eduardo Vasconcellos de" userId="d5c10842-49d9-4f55-8ef7-4ce99ebdea1e" providerId="ADAL" clId="{D346CAF3-6F41-49B8-9DA5-E4C138B9A392}" dt="2023-02-28T22:45:28.450" v="1226" actId="207"/>
          <ac:spMkLst>
            <pc:docMk/>
            <pc:sldMk cId="661017883" sldId="325"/>
            <ac:spMk id="2" creationId="{C9AD8FC5-28E6-441E-37F7-F42A7C022D96}"/>
          </ac:spMkLst>
        </pc:spChg>
        <pc:spChg chg="mod">
          <ac:chgData name="Magalhaes, Janio Eduardo Vasconcellos de" userId="d5c10842-49d9-4f55-8ef7-4ce99ebdea1e" providerId="ADAL" clId="{D346CAF3-6F41-49B8-9DA5-E4C138B9A392}" dt="2023-02-28T22:45:21.974" v="1223" actId="20577"/>
          <ac:spMkLst>
            <pc:docMk/>
            <pc:sldMk cId="661017883" sldId="325"/>
            <ac:spMk id="3" creationId="{CAB62878-497C-1CFE-9D2B-29B08CD917CB}"/>
          </ac:spMkLst>
        </pc:spChg>
        <pc:picChg chg="add mod">
          <ac:chgData name="Magalhaes, Janio Eduardo Vasconcellos de" userId="d5c10842-49d9-4f55-8ef7-4ce99ebdea1e" providerId="ADAL" clId="{D346CAF3-6F41-49B8-9DA5-E4C138B9A392}" dt="2023-02-28T22:54:36.024" v="1290" actId="1076"/>
          <ac:picMkLst>
            <pc:docMk/>
            <pc:sldMk cId="661017883" sldId="325"/>
            <ac:picMk id="4098" creationId="{F6CAE62D-1BE0-46C4-3B3A-A6CBF5D71069}"/>
          </ac:picMkLst>
        </pc:picChg>
        <pc:picChg chg="add mod">
          <ac:chgData name="Magalhaes, Janio Eduardo Vasconcellos de" userId="d5c10842-49d9-4f55-8ef7-4ce99ebdea1e" providerId="ADAL" clId="{D346CAF3-6F41-49B8-9DA5-E4C138B9A392}" dt="2023-02-28T22:55:33.116" v="1296" actId="1076"/>
          <ac:picMkLst>
            <pc:docMk/>
            <pc:sldMk cId="661017883" sldId="325"/>
            <ac:picMk id="4100" creationId="{CAD5C9C7-5576-89F7-1772-AF2338E00497}"/>
          </ac:picMkLst>
        </pc:picChg>
      </pc:sldChg>
      <pc:sldChg chg="addSp delSp modSp new mod">
        <pc:chgData name="Magalhaes, Janio Eduardo Vasconcellos de" userId="d5c10842-49d9-4f55-8ef7-4ce99ebdea1e" providerId="ADAL" clId="{D346CAF3-6F41-49B8-9DA5-E4C138B9A392}" dt="2023-02-28T22:54:20.096" v="1287" actId="1076"/>
        <pc:sldMkLst>
          <pc:docMk/>
          <pc:sldMk cId="1498224547" sldId="326"/>
        </pc:sldMkLst>
        <pc:spChg chg="del">
          <ac:chgData name="Magalhaes, Janio Eduardo Vasconcellos de" userId="d5c10842-49d9-4f55-8ef7-4ce99ebdea1e" providerId="ADAL" clId="{D346CAF3-6F41-49B8-9DA5-E4C138B9A392}" dt="2023-02-28T22:51:29.769" v="1266"/>
          <ac:spMkLst>
            <pc:docMk/>
            <pc:sldMk cId="1498224547" sldId="326"/>
            <ac:spMk id="2" creationId="{B0BD2BB7-DCED-1200-0892-2A417CD94057}"/>
          </ac:spMkLst>
        </pc:spChg>
        <pc:spChg chg="mod">
          <ac:chgData name="Magalhaes, Janio Eduardo Vasconcellos de" userId="d5c10842-49d9-4f55-8ef7-4ce99ebdea1e" providerId="ADAL" clId="{D346CAF3-6F41-49B8-9DA5-E4C138B9A392}" dt="2023-02-28T22:51:27.005" v="1265" actId="20577"/>
          <ac:spMkLst>
            <pc:docMk/>
            <pc:sldMk cId="1498224547" sldId="326"/>
            <ac:spMk id="3" creationId="{7C5D240A-AD19-A47A-380E-E6A2E71A1F7F}"/>
          </ac:spMkLst>
        </pc:spChg>
        <pc:spChg chg="add mod">
          <ac:chgData name="Magalhaes, Janio Eduardo Vasconcellos de" userId="d5c10842-49d9-4f55-8ef7-4ce99ebdea1e" providerId="ADAL" clId="{D346CAF3-6F41-49B8-9DA5-E4C138B9A392}" dt="2023-02-28T22:54:13.716" v="1285" actId="20577"/>
          <ac:spMkLst>
            <pc:docMk/>
            <pc:sldMk cId="1498224547" sldId="326"/>
            <ac:spMk id="5" creationId="{1154C6B8-4880-CAFC-3351-75D4A96A477C}"/>
          </ac:spMkLst>
        </pc:spChg>
        <pc:spChg chg="add mod">
          <ac:chgData name="Magalhaes, Janio Eduardo Vasconcellos de" userId="d5c10842-49d9-4f55-8ef7-4ce99ebdea1e" providerId="ADAL" clId="{D346CAF3-6F41-49B8-9DA5-E4C138B9A392}" dt="2023-02-28T22:54:10.164" v="1283" actId="20577"/>
          <ac:spMkLst>
            <pc:docMk/>
            <pc:sldMk cId="1498224547" sldId="326"/>
            <ac:spMk id="7" creationId="{9632AAC8-5791-B642-4E1D-3520EEC070CA}"/>
          </ac:spMkLst>
        </pc:spChg>
        <pc:picChg chg="add mod">
          <ac:chgData name="Magalhaes, Janio Eduardo Vasconcellos de" userId="d5c10842-49d9-4f55-8ef7-4ce99ebdea1e" providerId="ADAL" clId="{D346CAF3-6F41-49B8-9DA5-E4C138B9A392}" dt="2023-02-28T22:51:34.187" v="1268" actId="1076"/>
          <ac:picMkLst>
            <pc:docMk/>
            <pc:sldMk cId="1498224547" sldId="326"/>
            <ac:picMk id="5122" creationId="{79018375-0B5D-E884-B6F9-CAE6CA17920E}"/>
          </ac:picMkLst>
        </pc:picChg>
        <pc:picChg chg="add mod">
          <ac:chgData name="Magalhaes, Janio Eduardo Vasconcellos de" userId="d5c10842-49d9-4f55-8ef7-4ce99ebdea1e" providerId="ADAL" clId="{D346CAF3-6F41-49B8-9DA5-E4C138B9A392}" dt="2023-02-28T22:54:20.096" v="1287" actId="1076"/>
          <ac:picMkLst>
            <pc:docMk/>
            <pc:sldMk cId="1498224547" sldId="326"/>
            <ac:picMk id="5124" creationId="{613A7C43-808A-4290-CDC0-EBF18299CC04}"/>
          </ac:picMkLst>
        </pc:picChg>
      </pc:sldChg>
      <pc:sldChg chg="modSp new mod">
        <pc:chgData name="Magalhaes, Janio Eduardo Vasconcellos de" userId="d5c10842-49d9-4f55-8ef7-4ce99ebdea1e" providerId="ADAL" clId="{D346CAF3-6F41-49B8-9DA5-E4C138B9A392}" dt="2023-03-01T20:44:30.421" v="1373" actId="20577"/>
        <pc:sldMkLst>
          <pc:docMk/>
          <pc:sldMk cId="3692456401" sldId="327"/>
        </pc:sldMkLst>
        <pc:spChg chg="mod">
          <ac:chgData name="Magalhaes, Janio Eduardo Vasconcellos de" userId="d5c10842-49d9-4f55-8ef7-4ce99ebdea1e" providerId="ADAL" clId="{D346CAF3-6F41-49B8-9DA5-E4C138B9A392}" dt="2023-03-01T20:44:30.421" v="1373" actId="20577"/>
          <ac:spMkLst>
            <pc:docMk/>
            <pc:sldMk cId="3692456401" sldId="327"/>
            <ac:spMk id="2" creationId="{1A5F31E7-24C0-E795-0807-5FA09CC3BFAB}"/>
          </ac:spMkLst>
        </pc:spChg>
      </pc:sldChg>
    </pc:docChg>
  </pc:docChgLst>
  <pc:docChgLst>
    <pc:chgData name="Magalhaes, Janio Eduardo Vasconcellos de" userId="d5c10842-49d9-4f55-8ef7-4ce99ebdea1e" providerId="ADAL" clId="{B7CC080C-4507-4D53-A5A1-74798D2DDBC4}"/>
    <pc:docChg chg="undo custSel addSld delSld modSld sldOrd">
      <pc:chgData name="Magalhaes, Janio Eduardo Vasconcellos de" userId="d5c10842-49d9-4f55-8ef7-4ce99ebdea1e" providerId="ADAL" clId="{B7CC080C-4507-4D53-A5A1-74798D2DDBC4}" dt="2023-03-09T00:18:16.290" v="1146" actId="20577"/>
      <pc:docMkLst>
        <pc:docMk/>
      </pc:docMkLst>
      <pc:sldChg chg="modSp mod">
        <pc:chgData name="Magalhaes, Janio Eduardo Vasconcellos de" userId="d5c10842-49d9-4f55-8ef7-4ce99ebdea1e" providerId="ADAL" clId="{B7CC080C-4507-4D53-A5A1-74798D2DDBC4}" dt="2023-03-07T22:28:25.029" v="100" actId="6549"/>
        <pc:sldMkLst>
          <pc:docMk/>
          <pc:sldMk cId="3591307362" sldId="279"/>
        </pc:sldMkLst>
        <pc:spChg chg="mod">
          <ac:chgData name="Magalhaes, Janio Eduardo Vasconcellos de" userId="d5c10842-49d9-4f55-8ef7-4ce99ebdea1e" providerId="ADAL" clId="{B7CC080C-4507-4D53-A5A1-74798D2DDBC4}" dt="2023-03-07T22:28:25.029" v="100" actId="6549"/>
          <ac:spMkLst>
            <pc:docMk/>
            <pc:sldMk cId="3591307362" sldId="279"/>
            <ac:spMk id="2" creationId="{F69BEC20-D81B-F3F4-E0D1-10BACFB517EB}"/>
          </ac:spMkLst>
        </pc:spChg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1792340010" sldId="285"/>
        </pc:sldMkLst>
      </pc:sldChg>
      <pc:sldChg chg="modSp mod">
        <pc:chgData name="Magalhaes, Janio Eduardo Vasconcellos de" userId="d5c10842-49d9-4f55-8ef7-4ce99ebdea1e" providerId="ADAL" clId="{B7CC080C-4507-4D53-A5A1-74798D2DDBC4}" dt="2023-03-09T00:18:16.290" v="1146" actId="20577"/>
        <pc:sldMkLst>
          <pc:docMk/>
          <pc:sldMk cId="2112018648" sldId="286"/>
        </pc:sldMkLst>
        <pc:spChg chg="mod">
          <ac:chgData name="Magalhaes, Janio Eduardo Vasconcellos de" userId="d5c10842-49d9-4f55-8ef7-4ce99ebdea1e" providerId="ADAL" clId="{B7CC080C-4507-4D53-A5A1-74798D2DDBC4}" dt="2023-03-09T00:18:16.290" v="1146" actId="20577"/>
          <ac:spMkLst>
            <pc:docMk/>
            <pc:sldMk cId="2112018648" sldId="286"/>
            <ac:spMk id="2" creationId="{76B1A70E-9F8C-4E30-7518-D2D5F1B90756}"/>
          </ac:spMkLst>
        </pc:spChg>
      </pc:sldChg>
      <pc:sldChg chg="modSp new mod">
        <pc:chgData name="Magalhaes, Janio Eduardo Vasconcellos de" userId="d5c10842-49d9-4f55-8ef7-4ce99ebdea1e" providerId="ADAL" clId="{B7CC080C-4507-4D53-A5A1-74798D2DDBC4}" dt="2023-03-07T22:01:50.069" v="97" actId="20577"/>
        <pc:sldMkLst>
          <pc:docMk/>
          <pc:sldMk cId="4030097740" sldId="288"/>
        </pc:sldMkLst>
        <pc:spChg chg="mod">
          <ac:chgData name="Magalhaes, Janio Eduardo Vasconcellos de" userId="d5c10842-49d9-4f55-8ef7-4ce99ebdea1e" providerId="ADAL" clId="{B7CC080C-4507-4D53-A5A1-74798D2DDBC4}" dt="2023-03-07T22:01:50.069" v="97" actId="20577"/>
          <ac:spMkLst>
            <pc:docMk/>
            <pc:sldMk cId="4030097740" sldId="288"/>
            <ac:spMk id="2" creationId="{AFB88D19-5965-B843-F32E-97F0D058AC26}"/>
          </ac:spMkLst>
        </pc:spChg>
      </pc:sldChg>
      <pc:sldChg chg="modSp new mod">
        <pc:chgData name="Magalhaes, Janio Eduardo Vasconcellos de" userId="d5c10842-49d9-4f55-8ef7-4ce99ebdea1e" providerId="ADAL" clId="{B7CC080C-4507-4D53-A5A1-74798D2DDBC4}" dt="2023-03-08T21:51:15.962" v="102"/>
        <pc:sldMkLst>
          <pc:docMk/>
          <pc:sldMk cId="2030618510" sldId="289"/>
        </pc:sldMkLst>
        <pc:spChg chg="mod">
          <ac:chgData name="Magalhaes, Janio Eduardo Vasconcellos de" userId="d5c10842-49d9-4f55-8ef7-4ce99ebdea1e" providerId="ADAL" clId="{B7CC080C-4507-4D53-A5A1-74798D2DDBC4}" dt="2023-03-08T21:51:15.962" v="102"/>
          <ac:spMkLst>
            <pc:docMk/>
            <pc:sldMk cId="2030618510" sldId="289"/>
            <ac:spMk id="2" creationId="{D657DA6A-76D1-8D20-809D-28FBB17C44FE}"/>
          </ac:spMkLst>
        </pc:spChg>
        <pc:spChg chg="mod">
          <ac:chgData name="Magalhaes, Janio Eduardo Vasconcellos de" userId="d5c10842-49d9-4f55-8ef7-4ce99ebdea1e" providerId="ADAL" clId="{B7CC080C-4507-4D53-A5A1-74798D2DDBC4}" dt="2023-03-08T21:51:05.553" v="101"/>
          <ac:spMkLst>
            <pc:docMk/>
            <pc:sldMk cId="2030618510" sldId="289"/>
            <ac:spMk id="3" creationId="{97ACA1E3-FED6-C811-27D1-DC086A0F5A5D}"/>
          </ac:spMkLst>
        </pc:spChg>
      </pc:sldChg>
      <pc:sldChg chg="addSp delSp modSp new mod chgLayout">
        <pc:chgData name="Magalhaes, Janio Eduardo Vasconcellos de" userId="d5c10842-49d9-4f55-8ef7-4ce99ebdea1e" providerId="ADAL" clId="{B7CC080C-4507-4D53-A5A1-74798D2DDBC4}" dt="2023-03-08T22:13:27.712" v="437" actId="1076"/>
        <pc:sldMkLst>
          <pc:docMk/>
          <pc:sldMk cId="1396494194" sldId="290"/>
        </pc:sldMkLst>
        <pc:spChg chg="del">
          <ac:chgData name="Magalhaes, Janio Eduardo Vasconcellos de" userId="d5c10842-49d9-4f55-8ef7-4ce99ebdea1e" providerId="ADAL" clId="{B7CC080C-4507-4D53-A5A1-74798D2DDBC4}" dt="2023-03-08T21:52:00.062" v="111" actId="22"/>
          <ac:spMkLst>
            <pc:docMk/>
            <pc:sldMk cId="1396494194" sldId="290"/>
            <ac:spMk id="2" creationId="{1486EC72-BA3F-ED1D-D26B-CDAA8E012FF6}"/>
          </ac:spMkLst>
        </pc:spChg>
        <pc:spChg chg="mod">
          <ac:chgData name="Magalhaes, Janio Eduardo Vasconcellos de" userId="d5c10842-49d9-4f55-8ef7-4ce99ebdea1e" providerId="ADAL" clId="{B7CC080C-4507-4D53-A5A1-74798D2DDBC4}" dt="2023-03-08T22:01:37.610" v="299" actId="26606"/>
          <ac:spMkLst>
            <pc:docMk/>
            <pc:sldMk cId="1396494194" sldId="290"/>
            <ac:spMk id="3" creationId="{DC028BB1-7870-5CF6-0C78-974E56A4AC87}"/>
          </ac:spMkLst>
        </pc:spChg>
        <pc:spChg chg="add del mod">
          <ac:chgData name="Magalhaes, Janio Eduardo Vasconcellos de" userId="d5c10842-49d9-4f55-8ef7-4ce99ebdea1e" providerId="ADAL" clId="{B7CC080C-4507-4D53-A5A1-74798D2DDBC4}" dt="2023-03-08T21:52:30.845" v="114" actId="22"/>
          <ac:spMkLst>
            <pc:docMk/>
            <pc:sldMk cId="1396494194" sldId="290"/>
            <ac:spMk id="7" creationId="{4DAD7B75-AB3D-7D7B-641A-AB7C297717AD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02:35.144" v="309" actId="14100"/>
          <ac:spMkLst>
            <pc:docMk/>
            <pc:sldMk cId="1396494194" sldId="290"/>
            <ac:spMk id="10" creationId="{D3681C17-0E4C-5425-22D8-35D715B228FE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02:46.865" v="326" actId="1076"/>
          <ac:spMkLst>
            <pc:docMk/>
            <pc:sldMk cId="1396494194" sldId="290"/>
            <ac:spMk id="11" creationId="{B73A1DC2-6DF1-AEDB-2624-9DF8D1DE80B1}"/>
          </ac:spMkLst>
        </pc:spChg>
        <pc:spChg chg="add del mod">
          <ac:chgData name="Magalhaes, Janio Eduardo Vasconcellos de" userId="d5c10842-49d9-4f55-8ef7-4ce99ebdea1e" providerId="ADAL" clId="{B7CC080C-4507-4D53-A5A1-74798D2DDBC4}" dt="2023-03-08T22:01:37.610" v="299" actId="26606"/>
          <ac:spMkLst>
            <pc:docMk/>
            <pc:sldMk cId="1396494194" sldId="290"/>
            <ac:spMk id="14" creationId="{4B1885A6-BF85-D1AD-3D83-16483F16B63B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13:24.622" v="436" actId="1076"/>
          <ac:spMkLst>
            <pc:docMk/>
            <pc:sldMk cId="1396494194" sldId="290"/>
            <ac:spMk id="15" creationId="{012213C0-6BE8-85D4-5221-40A49FB9EFBF}"/>
          </ac:spMkLst>
        </pc:spChg>
        <pc:spChg chg="add del mod">
          <ac:chgData name="Magalhaes, Janio Eduardo Vasconcellos de" userId="d5c10842-49d9-4f55-8ef7-4ce99ebdea1e" providerId="ADAL" clId="{B7CC080C-4507-4D53-A5A1-74798D2DDBC4}" dt="2023-03-08T22:01:37.610" v="299" actId="26606"/>
          <ac:spMkLst>
            <pc:docMk/>
            <pc:sldMk cId="1396494194" sldId="290"/>
            <ac:spMk id="16" creationId="{25A9C7CF-B5BE-03CF-3544-5849BABFE8CA}"/>
          </ac:spMkLst>
        </pc:spChg>
        <pc:spChg chg="add del mod">
          <ac:chgData name="Magalhaes, Janio Eduardo Vasconcellos de" userId="d5c10842-49d9-4f55-8ef7-4ce99ebdea1e" providerId="ADAL" clId="{B7CC080C-4507-4D53-A5A1-74798D2DDBC4}" dt="2023-03-08T22:01:37.610" v="299" actId="26606"/>
          <ac:spMkLst>
            <pc:docMk/>
            <pc:sldMk cId="1396494194" sldId="290"/>
            <ac:spMk id="18" creationId="{6CF3ACE9-CB6E-4D32-20C3-4A662A9EB5DD}"/>
          </ac:spMkLst>
        </pc:spChg>
        <pc:spChg chg="add del mod">
          <ac:chgData name="Magalhaes, Janio Eduardo Vasconcellos de" userId="d5c10842-49d9-4f55-8ef7-4ce99ebdea1e" providerId="ADAL" clId="{B7CC080C-4507-4D53-A5A1-74798D2DDBC4}" dt="2023-03-08T22:13:17.949" v="434" actId="478"/>
          <ac:spMkLst>
            <pc:docMk/>
            <pc:sldMk cId="1396494194" sldId="290"/>
            <ac:spMk id="19" creationId="{23AF36E0-64DE-545D-5D5D-B3AD170808F9}"/>
          </ac:spMkLst>
        </pc:spChg>
        <pc:picChg chg="add del mod ord">
          <ac:chgData name="Magalhaes, Janio Eduardo Vasconcellos de" userId="d5c10842-49d9-4f55-8ef7-4ce99ebdea1e" providerId="ADAL" clId="{B7CC080C-4507-4D53-A5A1-74798D2DDBC4}" dt="2023-03-08T21:52:15.416" v="113" actId="478"/>
          <ac:picMkLst>
            <pc:docMk/>
            <pc:sldMk cId="1396494194" sldId="290"/>
            <ac:picMk id="5" creationId="{C5E26291-A767-C76D-3C71-70304BF80F0F}"/>
          </ac:picMkLst>
        </pc:picChg>
        <pc:picChg chg="add del mod ord">
          <ac:chgData name="Magalhaes, Janio Eduardo Vasconcellos de" userId="d5c10842-49d9-4f55-8ef7-4ce99ebdea1e" providerId="ADAL" clId="{B7CC080C-4507-4D53-A5A1-74798D2DDBC4}" dt="2023-03-08T22:13:13.824" v="433" actId="478"/>
          <ac:picMkLst>
            <pc:docMk/>
            <pc:sldMk cId="1396494194" sldId="290"/>
            <ac:picMk id="9" creationId="{39F36F1F-127D-C1CC-E400-8A3F5155C21A}"/>
          </ac:picMkLst>
        </pc:picChg>
        <pc:picChg chg="add mod">
          <ac:chgData name="Magalhaes, Janio Eduardo Vasconcellos de" userId="d5c10842-49d9-4f55-8ef7-4ce99ebdea1e" providerId="ADAL" clId="{B7CC080C-4507-4D53-A5A1-74798D2DDBC4}" dt="2023-03-08T22:13:27.712" v="437" actId="1076"/>
          <ac:picMkLst>
            <pc:docMk/>
            <pc:sldMk cId="1396494194" sldId="290"/>
            <ac:picMk id="13" creationId="{3DE6C462-17FF-DB32-C5B6-9E4C29E8229F}"/>
          </ac:picMkLst>
        </pc:picChg>
      </pc:sldChg>
      <pc:sldChg chg="addSp delSp modSp new mod">
        <pc:chgData name="Magalhaes, Janio Eduardo Vasconcellos de" userId="d5c10842-49d9-4f55-8ef7-4ce99ebdea1e" providerId="ADAL" clId="{B7CC080C-4507-4D53-A5A1-74798D2DDBC4}" dt="2023-03-08T22:19:54.021" v="549" actId="1076"/>
        <pc:sldMkLst>
          <pc:docMk/>
          <pc:sldMk cId="453310143" sldId="291"/>
        </pc:sldMkLst>
        <pc:spChg chg="del">
          <ac:chgData name="Magalhaes, Janio Eduardo Vasconcellos de" userId="d5c10842-49d9-4f55-8ef7-4ce99ebdea1e" providerId="ADAL" clId="{B7CC080C-4507-4D53-A5A1-74798D2DDBC4}" dt="2023-03-08T21:53:06.995" v="118" actId="22"/>
          <ac:spMkLst>
            <pc:docMk/>
            <pc:sldMk cId="453310143" sldId="291"/>
            <ac:spMk id="2" creationId="{216DB37D-C3C4-8246-9FF4-4DB097C9C5C7}"/>
          </ac:spMkLst>
        </pc:spChg>
        <pc:spChg chg="mod">
          <ac:chgData name="Magalhaes, Janio Eduardo Vasconcellos de" userId="d5c10842-49d9-4f55-8ef7-4ce99ebdea1e" providerId="ADAL" clId="{B7CC080C-4507-4D53-A5A1-74798D2DDBC4}" dt="2023-03-08T21:53:11.382" v="128" actId="20577"/>
          <ac:spMkLst>
            <pc:docMk/>
            <pc:sldMk cId="453310143" sldId="291"/>
            <ac:spMk id="3" creationId="{252E84A7-0AEE-DFC6-51C1-725C88455B87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19:47.891" v="548" actId="14100"/>
          <ac:spMkLst>
            <pc:docMk/>
            <pc:sldMk cId="453310143" sldId="291"/>
            <ac:spMk id="6" creationId="{5EE83DB4-EB00-33EE-D9D2-6C80F2143F62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19:54.021" v="549" actId="1076"/>
          <ac:spMkLst>
            <pc:docMk/>
            <pc:sldMk cId="453310143" sldId="291"/>
            <ac:spMk id="7" creationId="{7E59FD07-E1F4-92EF-127B-A01A3D231919}"/>
          </ac:spMkLst>
        </pc:spChg>
        <pc:spChg chg="add del mod">
          <ac:chgData name="Magalhaes, Janio Eduardo Vasconcellos de" userId="d5c10842-49d9-4f55-8ef7-4ce99ebdea1e" providerId="ADAL" clId="{B7CC080C-4507-4D53-A5A1-74798D2DDBC4}" dt="2023-03-08T22:14:38.443" v="440" actId="478"/>
          <ac:spMkLst>
            <pc:docMk/>
            <pc:sldMk cId="453310143" sldId="291"/>
            <ac:spMk id="11" creationId="{E1F17B8A-7AA4-8CBF-7AD9-C311F5AFBEF4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19:44.179" v="547" actId="14100"/>
          <ac:spMkLst>
            <pc:docMk/>
            <pc:sldMk cId="453310143" sldId="291"/>
            <ac:spMk id="12" creationId="{3B814108-86AD-5BDD-83EA-E318B4094304}"/>
          </ac:spMkLst>
        </pc:spChg>
        <pc:picChg chg="add del mod ord">
          <ac:chgData name="Magalhaes, Janio Eduardo Vasconcellos de" userId="d5c10842-49d9-4f55-8ef7-4ce99ebdea1e" providerId="ADAL" clId="{B7CC080C-4507-4D53-A5A1-74798D2DDBC4}" dt="2023-03-08T22:14:35.804" v="439" actId="478"/>
          <ac:picMkLst>
            <pc:docMk/>
            <pc:sldMk cId="453310143" sldId="291"/>
            <ac:picMk id="5" creationId="{1FA07653-F807-07DD-C70C-EFA48DC4E6E1}"/>
          </ac:picMkLst>
        </pc:picChg>
        <pc:picChg chg="add del mod">
          <ac:chgData name="Magalhaes, Janio Eduardo Vasconcellos de" userId="d5c10842-49d9-4f55-8ef7-4ce99ebdea1e" providerId="ADAL" clId="{B7CC080C-4507-4D53-A5A1-74798D2DDBC4}" dt="2023-03-08T22:19:02.911" v="535" actId="478"/>
          <ac:picMkLst>
            <pc:docMk/>
            <pc:sldMk cId="453310143" sldId="291"/>
            <ac:picMk id="9" creationId="{A2E864EB-ECC0-3890-18B4-57479DC0B123}"/>
          </ac:picMkLst>
        </pc:picChg>
        <pc:picChg chg="add mod">
          <ac:chgData name="Magalhaes, Janio Eduardo Vasconcellos de" userId="d5c10842-49d9-4f55-8ef7-4ce99ebdea1e" providerId="ADAL" clId="{B7CC080C-4507-4D53-A5A1-74798D2DDBC4}" dt="2023-03-08T22:19:41.379" v="546" actId="1076"/>
          <ac:picMkLst>
            <pc:docMk/>
            <pc:sldMk cId="453310143" sldId="291"/>
            <ac:picMk id="14" creationId="{1E5EDEE1-3BD6-58E2-4C81-6D43CD642D72}"/>
          </ac:picMkLst>
        </pc:picChg>
      </pc:sldChg>
      <pc:sldChg chg="addSp delSp modSp new mod">
        <pc:chgData name="Magalhaes, Janio Eduardo Vasconcellos de" userId="d5c10842-49d9-4f55-8ef7-4ce99ebdea1e" providerId="ADAL" clId="{B7CC080C-4507-4D53-A5A1-74798D2DDBC4}" dt="2023-03-08T22:24:44.897" v="692" actId="1076"/>
        <pc:sldMkLst>
          <pc:docMk/>
          <pc:sldMk cId="2253841415" sldId="292"/>
        </pc:sldMkLst>
        <pc:spChg chg="del">
          <ac:chgData name="Magalhaes, Janio Eduardo Vasconcellos de" userId="d5c10842-49d9-4f55-8ef7-4ce99ebdea1e" providerId="ADAL" clId="{B7CC080C-4507-4D53-A5A1-74798D2DDBC4}" dt="2023-03-08T21:53:49.576" v="140" actId="22"/>
          <ac:spMkLst>
            <pc:docMk/>
            <pc:sldMk cId="2253841415" sldId="292"/>
            <ac:spMk id="2" creationId="{6F388E17-053E-AAC3-3E58-5F977B6C0E77}"/>
          </ac:spMkLst>
        </pc:spChg>
        <pc:spChg chg="mod">
          <ac:chgData name="Magalhaes, Janio Eduardo Vasconcellos de" userId="d5c10842-49d9-4f55-8ef7-4ce99ebdea1e" providerId="ADAL" clId="{B7CC080C-4507-4D53-A5A1-74798D2DDBC4}" dt="2023-03-08T21:53:18.870" v="139" actId="20577"/>
          <ac:spMkLst>
            <pc:docMk/>
            <pc:sldMk cId="2253841415" sldId="292"/>
            <ac:spMk id="3" creationId="{04CC560C-296C-FDF8-3169-F99C0020F882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24:42.057" v="691" actId="14100"/>
          <ac:spMkLst>
            <pc:docMk/>
            <pc:sldMk cId="2253841415" sldId="292"/>
            <ac:spMk id="6" creationId="{6A8F44B1-1BF5-1024-347F-DB50BD939EAC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24:44.897" v="692" actId="1076"/>
          <ac:spMkLst>
            <pc:docMk/>
            <pc:sldMk cId="2253841415" sldId="292"/>
            <ac:spMk id="7" creationId="{A1DE7577-E3D4-C906-C8F1-B2B07D875CDD}"/>
          </ac:spMkLst>
        </pc:spChg>
        <pc:spChg chg="add del mod">
          <ac:chgData name="Magalhaes, Janio Eduardo Vasconcellos de" userId="d5c10842-49d9-4f55-8ef7-4ce99ebdea1e" providerId="ADAL" clId="{B7CC080C-4507-4D53-A5A1-74798D2DDBC4}" dt="2023-03-08T22:20:28.814" v="551" actId="478"/>
          <ac:spMkLst>
            <pc:docMk/>
            <pc:sldMk cId="2253841415" sldId="292"/>
            <ac:spMk id="9" creationId="{125E3CD7-FC39-9F07-1902-729C0BE4CDC9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24:24.830" v="687" actId="14100"/>
          <ac:spMkLst>
            <pc:docMk/>
            <pc:sldMk cId="2253841415" sldId="292"/>
            <ac:spMk id="14" creationId="{1ED83BDF-C008-A6A9-A435-4892F3B5FEC7}"/>
          </ac:spMkLst>
        </pc:spChg>
        <pc:picChg chg="add del mod ord">
          <ac:chgData name="Magalhaes, Janio Eduardo Vasconcellos de" userId="d5c10842-49d9-4f55-8ef7-4ce99ebdea1e" providerId="ADAL" clId="{B7CC080C-4507-4D53-A5A1-74798D2DDBC4}" dt="2023-03-08T22:20:25.743" v="550" actId="478"/>
          <ac:picMkLst>
            <pc:docMk/>
            <pc:sldMk cId="2253841415" sldId="292"/>
            <ac:picMk id="5" creationId="{371B3E1D-A9CC-44C1-E337-D0B1B6AB38AE}"/>
          </ac:picMkLst>
        </pc:picChg>
        <pc:picChg chg="add del mod">
          <ac:chgData name="Magalhaes, Janio Eduardo Vasconcellos de" userId="d5c10842-49d9-4f55-8ef7-4ce99ebdea1e" providerId="ADAL" clId="{B7CC080C-4507-4D53-A5A1-74798D2DDBC4}" dt="2023-03-08T22:24:28.690" v="688" actId="478"/>
          <ac:picMkLst>
            <pc:docMk/>
            <pc:sldMk cId="2253841415" sldId="292"/>
            <ac:picMk id="11" creationId="{676904CD-6034-45AC-CEA2-3B570AD38A39}"/>
          </ac:picMkLst>
        </pc:picChg>
        <pc:picChg chg="add mod">
          <ac:chgData name="Magalhaes, Janio Eduardo Vasconcellos de" userId="d5c10842-49d9-4f55-8ef7-4ce99ebdea1e" providerId="ADAL" clId="{B7CC080C-4507-4D53-A5A1-74798D2DDBC4}" dt="2023-03-08T22:23:31.962" v="562" actId="1076"/>
          <ac:picMkLst>
            <pc:docMk/>
            <pc:sldMk cId="2253841415" sldId="292"/>
            <ac:picMk id="13" creationId="{DBB999D6-688B-ABC1-1F48-6FB0C34A6013}"/>
          </ac:picMkLst>
        </pc:picChg>
      </pc:sldChg>
      <pc:sldChg chg="modSp new mod ord">
        <pc:chgData name="Magalhaes, Janio Eduardo Vasconcellos de" userId="d5c10842-49d9-4f55-8ef7-4ce99ebdea1e" providerId="ADAL" clId="{B7CC080C-4507-4D53-A5A1-74798D2DDBC4}" dt="2023-03-08T21:54:45.617" v="169"/>
        <pc:sldMkLst>
          <pc:docMk/>
          <pc:sldMk cId="4186532781" sldId="293"/>
        </pc:sldMkLst>
        <pc:spChg chg="mod">
          <ac:chgData name="Magalhaes, Janio Eduardo Vasconcellos de" userId="d5c10842-49d9-4f55-8ef7-4ce99ebdea1e" providerId="ADAL" clId="{B7CC080C-4507-4D53-A5A1-74798D2DDBC4}" dt="2023-03-08T21:54:41.286" v="167" actId="20577"/>
          <ac:spMkLst>
            <pc:docMk/>
            <pc:sldMk cId="4186532781" sldId="293"/>
            <ac:spMk id="2" creationId="{0C13AD0A-AD7A-FB32-F0FE-52AC817D35CC}"/>
          </ac:spMkLst>
        </pc:spChg>
        <pc:spChg chg="mod">
          <ac:chgData name="Magalhaes, Janio Eduardo Vasconcellos de" userId="d5c10842-49d9-4f55-8ef7-4ce99ebdea1e" providerId="ADAL" clId="{B7CC080C-4507-4D53-A5A1-74798D2DDBC4}" dt="2023-03-08T21:54:26.887" v="153" actId="20577"/>
          <ac:spMkLst>
            <pc:docMk/>
            <pc:sldMk cId="4186532781" sldId="293"/>
            <ac:spMk id="3" creationId="{15E7A6F5-7AF7-87BB-9B15-2F91B12242F1}"/>
          </ac:spMkLst>
        </pc:spChg>
      </pc:sldChg>
      <pc:sldChg chg="modSp new mod">
        <pc:chgData name="Magalhaes, Janio Eduardo Vasconcellos de" userId="d5c10842-49d9-4f55-8ef7-4ce99ebdea1e" providerId="ADAL" clId="{B7CC080C-4507-4D53-A5A1-74798D2DDBC4}" dt="2023-03-08T21:55:13.870" v="172"/>
        <pc:sldMkLst>
          <pc:docMk/>
          <pc:sldMk cId="3066383141" sldId="294"/>
        </pc:sldMkLst>
        <pc:spChg chg="mod">
          <ac:chgData name="Magalhaes, Janio Eduardo Vasconcellos de" userId="d5c10842-49d9-4f55-8ef7-4ce99ebdea1e" providerId="ADAL" clId="{B7CC080C-4507-4D53-A5A1-74798D2DDBC4}" dt="2023-03-08T21:55:13.870" v="172"/>
          <ac:spMkLst>
            <pc:docMk/>
            <pc:sldMk cId="3066383141" sldId="294"/>
            <ac:spMk id="2" creationId="{5422D9C1-DAAB-CAFD-2E0C-FE10DAD1279C}"/>
          </ac:spMkLst>
        </pc:spChg>
        <pc:spChg chg="mod">
          <ac:chgData name="Magalhaes, Janio Eduardo Vasconcellos de" userId="d5c10842-49d9-4f55-8ef7-4ce99ebdea1e" providerId="ADAL" clId="{B7CC080C-4507-4D53-A5A1-74798D2DDBC4}" dt="2023-03-08T21:55:03.899" v="171"/>
          <ac:spMkLst>
            <pc:docMk/>
            <pc:sldMk cId="3066383141" sldId="294"/>
            <ac:spMk id="3" creationId="{C305C2BF-8360-0103-7EB2-CBCD85EF50F9}"/>
          </ac:spMkLst>
        </pc:spChg>
      </pc:sldChg>
      <pc:sldChg chg="addSp delSp modSp new mod">
        <pc:chgData name="Magalhaes, Janio Eduardo Vasconcellos de" userId="d5c10842-49d9-4f55-8ef7-4ce99ebdea1e" providerId="ADAL" clId="{B7CC080C-4507-4D53-A5A1-74798D2DDBC4}" dt="2023-03-08T22:31:33.508" v="785" actId="1076"/>
        <pc:sldMkLst>
          <pc:docMk/>
          <pc:sldMk cId="3511650717" sldId="295"/>
        </pc:sldMkLst>
        <pc:spChg chg="del">
          <ac:chgData name="Magalhaes, Janio Eduardo Vasconcellos de" userId="d5c10842-49d9-4f55-8ef7-4ce99ebdea1e" providerId="ADAL" clId="{B7CC080C-4507-4D53-A5A1-74798D2DDBC4}" dt="2023-03-08T21:56:15.138" v="174" actId="22"/>
          <ac:spMkLst>
            <pc:docMk/>
            <pc:sldMk cId="3511650717" sldId="295"/>
            <ac:spMk id="2" creationId="{B7EDFB3F-2E5F-E08E-8D5A-24BFE0E52DE7}"/>
          </ac:spMkLst>
        </pc:spChg>
        <pc:spChg chg="mod">
          <ac:chgData name="Magalhaes, Janio Eduardo Vasconcellos de" userId="d5c10842-49d9-4f55-8ef7-4ce99ebdea1e" providerId="ADAL" clId="{B7CC080C-4507-4D53-A5A1-74798D2DDBC4}" dt="2023-03-08T21:56:21.962" v="184" actId="20577"/>
          <ac:spMkLst>
            <pc:docMk/>
            <pc:sldMk cId="3511650717" sldId="295"/>
            <ac:spMk id="3" creationId="{3B692052-971B-26FD-32AA-D33F0648F6DB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31:30.451" v="784" actId="14100"/>
          <ac:spMkLst>
            <pc:docMk/>
            <pc:sldMk cId="3511650717" sldId="295"/>
            <ac:spMk id="6" creationId="{6C626EBE-B53B-6B72-03CE-792B017BFC1B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31:33.508" v="785" actId="1076"/>
          <ac:spMkLst>
            <pc:docMk/>
            <pc:sldMk cId="3511650717" sldId="295"/>
            <ac:spMk id="7" creationId="{125161A0-8B6B-E402-77B4-8D520B6474F7}"/>
          </ac:spMkLst>
        </pc:spChg>
        <pc:spChg chg="add mod">
          <ac:chgData name="Magalhaes, Janio Eduardo Vasconcellos de" userId="d5c10842-49d9-4f55-8ef7-4ce99ebdea1e" providerId="ADAL" clId="{B7CC080C-4507-4D53-A5A1-74798D2DDBC4}" dt="2023-03-08T22:31:18.123" v="779" actId="14100"/>
          <ac:spMkLst>
            <pc:docMk/>
            <pc:sldMk cId="3511650717" sldId="295"/>
            <ac:spMk id="8" creationId="{CC97280A-0B21-A11E-8120-6A315FA52B3B}"/>
          </ac:spMkLst>
        </pc:spChg>
        <pc:spChg chg="add del mod">
          <ac:chgData name="Magalhaes, Janio Eduardo Vasconcellos de" userId="d5c10842-49d9-4f55-8ef7-4ce99ebdea1e" providerId="ADAL" clId="{B7CC080C-4507-4D53-A5A1-74798D2DDBC4}" dt="2023-03-08T22:30:28.431" v="769" actId="478"/>
          <ac:spMkLst>
            <pc:docMk/>
            <pc:sldMk cId="3511650717" sldId="295"/>
            <ac:spMk id="10" creationId="{DF4FC195-CC3F-6C41-2C63-867D70DE8E7C}"/>
          </ac:spMkLst>
        </pc:spChg>
        <pc:picChg chg="add del mod ord">
          <ac:chgData name="Magalhaes, Janio Eduardo Vasconcellos de" userId="d5c10842-49d9-4f55-8ef7-4ce99ebdea1e" providerId="ADAL" clId="{B7CC080C-4507-4D53-A5A1-74798D2DDBC4}" dt="2023-03-08T22:30:12.563" v="768" actId="478"/>
          <ac:picMkLst>
            <pc:docMk/>
            <pc:sldMk cId="3511650717" sldId="295"/>
            <ac:picMk id="5" creationId="{3FE00AA8-44D8-C1B3-A710-7E8A1CA5409E}"/>
          </ac:picMkLst>
        </pc:picChg>
        <pc:picChg chg="add mod">
          <ac:chgData name="Magalhaes, Janio Eduardo Vasconcellos de" userId="d5c10842-49d9-4f55-8ef7-4ce99ebdea1e" providerId="ADAL" clId="{B7CC080C-4507-4D53-A5A1-74798D2DDBC4}" dt="2023-03-08T22:31:08.540" v="776" actId="1076"/>
          <ac:picMkLst>
            <pc:docMk/>
            <pc:sldMk cId="3511650717" sldId="295"/>
            <ac:picMk id="12" creationId="{87B8DA3C-9E17-5C58-058E-562F05DF90DA}"/>
          </ac:picMkLst>
        </pc:picChg>
      </pc:sldChg>
      <pc:sldChg chg="addSp delSp modSp new mod">
        <pc:chgData name="Magalhaes, Janio Eduardo Vasconcellos de" userId="d5c10842-49d9-4f55-8ef7-4ce99ebdea1e" providerId="ADAL" clId="{B7CC080C-4507-4D53-A5A1-74798D2DDBC4}" dt="2023-03-09T00:06:53.530" v="890" actId="1076"/>
        <pc:sldMkLst>
          <pc:docMk/>
          <pc:sldMk cId="4291791134" sldId="296"/>
        </pc:sldMkLst>
        <pc:spChg chg="del">
          <ac:chgData name="Magalhaes, Janio Eduardo Vasconcellos de" userId="d5c10842-49d9-4f55-8ef7-4ce99ebdea1e" providerId="ADAL" clId="{B7CC080C-4507-4D53-A5A1-74798D2DDBC4}" dt="2023-03-08T21:56:55.852" v="196" actId="22"/>
          <ac:spMkLst>
            <pc:docMk/>
            <pc:sldMk cId="4291791134" sldId="296"/>
            <ac:spMk id="2" creationId="{C8E142AE-11EA-BCC5-F058-29C8424CD501}"/>
          </ac:spMkLst>
        </pc:spChg>
        <pc:spChg chg="mod">
          <ac:chgData name="Magalhaes, Janio Eduardo Vasconcellos de" userId="d5c10842-49d9-4f55-8ef7-4ce99ebdea1e" providerId="ADAL" clId="{B7CC080C-4507-4D53-A5A1-74798D2DDBC4}" dt="2023-03-08T21:56:53.744" v="195" actId="20577"/>
          <ac:spMkLst>
            <pc:docMk/>
            <pc:sldMk cId="4291791134" sldId="296"/>
            <ac:spMk id="3" creationId="{0C84FD30-E2C7-7B07-624A-530A81C3EB7D}"/>
          </ac:spMkLst>
        </pc:spChg>
        <pc:spChg chg="add mod">
          <ac:chgData name="Magalhaes, Janio Eduardo Vasconcellos de" userId="d5c10842-49d9-4f55-8ef7-4ce99ebdea1e" providerId="ADAL" clId="{B7CC080C-4507-4D53-A5A1-74798D2DDBC4}" dt="2023-03-09T00:06:50.204" v="889" actId="14100"/>
          <ac:spMkLst>
            <pc:docMk/>
            <pc:sldMk cId="4291791134" sldId="296"/>
            <ac:spMk id="6" creationId="{B3AA2BEC-62B0-6FB1-7FEC-76F91355EF2A}"/>
          </ac:spMkLst>
        </pc:spChg>
        <pc:spChg chg="add mod">
          <ac:chgData name="Magalhaes, Janio Eduardo Vasconcellos de" userId="d5c10842-49d9-4f55-8ef7-4ce99ebdea1e" providerId="ADAL" clId="{B7CC080C-4507-4D53-A5A1-74798D2DDBC4}" dt="2023-03-09T00:06:46.380" v="888" actId="1076"/>
          <ac:spMkLst>
            <pc:docMk/>
            <pc:sldMk cId="4291791134" sldId="296"/>
            <ac:spMk id="7" creationId="{95B9F516-3701-D3DC-CF4F-2AB7266FFAD7}"/>
          </ac:spMkLst>
        </pc:spChg>
        <pc:spChg chg="add mod">
          <ac:chgData name="Magalhaes, Janio Eduardo Vasconcellos de" userId="d5c10842-49d9-4f55-8ef7-4ce99ebdea1e" providerId="ADAL" clId="{B7CC080C-4507-4D53-A5A1-74798D2DDBC4}" dt="2023-03-09T00:06:34.967" v="885" actId="14100"/>
          <ac:spMkLst>
            <pc:docMk/>
            <pc:sldMk cId="4291791134" sldId="296"/>
            <ac:spMk id="8" creationId="{1B9D0DBC-BF2D-51A2-0759-1A28C98A7DC3}"/>
          </ac:spMkLst>
        </pc:spChg>
        <pc:spChg chg="add del mod">
          <ac:chgData name="Magalhaes, Janio Eduardo Vasconcellos de" userId="d5c10842-49d9-4f55-8ef7-4ce99ebdea1e" providerId="ADAL" clId="{B7CC080C-4507-4D53-A5A1-74798D2DDBC4}" dt="2023-03-09T00:06:04.631" v="879" actId="478"/>
          <ac:spMkLst>
            <pc:docMk/>
            <pc:sldMk cId="4291791134" sldId="296"/>
            <ac:spMk id="10" creationId="{50E83DD6-3816-8314-2525-B87E452174DE}"/>
          </ac:spMkLst>
        </pc:spChg>
        <pc:picChg chg="add del mod ord">
          <ac:chgData name="Magalhaes, Janio Eduardo Vasconcellos de" userId="d5c10842-49d9-4f55-8ef7-4ce99ebdea1e" providerId="ADAL" clId="{B7CC080C-4507-4D53-A5A1-74798D2DDBC4}" dt="2023-03-09T00:06:02.724" v="878" actId="478"/>
          <ac:picMkLst>
            <pc:docMk/>
            <pc:sldMk cId="4291791134" sldId="296"/>
            <ac:picMk id="5" creationId="{9743649F-365B-6B43-4FEE-5B51E7AB58B2}"/>
          </ac:picMkLst>
        </pc:picChg>
        <pc:picChg chg="add mod">
          <ac:chgData name="Magalhaes, Janio Eduardo Vasconcellos de" userId="d5c10842-49d9-4f55-8ef7-4ce99ebdea1e" providerId="ADAL" clId="{B7CC080C-4507-4D53-A5A1-74798D2DDBC4}" dt="2023-03-09T00:06:53.530" v="890" actId="1076"/>
          <ac:picMkLst>
            <pc:docMk/>
            <pc:sldMk cId="4291791134" sldId="296"/>
            <ac:picMk id="12" creationId="{F3AA165A-1F6A-20E1-DBC4-8C766D41BAF5}"/>
          </ac:picMkLst>
        </pc:picChg>
      </pc:sldChg>
      <pc:sldChg chg="addSp delSp modSp new mod">
        <pc:chgData name="Magalhaes, Janio Eduardo Vasconcellos de" userId="d5c10842-49d9-4f55-8ef7-4ce99ebdea1e" providerId="ADAL" clId="{B7CC080C-4507-4D53-A5A1-74798D2DDBC4}" dt="2023-03-09T00:10:34.451" v="994" actId="1076"/>
        <pc:sldMkLst>
          <pc:docMk/>
          <pc:sldMk cId="701836972" sldId="297"/>
        </pc:sldMkLst>
        <pc:spChg chg="del">
          <ac:chgData name="Magalhaes, Janio Eduardo Vasconcellos de" userId="d5c10842-49d9-4f55-8ef7-4ce99ebdea1e" providerId="ADAL" clId="{B7CC080C-4507-4D53-A5A1-74798D2DDBC4}" dt="2023-03-08T21:57:37.560" v="208" actId="22"/>
          <ac:spMkLst>
            <pc:docMk/>
            <pc:sldMk cId="701836972" sldId="297"/>
            <ac:spMk id="2" creationId="{0734A23E-A039-1472-C1C1-EF721072197F}"/>
          </ac:spMkLst>
        </pc:spChg>
        <pc:spChg chg="mod">
          <ac:chgData name="Magalhaes, Janio Eduardo Vasconcellos de" userId="d5c10842-49d9-4f55-8ef7-4ce99ebdea1e" providerId="ADAL" clId="{B7CC080C-4507-4D53-A5A1-74798D2DDBC4}" dt="2023-03-08T21:57:10.043" v="207" actId="20577"/>
          <ac:spMkLst>
            <pc:docMk/>
            <pc:sldMk cId="701836972" sldId="297"/>
            <ac:spMk id="3" creationId="{3FE1C54F-73D1-6016-ADD5-A461E8D48125}"/>
          </ac:spMkLst>
        </pc:spChg>
        <pc:spChg chg="add mod">
          <ac:chgData name="Magalhaes, Janio Eduardo Vasconcellos de" userId="d5c10842-49d9-4f55-8ef7-4ce99ebdea1e" providerId="ADAL" clId="{B7CC080C-4507-4D53-A5A1-74798D2DDBC4}" dt="2023-03-09T00:10:22.877" v="992" actId="14100"/>
          <ac:spMkLst>
            <pc:docMk/>
            <pc:sldMk cId="701836972" sldId="297"/>
            <ac:spMk id="6" creationId="{380093FE-B8CE-0969-AD1F-16B8787A0FF8}"/>
          </ac:spMkLst>
        </pc:spChg>
        <pc:spChg chg="add mod">
          <ac:chgData name="Magalhaes, Janio Eduardo Vasconcellos de" userId="d5c10842-49d9-4f55-8ef7-4ce99ebdea1e" providerId="ADAL" clId="{B7CC080C-4507-4D53-A5A1-74798D2DDBC4}" dt="2023-03-09T00:10:34.451" v="994" actId="1076"/>
          <ac:spMkLst>
            <pc:docMk/>
            <pc:sldMk cId="701836972" sldId="297"/>
            <ac:spMk id="7" creationId="{B50E9C0C-4781-46BA-C17D-06E5F0A97AEA}"/>
          </ac:spMkLst>
        </pc:spChg>
        <pc:spChg chg="add mod">
          <ac:chgData name="Magalhaes, Janio Eduardo Vasconcellos de" userId="d5c10842-49d9-4f55-8ef7-4ce99ebdea1e" providerId="ADAL" clId="{B7CC080C-4507-4D53-A5A1-74798D2DDBC4}" dt="2023-03-09T00:10:11.777" v="989" actId="1076"/>
          <ac:spMkLst>
            <pc:docMk/>
            <pc:sldMk cId="701836972" sldId="297"/>
            <ac:spMk id="10" creationId="{71A0FEA9-FAE8-0800-AC2C-38FF8B97F54E}"/>
          </ac:spMkLst>
        </pc:spChg>
        <pc:spChg chg="add del mod">
          <ac:chgData name="Magalhaes, Janio Eduardo Vasconcellos de" userId="d5c10842-49d9-4f55-8ef7-4ce99ebdea1e" providerId="ADAL" clId="{B7CC080C-4507-4D53-A5A1-74798D2DDBC4}" dt="2023-03-09T00:10:06.020" v="988" actId="478"/>
          <ac:spMkLst>
            <pc:docMk/>
            <pc:sldMk cId="701836972" sldId="297"/>
            <ac:spMk id="12" creationId="{5CD2A0E2-8417-F60E-B12C-999629B85F3B}"/>
          </ac:spMkLst>
        </pc:spChg>
        <pc:picChg chg="add del mod ord">
          <ac:chgData name="Magalhaes, Janio Eduardo Vasconcellos de" userId="d5c10842-49d9-4f55-8ef7-4ce99ebdea1e" providerId="ADAL" clId="{B7CC080C-4507-4D53-A5A1-74798D2DDBC4}" dt="2023-03-09T00:10:03.372" v="987" actId="478"/>
          <ac:picMkLst>
            <pc:docMk/>
            <pc:sldMk cId="701836972" sldId="297"/>
            <ac:picMk id="5" creationId="{F9E74478-8546-0159-4ED7-2549FAC0F807}"/>
          </ac:picMkLst>
        </pc:picChg>
        <pc:picChg chg="add mod">
          <ac:chgData name="Magalhaes, Janio Eduardo Vasconcellos de" userId="d5c10842-49d9-4f55-8ef7-4ce99ebdea1e" providerId="ADAL" clId="{B7CC080C-4507-4D53-A5A1-74798D2DDBC4}" dt="2023-03-09T00:09:15.873" v="897" actId="1076"/>
          <ac:picMkLst>
            <pc:docMk/>
            <pc:sldMk cId="701836972" sldId="297"/>
            <ac:picMk id="9" creationId="{189062DF-6AB1-3F5B-6BEB-54C1B7C2AC71}"/>
          </ac:picMkLst>
        </pc:picChg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2080183922" sldId="298"/>
        </pc:sldMkLst>
      </pc:sldChg>
      <pc:sldChg chg="addSp delSp modSp new mod ord">
        <pc:chgData name="Magalhaes, Janio Eduardo Vasconcellos de" userId="d5c10842-49d9-4f55-8ef7-4ce99ebdea1e" providerId="ADAL" clId="{B7CC080C-4507-4D53-A5A1-74798D2DDBC4}" dt="2023-03-08T21:58:46.411" v="227"/>
        <pc:sldMkLst>
          <pc:docMk/>
          <pc:sldMk cId="3683635182" sldId="298"/>
        </pc:sldMkLst>
        <pc:spChg chg="mod">
          <ac:chgData name="Magalhaes, Janio Eduardo Vasconcellos de" userId="d5c10842-49d9-4f55-8ef7-4ce99ebdea1e" providerId="ADAL" clId="{B7CC080C-4507-4D53-A5A1-74798D2DDBC4}" dt="2023-03-08T21:58:43.253" v="225"/>
          <ac:spMkLst>
            <pc:docMk/>
            <pc:sldMk cId="3683635182" sldId="298"/>
            <ac:spMk id="2" creationId="{252899DD-A59D-4032-9E8E-005BD7911700}"/>
          </ac:spMkLst>
        </pc:spChg>
        <pc:spChg chg="mod">
          <ac:chgData name="Magalhaes, Janio Eduardo Vasconcellos de" userId="d5c10842-49d9-4f55-8ef7-4ce99ebdea1e" providerId="ADAL" clId="{B7CC080C-4507-4D53-A5A1-74798D2DDBC4}" dt="2023-03-08T21:58:23.805" v="222" actId="20577"/>
          <ac:spMkLst>
            <pc:docMk/>
            <pc:sldMk cId="3683635182" sldId="298"/>
            <ac:spMk id="3" creationId="{517540CC-E332-5E09-8066-6A0B2DBEE0BB}"/>
          </ac:spMkLst>
        </pc:spChg>
        <pc:spChg chg="add del">
          <ac:chgData name="Magalhaes, Janio Eduardo Vasconcellos de" userId="d5c10842-49d9-4f55-8ef7-4ce99ebdea1e" providerId="ADAL" clId="{B7CC080C-4507-4D53-A5A1-74798D2DDBC4}" dt="2023-03-08T21:58:31.916" v="224"/>
          <ac:spMkLst>
            <pc:docMk/>
            <pc:sldMk cId="3683635182" sldId="298"/>
            <ac:spMk id="4" creationId="{3B330E6D-A134-CC6E-E53E-02677EE042A4}"/>
          </ac:spMkLst>
        </pc:spChg>
        <pc:spChg chg="add del">
          <ac:chgData name="Magalhaes, Janio Eduardo Vasconcellos de" userId="d5c10842-49d9-4f55-8ef7-4ce99ebdea1e" providerId="ADAL" clId="{B7CC080C-4507-4D53-A5A1-74798D2DDBC4}" dt="2023-03-08T21:58:31.916" v="224"/>
          <ac:spMkLst>
            <pc:docMk/>
            <pc:sldMk cId="3683635182" sldId="298"/>
            <ac:spMk id="5" creationId="{A1F17657-D112-916F-430D-7CDB1201B654}"/>
          </ac:spMkLst>
        </pc:spChg>
        <pc:spChg chg="add del">
          <ac:chgData name="Magalhaes, Janio Eduardo Vasconcellos de" userId="d5c10842-49d9-4f55-8ef7-4ce99ebdea1e" providerId="ADAL" clId="{B7CC080C-4507-4D53-A5A1-74798D2DDBC4}" dt="2023-03-08T21:58:31.916" v="224"/>
          <ac:spMkLst>
            <pc:docMk/>
            <pc:sldMk cId="3683635182" sldId="298"/>
            <ac:spMk id="6" creationId="{4B2BAC0C-2F10-99CE-9C98-2191D0F1CE2C}"/>
          </ac:spMkLst>
        </pc:spChg>
        <pc:spChg chg="add del">
          <ac:chgData name="Magalhaes, Janio Eduardo Vasconcellos de" userId="d5c10842-49d9-4f55-8ef7-4ce99ebdea1e" providerId="ADAL" clId="{B7CC080C-4507-4D53-A5A1-74798D2DDBC4}" dt="2023-03-08T21:58:31.916" v="224"/>
          <ac:spMkLst>
            <pc:docMk/>
            <pc:sldMk cId="3683635182" sldId="298"/>
            <ac:spMk id="7" creationId="{9B3BBD09-9EBF-7411-8DFB-BE05435BC469}"/>
          </ac:spMkLst>
        </pc:spChg>
        <pc:picChg chg="add del">
          <ac:chgData name="Magalhaes, Janio Eduardo Vasconcellos de" userId="d5c10842-49d9-4f55-8ef7-4ce99ebdea1e" providerId="ADAL" clId="{B7CC080C-4507-4D53-A5A1-74798D2DDBC4}" dt="2023-03-08T21:58:31.916" v="224"/>
          <ac:picMkLst>
            <pc:docMk/>
            <pc:sldMk cId="3683635182" sldId="298"/>
            <ac:picMk id="1027" creationId="{5EAD824A-8ED9-FD1D-AFF9-EEEED9A673F7}"/>
          </ac:picMkLst>
        </pc:picChg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295343783" sldId="299"/>
        </pc:sldMkLst>
      </pc:sldChg>
      <pc:sldChg chg="addSp delSp modSp new mod">
        <pc:chgData name="Magalhaes, Janio Eduardo Vasconcellos de" userId="d5c10842-49d9-4f55-8ef7-4ce99ebdea1e" providerId="ADAL" clId="{B7CC080C-4507-4D53-A5A1-74798D2DDBC4}" dt="2023-03-09T00:16:25.626" v="1008" actId="14100"/>
        <pc:sldMkLst>
          <pc:docMk/>
          <pc:sldMk cId="906306364" sldId="299"/>
        </pc:sldMkLst>
        <pc:spChg chg="del">
          <ac:chgData name="Magalhaes, Janio Eduardo Vasconcellos de" userId="d5c10842-49d9-4f55-8ef7-4ce99ebdea1e" providerId="ADAL" clId="{B7CC080C-4507-4D53-A5A1-74798D2DDBC4}" dt="2023-03-08T21:59:28.450" v="278" actId="22"/>
          <ac:spMkLst>
            <pc:docMk/>
            <pc:sldMk cId="906306364" sldId="299"/>
            <ac:spMk id="2" creationId="{10345C43-0FFB-849B-5369-3CA970AA6CCB}"/>
          </ac:spMkLst>
        </pc:spChg>
        <pc:spChg chg="mod">
          <ac:chgData name="Magalhaes, Janio Eduardo Vasconcellos de" userId="d5c10842-49d9-4f55-8ef7-4ce99ebdea1e" providerId="ADAL" clId="{B7CC080C-4507-4D53-A5A1-74798D2DDBC4}" dt="2023-03-08T21:59:07.577" v="277" actId="20577"/>
          <ac:spMkLst>
            <pc:docMk/>
            <pc:sldMk cId="906306364" sldId="299"/>
            <ac:spMk id="3" creationId="{C2D8A45C-41A5-90D5-708F-9034F8FDE72B}"/>
          </ac:spMkLst>
        </pc:spChg>
        <pc:spChg chg="add mod">
          <ac:chgData name="Magalhaes, Janio Eduardo Vasconcellos de" userId="d5c10842-49d9-4f55-8ef7-4ce99ebdea1e" providerId="ADAL" clId="{B7CC080C-4507-4D53-A5A1-74798D2DDBC4}" dt="2023-03-09T00:16:25.626" v="1008" actId="14100"/>
          <ac:spMkLst>
            <pc:docMk/>
            <pc:sldMk cId="906306364" sldId="299"/>
            <ac:spMk id="6" creationId="{8485C3AE-4CCD-A8CB-B195-567E5AAC6DCE}"/>
          </ac:spMkLst>
        </pc:spChg>
        <pc:spChg chg="add mod">
          <ac:chgData name="Magalhaes, Janio Eduardo Vasconcellos de" userId="d5c10842-49d9-4f55-8ef7-4ce99ebdea1e" providerId="ADAL" clId="{B7CC080C-4507-4D53-A5A1-74798D2DDBC4}" dt="2023-03-09T00:16:23.170" v="1007" actId="1076"/>
          <ac:spMkLst>
            <pc:docMk/>
            <pc:sldMk cId="906306364" sldId="299"/>
            <ac:spMk id="7" creationId="{7AA08845-0CD1-136B-BF55-1F7BC14619E0}"/>
          </ac:spMkLst>
        </pc:spChg>
        <pc:spChg chg="add del mod">
          <ac:chgData name="Magalhaes, Janio Eduardo Vasconcellos de" userId="d5c10842-49d9-4f55-8ef7-4ce99ebdea1e" providerId="ADAL" clId="{B7CC080C-4507-4D53-A5A1-74798D2DDBC4}" dt="2023-03-09T00:15:46.075" v="997" actId="478"/>
          <ac:spMkLst>
            <pc:docMk/>
            <pc:sldMk cId="906306364" sldId="299"/>
            <ac:spMk id="9" creationId="{15D09C70-ABD3-E415-56F8-8F9BCB8EA762}"/>
          </ac:spMkLst>
        </pc:spChg>
        <pc:spChg chg="add del mod">
          <ac:chgData name="Magalhaes, Janio Eduardo Vasconcellos de" userId="d5c10842-49d9-4f55-8ef7-4ce99ebdea1e" providerId="ADAL" clId="{B7CC080C-4507-4D53-A5A1-74798D2DDBC4}" dt="2023-03-09T00:16:00.391" v="999" actId="478"/>
          <ac:spMkLst>
            <pc:docMk/>
            <pc:sldMk cId="906306364" sldId="299"/>
            <ac:spMk id="11" creationId="{2131B943-F036-2FD6-D746-C4C73D91A7C7}"/>
          </ac:spMkLst>
        </pc:spChg>
        <pc:picChg chg="add del mod ord modCrop">
          <ac:chgData name="Magalhaes, Janio Eduardo Vasconcellos de" userId="d5c10842-49d9-4f55-8ef7-4ce99ebdea1e" providerId="ADAL" clId="{B7CC080C-4507-4D53-A5A1-74798D2DDBC4}" dt="2023-03-09T00:15:58.576" v="998" actId="478"/>
          <ac:picMkLst>
            <pc:docMk/>
            <pc:sldMk cId="906306364" sldId="299"/>
            <ac:picMk id="5" creationId="{361DB493-58BA-6C73-679B-A5F802D60F14}"/>
          </ac:picMkLst>
        </pc:picChg>
        <pc:picChg chg="add mod">
          <ac:chgData name="Magalhaes, Janio Eduardo Vasconcellos de" userId="d5c10842-49d9-4f55-8ef7-4ce99ebdea1e" providerId="ADAL" clId="{B7CC080C-4507-4D53-A5A1-74798D2DDBC4}" dt="2023-03-09T00:16:10.715" v="1004" actId="1076"/>
          <ac:picMkLst>
            <pc:docMk/>
            <pc:sldMk cId="906306364" sldId="299"/>
            <ac:picMk id="13" creationId="{04BBEC28-E3A2-4E90-7808-3AEE9A6D3610}"/>
          </ac:picMkLst>
        </pc:picChg>
      </pc:sldChg>
      <pc:sldChg chg="new del">
        <pc:chgData name="Magalhaes, Janio Eduardo Vasconcellos de" userId="d5c10842-49d9-4f55-8ef7-4ce99ebdea1e" providerId="ADAL" clId="{B7CC080C-4507-4D53-A5A1-74798D2DDBC4}" dt="2023-03-08T22:04:04.726" v="343" actId="47"/>
        <pc:sldMkLst>
          <pc:docMk/>
          <pc:sldMk cId="2502374840" sldId="300"/>
        </pc:sldMkLst>
      </pc:sldChg>
      <pc:sldChg chg="del">
        <pc:chgData name="Magalhaes, Janio Eduardo Vasconcellos de" userId="d5c10842-49d9-4f55-8ef7-4ce99ebdea1e" providerId="ADAL" clId="{B7CC080C-4507-4D53-A5A1-74798D2DDBC4}" dt="2023-03-07T22:01:39.375" v="75" actId="47"/>
        <pc:sldMkLst>
          <pc:docMk/>
          <pc:sldMk cId="3654102241" sldId="313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2466367661" sldId="317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3786203344" sldId="318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80775953" sldId="319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2543512532" sldId="320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3214562589" sldId="321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1399162341" sldId="322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199910886" sldId="323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206614917" sldId="324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661017883" sldId="325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1498224547" sldId="326"/>
        </pc:sldMkLst>
      </pc:sldChg>
      <pc:sldChg chg="del">
        <pc:chgData name="Magalhaes, Janio Eduardo Vasconcellos de" userId="d5c10842-49d9-4f55-8ef7-4ce99ebdea1e" providerId="ADAL" clId="{B7CC080C-4507-4D53-A5A1-74798D2DDBC4}" dt="2023-03-07T22:01:28.390" v="74" actId="47"/>
        <pc:sldMkLst>
          <pc:docMk/>
          <pc:sldMk cId="3692456401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89FEB-0864-4851-B04F-F4E5248C166C}" type="datetimeFigureOut">
              <a:rPr lang="pt-BR" smtClean="0"/>
              <a:pPr/>
              <a:t>15/03/2023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6CF6D-F34E-4E07-8FF6-5643D33DC95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91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2A0F92C8-2EEE-47F0-AEEF-A97ED03B1497}" type="datetimeFigureOut">
              <a:rPr lang="pt-BR" smtClean="0"/>
              <a:pPr/>
              <a:t>15/03/2023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C784AAF7-CC97-4925-8FCF-BEA10B05881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73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4AAF7-CC97-4925-8FCF-BEA10B05881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37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  <a:prstGeom prst="rect">
            <a:avLst/>
          </a:prstGeo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c433.4shared.com/doc/qXN69LxX/preview_html_74fbbe2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988840"/>
            <a:ext cx="3036446" cy="3501803"/>
          </a:xfrm>
          <a:prstGeom prst="rect">
            <a:avLst/>
          </a:prstGeom>
          <a:noFill/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467544" y="1700808"/>
            <a:ext cx="8208912" cy="410445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800" b="1" dirty="0"/>
              <a:t>PROFESSOR ESPECIALISTA </a:t>
            </a:r>
          </a:p>
          <a:p>
            <a:pPr algn="r"/>
            <a:r>
              <a:rPr lang="pt-BR" sz="1800" b="1" dirty="0"/>
              <a:t>JÂNIO</a:t>
            </a:r>
            <a:r>
              <a:rPr lang="pt-BR" sz="1800" b="1" baseline="0" dirty="0"/>
              <a:t> EDUARDO</a:t>
            </a:r>
            <a:endParaRPr lang="pt-BR" sz="1800" b="1" dirty="0"/>
          </a:p>
          <a:p>
            <a:endParaRPr lang="pt-BR" sz="1800" dirty="0"/>
          </a:p>
          <a:p>
            <a:pPr algn="r"/>
            <a:r>
              <a:rPr lang="pt-BR" sz="1200" i="1" dirty="0">
                <a:latin typeface="Antique Olive Bold" pitchFamily="34" charset="0"/>
              </a:rPr>
              <a:t>Gerente de Projetos</a:t>
            </a:r>
            <a:r>
              <a:rPr lang="pt-BR" sz="1200" i="1" baseline="0" dirty="0">
                <a:latin typeface="Antique Olive Bold" pitchFamily="34" charset="0"/>
              </a:rPr>
              <a:t> de desenvolvimento de Software (EMATER, CASA CIVIL, HEMOCENTRO, FNDE SEPLAN DF)</a:t>
            </a:r>
            <a:endParaRPr lang="pt-BR" sz="1200" i="1" dirty="0">
              <a:latin typeface="Antique Olive Bold" pitchFamily="34" charset="0"/>
            </a:endParaRPr>
          </a:p>
          <a:p>
            <a:pPr algn="r"/>
            <a:r>
              <a:rPr lang="pt-BR" sz="1200" i="1" dirty="0">
                <a:latin typeface="Antique Olive Bold" pitchFamily="34" charset="0"/>
              </a:rPr>
              <a:t>Analista de Sistemas em fábrica de software (CNM, OEI, ABIN, Politec - Itamaraty, Poliedro - FNDE, CTIS – CAPES, CPMBraxis e CAPGEMENI ).</a:t>
            </a:r>
          </a:p>
          <a:p>
            <a:pPr algn="r"/>
            <a:r>
              <a:rPr lang="pt-BR" sz="1200" i="1" dirty="0">
                <a:latin typeface="Antique Olive Bold" pitchFamily="34" charset="0"/>
              </a:rPr>
              <a:t>Já desenvolveu PHP,</a:t>
            </a:r>
            <a:r>
              <a:rPr lang="pt-BR" sz="1200" i="1" baseline="0" dirty="0">
                <a:latin typeface="Antique Olive Bold" pitchFamily="34" charset="0"/>
              </a:rPr>
              <a:t> ORACLE, PostgreSQL, SQLSERVER </a:t>
            </a:r>
            <a:r>
              <a:rPr lang="pt-BR" sz="1200" i="1" dirty="0">
                <a:latin typeface="Antique Olive Bold" pitchFamily="34" charset="0"/>
              </a:rPr>
              <a:t>com CakePHP, </a:t>
            </a:r>
            <a:r>
              <a:rPr lang="pt-BR" sz="1200" i="1" dirty="0" err="1">
                <a:latin typeface="Antique Olive Bold" pitchFamily="34" charset="0"/>
              </a:rPr>
              <a:t>Symfony</a:t>
            </a:r>
            <a:r>
              <a:rPr lang="pt-BR" sz="1200" i="1" dirty="0">
                <a:latin typeface="Antique Olive Bold" pitchFamily="34" charset="0"/>
              </a:rPr>
              <a:t>, </a:t>
            </a:r>
            <a:r>
              <a:rPr lang="pt-BR" sz="1200" i="1" dirty="0" err="1">
                <a:latin typeface="Antique Olive Bold" pitchFamily="34" charset="0"/>
              </a:rPr>
              <a:t>Yii</a:t>
            </a:r>
            <a:r>
              <a:rPr lang="pt-BR" sz="1200" i="1" dirty="0">
                <a:latin typeface="Antique Olive Bold" pitchFamily="34" charset="0"/>
              </a:rPr>
              <a:t> e </a:t>
            </a:r>
            <a:r>
              <a:rPr lang="pt-BR" sz="1200" i="1" dirty="0" err="1">
                <a:latin typeface="Antique Olive Bold" pitchFamily="34" charset="0"/>
              </a:rPr>
              <a:t>Zend</a:t>
            </a:r>
            <a:r>
              <a:rPr lang="pt-BR" sz="1200" i="1" dirty="0">
                <a:latin typeface="Antique Olive Bold" pitchFamily="34" charset="0"/>
              </a:rPr>
              <a:t> Framework.</a:t>
            </a:r>
          </a:p>
          <a:p>
            <a:pPr algn="r"/>
            <a:r>
              <a:rPr lang="pt-BR" sz="1200" i="1" dirty="0">
                <a:latin typeface="Antique Olive Bold" pitchFamily="34" charset="0"/>
              </a:rPr>
              <a:t>Atua com metodologia de desenvolvimento de software: RUP, SCRUM, </a:t>
            </a:r>
            <a:r>
              <a:rPr lang="pt-BR" sz="1200" i="1" dirty="0" err="1">
                <a:latin typeface="Antique Olive Bold" pitchFamily="34" charset="0"/>
              </a:rPr>
              <a:t>Kanban</a:t>
            </a:r>
            <a:r>
              <a:rPr lang="pt-BR" sz="1200" i="1" dirty="0">
                <a:latin typeface="Antique Olive Bold" pitchFamily="34" charset="0"/>
              </a:rPr>
              <a:t> e UML.</a:t>
            </a:r>
          </a:p>
          <a:p>
            <a:pPr algn="r"/>
            <a:r>
              <a:rPr lang="pt-BR" sz="1200" i="1" dirty="0">
                <a:latin typeface="Antique Olive Bold" pitchFamily="34" charset="0"/>
              </a:rPr>
              <a:t>Levantamento, analise de requisitos, especificação de caso de uso modelo conceitual, prototipação de software;</a:t>
            </a:r>
          </a:p>
          <a:p>
            <a:pPr algn="r"/>
            <a:r>
              <a:rPr lang="pt-BR" sz="1200" i="1" dirty="0">
                <a:latin typeface="Antique Olive Bold" pitchFamily="34" charset="0"/>
              </a:rPr>
              <a:t>Modelagem de Negócio</a:t>
            </a:r>
            <a:r>
              <a:rPr lang="pt-BR" sz="1200" i="1" baseline="0" dirty="0">
                <a:latin typeface="Antique Olive Bold" pitchFamily="34" charset="0"/>
              </a:rPr>
              <a:t> com BPMN</a:t>
            </a:r>
            <a:endParaRPr lang="pt-BR" sz="1200" i="1" dirty="0">
              <a:latin typeface="Antique Olive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  <a:prstGeom prst="rect">
            <a:avLst/>
          </a:prstGeom>
        </p:spPr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  <a:prstGeom prst="rect">
            <a:avLst/>
          </a:prstGeom>
        </p:spPr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  <a:prstGeom prst="rect">
            <a:avLst/>
          </a:prstGeom>
        </p:spPr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D2E290-5892-48AA-8DCA-D6B326D9DC3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DA84E1-5697-4BF4-9948-212BABCC59A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8" name="Picture 4" descr="Faculdade Brasília">
            <a:extLst>
              <a:ext uri="{FF2B5EF4-FFF2-40B4-BE49-F238E27FC236}">
                <a16:creationId xmlns:a16="http://schemas.microsoft.com/office/drawing/2014/main" id="{A45C20C2-ECF8-17C2-37F3-E77C11F989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790" y="116632"/>
            <a:ext cx="1539434" cy="11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janio.vasconcellos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35" y="2151168"/>
            <a:ext cx="9036496" cy="1199704"/>
          </a:xfrm>
        </p:spPr>
        <p:txBody>
          <a:bodyPr>
            <a:noAutofit/>
          </a:bodyPr>
          <a:lstStyle/>
          <a:p>
            <a:r>
              <a:rPr lang="pt-BR" sz="3600" dirty="0"/>
              <a:t>Banco de dados 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R="0"/>
            <a:r>
              <a:rPr lang="pt-BR" altLang="pt-BR" dirty="0" err="1"/>
              <a:t>Profº</a:t>
            </a:r>
            <a:r>
              <a:rPr lang="pt-BR" altLang="pt-BR" dirty="0"/>
              <a:t> Jânio Eduardo</a:t>
            </a:r>
          </a:p>
          <a:p>
            <a:pPr marR="0"/>
            <a:endParaRPr lang="pt-BR" altLang="pt-BR" dirty="0"/>
          </a:p>
          <a:p>
            <a:pPr marR="0"/>
            <a:r>
              <a:rPr lang="pt-BR" altLang="pt-BR" dirty="0"/>
              <a:t>janio.vasconcellos@gmail.com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981EE-9F96-8420-6EA1-9CF1CADE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6128"/>
            <a:ext cx="8229600" cy="365598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023F72-9CC1-5A52-9AB1-3A034CA9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especialização</a:t>
            </a:r>
          </a:p>
        </p:txBody>
      </p:sp>
    </p:spTree>
    <p:extLst>
      <p:ext uri="{BB962C8B-B14F-4D97-AF65-F5344CB8AC3E}">
        <p14:creationId xmlns:p14="http://schemas.microsoft.com/office/powerpoint/2010/main" val="107518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5FE2A-0A45-C991-E9D8-B326E046D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203"/>
            <a:ext cx="8229600" cy="32218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73328F-A2D0-6C71-9718-59009C03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com entidade generalizada</a:t>
            </a:r>
          </a:p>
        </p:txBody>
      </p:sp>
    </p:spTree>
    <p:extLst>
      <p:ext uri="{BB962C8B-B14F-4D97-AF65-F5344CB8AC3E}">
        <p14:creationId xmlns:p14="http://schemas.microsoft.com/office/powerpoint/2010/main" val="311302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168D-5CA2-19C4-AA9A-6C5F27D26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Atributo composto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A4590-2CCC-45B4-CFCB-C3C8CAE5D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18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4D5394-5B8B-0A24-B8E4-3729367E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öhne"/>
              </a:rPr>
              <a:t>Atributo composto é um tipo de atributo em banco de dados que é composto por dois ou mais </a:t>
            </a:r>
            <a:r>
              <a:rPr lang="pt-BR" b="0" i="0" dirty="0" err="1">
                <a:effectLst/>
                <a:latin typeface="Söhne"/>
              </a:rPr>
              <a:t>sub-atributos</a:t>
            </a:r>
            <a:r>
              <a:rPr lang="pt-BR" b="0" i="0" dirty="0">
                <a:effectLst/>
                <a:latin typeface="Söhne"/>
              </a:rPr>
              <a:t>, cada um com um nome e um tipo de dado específico. Em outras palavras, um atributo composto é uma combinação de vários atributos simples, que podem ser de diferentes tipos, como texto, número, data, entre outros.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99A1E-364B-5DDB-9B53-23A77041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</p:spTree>
    <p:extLst>
      <p:ext uri="{BB962C8B-B14F-4D97-AF65-F5344CB8AC3E}">
        <p14:creationId xmlns:p14="http://schemas.microsoft.com/office/powerpoint/2010/main" val="308476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7DD37-8D19-6E67-20B2-C30234E3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öhne"/>
              </a:rPr>
              <a:t>Por exemplo, se quisermos armazenar o endereço de uma pessoa em um banco de dados, poderíamos usar um atributo composto chamado "</a:t>
            </a:r>
            <a:r>
              <a:rPr lang="pt-BR" b="1" i="0" dirty="0">
                <a:effectLst/>
                <a:latin typeface="Söhne"/>
              </a:rPr>
              <a:t>Endereço</a:t>
            </a:r>
            <a:r>
              <a:rPr lang="pt-BR" b="0" i="0" dirty="0">
                <a:effectLst/>
                <a:latin typeface="Söhne"/>
              </a:rPr>
              <a:t>", que por sua vez é composto por </a:t>
            </a:r>
            <a:r>
              <a:rPr lang="pt-BR" b="0" i="0" dirty="0" err="1">
                <a:effectLst/>
                <a:latin typeface="Söhne"/>
              </a:rPr>
              <a:t>sub-atributos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1" i="0" dirty="0">
                <a:effectLst/>
                <a:latin typeface="Söhne"/>
              </a:rPr>
              <a:t>como "Rua", "Número", "Complemento", "Bairro", "Cidade", "Estado" e "CEP". </a:t>
            </a:r>
            <a:r>
              <a:rPr lang="pt-BR" b="0" i="0" dirty="0">
                <a:effectLst/>
                <a:latin typeface="Söhne"/>
              </a:rPr>
              <a:t>Cada um desses </a:t>
            </a:r>
            <a:r>
              <a:rPr lang="pt-BR" b="0" i="0" dirty="0" err="1">
                <a:effectLst/>
                <a:latin typeface="Söhne"/>
              </a:rPr>
              <a:t>sub-atributos</a:t>
            </a:r>
            <a:r>
              <a:rPr lang="pt-BR" b="0" i="0" dirty="0">
                <a:effectLst/>
                <a:latin typeface="Söhne"/>
              </a:rPr>
              <a:t> tem um tipo de dado diferente e pode conter informações específicas sobre o endereço da pessoa.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A4D6A-6418-2E96-5E9A-FD2AF76A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atributo composto</a:t>
            </a:r>
          </a:p>
        </p:txBody>
      </p:sp>
    </p:spTree>
    <p:extLst>
      <p:ext uri="{BB962C8B-B14F-4D97-AF65-F5344CB8AC3E}">
        <p14:creationId xmlns:p14="http://schemas.microsoft.com/office/powerpoint/2010/main" val="220882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7C67C2-716D-3DF3-969A-D7D0917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com atributo composto</a:t>
            </a:r>
          </a:p>
        </p:txBody>
      </p:sp>
      <p:pic>
        <p:nvPicPr>
          <p:cNvPr id="3074" name="Picture 2" descr="Material Didático - IMD">
            <a:extLst>
              <a:ext uri="{FF2B5EF4-FFF2-40B4-BE49-F238E27FC236}">
                <a16:creationId xmlns:a16="http://schemas.microsoft.com/office/drawing/2014/main" id="{F179E8FE-7168-BF6F-CD99-2F59C3E144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28" y="1556792"/>
            <a:ext cx="6449516" cy="39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91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55A-4D14-C304-D18F-853DE92F6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Atributo derivado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75F09-EEF4-957C-11F8-A6D2A019F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99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28ED22-FA5E-BB09-2767-7173B4BC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ATRIBUTO DERIVADO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é um tipo de atributo cujo valor pode ser obtido de outros atributos ou relacionamentos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. Diante disso não precisa ser armazenado. OBS: no DER um Atributo Derivado é representado por uma elipse com contorno em linha tracejada.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041443-7220-73E1-7BE2-278AD77A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pic>
        <p:nvPicPr>
          <p:cNvPr id="5122" name="Picture 2" descr="Banco de Dados Distribuídos">
            <a:extLst>
              <a:ext uri="{FF2B5EF4-FFF2-40B4-BE49-F238E27FC236}">
                <a16:creationId xmlns:a16="http://schemas.microsoft.com/office/drawing/2014/main" id="{911F9A73-430B-0A28-3E40-6F84893A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196808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6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655E-C8EA-01D7-0804-013CFC6BA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Atributo multivalorado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12C50-8485-AE50-A30B-E190E3BC6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06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C77606-944C-E896-285B-4B894824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12529"/>
                </a:solidFill>
                <a:effectLst/>
                <a:latin typeface="Roboto Slab" pitchFamily="2" charset="0"/>
              </a:rPr>
              <a:t>O seu conteúdo é formado por mais de um valor.</a:t>
            </a:r>
          </a:p>
          <a:p>
            <a:pPr algn="l"/>
            <a:r>
              <a:rPr lang="pt-BR" b="0" i="0" dirty="0">
                <a:solidFill>
                  <a:srgbClr val="212529"/>
                </a:solidFill>
                <a:effectLst/>
                <a:latin typeface="Roboto Slab" pitchFamily="2" charset="0"/>
              </a:rPr>
              <a:t>Exemplo: Telefone. Uma pessoa poderá ter mais de um número de telefone. É indicado colocando-se um asterisco precedendo o nome do atributo. 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E53EB-DDB5-FEB1-9A89-C13DB0A2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multivalorado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09CBB307-DF9A-7947-0E87-321AE195EA36}"/>
              </a:ext>
            </a:extLst>
          </p:cNvPr>
          <p:cNvSpPr/>
          <p:nvPr/>
        </p:nvSpPr>
        <p:spPr>
          <a:xfrm>
            <a:off x="6084168" y="3933056"/>
            <a:ext cx="2477222" cy="1944216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desuso</a:t>
            </a:r>
          </a:p>
        </p:txBody>
      </p:sp>
    </p:spTree>
    <p:extLst>
      <p:ext uri="{BB962C8B-B14F-4D97-AF65-F5344CB8AC3E}">
        <p14:creationId xmlns:p14="http://schemas.microsoft.com/office/powerpoint/2010/main" val="37504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9BEC20-D81B-F3F4-E0D1-10BACFB51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  <a:p>
            <a:r>
              <a:rPr lang="pt-BR" dirty="0"/>
              <a:t>Introdução a banco de dados</a:t>
            </a:r>
          </a:p>
          <a:p>
            <a:pPr marL="457200" indent="540385" algn="just"/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Especialização da entidade</a:t>
            </a:r>
          </a:p>
          <a:p>
            <a:pPr marL="457200" indent="540385" algn="just"/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Atributo derivado</a:t>
            </a:r>
          </a:p>
          <a:p>
            <a:pPr marL="457200" indent="540385" algn="just"/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Atributo multivalorado</a:t>
            </a:r>
          </a:p>
          <a:p>
            <a:pPr marL="457200" indent="540385" algn="just"/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Dependência funcional</a:t>
            </a:r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40385" algn="just"/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Novo minimundo da mecânica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/>
              <a:t>Resumo da aula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8C872-E1A3-80B9-E361-D63AABE2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</p:spTree>
    <p:extLst>
      <p:ext uri="{BB962C8B-B14F-4D97-AF65-F5344CB8AC3E}">
        <p14:creationId xmlns:p14="http://schemas.microsoft.com/office/powerpoint/2010/main" val="359130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616E-2ABF-25FB-9CF7-66629F812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Dependencia</a:t>
            </a:r>
            <a:r>
              <a:rPr lang="pt-BR" dirty="0"/>
              <a:t> funcional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6BE2B-52C2-9FC8-0304-F49F79F90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2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9027C-AD6A-EC73-F75A-53EA7E3A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öhne"/>
              </a:rPr>
              <a:t>Em banco de dados, uma dependência funcional ocorre quando o valor de um atributo de uma tabela determina o valor de outro atributo da mesma tabela. Em outras palavras, a ocorrência de um valor em um ou mais atributos de uma tabela implica na ocorrência de um valor em outro atributo da mesma tabela.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44DDA-D4ED-0A2A-EE13-1EEC526D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</p:spTree>
    <p:extLst>
      <p:ext uri="{BB962C8B-B14F-4D97-AF65-F5344CB8AC3E}">
        <p14:creationId xmlns:p14="http://schemas.microsoft.com/office/powerpoint/2010/main" val="294093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EF3CD8-8BD0-4831-F2F7-87D678B1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öhne"/>
              </a:rPr>
              <a:t>Por exemplo, se tivermos uma tabela de clientes com atributos como "Nome", "Endereço", "Telefone" e "CPF", podemos dizer que o atributo "CPF" é dependente do atributo "Nome", uma vez que o valor de "Nome" determina o valor de "CPF". Ou seja, se soubermos o nome de um cliente, podemos determinar com segurança o seu CPF.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3E7313-8B5E-59F1-D72A-00E12794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35119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130329-89FC-AF85-CE59-73393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Banco de dados I: Aula 05 - Dependências funcionais e Restrições de  integridades">
            <a:extLst>
              <a:ext uri="{FF2B5EF4-FFF2-40B4-BE49-F238E27FC236}">
                <a16:creationId xmlns:a16="http://schemas.microsoft.com/office/drawing/2014/main" id="{DFBC4506-6464-E0F0-08F2-25111D5A1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182019"/>
            <a:ext cx="47053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8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E6634E-50E8-C03F-ADC5-18AFCF60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o exercício do mini mundo do mecânico disponibilizado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2358FB-0A62-C433-2885-2267B8D8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88082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1A70E-9F8C-4E30-7518-D2D5F1B9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Cardinalidades;</a:t>
            </a:r>
          </a:p>
          <a:p>
            <a:r>
              <a:rPr lang="pt-BR" dirty="0"/>
              <a:t>Aplicabilidade da chave estrangeira</a:t>
            </a:r>
          </a:p>
          <a:p>
            <a:r>
              <a:rPr lang="pt-BR" dirty="0"/>
              <a:t>Criação de entidades associativas </a:t>
            </a:r>
          </a:p>
          <a:p>
            <a:r>
              <a:rPr lang="pt-BR" dirty="0"/>
              <a:t>Correção do modelo relacional;</a:t>
            </a:r>
          </a:p>
          <a:p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9E3963-C9C5-9CCF-7E1B-549C323B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da aula</a:t>
            </a:r>
          </a:p>
        </p:txBody>
      </p:sp>
    </p:spTree>
    <p:extLst>
      <p:ext uri="{BB962C8B-B14F-4D97-AF65-F5344CB8AC3E}">
        <p14:creationId xmlns:p14="http://schemas.microsoft.com/office/powerpoint/2010/main" val="2112018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2D42A-7433-1965-BBCD-EB2EB8C8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509120"/>
            <a:ext cx="8229600" cy="1498171"/>
          </a:xfrm>
        </p:spPr>
        <p:txBody>
          <a:bodyPr>
            <a:normAutofit fontScale="92500" lnSpcReduction="20000"/>
          </a:bodyPr>
          <a:lstStyle/>
          <a:p>
            <a:pPr marL="109728" marR="0" indent="0" algn="r">
              <a:buNone/>
            </a:pPr>
            <a:r>
              <a:rPr lang="pt-BR" altLang="pt-BR" dirty="0" err="1"/>
              <a:t>Profº</a:t>
            </a:r>
            <a:r>
              <a:rPr lang="pt-BR" altLang="pt-BR" dirty="0"/>
              <a:t> Jânio Eduardo</a:t>
            </a:r>
          </a:p>
          <a:p>
            <a:pPr marL="109728" marR="0" indent="0" algn="r">
              <a:buNone/>
            </a:pPr>
            <a:endParaRPr lang="pt-BR" altLang="pt-BR" dirty="0"/>
          </a:p>
          <a:p>
            <a:pPr marL="109728" marR="0" indent="0" algn="r">
              <a:buNone/>
            </a:pPr>
            <a:r>
              <a:rPr lang="pt-BR" altLang="pt-BR" dirty="0">
                <a:hlinkClick r:id="rId2"/>
              </a:rPr>
              <a:t>janio.vasconcellos@gmail.com</a:t>
            </a:r>
            <a:endParaRPr lang="pt-BR" altLang="pt-BR" dirty="0"/>
          </a:p>
          <a:p>
            <a:pPr marL="109728" marR="0" indent="0" algn="r">
              <a:buNone/>
            </a:pPr>
            <a:r>
              <a:rPr lang="pt-BR" dirty="0"/>
              <a:t>(61)  98451-9188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50528-C743-9F44-5969-2DDE3B4E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132856"/>
            <a:ext cx="7211144" cy="1143000"/>
          </a:xfrm>
        </p:spPr>
        <p:txBody>
          <a:bodyPr/>
          <a:lstStyle/>
          <a:p>
            <a:pPr algn="ctr"/>
            <a:r>
              <a:rPr lang="pt-BR" dirty="0"/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154424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636912"/>
            <a:ext cx="7772400" cy="183718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dirty="0"/>
              <a:t>Entender os principais conceitos do modelo de entidade relacionamento com especialização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70259" y="6239053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Professor Jânio Eduardo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14721D-EB68-3F0A-9375-ED9839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Checklist de conceitos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DDB04B-F053-216F-2578-D716A68D6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44" y="1916831"/>
            <a:ext cx="8278203" cy="3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E910146A-0CCF-8863-153F-F04A532F7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600" y="2420888"/>
            <a:ext cx="673224" cy="67322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36D8E03-CD85-B768-F4D4-9A5DCAD28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38" y="2950097"/>
            <a:ext cx="673224" cy="67322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1BD135A-41E3-0696-9A1E-15880E48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076" y="3412161"/>
            <a:ext cx="673224" cy="673224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BF64C31-B9D7-B0C5-D010-9A7E9CF8E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314" y="3758559"/>
            <a:ext cx="673224" cy="673224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FC0CFB4-D2AB-0FBF-AC60-9A455E93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9417" y="2405473"/>
            <a:ext cx="673224" cy="673224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BFF57BBC-9F48-1AA7-A529-31FF7E28E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1893" y="2877276"/>
            <a:ext cx="673224" cy="673224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1478F8A8-B303-AB2C-C95E-7A8BE1BFD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341" y="3928950"/>
            <a:ext cx="581995" cy="58199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C5650268-0394-A09F-A0BB-1E631EB26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552" y="4272682"/>
            <a:ext cx="673224" cy="673224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73B79771-8C6C-FA6C-3B80-25FC7F0E7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790" y="4709721"/>
            <a:ext cx="673224" cy="673224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B812772D-42AC-2F72-D0B1-F5E74C21A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8995" y="3361604"/>
            <a:ext cx="673224" cy="6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AD6F00-26DA-0531-4CC3-7E7F43F0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öhne"/>
              </a:rPr>
              <a:t>A</a:t>
            </a:r>
            <a:r>
              <a:rPr lang="pt-BR" b="0" i="0" dirty="0">
                <a:effectLst/>
                <a:latin typeface="Söhne"/>
              </a:rPr>
              <a:t>plica ao processo de modelagem de dados, em que uma entidade é dividida em </a:t>
            </a:r>
            <a:r>
              <a:rPr lang="pt-BR" b="1" i="0" dirty="0" err="1">
                <a:effectLst/>
                <a:latin typeface="Söhne"/>
              </a:rPr>
              <a:t>sub-entidades</a:t>
            </a:r>
            <a:r>
              <a:rPr lang="pt-BR" b="0" i="0" dirty="0">
                <a:effectLst/>
                <a:latin typeface="Söhne"/>
              </a:rPr>
              <a:t> mais específicas, com atributos e características próprias e exclusivas. Isso ocorre quando temos um conjunto de entidades com características semelhantes que podem ser agrupadas em uma categoria mais ampla, porém cada </a:t>
            </a:r>
            <a:r>
              <a:rPr lang="pt-BR" b="0" i="0" dirty="0" err="1">
                <a:effectLst/>
                <a:latin typeface="Söhne"/>
              </a:rPr>
              <a:t>sub-entidade</a:t>
            </a:r>
            <a:r>
              <a:rPr lang="pt-BR" b="0" i="0" dirty="0">
                <a:effectLst/>
                <a:latin typeface="Söhne"/>
              </a:rPr>
              <a:t> tem suas particularidades.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BDE39-1D6D-82EC-E7C1-557CBE8E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Especialização de entidades</a:t>
            </a:r>
          </a:p>
        </p:txBody>
      </p:sp>
    </p:spTree>
    <p:extLst>
      <p:ext uri="{BB962C8B-B14F-4D97-AF65-F5344CB8AC3E}">
        <p14:creationId xmlns:p14="http://schemas.microsoft.com/office/powerpoint/2010/main" val="235150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23248E-CCDB-E4ED-1AEE-3756C858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öhne"/>
              </a:rPr>
              <a:t>Por exemplo, podemos ter uma entidade "Veículo" que pode ser especializada em "Carro" e "Moto". O carro e a moto compartilham algumas características comuns, como marca, modelo, ano, entre outras, mas também possuem características específicas, como quantidade de portas e tipo de combustível para carros, e tipo de motor e cilindradas para motos.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CC5D42-DDAF-F018-4361-B6898D85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12088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13C2-66CE-3367-AAD0-55F0EEA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Banco de dados: Generalização e especialização na Modelagem Conceitual">
            <a:extLst>
              <a:ext uri="{FF2B5EF4-FFF2-40B4-BE49-F238E27FC236}">
                <a16:creationId xmlns:a16="http://schemas.microsoft.com/office/drawing/2014/main" id="{5A3C4BD4-EAE4-F30C-FA2C-A350BEB5B3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4" y="2708920"/>
            <a:ext cx="3924753" cy="2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eralização e Especialização (Entidades) - Caderno de Prova">
            <a:extLst>
              <a:ext uri="{FF2B5EF4-FFF2-40B4-BE49-F238E27FC236}">
                <a16:creationId xmlns:a16="http://schemas.microsoft.com/office/drawing/2014/main" id="{5792F1B4-6376-F1DA-D906-ACE1E9E2B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571690" cy="32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3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7FBAFE-0135-96DC-482F-5F70D051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Generalização e Especialização na Modelagem de Dados – Consulta BD">
            <a:extLst>
              <a:ext uri="{FF2B5EF4-FFF2-40B4-BE49-F238E27FC236}">
                <a16:creationId xmlns:a16="http://schemas.microsoft.com/office/drawing/2014/main" id="{E4F91D79-21C0-0024-8669-A9604790B7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28" y="1772816"/>
            <a:ext cx="5153744" cy="45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BB0A0D-0786-AF1B-115E-5E11B1A6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öhne"/>
              </a:rPr>
              <a:t>A especialização pode ser do tipo total ou parcial, dependendo de como as </a:t>
            </a:r>
            <a:r>
              <a:rPr lang="pt-BR" b="0" i="0" dirty="0" err="1">
                <a:effectLst/>
                <a:latin typeface="Söhne"/>
              </a:rPr>
              <a:t>sub-entidades</a:t>
            </a:r>
            <a:r>
              <a:rPr lang="pt-BR" b="0" i="0" dirty="0">
                <a:effectLst/>
                <a:latin typeface="Söhne"/>
              </a:rPr>
              <a:t> são definidas. Na especialização total, cada entidade é uma </a:t>
            </a:r>
            <a:r>
              <a:rPr lang="pt-BR" b="0" i="0" dirty="0" err="1">
                <a:effectLst/>
                <a:latin typeface="Söhne"/>
              </a:rPr>
              <a:t>sub-entidade</a:t>
            </a:r>
            <a:r>
              <a:rPr lang="pt-BR" b="0" i="0" dirty="0">
                <a:effectLst/>
                <a:latin typeface="Söhne"/>
              </a:rPr>
              <a:t> da entidade principal, o que significa que todas as instâncias da entidade principal também são instâncias de uma </a:t>
            </a:r>
            <a:r>
              <a:rPr lang="pt-BR" b="0" i="0" dirty="0" err="1">
                <a:effectLst/>
                <a:latin typeface="Söhne"/>
              </a:rPr>
              <a:t>sub-entidade</a:t>
            </a:r>
            <a:r>
              <a:rPr lang="pt-BR" b="0" i="0" dirty="0">
                <a:effectLst/>
                <a:latin typeface="Söhne"/>
              </a:rPr>
              <a:t>. Na especialização parcial, nem todas as instâncias da entidade principal pertencem a uma </a:t>
            </a:r>
            <a:r>
              <a:rPr lang="pt-BR" b="0" i="0" dirty="0" err="1">
                <a:effectLst/>
                <a:latin typeface="Söhne"/>
              </a:rPr>
              <a:t>sub-entidade</a:t>
            </a:r>
            <a:r>
              <a:rPr lang="pt-BR" b="0" i="0" dirty="0">
                <a:effectLst/>
                <a:latin typeface="Söhne"/>
              </a:rPr>
              <a:t>, apenas aquelas que possuem características específicas.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ED4188-69DA-CA21-DB36-607461CE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especialização</a:t>
            </a:r>
          </a:p>
        </p:txBody>
      </p:sp>
    </p:spTree>
    <p:extLst>
      <p:ext uri="{BB962C8B-B14F-4D97-AF65-F5344CB8AC3E}">
        <p14:creationId xmlns:p14="http://schemas.microsoft.com/office/powerpoint/2010/main" val="2657622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IPLAC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17683</TotalTime>
  <Words>688</Words>
  <Application>Microsoft Office PowerPoint</Application>
  <PresentationFormat>On-screen Show (4:3)</PresentationFormat>
  <Paragraphs>57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Antique Olive Bold</vt:lpstr>
      <vt:lpstr>Calibri</vt:lpstr>
      <vt:lpstr>Google Sans</vt:lpstr>
      <vt:lpstr>Lucida Sans Unicode</vt:lpstr>
      <vt:lpstr>Roboto Slab</vt:lpstr>
      <vt:lpstr>Söhne</vt:lpstr>
      <vt:lpstr>Times New Roman</vt:lpstr>
      <vt:lpstr>Verdana</vt:lpstr>
      <vt:lpstr>Wingdings 2</vt:lpstr>
      <vt:lpstr>Wingdings 3</vt:lpstr>
      <vt:lpstr>FACIPLAC</vt:lpstr>
      <vt:lpstr>Banco de dados I</vt:lpstr>
      <vt:lpstr>Roteiro</vt:lpstr>
      <vt:lpstr>Objetivo geral</vt:lpstr>
      <vt:lpstr>Checklist de conceitos</vt:lpstr>
      <vt:lpstr>Especialização de entidades</vt:lpstr>
      <vt:lpstr>Exemplo</vt:lpstr>
      <vt:lpstr>PowerPoint Presentation</vt:lpstr>
      <vt:lpstr>PowerPoint Presentation</vt:lpstr>
      <vt:lpstr>Tipo de especialização</vt:lpstr>
      <vt:lpstr>Representação da especialização</vt:lpstr>
      <vt:lpstr>Relacionamento com entidade generalizada</vt:lpstr>
      <vt:lpstr>Atributo composto</vt:lpstr>
      <vt:lpstr>Conceito</vt:lpstr>
      <vt:lpstr>Exemplo de atributo composto</vt:lpstr>
      <vt:lpstr>Modelagem com atributo composto</vt:lpstr>
      <vt:lpstr>Atributo derivado</vt:lpstr>
      <vt:lpstr>Conceito</vt:lpstr>
      <vt:lpstr>Atributo multivalorado</vt:lpstr>
      <vt:lpstr>Atributo multivalorado</vt:lpstr>
      <vt:lpstr>Dependencia funcional</vt:lpstr>
      <vt:lpstr>Conceito</vt:lpstr>
      <vt:lpstr>Exemplo</vt:lpstr>
      <vt:lpstr>PowerPoint Presentation</vt:lpstr>
      <vt:lpstr>Exercícios</vt:lpstr>
      <vt:lpstr>Resumo da aula</vt:lpstr>
      <vt:lpstr>Obrigado!!!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ZendFramework</dc:title>
  <dc:creator>hb</dc:creator>
  <cp:lastModifiedBy>Magalhaes, Janio Eduardo Vasconcellos de</cp:lastModifiedBy>
  <cp:revision>33</cp:revision>
  <dcterms:created xsi:type="dcterms:W3CDTF">2012-07-01T00:33:12Z</dcterms:created>
  <dcterms:modified xsi:type="dcterms:W3CDTF">2023-03-15T22:47:11Z</dcterms:modified>
</cp:coreProperties>
</file>