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Lilita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F5A0E4-1492-4463-BD13-38556E8656E5}">
  <a:tblStyle styleId="{38F5A0E4-1492-4463-BD13-38556E8656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ilita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4068c813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4068c81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4068c81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4068c81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4068c81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4068c81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4068c813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4068c813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4068c81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4068c81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79770d36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79770d3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79770d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79770d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d4068c813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d4068c813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4068c813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4068c813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068c81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068c81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a0076b5d1_0_16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a0076b5d1_0_16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4068c81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d4068c81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79770d3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d79770d3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79770d3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79770d3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4068c813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4068c813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4068c81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4068c81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4068c813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4068c81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4068c813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4068c813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4068c81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4068c81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d4068c813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d4068c813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d4068c813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d4068c813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79770d36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79770d36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4068c813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4068c813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79770d36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79770d36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Comissão Permanente de Auditoria (CPA) é um órgão técnico de assessoria direta ao Comando Geral da Polícia Militar de Pernambuco (PMPE) e tem como principal objetivo avaliar o desempenho da Gestão Operacional por meio da análise de dados e da criação de  indicadores de eficiência.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79770d36f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79770d36f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79770d36f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79770d36f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79770d36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79770d36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8e49a9d6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8e49a9d6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4068c81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4068c81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4800" y="1639267"/>
            <a:ext cx="6002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024800" y="939647"/>
            <a:ext cx="7094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>
            <a:off x="1024800" y="2803064"/>
            <a:ext cx="40293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 rot="-5400000">
            <a:off x="2518825" y="2446400"/>
            <a:ext cx="82500" cy="2866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 flipH="1" rot="9122183">
            <a:off x="4569886" y="-1426500"/>
            <a:ext cx="9560057" cy="6156033"/>
            <a:chOff x="9889538" y="-782041"/>
            <a:chExt cx="7050666" cy="4540155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9889538" y="-782041"/>
              <a:ext cx="7050666" cy="4540155"/>
            </a:xfrm>
            <a:custGeom>
              <a:rect b="b" l="l" r="r" t="t"/>
              <a:pathLst>
                <a:path extrusionOk="0" h="94038" w="146037">
                  <a:moveTo>
                    <a:pt x="68933" y="651"/>
                  </a:moveTo>
                  <a:cubicBezTo>
                    <a:pt x="71300" y="651"/>
                    <a:pt x="73666" y="772"/>
                    <a:pt x="76022" y="1012"/>
                  </a:cubicBezTo>
                  <a:cubicBezTo>
                    <a:pt x="79457" y="1371"/>
                    <a:pt x="83040" y="1961"/>
                    <a:pt x="86223" y="3394"/>
                  </a:cubicBezTo>
                  <a:cubicBezTo>
                    <a:pt x="94126" y="6977"/>
                    <a:pt x="102009" y="10581"/>
                    <a:pt x="109554" y="14817"/>
                  </a:cubicBezTo>
                  <a:cubicBezTo>
                    <a:pt x="119523" y="20423"/>
                    <a:pt x="128818" y="27168"/>
                    <a:pt x="137227" y="34924"/>
                  </a:cubicBezTo>
                  <a:cubicBezTo>
                    <a:pt x="139208" y="36820"/>
                    <a:pt x="141485" y="39602"/>
                    <a:pt x="140578" y="42574"/>
                  </a:cubicBezTo>
                  <a:cubicBezTo>
                    <a:pt x="140199" y="43860"/>
                    <a:pt x="139208" y="44745"/>
                    <a:pt x="138323" y="45714"/>
                  </a:cubicBezTo>
                  <a:cubicBezTo>
                    <a:pt x="137122" y="46979"/>
                    <a:pt x="135689" y="48012"/>
                    <a:pt x="134108" y="48770"/>
                  </a:cubicBezTo>
                  <a:cubicBezTo>
                    <a:pt x="128691" y="51363"/>
                    <a:pt x="123317" y="54039"/>
                    <a:pt x="117985" y="56843"/>
                  </a:cubicBezTo>
                  <a:cubicBezTo>
                    <a:pt x="100281" y="66053"/>
                    <a:pt x="82956" y="75959"/>
                    <a:pt x="65358" y="85380"/>
                  </a:cubicBezTo>
                  <a:cubicBezTo>
                    <a:pt x="60600" y="87849"/>
                    <a:pt x="55218" y="89371"/>
                    <a:pt x="49843" y="89371"/>
                  </a:cubicBezTo>
                  <a:cubicBezTo>
                    <a:pt x="47694" y="89371"/>
                    <a:pt x="45545" y="89128"/>
                    <a:pt x="43438" y="88604"/>
                  </a:cubicBezTo>
                  <a:cubicBezTo>
                    <a:pt x="39360" y="87652"/>
                    <a:pt x="35205" y="87075"/>
                    <a:pt x="31050" y="87075"/>
                  </a:cubicBezTo>
                  <a:cubicBezTo>
                    <a:pt x="28676" y="87075"/>
                    <a:pt x="26303" y="87263"/>
                    <a:pt x="23943" y="87677"/>
                  </a:cubicBezTo>
                  <a:cubicBezTo>
                    <a:pt x="18800" y="88583"/>
                    <a:pt x="13932" y="90585"/>
                    <a:pt x="9000" y="92145"/>
                  </a:cubicBezTo>
                  <a:cubicBezTo>
                    <a:pt x="8605" y="92249"/>
                    <a:pt x="8270" y="92297"/>
                    <a:pt x="7988" y="92297"/>
                  </a:cubicBezTo>
                  <a:cubicBezTo>
                    <a:pt x="5295" y="92297"/>
                    <a:pt x="7459" y="87927"/>
                    <a:pt x="8241" y="86286"/>
                  </a:cubicBezTo>
                  <a:cubicBezTo>
                    <a:pt x="11129" y="80300"/>
                    <a:pt x="13068" y="73830"/>
                    <a:pt x="12920" y="67128"/>
                  </a:cubicBezTo>
                  <a:cubicBezTo>
                    <a:pt x="12920" y="64303"/>
                    <a:pt x="12478" y="61521"/>
                    <a:pt x="11635" y="58824"/>
                  </a:cubicBezTo>
                  <a:cubicBezTo>
                    <a:pt x="10370" y="55135"/>
                    <a:pt x="8895" y="51510"/>
                    <a:pt x="7251" y="47970"/>
                  </a:cubicBezTo>
                  <a:cubicBezTo>
                    <a:pt x="5733" y="44555"/>
                    <a:pt x="4195" y="40804"/>
                    <a:pt x="3984" y="37031"/>
                  </a:cubicBezTo>
                  <a:cubicBezTo>
                    <a:pt x="3562" y="28664"/>
                    <a:pt x="1413" y="20508"/>
                    <a:pt x="949" y="12140"/>
                  </a:cubicBezTo>
                  <a:cubicBezTo>
                    <a:pt x="964" y="9964"/>
                    <a:pt x="2283" y="9415"/>
                    <a:pt x="3909" y="9415"/>
                  </a:cubicBezTo>
                  <a:cubicBezTo>
                    <a:pt x="4520" y="9415"/>
                    <a:pt x="5173" y="9492"/>
                    <a:pt x="5818" y="9590"/>
                  </a:cubicBezTo>
                  <a:cubicBezTo>
                    <a:pt x="6645" y="9732"/>
                    <a:pt x="7473" y="9791"/>
                    <a:pt x="8301" y="9791"/>
                  </a:cubicBezTo>
                  <a:cubicBezTo>
                    <a:pt x="10801" y="9791"/>
                    <a:pt x="13295" y="9249"/>
                    <a:pt x="15765" y="8789"/>
                  </a:cubicBezTo>
                  <a:cubicBezTo>
                    <a:pt x="19391" y="8115"/>
                    <a:pt x="22995" y="7377"/>
                    <a:pt x="26641" y="6703"/>
                  </a:cubicBezTo>
                  <a:cubicBezTo>
                    <a:pt x="31425" y="5839"/>
                    <a:pt x="36188" y="4785"/>
                    <a:pt x="40973" y="3921"/>
                  </a:cubicBezTo>
                  <a:cubicBezTo>
                    <a:pt x="48054" y="2656"/>
                    <a:pt x="55178" y="1666"/>
                    <a:pt x="62323" y="970"/>
                  </a:cubicBezTo>
                  <a:cubicBezTo>
                    <a:pt x="64519" y="757"/>
                    <a:pt x="66726" y="651"/>
                    <a:pt x="68933" y="651"/>
                  </a:cubicBezTo>
                  <a:close/>
                  <a:moveTo>
                    <a:pt x="76471" y="0"/>
                  </a:moveTo>
                  <a:cubicBezTo>
                    <a:pt x="75633" y="0"/>
                    <a:pt x="74795" y="14"/>
                    <a:pt x="73957" y="43"/>
                  </a:cubicBezTo>
                  <a:cubicBezTo>
                    <a:pt x="59962" y="485"/>
                    <a:pt x="46115" y="2066"/>
                    <a:pt x="32268" y="4174"/>
                  </a:cubicBezTo>
                  <a:cubicBezTo>
                    <a:pt x="28053" y="4827"/>
                    <a:pt x="23753" y="5185"/>
                    <a:pt x="19496" y="5628"/>
                  </a:cubicBezTo>
                  <a:cubicBezTo>
                    <a:pt x="16292" y="5955"/>
                    <a:pt x="13074" y="6268"/>
                    <a:pt x="9854" y="6268"/>
                  </a:cubicBezTo>
                  <a:cubicBezTo>
                    <a:pt x="9134" y="6268"/>
                    <a:pt x="8414" y="6253"/>
                    <a:pt x="7693" y="6218"/>
                  </a:cubicBezTo>
                  <a:cubicBezTo>
                    <a:pt x="7554" y="6214"/>
                    <a:pt x="7415" y="6213"/>
                    <a:pt x="7276" y="6213"/>
                  </a:cubicBezTo>
                  <a:cubicBezTo>
                    <a:pt x="5754" y="6213"/>
                    <a:pt x="4250" y="6424"/>
                    <a:pt x="2783" y="6829"/>
                  </a:cubicBezTo>
                  <a:cubicBezTo>
                    <a:pt x="1729" y="7124"/>
                    <a:pt x="1012" y="7862"/>
                    <a:pt x="886" y="8979"/>
                  </a:cubicBezTo>
                  <a:cubicBezTo>
                    <a:pt x="1" y="16356"/>
                    <a:pt x="1265" y="23669"/>
                    <a:pt x="1265" y="31024"/>
                  </a:cubicBezTo>
                  <a:cubicBezTo>
                    <a:pt x="1265" y="34902"/>
                    <a:pt x="3204" y="39012"/>
                    <a:pt x="4743" y="42469"/>
                  </a:cubicBezTo>
                  <a:cubicBezTo>
                    <a:pt x="6471" y="46368"/>
                    <a:pt x="8157" y="50309"/>
                    <a:pt x="9506" y="54377"/>
                  </a:cubicBezTo>
                  <a:cubicBezTo>
                    <a:pt x="10496" y="57369"/>
                    <a:pt x="11529" y="60510"/>
                    <a:pt x="11656" y="63671"/>
                  </a:cubicBezTo>
                  <a:cubicBezTo>
                    <a:pt x="11951" y="71153"/>
                    <a:pt x="9738" y="78319"/>
                    <a:pt x="6387" y="84916"/>
                  </a:cubicBezTo>
                  <a:cubicBezTo>
                    <a:pt x="5880" y="85909"/>
                    <a:pt x="2160" y="92939"/>
                    <a:pt x="5243" y="92939"/>
                  </a:cubicBezTo>
                  <a:cubicBezTo>
                    <a:pt x="5367" y="92939"/>
                    <a:pt x="5502" y="92927"/>
                    <a:pt x="5649" y="92904"/>
                  </a:cubicBezTo>
                  <a:cubicBezTo>
                    <a:pt x="10054" y="92398"/>
                    <a:pt x="14396" y="90859"/>
                    <a:pt x="18822" y="90627"/>
                  </a:cubicBezTo>
                  <a:cubicBezTo>
                    <a:pt x="19320" y="90603"/>
                    <a:pt x="19818" y="90591"/>
                    <a:pt x="20313" y="90591"/>
                  </a:cubicBezTo>
                  <a:cubicBezTo>
                    <a:pt x="24991" y="90591"/>
                    <a:pt x="29529" y="91646"/>
                    <a:pt x="33912" y="93304"/>
                  </a:cubicBezTo>
                  <a:cubicBezTo>
                    <a:pt x="35321" y="93841"/>
                    <a:pt x="36853" y="94037"/>
                    <a:pt x="38395" y="94037"/>
                  </a:cubicBezTo>
                  <a:cubicBezTo>
                    <a:pt x="40060" y="94037"/>
                    <a:pt x="41738" y="93809"/>
                    <a:pt x="43291" y="93536"/>
                  </a:cubicBezTo>
                  <a:cubicBezTo>
                    <a:pt x="47654" y="92798"/>
                    <a:pt x="51869" y="91850"/>
                    <a:pt x="55915" y="90058"/>
                  </a:cubicBezTo>
                  <a:cubicBezTo>
                    <a:pt x="76001" y="81017"/>
                    <a:pt x="96171" y="72123"/>
                    <a:pt x="116741" y="64282"/>
                  </a:cubicBezTo>
                  <a:cubicBezTo>
                    <a:pt x="123296" y="61795"/>
                    <a:pt x="129872" y="59414"/>
                    <a:pt x="136511" y="57138"/>
                  </a:cubicBezTo>
                  <a:cubicBezTo>
                    <a:pt x="140051" y="55873"/>
                    <a:pt x="143592" y="53829"/>
                    <a:pt x="145046" y="50161"/>
                  </a:cubicBezTo>
                  <a:cubicBezTo>
                    <a:pt x="145573" y="48855"/>
                    <a:pt x="146037" y="47653"/>
                    <a:pt x="145868" y="46199"/>
                  </a:cubicBezTo>
                  <a:cubicBezTo>
                    <a:pt x="145658" y="44471"/>
                    <a:pt x="144772" y="42953"/>
                    <a:pt x="143761" y="41584"/>
                  </a:cubicBezTo>
                  <a:cubicBezTo>
                    <a:pt x="131642" y="25777"/>
                    <a:pt x="115561" y="14543"/>
                    <a:pt x="98826" y="4174"/>
                  </a:cubicBezTo>
                  <a:cubicBezTo>
                    <a:pt x="95876" y="2361"/>
                    <a:pt x="92230" y="1602"/>
                    <a:pt x="88879" y="1012"/>
                  </a:cubicBezTo>
                  <a:cubicBezTo>
                    <a:pt x="84774" y="346"/>
                    <a:pt x="80627" y="0"/>
                    <a:pt x="76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10444082" y="-701655"/>
              <a:ext cx="6433020" cy="4322798"/>
            </a:xfrm>
            <a:custGeom>
              <a:rect b="b" l="l" r="r" t="t"/>
              <a:pathLst>
                <a:path extrusionOk="0" h="89536" w="133244">
                  <a:moveTo>
                    <a:pt x="53722" y="1540"/>
                  </a:moveTo>
                  <a:cubicBezTo>
                    <a:pt x="56789" y="1540"/>
                    <a:pt x="59840" y="1868"/>
                    <a:pt x="62723" y="2593"/>
                  </a:cubicBezTo>
                  <a:cubicBezTo>
                    <a:pt x="71575" y="4806"/>
                    <a:pt x="80448" y="7019"/>
                    <a:pt x="89131" y="9780"/>
                  </a:cubicBezTo>
                  <a:cubicBezTo>
                    <a:pt x="99585" y="13068"/>
                    <a:pt x="109680" y="17367"/>
                    <a:pt x="119291" y="22594"/>
                  </a:cubicBezTo>
                  <a:cubicBezTo>
                    <a:pt x="121715" y="23985"/>
                    <a:pt x="124792" y="25798"/>
                    <a:pt x="125783" y="28601"/>
                  </a:cubicBezTo>
                  <a:cubicBezTo>
                    <a:pt x="126562" y="30793"/>
                    <a:pt x="125129" y="32542"/>
                    <a:pt x="123274" y="33554"/>
                  </a:cubicBezTo>
                  <a:cubicBezTo>
                    <a:pt x="121125" y="34734"/>
                    <a:pt x="119396" y="36525"/>
                    <a:pt x="117605" y="38169"/>
                  </a:cubicBezTo>
                  <a:cubicBezTo>
                    <a:pt x="115940" y="39708"/>
                    <a:pt x="114275" y="41267"/>
                    <a:pt x="112631" y="42827"/>
                  </a:cubicBezTo>
                  <a:cubicBezTo>
                    <a:pt x="109533" y="45778"/>
                    <a:pt x="106456" y="48770"/>
                    <a:pt x="103358" y="51721"/>
                  </a:cubicBezTo>
                  <a:cubicBezTo>
                    <a:pt x="95644" y="59098"/>
                    <a:pt x="87740" y="66242"/>
                    <a:pt x="79457" y="72987"/>
                  </a:cubicBezTo>
                  <a:cubicBezTo>
                    <a:pt x="74940" y="76648"/>
                    <a:pt x="68756" y="78671"/>
                    <a:pt x="62811" y="78671"/>
                  </a:cubicBezTo>
                  <a:cubicBezTo>
                    <a:pt x="61433" y="78671"/>
                    <a:pt x="60068" y="78562"/>
                    <a:pt x="58739" y="78340"/>
                  </a:cubicBezTo>
                  <a:cubicBezTo>
                    <a:pt x="54680" y="77696"/>
                    <a:pt x="50559" y="77265"/>
                    <a:pt x="46443" y="77265"/>
                  </a:cubicBezTo>
                  <a:cubicBezTo>
                    <a:pt x="45708" y="77265"/>
                    <a:pt x="44973" y="77279"/>
                    <a:pt x="44239" y="77307"/>
                  </a:cubicBezTo>
                  <a:cubicBezTo>
                    <a:pt x="40804" y="77434"/>
                    <a:pt x="37410" y="78214"/>
                    <a:pt x="34101" y="79120"/>
                  </a:cubicBezTo>
                  <a:cubicBezTo>
                    <a:pt x="27779" y="80890"/>
                    <a:pt x="21877" y="83715"/>
                    <a:pt x="16039" y="86707"/>
                  </a:cubicBezTo>
                  <a:cubicBezTo>
                    <a:pt x="15376" y="87031"/>
                    <a:pt x="14118" y="87764"/>
                    <a:pt x="13111" y="87764"/>
                  </a:cubicBezTo>
                  <a:cubicBezTo>
                    <a:pt x="12805" y="87764"/>
                    <a:pt x="12523" y="87696"/>
                    <a:pt x="12288" y="87529"/>
                  </a:cubicBezTo>
                  <a:cubicBezTo>
                    <a:pt x="11360" y="86855"/>
                    <a:pt x="12035" y="85232"/>
                    <a:pt x="12288" y="84452"/>
                  </a:cubicBezTo>
                  <a:lnTo>
                    <a:pt x="12309" y="84452"/>
                  </a:lnTo>
                  <a:cubicBezTo>
                    <a:pt x="15639" y="74842"/>
                    <a:pt x="15070" y="64746"/>
                    <a:pt x="10559" y="55599"/>
                  </a:cubicBezTo>
                  <a:cubicBezTo>
                    <a:pt x="9000" y="52501"/>
                    <a:pt x="7883" y="48792"/>
                    <a:pt x="7777" y="45335"/>
                  </a:cubicBezTo>
                  <a:cubicBezTo>
                    <a:pt x="7398" y="35872"/>
                    <a:pt x="3773" y="26683"/>
                    <a:pt x="1307" y="17641"/>
                  </a:cubicBezTo>
                  <a:cubicBezTo>
                    <a:pt x="1075" y="16693"/>
                    <a:pt x="738" y="15428"/>
                    <a:pt x="1307" y="14522"/>
                  </a:cubicBezTo>
                  <a:cubicBezTo>
                    <a:pt x="1792" y="13742"/>
                    <a:pt x="2740" y="13742"/>
                    <a:pt x="3604" y="13742"/>
                  </a:cubicBezTo>
                  <a:cubicBezTo>
                    <a:pt x="4064" y="13779"/>
                    <a:pt x="4524" y="13796"/>
                    <a:pt x="4986" y="13796"/>
                  </a:cubicBezTo>
                  <a:cubicBezTo>
                    <a:pt x="9310" y="13796"/>
                    <a:pt x="13701" y="12271"/>
                    <a:pt x="17662" y="10728"/>
                  </a:cubicBezTo>
                  <a:cubicBezTo>
                    <a:pt x="25713" y="7630"/>
                    <a:pt x="33933" y="5038"/>
                    <a:pt x="42300" y="2972"/>
                  </a:cubicBezTo>
                  <a:cubicBezTo>
                    <a:pt x="45927" y="2065"/>
                    <a:pt x="49838" y="1540"/>
                    <a:pt x="53722" y="1540"/>
                  </a:cubicBezTo>
                  <a:close/>
                  <a:moveTo>
                    <a:pt x="61092" y="0"/>
                  </a:moveTo>
                  <a:cubicBezTo>
                    <a:pt x="57624" y="0"/>
                    <a:pt x="54153" y="350"/>
                    <a:pt x="50878" y="886"/>
                  </a:cubicBezTo>
                  <a:cubicBezTo>
                    <a:pt x="40783" y="2614"/>
                    <a:pt x="30835" y="5059"/>
                    <a:pt x="20971" y="7799"/>
                  </a:cubicBezTo>
                  <a:cubicBezTo>
                    <a:pt x="16224" y="9114"/>
                    <a:pt x="11433" y="10955"/>
                    <a:pt x="6495" y="10955"/>
                  </a:cubicBezTo>
                  <a:cubicBezTo>
                    <a:pt x="5579" y="10955"/>
                    <a:pt x="4658" y="10891"/>
                    <a:pt x="3731" y="10749"/>
                  </a:cubicBezTo>
                  <a:cubicBezTo>
                    <a:pt x="3328" y="10704"/>
                    <a:pt x="2863" y="10642"/>
                    <a:pt x="2400" y="10642"/>
                  </a:cubicBezTo>
                  <a:cubicBezTo>
                    <a:pt x="1797" y="10642"/>
                    <a:pt x="1200" y="10747"/>
                    <a:pt x="759" y="11129"/>
                  </a:cubicBezTo>
                  <a:cubicBezTo>
                    <a:pt x="0" y="11824"/>
                    <a:pt x="127" y="13004"/>
                    <a:pt x="232" y="13953"/>
                  </a:cubicBezTo>
                  <a:cubicBezTo>
                    <a:pt x="1033" y="18400"/>
                    <a:pt x="2108" y="22805"/>
                    <a:pt x="3098" y="27210"/>
                  </a:cubicBezTo>
                  <a:cubicBezTo>
                    <a:pt x="4089" y="31636"/>
                    <a:pt x="5122" y="36104"/>
                    <a:pt x="5269" y="40614"/>
                  </a:cubicBezTo>
                  <a:cubicBezTo>
                    <a:pt x="5354" y="44239"/>
                    <a:pt x="6808" y="48012"/>
                    <a:pt x="8304" y="51257"/>
                  </a:cubicBezTo>
                  <a:cubicBezTo>
                    <a:pt x="9758" y="54398"/>
                    <a:pt x="11276" y="57517"/>
                    <a:pt x="12035" y="60910"/>
                  </a:cubicBezTo>
                  <a:cubicBezTo>
                    <a:pt x="12583" y="63292"/>
                    <a:pt x="12878" y="65716"/>
                    <a:pt x="12962" y="68160"/>
                  </a:cubicBezTo>
                  <a:cubicBezTo>
                    <a:pt x="13110" y="73998"/>
                    <a:pt x="11634" y="79668"/>
                    <a:pt x="9337" y="85000"/>
                  </a:cubicBezTo>
                  <a:cubicBezTo>
                    <a:pt x="8937" y="85949"/>
                    <a:pt x="7883" y="87909"/>
                    <a:pt x="8494" y="88984"/>
                  </a:cubicBezTo>
                  <a:cubicBezTo>
                    <a:pt x="8731" y="89394"/>
                    <a:pt x="9112" y="89535"/>
                    <a:pt x="9538" y="89535"/>
                  </a:cubicBezTo>
                  <a:cubicBezTo>
                    <a:pt x="10251" y="89535"/>
                    <a:pt x="11091" y="89139"/>
                    <a:pt x="11592" y="88941"/>
                  </a:cubicBezTo>
                  <a:cubicBezTo>
                    <a:pt x="17009" y="86560"/>
                    <a:pt x="22425" y="84094"/>
                    <a:pt x="28200" y="82724"/>
                  </a:cubicBezTo>
                  <a:cubicBezTo>
                    <a:pt x="31214" y="82007"/>
                    <a:pt x="34291" y="81544"/>
                    <a:pt x="37389" y="81354"/>
                  </a:cubicBezTo>
                  <a:cubicBezTo>
                    <a:pt x="38589" y="81274"/>
                    <a:pt x="39814" y="81194"/>
                    <a:pt x="41032" y="81194"/>
                  </a:cubicBezTo>
                  <a:cubicBezTo>
                    <a:pt x="41740" y="81194"/>
                    <a:pt x="42446" y="81221"/>
                    <a:pt x="43143" y="81291"/>
                  </a:cubicBezTo>
                  <a:cubicBezTo>
                    <a:pt x="45714" y="81544"/>
                    <a:pt x="48265" y="82134"/>
                    <a:pt x="50773" y="82745"/>
                  </a:cubicBezTo>
                  <a:cubicBezTo>
                    <a:pt x="52554" y="83205"/>
                    <a:pt x="54406" y="83417"/>
                    <a:pt x="56277" y="83417"/>
                  </a:cubicBezTo>
                  <a:cubicBezTo>
                    <a:pt x="61952" y="83417"/>
                    <a:pt x="67805" y="81462"/>
                    <a:pt x="72418" y="78530"/>
                  </a:cubicBezTo>
                  <a:cubicBezTo>
                    <a:pt x="91513" y="66095"/>
                    <a:pt x="109449" y="51974"/>
                    <a:pt x="128628" y="39645"/>
                  </a:cubicBezTo>
                  <a:cubicBezTo>
                    <a:pt x="130567" y="38338"/>
                    <a:pt x="133243" y="37031"/>
                    <a:pt x="133180" y="34291"/>
                  </a:cubicBezTo>
                  <a:cubicBezTo>
                    <a:pt x="133117" y="31341"/>
                    <a:pt x="130230" y="29043"/>
                    <a:pt x="128059" y="27484"/>
                  </a:cubicBezTo>
                  <a:cubicBezTo>
                    <a:pt x="118848" y="20992"/>
                    <a:pt x="108985" y="15513"/>
                    <a:pt x="98615" y="11087"/>
                  </a:cubicBezTo>
                  <a:cubicBezTo>
                    <a:pt x="90311" y="7588"/>
                    <a:pt x="81776" y="4679"/>
                    <a:pt x="73240" y="1792"/>
                  </a:cubicBezTo>
                  <a:cubicBezTo>
                    <a:pt x="69422" y="504"/>
                    <a:pt x="65258" y="0"/>
                    <a:pt x="6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0999688" y="-536923"/>
              <a:ext cx="5807215" cy="3954035"/>
            </a:xfrm>
            <a:custGeom>
              <a:rect b="b" l="l" r="r" t="t"/>
              <a:pathLst>
                <a:path extrusionOk="0" h="81898" w="120282">
                  <a:moveTo>
                    <a:pt x="40230" y="2184"/>
                  </a:moveTo>
                  <a:cubicBezTo>
                    <a:pt x="41527" y="2184"/>
                    <a:pt x="42814" y="2259"/>
                    <a:pt x="44071" y="2406"/>
                  </a:cubicBezTo>
                  <a:cubicBezTo>
                    <a:pt x="62807" y="4534"/>
                    <a:pt x="81396" y="6874"/>
                    <a:pt x="99480" y="12417"/>
                  </a:cubicBezTo>
                  <a:cubicBezTo>
                    <a:pt x="102178" y="13281"/>
                    <a:pt x="104960" y="14356"/>
                    <a:pt x="107025" y="16358"/>
                  </a:cubicBezTo>
                  <a:cubicBezTo>
                    <a:pt x="108226" y="17538"/>
                    <a:pt x="109217" y="19266"/>
                    <a:pt x="108121" y="20847"/>
                  </a:cubicBezTo>
                  <a:cubicBezTo>
                    <a:pt x="107257" y="22112"/>
                    <a:pt x="106287" y="23355"/>
                    <a:pt x="105592" y="24725"/>
                  </a:cubicBezTo>
                  <a:cubicBezTo>
                    <a:pt x="104896" y="26116"/>
                    <a:pt x="104201" y="27570"/>
                    <a:pt x="103526" y="28982"/>
                  </a:cubicBezTo>
                  <a:cubicBezTo>
                    <a:pt x="102241" y="31680"/>
                    <a:pt x="100976" y="34378"/>
                    <a:pt x="99627" y="37033"/>
                  </a:cubicBezTo>
                  <a:cubicBezTo>
                    <a:pt x="96065" y="44263"/>
                    <a:pt x="91977" y="51197"/>
                    <a:pt x="87403" y="57814"/>
                  </a:cubicBezTo>
                  <a:cubicBezTo>
                    <a:pt x="83715" y="63126"/>
                    <a:pt x="76465" y="65107"/>
                    <a:pt x="70332" y="65149"/>
                  </a:cubicBezTo>
                  <a:cubicBezTo>
                    <a:pt x="70210" y="65149"/>
                    <a:pt x="70089" y="65148"/>
                    <a:pt x="69967" y="65148"/>
                  </a:cubicBezTo>
                  <a:cubicBezTo>
                    <a:pt x="61278" y="65148"/>
                    <a:pt x="52553" y="65899"/>
                    <a:pt x="44176" y="68268"/>
                  </a:cubicBezTo>
                  <a:cubicBezTo>
                    <a:pt x="37094" y="70249"/>
                    <a:pt x="30498" y="73685"/>
                    <a:pt x="24238" y="77478"/>
                  </a:cubicBezTo>
                  <a:cubicBezTo>
                    <a:pt x="23521" y="77906"/>
                    <a:pt x="21057" y="79324"/>
                    <a:pt x="19478" y="79324"/>
                  </a:cubicBezTo>
                  <a:cubicBezTo>
                    <a:pt x="18642" y="79324"/>
                    <a:pt x="18054" y="78926"/>
                    <a:pt x="18105" y="77773"/>
                  </a:cubicBezTo>
                  <a:cubicBezTo>
                    <a:pt x="18147" y="70839"/>
                    <a:pt x="15723" y="64791"/>
                    <a:pt x="12625" y="58700"/>
                  </a:cubicBezTo>
                  <a:cubicBezTo>
                    <a:pt x="11318" y="56107"/>
                    <a:pt x="10981" y="52693"/>
                    <a:pt x="10939" y="49827"/>
                  </a:cubicBezTo>
                  <a:cubicBezTo>
                    <a:pt x="10623" y="40089"/>
                    <a:pt x="6534" y="30942"/>
                    <a:pt x="2951" y="22027"/>
                  </a:cubicBezTo>
                  <a:cubicBezTo>
                    <a:pt x="2445" y="20700"/>
                    <a:pt x="1139" y="17370"/>
                    <a:pt x="3415" y="16864"/>
                  </a:cubicBezTo>
                  <a:cubicBezTo>
                    <a:pt x="6639" y="16042"/>
                    <a:pt x="9653" y="14314"/>
                    <a:pt x="12541" y="12712"/>
                  </a:cubicBezTo>
                  <a:cubicBezTo>
                    <a:pt x="17704" y="9888"/>
                    <a:pt x="22805" y="6979"/>
                    <a:pt x="28179" y="4576"/>
                  </a:cubicBezTo>
                  <a:cubicBezTo>
                    <a:pt x="31882" y="2941"/>
                    <a:pt x="36109" y="2184"/>
                    <a:pt x="40230" y="2184"/>
                  </a:cubicBezTo>
                  <a:close/>
                  <a:moveTo>
                    <a:pt x="45836" y="0"/>
                  </a:moveTo>
                  <a:cubicBezTo>
                    <a:pt x="41736" y="0"/>
                    <a:pt x="37581" y="665"/>
                    <a:pt x="33786" y="1921"/>
                  </a:cubicBezTo>
                  <a:cubicBezTo>
                    <a:pt x="26978" y="4239"/>
                    <a:pt x="20550" y="7232"/>
                    <a:pt x="13953" y="10056"/>
                  </a:cubicBezTo>
                  <a:cubicBezTo>
                    <a:pt x="10370" y="11595"/>
                    <a:pt x="6513" y="13302"/>
                    <a:pt x="2551" y="13492"/>
                  </a:cubicBezTo>
                  <a:cubicBezTo>
                    <a:pt x="0" y="13555"/>
                    <a:pt x="759" y="16484"/>
                    <a:pt x="1244" y="18065"/>
                  </a:cubicBezTo>
                  <a:cubicBezTo>
                    <a:pt x="4363" y="27128"/>
                    <a:pt x="8326" y="36422"/>
                    <a:pt x="8684" y="46117"/>
                  </a:cubicBezTo>
                  <a:cubicBezTo>
                    <a:pt x="8768" y="49405"/>
                    <a:pt x="9717" y="52798"/>
                    <a:pt x="11023" y="55812"/>
                  </a:cubicBezTo>
                  <a:cubicBezTo>
                    <a:pt x="12688" y="59690"/>
                    <a:pt x="14143" y="63674"/>
                    <a:pt x="14775" y="67847"/>
                  </a:cubicBezTo>
                  <a:cubicBezTo>
                    <a:pt x="15323" y="71788"/>
                    <a:pt x="15154" y="75813"/>
                    <a:pt x="14290" y="79691"/>
                  </a:cubicBezTo>
                  <a:cubicBezTo>
                    <a:pt x="13881" y="81364"/>
                    <a:pt x="14496" y="81897"/>
                    <a:pt x="15451" y="81897"/>
                  </a:cubicBezTo>
                  <a:cubicBezTo>
                    <a:pt x="16662" y="81897"/>
                    <a:pt x="18420" y="81039"/>
                    <a:pt x="19327" y="80555"/>
                  </a:cubicBezTo>
                  <a:cubicBezTo>
                    <a:pt x="25524" y="77099"/>
                    <a:pt x="31825" y="74001"/>
                    <a:pt x="38612" y="71872"/>
                  </a:cubicBezTo>
                  <a:cubicBezTo>
                    <a:pt x="43773" y="70263"/>
                    <a:pt x="49328" y="69736"/>
                    <a:pt x="54838" y="69736"/>
                  </a:cubicBezTo>
                  <a:cubicBezTo>
                    <a:pt x="58059" y="69736"/>
                    <a:pt x="61265" y="69916"/>
                    <a:pt x="64367" y="70165"/>
                  </a:cubicBezTo>
                  <a:cubicBezTo>
                    <a:pt x="65066" y="70220"/>
                    <a:pt x="65777" y="70248"/>
                    <a:pt x="66495" y="70248"/>
                  </a:cubicBezTo>
                  <a:cubicBezTo>
                    <a:pt x="72634" y="70248"/>
                    <a:pt x="79277" y="68207"/>
                    <a:pt x="83504" y="63716"/>
                  </a:cubicBezTo>
                  <a:cubicBezTo>
                    <a:pt x="89890" y="56950"/>
                    <a:pt x="95876" y="49827"/>
                    <a:pt x="101440" y="42387"/>
                  </a:cubicBezTo>
                  <a:cubicBezTo>
                    <a:pt x="103632" y="39499"/>
                    <a:pt x="105760" y="36612"/>
                    <a:pt x="107910" y="33703"/>
                  </a:cubicBezTo>
                  <a:cubicBezTo>
                    <a:pt x="109048" y="32207"/>
                    <a:pt x="110186" y="30711"/>
                    <a:pt x="111346" y="29214"/>
                  </a:cubicBezTo>
                  <a:cubicBezTo>
                    <a:pt x="112547" y="27697"/>
                    <a:pt x="113917" y="26306"/>
                    <a:pt x="115413" y="25062"/>
                  </a:cubicBezTo>
                  <a:cubicBezTo>
                    <a:pt x="120282" y="21016"/>
                    <a:pt x="111303" y="16400"/>
                    <a:pt x="108479" y="15135"/>
                  </a:cubicBezTo>
                  <a:cubicBezTo>
                    <a:pt x="90565" y="7358"/>
                    <a:pt x="71153" y="3902"/>
                    <a:pt x="52016" y="530"/>
                  </a:cubicBezTo>
                  <a:cubicBezTo>
                    <a:pt x="50008" y="174"/>
                    <a:pt x="47929" y="0"/>
                    <a:pt x="45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flipH="1">
              <a:off x="11944962" y="-318408"/>
              <a:ext cx="4727626" cy="3471622"/>
            </a:xfrm>
            <a:custGeom>
              <a:rect b="b" l="l" r="r" t="t"/>
              <a:pathLst>
                <a:path extrusionOk="0" h="71906" w="97921">
                  <a:moveTo>
                    <a:pt x="29239" y="2453"/>
                  </a:moveTo>
                  <a:cubicBezTo>
                    <a:pt x="29294" y="2453"/>
                    <a:pt x="29348" y="2453"/>
                    <a:pt x="29402" y="2453"/>
                  </a:cubicBezTo>
                  <a:cubicBezTo>
                    <a:pt x="36968" y="2516"/>
                    <a:pt x="44534" y="2411"/>
                    <a:pt x="52080" y="2643"/>
                  </a:cubicBezTo>
                  <a:cubicBezTo>
                    <a:pt x="61227" y="2917"/>
                    <a:pt x="70332" y="3718"/>
                    <a:pt x="79373" y="5024"/>
                  </a:cubicBezTo>
                  <a:cubicBezTo>
                    <a:pt x="81944" y="5425"/>
                    <a:pt x="84600" y="5973"/>
                    <a:pt x="86918" y="7216"/>
                  </a:cubicBezTo>
                  <a:cubicBezTo>
                    <a:pt x="88141" y="7870"/>
                    <a:pt x="89722" y="8923"/>
                    <a:pt x="89743" y="10462"/>
                  </a:cubicBezTo>
                  <a:cubicBezTo>
                    <a:pt x="89785" y="14909"/>
                    <a:pt x="90143" y="19335"/>
                    <a:pt x="90038" y="23761"/>
                  </a:cubicBezTo>
                  <a:cubicBezTo>
                    <a:pt x="89890" y="29873"/>
                    <a:pt x="89089" y="35943"/>
                    <a:pt x="87635" y="41886"/>
                  </a:cubicBezTo>
                  <a:cubicBezTo>
                    <a:pt x="86328" y="47113"/>
                    <a:pt x="80343" y="49453"/>
                    <a:pt x="75580" y="50253"/>
                  </a:cubicBezTo>
                  <a:cubicBezTo>
                    <a:pt x="59772" y="52677"/>
                    <a:pt x="44766" y="57567"/>
                    <a:pt x="31256" y="66187"/>
                  </a:cubicBezTo>
                  <a:cubicBezTo>
                    <a:pt x="30138" y="66896"/>
                    <a:pt x="27393" y="68748"/>
                    <a:pt x="25384" y="68748"/>
                  </a:cubicBezTo>
                  <a:cubicBezTo>
                    <a:pt x="24705" y="68748"/>
                    <a:pt x="24110" y="68537"/>
                    <a:pt x="23690" y="67999"/>
                  </a:cubicBezTo>
                  <a:cubicBezTo>
                    <a:pt x="20739" y="64100"/>
                    <a:pt x="16756" y="61192"/>
                    <a:pt x="13279" y="57778"/>
                  </a:cubicBezTo>
                  <a:cubicBezTo>
                    <a:pt x="11635" y="56113"/>
                    <a:pt x="11845" y="52867"/>
                    <a:pt x="11972" y="50780"/>
                  </a:cubicBezTo>
                  <a:cubicBezTo>
                    <a:pt x="12499" y="41591"/>
                    <a:pt x="8157" y="33119"/>
                    <a:pt x="4174" y="25131"/>
                  </a:cubicBezTo>
                  <a:cubicBezTo>
                    <a:pt x="3499" y="23698"/>
                    <a:pt x="1961" y="20684"/>
                    <a:pt x="3415" y="19230"/>
                  </a:cubicBezTo>
                  <a:cubicBezTo>
                    <a:pt x="5291" y="17354"/>
                    <a:pt x="7061" y="15394"/>
                    <a:pt x="8937" y="13539"/>
                  </a:cubicBezTo>
                  <a:cubicBezTo>
                    <a:pt x="11824" y="10673"/>
                    <a:pt x="14880" y="7996"/>
                    <a:pt x="18084" y="5530"/>
                  </a:cubicBezTo>
                  <a:cubicBezTo>
                    <a:pt x="21159" y="3182"/>
                    <a:pt x="25463" y="2453"/>
                    <a:pt x="29239" y="2453"/>
                  </a:cubicBezTo>
                  <a:close/>
                  <a:moveTo>
                    <a:pt x="32923" y="0"/>
                  </a:moveTo>
                  <a:cubicBezTo>
                    <a:pt x="28889" y="0"/>
                    <a:pt x="24626" y="771"/>
                    <a:pt x="21161" y="2769"/>
                  </a:cubicBezTo>
                  <a:cubicBezTo>
                    <a:pt x="16967" y="5214"/>
                    <a:pt x="12983" y="7996"/>
                    <a:pt x="9063" y="10841"/>
                  </a:cubicBezTo>
                  <a:cubicBezTo>
                    <a:pt x="6724" y="12548"/>
                    <a:pt x="4427" y="14382"/>
                    <a:pt x="1876" y="15773"/>
                  </a:cubicBezTo>
                  <a:cubicBezTo>
                    <a:pt x="1" y="16785"/>
                    <a:pt x="1539" y="20073"/>
                    <a:pt x="2108" y="21379"/>
                  </a:cubicBezTo>
                  <a:cubicBezTo>
                    <a:pt x="5923" y="29810"/>
                    <a:pt x="10412" y="38893"/>
                    <a:pt x="10159" y="48378"/>
                  </a:cubicBezTo>
                  <a:cubicBezTo>
                    <a:pt x="10096" y="50907"/>
                    <a:pt x="10033" y="54131"/>
                    <a:pt x="11508" y="56323"/>
                  </a:cubicBezTo>
                  <a:cubicBezTo>
                    <a:pt x="14627" y="60939"/>
                    <a:pt x="17831" y="65407"/>
                    <a:pt x="19433" y="70803"/>
                  </a:cubicBezTo>
                  <a:cubicBezTo>
                    <a:pt x="19644" y="71609"/>
                    <a:pt x="20225" y="71906"/>
                    <a:pt x="20970" y="71906"/>
                  </a:cubicBezTo>
                  <a:cubicBezTo>
                    <a:pt x="22755" y="71906"/>
                    <a:pt x="25479" y="70197"/>
                    <a:pt x="26282" y="69707"/>
                  </a:cubicBezTo>
                  <a:cubicBezTo>
                    <a:pt x="32690" y="65723"/>
                    <a:pt x="39308" y="62351"/>
                    <a:pt x="46516" y="60075"/>
                  </a:cubicBezTo>
                  <a:cubicBezTo>
                    <a:pt x="54862" y="57440"/>
                    <a:pt x="63545" y="56092"/>
                    <a:pt x="72249" y="55438"/>
                  </a:cubicBezTo>
                  <a:cubicBezTo>
                    <a:pt x="77729" y="54974"/>
                    <a:pt x="84368" y="52825"/>
                    <a:pt x="86897" y="47450"/>
                  </a:cubicBezTo>
                  <a:cubicBezTo>
                    <a:pt x="89827" y="41128"/>
                    <a:pt x="92166" y="34531"/>
                    <a:pt x="93895" y="27786"/>
                  </a:cubicBezTo>
                  <a:cubicBezTo>
                    <a:pt x="95180" y="22834"/>
                    <a:pt x="96297" y="17839"/>
                    <a:pt x="97520" y="12886"/>
                  </a:cubicBezTo>
                  <a:cubicBezTo>
                    <a:pt x="97920" y="11284"/>
                    <a:pt x="96635" y="9872"/>
                    <a:pt x="95454" y="9029"/>
                  </a:cubicBezTo>
                  <a:cubicBezTo>
                    <a:pt x="93241" y="7448"/>
                    <a:pt x="90522" y="6689"/>
                    <a:pt x="87930" y="6078"/>
                  </a:cubicBezTo>
                  <a:cubicBezTo>
                    <a:pt x="70374" y="2179"/>
                    <a:pt x="52607" y="1104"/>
                    <a:pt x="34713" y="50"/>
                  </a:cubicBezTo>
                  <a:cubicBezTo>
                    <a:pt x="34124" y="18"/>
                    <a:pt x="33526" y="0"/>
                    <a:pt x="329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a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024800" y="1495891"/>
            <a:ext cx="4322700" cy="142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1024800" y="2735575"/>
            <a:ext cx="4322700" cy="113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flipH="1">
            <a:off x="-118142" y="93504"/>
            <a:ext cx="376314" cy="962530"/>
          </a:xfrm>
          <a:custGeom>
            <a:rect b="b" l="l" r="r" t="t"/>
            <a:pathLst>
              <a:path extrusionOk="0" h="29564" w="11466">
                <a:moveTo>
                  <a:pt x="11466" y="0"/>
                </a:moveTo>
                <a:cubicBezTo>
                  <a:pt x="9835" y="6930"/>
                  <a:pt x="0" y="12919"/>
                  <a:pt x="1703" y="20491"/>
                </a:cubicBezTo>
                <a:cubicBezTo>
                  <a:pt x="2667" y="24801"/>
                  <a:pt x="6930" y="27290"/>
                  <a:pt x="11466" y="29564"/>
                </a:cubicBezTo>
                <a:lnTo>
                  <a:pt x="11466" y="24503"/>
                </a:lnTo>
                <a:cubicBezTo>
                  <a:pt x="9740" y="23087"/>
                  <a:pt x="8418" y="21408"/>
                  <a:pt x="7847" y="19241"/>
                </a:cubicBezTo>
                <a:cubicBezTo>
                  <a:pt x="6846" y="15419"/>
                  <a:pt x="9013" y="11788"/>
                  <a:pt x="11466" y="8216"/>
                </a:cubicBezTo>
                <a:lnTo>
                  <a:pt x="114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>
            <a:off x="-118142" y="-16183"/>
            <a:ext cx="840553" cy="1363736"/>
          </a:xfrm>
          <a:custGeom>
            <a:rect b="b" l="l" r="r" t="t"/>
            <a:pathLst>
              <a:path extrusionOk="0" h="41887" w="25611">
                <a:moveTo>
                  <a:pt x="15741" y="0"/>
                </a:moveTo>
                <a:cubicBezTo>
                  <a:pt x="15848" y="429"/>
                  <a:pt x="15896" y="857"/>
                  <a:pt x="15907" y="1298"/>
                </a:cubicBezTo>
                <a:cubicBezTo>
                  <a:pt x="16086" y="10180"/>
                  <a:pt x="1" y="16776"/>
                  <a:pt x="2310" y="26432"/>
                </a:cubicBezTo>
                <a:cubicBezTo>
                  <a:pt x="4477" y="35421"/>
                  <a:pt x="18693" y="36207"/>
                  <a:pt x="25611" y="41886"/>
                </a:cubicBezTo>
                <a:lnTo>
                  <a:pt x="25611" y="37088"/>
                </a:lnTo>
                <a:cubicBezTo>
                  <a:pt x="19122" y="33849"/>
                  <a:pt x="10859" y="31659"/>
                  <a:pt x="9264" y="25134"/>
                </a:cubicBezTo>
                <a:cubicBezTo>
                  <a:pt x="7061" y="16097"/>
                  <a:pt x="21372" y="9525"/>
                  <a:pt x="21015" y="1191"/>
                </a:cubicBezTo>
                <a:cubicBezTo>
                  <a:pt x="20991" y="786"/>
                  <a:pt x="20932" y="393"/>
                  <a:pt x="208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>
            <a:off x="-185357" y="-16183"/>
            <a:ext cx="1390748" cy="2523532"/>
          </a:xfrm>
          <a:custGeom>
            <a:rect b="b" l="l" r="r" t="t"/>
            <a:pathLst>
              <a:path extrusionOk="0" h="77510" w="42375">
                <a:moveTo>
                  <a:pt x="19848" y="0"/>
                </a:moveTo>
                <a:cubicBezTo>
                  <a:pt x="19908" y="464"/>
                  <a:pt x="19908" y="929"/>
                  <a:pt x="19884" y="1393"/>
                </a:cubicBezTo>
                <a:cubicBezTo>
                  <a:pt x="19193" y="11942"/>
                  <a:pt x="1" y="17788"/>
                  <a:pt x="2346" y="29051"/>
                </a:cubicBezTo>
                <a:cubicBezTo>
                  <a:pt x="4763" y="40636"/>
                  <a:pt x="26421" y="39814"/>
                  <a:pt x="33040" y="48756"/>
                </a:cubicBezTo>
                <a:cubicBezTo>
                  <a:pt x="38767" y="56507"/>
                  <a:pt x="30742" y="70080"/>
                  <a:pt x="38624" y="76426"/>
                </a:cubicBezTo>
                <a:cubicBezTo>
                  <a:pt x="39124" y="76831"/>
                  <a:pt x="39660" y="77188"/>
                  <a:pt x="40220" y="77510"/>
                </a:cubicBezTo>
                <a:lnTo>
                  <a:pt x="40232" y="69675"/>
                </a:lnTo>
                <a:cubicBezTo>
                  <a:pt x="37505" y="63055"/>
                  <a:pt x="42375" y="52995"/>
                  <a:pt x="37946" y="46649"/>
                </a:cubicBezTo>
                <a:cubicBezTo>
                  <a:pt x="31838" y="37886"/>
                  <a:pt x="12347" y="38636"/>
                  <a:pt x="9787" y="27730"/>
                </a:cubicBezTo>
                <a:cubicBezTo>
                  <a:pt x="7335" y="17312"/>
                  <a:pt x="25504" y="10966"/>
                  <a:pt x="25349" y="1381"/>
                </a:cubicBezTo>
                <a:cubicBezTo>
                  <a:pt x="25337" y="917"/>
                  <a:pt x="25289" y="452"/>
                  <a:pt x="25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5585092" y="-162672"/>
            <a:ext cx="4216719" cy="5431584"/>
            <a:chOff x="5585092" y="-162672"/>
            <a:chExt cx="4216719" cy="5431584"/>
          </a:xfrm>
        </p:grpSpPr>
        <p:sp>
          <p:nvSpPr>
            <p:cNvPr id="151" name="Google Shape;151;p13"/>
            <p:cNvSpPr/>
            <p:nvPr/>
          </p:nvSpPr>
          <p:spPr>
            <a:xfrm>
              <a:off x="6449485" y="-162299"/>
              <a:ext cx="788014" cy="5431212"/>
            </a:xfrm>
            <a:custGeom>
              <a:rect b="b" l="l" r="r" t="t"/>
              <a:pathLst>
                <a:path extrusionOk="0" h="160497" w="22099">
                  <a:moveTo>
                    <a:pt x="2168" y="1"/>
                  </a:moveTo>
                  <a:cubicBezTo>
                    <a:pt x="5216" y="10859"/>
                    <a:pt x="14455" y="20658"/>
                    <a:pt x="14395" y="31874"/>
                  </a:cubicBezTo>
                  <a:cubicBezTo>
                    <a:pt x="14360" y="41923"/>
                    <a:pt x="10966" y="52234"/>
                    <a:pt x="10288" y="62330"/>
                  </a:cubicBezTo>
                  <a:cubicBezTo>
                    <a:pt x="9609" y="72284"/>
                    <a:pt x="9561" y="82166"/>
                    <a:pt x="11597" y="92024"/>
                  </a:cubicBezTo>
                  <a:cubicBezTo>
                    <a:pt x="13193" y="99763"/>
                    <a:pt x="15872" y="107800"/>
                    <a:pt x="15074" y="115682"/>
                  </a:cubicBezTo>
                  <a:cubicBezTo>
                    <a:pt x="13883" y="127445"/>
                    <a:pt x="4287" y="137613"/>
                    <a:pt x="1132" y="149019"/>
                  </a:cubicBezTo>
                  <a:cubicBezTo>
                    <a:pt x="1" y="153127"/>
                    <a:pt x="310" y="156901"/>
                    <a:pt x="1513" y="160497"/>
                  </a:cubicBezTo>
                  <a:lnTo>
                    <a:pt x="5525" y="160497"/>
                  </a:lnTo>
                  <a:cubicBezTo>
                    <a:pt x="3977" y="157056"/>
                    <a:pt x="3180" y="153567"/>
                    <a:pt x="3834" y="150043"/>
                  </a:cubicBezTo>
                  <a:cubicBezTo>
                    <a:pt x="5894" y="138911"/>
                    <a:pt x="16479" y="129719"/>
                    <a:pt x="17777" y="118420"/>
                  </a:cubicBezTo>
                  <a:cubicBezTo>
                    <a:pt x="18753" y="109979"/>
                    <a:pt x="15991" y="101144"/>
                    <a:pt x="14562" y="92822"/>
                  </a:cubicBezTo>
                  <a:cubicBezTo>
                    <a:pt x="12800" y="82559"/>
                    <a:pt x="12669" y="72307"/>
                    <a:pt x="13478" y="61985"/>
                  </a:cubicBezTo>
                  <a:cubicBezTo>
                    <a:pt x="13895" y="56782"/>
                    <a:pt x="14574" y="51567"/>
                    <a:pt x="15764" y="46435"/>
                  </a:cubicBezTo>
                  <a:cubicBezTo>
                    <a:pt x="16896" y="41589"/>
                    <a:pt x="19753" y="36839"/>
                    <a:pt x="20467" y="32005"/>
                  </a:cubicBezTo>
                  <a:cubicBezTo>
                    <a:pt x="22099" y="20873"/>
                    <a:pt x="11264" y="10788"/>
                    <a:pt x="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186684" y="-162672"/>
              <a:ext cx="735382" cy="5431178"/>
            </a:xfrm>
            <a:custGeom>
              <a:rect b="b" l="l" r="r" t="t"/>
              <a:pathLst>
                <a:path extrusionOk="0" h="160496" w="20623">
                  <a:moveTo>
                    <a:pt x="358" y="0"/>
                  </a:moveTo>
                  <a:cubicBezTo>
                    <a:pt x="2715" y="11085"/>
                    <a:pt x="10109" y="21074"/>
                    <a:pt x="11978" y="32290"/>
                  </a:cubicBezTo>
                  <a:cubicBezTo>
                    <a:pt x="13645" y="42327"/>
                    <a:pt x="11145" y="52768"/>
                    <a:pt x="9859" y="62758"/>
                  </a:cubicBezTo>
                  <a:cubicBezTo>
                    <a:pt x="8609" y="72473"/>
                    <a:pt x="8252" y="82105"/>
                    <a:pt x="10716" y="91714"/>
                  </a:cubicBezTo>
                  <a:cubicBezTo>
                    <a:pt x="12657" y="99226"/>
                    <a:pt x="15336" y="106668"/>
                    <a:pt x="14693" y="114407"/>
                  </a:cubicBezTo>
                  <a:cubicBezTo>
                    <a:pt x="13729" y="126242"/>
                    <a:pt x="6001" y="137184"/>
                    <a:pt x="2013" y="148471"/>
                  </a:cubicBezTo>
                  <a:cubicBezTo>
                    <a:pt x="441" y="152947"/>
                    <a:pt x="1" y="156841"/>
                    <a:pt x="560" y="160496"/>
                  </a:cubicBezTo>
                  <a:lnTo>
                    <a:pt x="5716" y="160496"/>
                  </a:lnTo>
                  <a:cubicBezTo>
                    <a:pt x="4835" y="156853"/>
                    <a:pt x="4942" y="152971"/>
                    <a:pt x="6370" y="148590"/>
                  </a:cubicBezTo>
                  <a:cubicBezTo>
                    <a:pt x="10085" y="137148"/>
                    <a:pt x="18884" y="126408"/>
                    <a:pt x="19944" y="114490"/>
                  </a:cubicBezTo>
                  <a:cubicBezTo>
                    <a:pt x="20622" y="106823"/>
                    <a:pt x="18015" y="99203"/>
                    <a:pt x="16324" y="91726"/>
                  </a:cubicBezTo>
                  <a:cubicBezTo>
                    <a:pt x="14133" y="82034"/>
                    <a:pt x="14395" y="72342"/>
                    <a:pt x="15098" y="62555"/>
                  </a:cubicBezTo>
                  <a:cubicBezTo>
                    <a:pt x="15824" y="52483"/>
                    <a:pt x="18527" y="41874"/>
                    <a:pt x="17598" y="31813"/>
                  </a:cubicBezTo>
                  <a:cubicBezTo>
                    <a:pt x="16586" y="20645"/>
                    <a:pt x="8430" y="10906"/>
                    <a:pt x="5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787420" y="-162672"/>
              <a:ext cx="1251215" cy="5431178"/>
            </a:xfrm>
            <a:custGeom>
              <a:rect b="b" l="l" r="r" t="t"/>
              <a:pathLst>
                <a:path extrusionOk="0" h="160496" w="35089">
                  <a:moveTo>
                    <a:pt x="11633" y="0"/>
                  </a:moveTo>
                  <a:cubicBezTo>
                    <a:pt x="13848" y="5965"/>
                    <a:pt x="18218" y="11025"/>
                    <a:pt x="22099" y="16669"/>
                  </a:cubicBezTo>
                  <a:cubicBezTo>
                    <a:pt x="25290" y="21312"/>
                    <a:pt x="28909" y="26980"/>
                    <a:pt x="26147" y="32302"/>
                  </a:cubicBezTo>
                  <a:cubicBezTo>
                    <a:pt x="23659" y="37076"/>
                    <a:pt x="18206" y="40398"/>
                    <a:pt x="15848" y="45434"/>
                  </a:cubicBezTo>
                  <a:cubicBezTo>
                    <a:pt x="13491" y="50482"/>
                    <a:pt x="12479" y="55828"/>
                    <a:pt x="11883" y="61138"/>
                  </a:cubicBezTo>
                  <a:cubicBezTo>
                    <a:pt x="10633" y="72390"/>
                    <a:pt x="11062" y="83665"/>
                    <a:pt x="12312" y="94905"/>
                  </a:cubicBezTo>
                  <a:cubicBezTo>
                    <a:pt x="13407" y="104727"/>
                    <a:pt x="16360" y="115645"/>
                    <a:pt x="14848" y="125504"/>
                  </a:cubicBezTo>
                  <a:cubicBezTo>
                    <a:pt x="13360" y="135159"/>
                    <a:pt x="1" y="142899"/>
                    <a:pt x="1001" y="152721"/>
                  </a:cubicBezTo>
                  <a:cubicBezTo>
                    <a:pt x="1346" y="156114"/>
                    <a:pt x="3740" y="158317"/>
                    <a:pt x="6383" y="160496"/>
                  </a:cubicBezTo>
                  <a:lnTo>
                    <a:pt x="10788" y="160496"/>
                  </a:lnTo>
                  <a:cubicBezTo>
                    <a:pt x="7788" y="158496"/>
                    <a:pt x="5025" y="156412"/>
                    <a:pt x="4454" y="152995"/>
                  </a:cubicBezTo>
                  <a:cubicBezTo>
                    <a:pt x="2847" y="143387"/>
                    <a:pt x="17336" y="135683"/>
                    <a:pt x="19039" y="126313"/>
                  </a:cubicBezTo>
                  <a:cubicBezTo>
                    <a:pt x="20861" y="116324"/>
                    <a:pt x="17706" y="105001"/>
                    <a:pt x="16622" y="95024"/>
                  </a:cubicBezTo>
                  <a:cubicBezTo>
                    <a:pt x="15396" y="83713"/>
                    <a:pt x="14884" y="72259"/>
                    <a:pt x="15955" y="60924"/>
                  </a:cubicBezTo>
                  <a:cubicBezTo>
                    <a:pt x="16467" y="55590"/>
                    <a:pt x="17408" y="50149"/>
                    <a:pt x="19980" y="45148"/>
                  </a:cubicBezTo>
                  <a:cubicBezTo>
                    <a:pt x="22659" y="39898"/>
                    <a:pt x="28635" y="37183"/>
                    <a:pt x="31719" y="32397"/>
                  </a:cubicBezTo>
                  <a:cubicBezTo>
                    <a:pt x="35089" y="27158"/>
                    <a:pt x="31326" y="21419"/>
                    <a:pt x="27993" y="16823"/>
                  </a:cubicBezTo>
                  <a:cubicBezTo>
                    <a:pt x="23873" y="11120"/>
                    <a:pt x="19134" y="6060"/>
                    <a:pt x="16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641399" y="-162672"/>
              <a:ext cx="994333" cy="5431178"/>
            </a:xfrm>
            <a:custGeom>
              <a:rect b="b" l="l" r="r" t="t"/>
              <a:pathLst>
                <a:path extrusionOk="0" h="160496" w="27885">
                  <a:moveTo>
                    <a:pt x="6394" y="0"/>
                  </a:moveTo>
                  <a:cubicBezTo>
                    <a:pt x="10418" y="10704"/>
                    <a:pt x="22432" y="21169"/>
                    <a:pt x="19622" y="32087"/>
                  </a:cubicBezTo>
                  <a:cubicBezTo>
                    <a:pt x="18395" y="36897"/>
                    <a:pt x="14681" y="41291"/>
                    <a:pt x="13192" y="46137"/>
                  </a:cubicBezTo>
                  <a:cubicBezTo>
                    <a:pt x="11621" y="51244"/>
                    <a:pt x="10811" y="56495"/>
                    <a:pt x="10323" y="61722"/>
                  </a:cubicBezTo>
                  <a:cubicBezTo>
                    <a:pt x="9299" y="72318"/>
                    <a:pt x="9561" y="83010"/>
                    <a:pt x="11109" y="93547"/>
                  </a:cubicBezTo>
                  <a:cubicBezTo>
                    <a:pt x="12418" y="102394"/>
                    <a:pt x="15216" y="111895"/>
                    <a:pt x="14097" y="120824"/>
                  </a:cubicBezTo>
                  <a:cubicBezTo>
                    <a:pt x="12740" y="131635"/>
                    <a:pt x="1262" y="140172"/>
                    <a:pt x="322" y="150971"/>
                  </a:cubicBezTo>
                  <a:cubicBezTo>
                    <a:pt x="0" y="154709"/>
                    <a:pt x="1500" y="157543"/>
                    <a:pt x="3501" y="160496"/>
                  </a:cubicBezTo>
                  <a:lnTo>
                    <a:pt x="7430" y="160496"/>
                  </a:lnTo>
                  <a:cubicBezTo>
                    <a:pt x="5060" y="158031"/>
                    <a:pt x="2989" y="155602"/>
                    <a:pt x="2905" y="152102"/>
                  </a:cubicBezTo>
                  <a:cubicBezTo>
                    <a:pt x="2655" y="141886"/>
                    <a:pt x="15133" y="133933"/>
                    <a:pt x="16550" y="123825"/>
                  </a:cubicBezTo>
                  <a:cubicBezTo>
                    <a:pt x="17883" y="114300"/>
                    <a:pt x="15026" y="103918"/>
                    <a:pt x="13835" y="94440"/>
                  </a:cubicBezTo>
                  <a:cubicBezTo>
                    <a:pt x="12466" y="83427"/>
                    <a:pt x="12168" y="72414"/>
                    <a:pt x="13395" y="61365"/>
                  </a:cubicBezTo>
                  <a:cubicBezTo>
                    <a:pt x="13978" y="56090"/>
                    <a:pt x="14931" y="50792"/>
                    <a:pt x="16979" y="45732"/>
                  </a:cubicBezTo>
                  <a:cubicBezTo>
                    <a:pt x="18979" y="40803"/>
                    <a:pt x="23765" y="36981"/>
                    <a:pt x="25706" y="32206"/>
                  </a:cubicBezTo>
                  <a:cubicBezTo>
                    <a:pt x="27885" y="26837"/>
                    <a:pt x="24444" y="21241"/>
                    <a:pt x="21372" y="16538"/>
                  </a:cubicBezTo>
                  <a:cubicBezTo>
                    <a:pt x="17705" y="10954"/>
                    <a:pt x="13680" y="5870"/>
                    <a:pt x="11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084632" y="-162672"/>
              <a:ext cx="1164601" cy="5431178"/>
            </a:xfrm>
            <a:custGeom>
              <a:rect b="b" l="l" r="r" t="t"/>
              <a:pathLst>
                <a:path extrusionOk="0" h="160496" w="32660">
                  <a:moveTo>
                    <a:pt x="12335" y="0"/>
                  </a:moveTo>
                  <a:cubicBezTo>
                    <a:pt x="14550" y="5917"/>
                    <a:pt x="18765" y="11037"/>
                    <a:pt x="22456" y="16693"/>
                  </a:cubicBezTo>
                  <a:cubicBezTo>
                    <a:pt x="25515" y="21395"/>
                    <a:pt x="28861" y="27063"/>
                    <a:pt x="26063" y="32337"/>
                  </a:cubicBezTo>
                  <a:cubicBezTo>
                    <a:pt x="23539" y="37124"/>
                    <a:pt x="18241" y="40326"/>
                    <a:pt x="16050" y="45470"/>
                  </a:cubicBezTo>
                  <a:cubicBezTo>
                    <a:pt x="13895" y="50530"/>
                    <a:pt x="13145" y="55900"/>
                    <a:pt x="12573" y="61186"/>
                  </a:cubicBezTo>
                  <a:cubicBezTo>
                    <a:pt x="11347" y="72390"/>
                    <a:pt x="9918" y="83177"/>
                    <a:pt x="11978" y="94381"/>
                  </a:cubicBezTo>
                  <a:cubicBezTo>
                    <a:pt x="13835" y="104501"/>
                    <a:pt x="17336" y="115514"/>
                    <a:pt x="14752" y="125742"/>
                  </a:cubicBezTo>
                  <a:cubicBezTo>
                    <a:pt x="12466" y="134790"/>
                    <a:pt x="0" y="142982"/>
                    <a:pt x="1453" y="152471"/>
                  </a:cubicBezTo>
                  <a:cubicBezTo>
                    <a:pt x="1989" y="155983"/>
                    <a:pt x="4656" y="158222"/>
                    <a:pt x="7477" y="160496"/>
                  </a:cubicBezTo>
                  <a:lnTo>
                    <a:pt x="15157" y="160496"/>
                  </a:lnTo>
                  <a:cubicBezTo>
                    <a:pt x="12466" y="157531"/>
                    <a:pt x="9621" y="154864"/>
                    <a:pt x="9073" y="150923"/>
                  </a:cubicBezTo>
                  <a:cubicBezTo>
                    <a:pt x="7763" y="141434"/>
                    <a:pt x="17598" y="132790"/>
                    <a:pt x="20455" y="123908"/>
                  </a:cubicBezTo>
                  <a:cubicBezTo>
                    <a:pt x="23872" y="113252"/>
                    <a:pt x="19967" y="103465"/>
                    <a:pt x="16633" y="93154"/>
                  </a:cubicBezTo>
                  <a:cubicBezTo>
                    <a:pt x="13073" y="82141"/>
                    <a:pt x="17074" y="72640"/>
                    <a:pt x="18276" y="61603"/>
                  </a:cubicBezTo>
                  <a:cubicBezTo>
                    <a:pt x="18848" y="56388"/>
                    <a:pt x="19229" y="51102"/>
                    <a:pt x="20729" y="45970"/>
                  </a:cubicBezTo>
                  <a:cubicBezTo>
                    <a:pt x="22229" y="40850"/>
                    <a:pt x="26385" y="37136"/>
                    <a:pt x="28373" y="32313"/>
                  </a:cubicBezTo>
                  <a:cubicBezTo>
                    <a:pt x="32659" y="21860"/>
                    <a:pt x="21563" y="10549"/>
                    <a:pt x="1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585092" y="-162672"/>
              <a:ext cx="963346" cy="5431178"/>
            </a:xfrm>
            <a:custGeom>
              <a:rect b="b" l="l" r="r" t="t"/>
              <a:pathLst>
                <a:path extrusionOk="0" h="160496" w="27016">
                  <a:moveTo>
                    <a:pt x="7882" y="0"/>
                  </a:moveTo>
                  <a:cubicBezTo>
                    <a:pt x="10430" y="13323"/>
                    <a:pt x="18693" y="25575"/>
                    <a:pt x="20967" y="38981"/>
                  </a:cubicBezTo>
                  <a:cubicBezTo>
                    <a:pt x="22634" y="48875"/>
                    <a:pt x="16645" y="56078"/>
                    <a:pt x="11514" y="64651"/>
                  </a:cubicBezTo>
                  <a:cubicBezTo>
                    <a:pt x="0" y="83867"/>
                    <a:pt x="19277" y="99072"/>
                    <a:pt x="18586" y="118193"/>
                  </a:cubicBezTo>
                  <a:cubicBezTo>
                    <a:pt x="18193" y="128849"/>
                    <a:pt x="11942" y="138862"/>
                    <a:pt x="8930" y="149125"/>
                  </a:cubicBezTo>
                  <a:cubicBezTo>
                    <a:pt x="7751" y="153150"/>
                    <a:pt x="7430" y="156876"/>
                    <a:pt x="7811" y="160496"/>
                  </a:cubicBezTo>
                  <a:lnTo>
                    <a:pt x="13395" y="160496"/>
                  </a:lnTo>
                  <a:cubicBezTo>
                    <a:pt x="12883" y="156853"/>
                    <a:pt x="13252" y="153007"/>
                    <a:pt x="14693" y="148685"/>
                  </a:cubicBezTo>
                  <a:cubicBezTo>
                    <a:pt x="18312" y="137767"/>
                    <a:pt x="25468" y="127170"/>
                    <a:pt x="26254" y="115764"/>
                  </a:cubicBezTo>
                  <a:cubicBezTo>
                    <a:pt x="26825" y="107561"/>
                    <a:pt x="23396" y="99881"/>
                    <a:pt x="20884" y="92023"/>
                  </a:cubicBezTo>
                  <a:cubicBezTo>
                    <a:pt x="17788" y="82355"/>
                    <a:pt x="17931" y="73128"/>
                    <a:pt x="20586" y="63413"/>
                  </a:cubicBezTo>
                  <a:cubicBezTo>
                    <a:pt x="23182" y="53923"/>
                    <a:pt x="27016" y="44529"/>
                    <a:pt x="25373" y="34707"/>
                  </a:cubicBezTo>
                  <a:cubicBezTo>
                    <a:pt x="23372" y="22705"/>
                    <a:pt x="15633" y="11894"/>
                    <a:pt x="1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76253" y="-162672"/>
              <a:ext cx="778671" cy="5431178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604533" y="-162672"/>
              <a:ext cx="589753" cy="5431178"/>
            </a:xfrm>
            <a:custGeom>
              <a:rect b="b" l="l" r="r" t="t"/>
              <a:pathLst>
                <a:path extrusionOk="0" h="160496" w="16539">
                  <a:moveTo>
                    <a:pt x="6335" y="0"/>
                  </a:moveTo>
                  <a:cubicBezTo>
                    <a:pt x="7835" y="10132"/>
                    <a:pt x="5049" y="19574"/>
                    <a:pt x="2775" y="29789"/>
                  </a:cubicBezTo>
                  <a:cubicBezTo>
                    <a:pt x="334" y="40779"/>
                    <a:pt x="4037" y="50494"/>
                    <a:pt x="5311" y="61365"/>
                  </a:cubicBezTo>
                  <a:cubicBezTo>
                    <a:pt x="5668" y="64401"/>
                    <a:pt x="5775" y="67473"/>
                    <a:pt x="5144" y="70485"/>
                  </a:cubicBezTo>
                  <a:cubicBezTo>
                    <a:pt x="4525" y="73509"/>
                    <a:pt x="2430" y="75759"/>
                    <a:pt x="1429" y="78581"/>
                  </a:cubicBezTo>
                  <a:cubicBezTo>
                    <a:pt x="1" y="82617"/>
                    <a:pt x="1013" y="85511"/>
                    <a:pt x="3323" y="89237"/>
                  </a:cubicBezTo>
                  <a:cubicBezTo>
                    <a:pt x="9371" y="99024"/>
                    <a:pt x="14252" y="105239"/>
                    <a:pt x="9740" y="116348"/>
                  </a:cubicBezTo>
                  <a:cubicBezTo>
                    <a:pt x="4085" y="130278"/>
                    <a:pt x="2751" y="145661"/>
                    <a:pt x="4085" y="160496"/>
                  </a:cubicBezTo>
                  <a:lnTo>
                    <a:pt x="6740" y="160496"/>
                  </a:lnTo>
                  <a:cubicBezTo>
                    <a:pt x="6109" y="145923"/>
                    <a:pt x="8490" y="131338"/>
                    <a:pt x="13169" y="117086"/>
                  </a:cubicBezTo>
                  <a:cubicBezTo>
                    <a:pt x="16538" y="106811"/>
                    <a:pt x="12836" y="99691"/>
                    <a:pt x="8942" y="89999"/>
                  </a:cubicBezTo>
                  <a:cubicBezTo>
                    <a:pt x="7323" y="85987"/>
                    <a:pt x="6799" y="82629"/>
                    <a:pt x="7799" y="78486"/>
                  </a:cubicBezTo>
                  <a:cubicBezTo>
                    <a:pt x="9347" y="72092"/>
                    <a:pt x="10300" y="67163"/>
                    <a:pt x="8799" y="60579"/>
                  </a:cubicBezTo>
                  <a:cubicBezTo>
                    <a:pt x="6287" y="49566"/>
                    <a:pt x="1537" y="39433"/>
                    <a:pt x="5585" y="28277"/>
                  </a:cubicBezTo>
                  <a:cubicBezTo>
                    <a:pt x="9192" y="18336"/>
                    <a:pt x="13526" y="9894"/>
                    <a:pt x="11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68266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174457" y="-162672"/>
              <a:ext cx="819856" cy="5431178"/>
            </a:xfrm>
            <a:custGeom>
              <a:rect b="b" l="l" r="r" t="t"/>
              <a:pathLst>
                <a:path extrusionOk="0" h="160496" w="22992">
                  <a:moveTo>
                    <a:pt x="8359" y="0"/>
                  </a:moveTo>
                  <a:cubicBezTo>
                    <a:pt x="8764" y="10716"/>
                    <a:pt x="8371" y="21407"/>
                    <a:pt x="8097" y="32135"/>
                  </a:cubicBezTo>
                  <a:cubicBezTo>
                    <a:pt x="7835" y="42517"/>
                    <a:pt x="11502" y="52828"/>
                    <a:pt x="10657" y="63151"/>
                  </a:cubicBezTo>
                  <a:cubicBezTo>
                    <a:pt x="10407" y="66103"/>
                    <a:pt x="9680" y="69032"/>
                    <a:pt x="8168" y="71771"/>
                  </a:cubicBezTo>
                  <a:cubicBezTo>
                    <a:pt x="6680" y="74450"/>
                    <a:pt x="3049" y="76700"/>
                    <a:pt x="1846" y="79319"/>
                  </a:cubicBezTo>
                  <a:cubicBezTo>
                    <a:pt x="1" y="83320"/>
                    <a:pt x="2644" y="85641"/>
                    <a:pt x="5906" y="88642"/>
                  </a:cubicBezTo>
                  <a:cubicBezTo>
                    <a:pt x="9847" y="92261"/>
                    <a:pt x="14491" y="95333"/>
                    <a:pt x="16753" y="99881"/>
                  </a:cubicBezTo>
                  <a:cubicBezTo>
                    <a:pt x="19753" y="105930"/>
                    <a:pt x="16884" y="111026"/>
                    <a:pt x="13717" y="116574"/>
                  </a:cubicBezTo>
                  <a:cubicBezTo>
                    <a:pt x="8561" y="125611"/>
                    <a:pt x="9085" y="135255"/>
                    <a:pt x="9669" y="144899"/>
                  </a:cubicBezTo>
                  <a:cubicBezTo>
                    <a:pt x="9978" y="150114"/>
                    <a:pt x="10157" y="155317"/>
                    <a:pt x="10526" y="160496"/>
                  </a:cubicBezTo>
                  <a:lnTo>
                    <a:pt x="13967" y="160496"/>
                  </a:lnTo>
                  <a:cubicBezTo>
                    <a:pt x="12181" y="145911"/>
                    <a:pt x="12038" y="130171"/>
                    <a:pt x="18289" y="117050"/>
                  </a:cubicBezTo>
                  <a:cubicBezTo>
                    <a:pt x="20872" y="111621"/>
                    <a:pt x="22992" y="106787"/>
                    <a:pt x="20587" y="101024"/>
                  </a:cubicBezTo>
                  <a:cubicBezTo>
                    <a:pt x="18741" y="96607"/>
                    <a:pt x="14824" y="93226"/>
                    <a:pt x="11621" y="89416"/>
                  </a:cubicBezTo>
                  <a:cubicBezTo>
                    <a:pt x="8835" y="86118"/>
                    <a:pt x="6668" y="83344"/>
                    <a:pt x="8133" y="79331"/>
                  </a:cubicBezTo>
                  <a:cubicBezTo>
                    <a:pt x="9097" y="76652"/>
                    <a:pt x="12038" y="74342"/>
                    <a:pt x="13121" y="71580"/>
                  </a:cubicBezTo>
                  <a:cubicBezTo>
                    <a:pt x="14264" y="68699"/>
                    <a:pt x="14610" y="65687"/>
                    <a:pt x="14574" y="62698"/>
                  </a:cubicBezTo>
                  <a:cubicBezTo>
                    <a:pt x="14467" y="52018"/>
                    <a:pt x="10954" y="42017"/>
                    <a:pt x="12276" y="31254"/>
                  </a:cubicBezTo>
                  <a:cubicBezTo>
                    <a:pt x="13574" y="20705"/>
                    <a:pt x="15288" y="10489"/>
                    <a:pt x="1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890011" y="-162672"/>
              <a:ext cx="848740" cy="5431178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875821" y="-162672"/>
              <a:ext cx="925990" cy="5431185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4181075" y="1453875"/>
            <a:ext cx="3937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lita One"/>
              <a:buNone/>
              <a:defRPr sz="24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5229600" y="3150680"/>
            <a:ext cx="28896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Muli"/>
              <a:buNone/>
              <a:defRPr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8341500" y="1309125"/>
            <a:ext cx="82500" cy="2454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4"/>
          <p:cNvGrpSpPr/>
          <p:nvPr/>
        </p:nvGrpSpPr>
        <p:grpSpPr>
          <a:xfrm>
            <a:off x="-461340" y="-162672"/>
            <a:ext cx="3108230" cy="5431178"/>
            <a:chOff x="-461340" y="-162672"/>
            <a:chExt cx="3108230" cy="5431178"/>
          </a:xfrm>
        </p:grpSpPr>
        <p:sp>
          <p:nvSpPr>
            <p:cNvPr id="168" name="Google Shape;168;p14"/>
            <p:cNvSpPr/>
            <p:nvPr/>
          </p:nvSpPr>
          <p:spPr>
            <a:xfrm>
              <a:off x="2212108" y="-162672"/>
              <a:ext cx="434782" cy="5431178"/>
            </a:xfrm>
            <a:custGeom>
              <a:rect b="b" l="l" r="r" t="t"/>
              <a:pathLst>
                <a:path extrusionOk="0" h="160496" w="12193">
                  <a:moveTo>
                    <a:pt x="1417" y="0"/>
                  </a:moveTo>
                  <a:cubicBezTo>
                    <a:pt x="1274" y="10775"/>
                    <a:pt x="12" y="21515"/>
                    <a:pt x="0" y="32290"/>
                  </a:cubicBezTo>
                  <a:cubicBezTo>
                    <a:pt x="0" y="42303"/>
                    <a:pt x="941" y="51983"/>
                    <a:pt x="2131" y="61936"/>
                  </a:cubicBezTo>
                  <a:cubicBezTo>
                    <a:pt x="2179" y="62401"/>
                    <a:pt x="2227" y="62865"/>
                    <a:pt x="2274" y="63341"/>
                  </a:cubicBezTo>
                  <a:lnTo>
                    <a:pt x="2274" y="91059"/>
                  </a:lnTo>
                  <a:cubicBezTo>
                    <a:pt x="1703" y="100000"/>
                    <a:pt x="917" y="108942"/>
                    <a:pt x="941" y="117907"/>
                  </a:cubicBezTo>
                  <a:cubicBezTo>
                    <a:pt x="965" y="127849"/>
                    <a:pt x="1762" y="137731"/>
                    <a:pt x="2274" y="147613"/>
                  </a:cubicBezTo>
                  <a:lnTo>
                    <a:pt x="2274" y="160496"/>
                  </a:lnTo>
                  <a:lnTo>
                    <a:pt x="5941" y="160496"/>
                  </a:lnTo>
                  <a:cubicBezTo>
                    <a:pt x="5787" y="156769"/>
                    <a:pt x="5894" y="153031"/>
                    <a:pt x="6275" y="149328"/>
                  </a:cubicBezTo>
                  <a:cubicBezTo>
                    <a:pt x="7322" y="139458"/>
                    <a:pt x="9561" y="129659"/>
                    <a:pt x="9692" y="119741"/>
                  </a:cubicBezTo>
                  <a:cubicBezTo>
                    <a:pt x="9930" y="100643"/>
                    <a:pt x="679" y="82617"/>
                    <a:pt x="6382" y="63496"/>
                  </a:cubicBezTo>
                  <a:cubicBezTo>
                    <a:pt x="9132" y="54257"/>
                    <a:pt x="12192" y="45720"/>
                    <a:pt x="11525" y="36112"/>
                  </a:cubicBezTo>
                  <a:cubicBezTo>
                    <a:pt x="10680" y="23979"/>
                    <a:pt x="7025" y="12109"/>
                    <a:pt x="5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042871" y="-162672"/>
              <a:ext cx="1214273" cy="5431178"/>
            </a:xfrm>
            <a:custGeom>
              <a:rect b="b" l="l" r="r" t="t"/>
              <a:pathLst>
                <a:path extrusionOk="0" h="160496" w="34053">
                  <a:moveTo>
                    <a:pt x="15097" y="0"/>
                  </a:moveTo>
                  <a:cubicBezTo>
                    <a:pt x="12335" y="11275"/>
                    <a:pt x="4644" y="21395"/>
                    <a:pt x="2346" y="32802"/>
                  </a:cubicBezTo>
                  <a:cubicBezTo>
                    <a:pt x="0" y="44386"/>
                    <a:pt x="12430" y="51221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694" y="79748"/>
                    <a:pt x="26242" y="85368"/>
                    <a:pt x="23325" y="90440"/>
                  </a:cubicBezTo>
                  <a:cubicBezTo>
                    <a:pt x="17753" y="100143"/>
                    <a:pt x="7394" y="111954"/>
                    <a:pt x="8525" y="123015"/>
                  </a:cubicBezTo>
                  <a:cubicBezTo>
                    <a:pt x="9561" y="133278"/>
                    <a:pt x="21396" y="140041"/>
                    <a:pt x="27027" y="148709"/>
                  </a:cubicBezTo>
                  <a:cubicBezTo>
                    <a:pt x="29766" y="152924"/>
                    <a:pt x="30409" y="156793"/>
                    <a:pt x="29623" y="160496"/>
                  </a:cubicBezTo>
                  <a:lnTo>
                    <a:pt x="31528" y="160496"/>
                  </a:lnTo>
                  <a:cubicBezTo>
                    <a:pt x="32100" y="156650"/>
                    <a:pt x="31647" y="152685"/>
                    <a:pt x="29790" y="148411"/>
                  </a:cubicBezTo>
                  <a:cubicBezTo>
                    <a:pt x="25658" y="138946"/>
                    <a:pt x="16967" y="130778"/>
                    <a:pt x="16348" y="120479"/>
                  </a:cubicBezTo>
                  <a:cubicBezTo>
                    <a:pt x="15728" y="110085"/>
                    <a:pt x="22682" y="99917"/>
                    <a:pt x="27087" y="90380"/>
                  </a:cubicBezTo>
                  <a:cubicBezTo>
                    <a:pt x="32290" y="79105"/>
                    <a:pt x="34052" y="70259"/>
                    <a:pt x="25384" y="59793"/>
                  </a:cubicBezTo>
                  <a:cubicBezTo>
                    <a:pt x="18181" y="51102"/>
                    <a:pt x="9394" y="43672"/>
                    <a:pt x="11037" y="32659"/>
                  </a:cubicBezTo>
                  <a:cubicBezTo>
                    <a:pt x="12692" y="21491"/>
                    <a:pt x="18574" y="11085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647423" y="-162672"/>
              <a:ext cx="726039" cy="5431178"/>
            </a:xfrm>
            <a:custGeom>
              <a:rect b="b" l="l" r="r" t="t"/>
              <a:pathLst>
                <a:path extrusionOk="0" h="160496" w="20361">
                  <a:moveTo>
                    <a:pt x="7883" y="0"/>
                  </a:moveTo>
                  <a:cubicBezTo>
                    <a:pt x="6490" y="10966"/>
                    <a:pt x="2096" y="21526"/>
                    <a:pt x="1037" y="32540"/>
                  </a:cubicBezTo>
                  <a:cubicBezTo>
                    <a:pt x="1" y="43196"/>
                    <a:pt x="5990" y="51078"/>
                    <a:pt x="11276" y="60519"/>
                  </a:cubicBezTo>
                  <a:cubicBezTo>
                    <a:pt x="17039" y="70830"/>
                    <a:pt x="16348" y="79915"/>
                    <a:pt x="12562" y="90583"/>
                  </a:cubicBezTo>
                  <a:cubicBezTo>
                    <a:pt x="9264" y="99893"/>
                    <a:pt x="4751" y="109132"/>
                    <a:pt x="5085" y="118931"/>
                  </a:cubicBezTo>
                  <a:cubicBezTo>
                    <a:pt x="5442" y="129290"/>
                    <a:pt x="11609" y="138362"/>
                    <a:pt x="14479" y="148304"/>
                  </a:cubicBezTo>
                  <a:cubicBezTo>
                    <a:pt x="15634" y="152257"/>
                    <a:pt x="16015" y="156388"/>
                    <a:pt x="15598" y="160496"/>
                  </a:cubicBezTo>
                  <a:lnTo>
                    <a:pt x="17062" y="160496"/>
                  </a:lnTo>
                  <a:cubicBezTo>
                    <a:pt x="17277" y="156448"/>
                    <a:pt x="17110" y="152388"/>
                    <a:pt x="16550" y="148375"/>
                  </a:cubicBezTo>
                  <a:cubicBezTo>
                    <a:pt x="15122" y="138124"/>
                    <a:pt x="11800" y="128218"/>
                    <a:pt x="11824" y="117836"/>
                  </a:cubicBezTo>
                  <a:cubicBezTo>
                    <a:pt x="11871" y="98679"/>
                    <a:pt x="20360" y="80569"/>
                    <a:pt x="14884" y="61388"/>
                  </a:cubicBezTo>
                  <a:cubicBezTo>
                    <a:pt x="12074" y="51530"/>
                    <a:pt x="9252" y="42577"/>
                    <a:pt x="9597" y="32385"/>
                  </a:cubicBezTo>
                  <a:cubicBezTo>
                    <a:pt x="9966" y="21538"/>
                    <a:pt x="12526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-461340" y="-162672"/>
              <a:ext cx="797784" cy="5431178"/>
            </a:xfrm>
            <a:custGeom>
              <a:rect b="b" l="l" r="r" t="t"/>
              <a:pathLst>
                <a:path extrusionOk="0" h="160496" w="22373">
                  <a:moveTo>
                    <a:pt x="13740" y="0"/>
                  </a:moveTo>
                  <a:cubicBezTo>
                    <a:pt x="15955" y="9632"/>
                    <a:pt x="10561" y="17193"/>
                    <a:pt x="5906" y="26753"/>
                  </a:cubicBezTo>
                  <a:cubicBezTo>
                    <a:pt x="0" y="38886"/>
                    <a:pt x="6870" y="50482"/>
                    <a:pt x="10145" y="62472"/>
                  </a:cubicBezTo>
                  <a:cubicBezTo>
                    <a:pt x="12907" y="72557"/>
                    <a:pt x="8894" y="82034"/>
                    <a:pt x="11657" y="92083"/>
                  </a:cubicBezTo>
                  <a:cubicBezTo>
                    <a:pt x="14252" y="101548"/>
                    <a:pt x="15943" y="109347"/>
                    <a:pt x="13443" y="119003"/>
                  </a:cubicBezTo>
                  <a:cubicBezTo>
                    <a:pt x="10847" y="129028"/>
                    <a:pt x="8513" y="139196"/>
                    <a:pt x="7144" y="149376"/>
                  </a:cubicBezTo>
                  <a:cubicBezTo>
                    <a:pt x="6656" y="153055"/>
                    <a:pt x="6466" y="156781"/>
                    <a:pt x="6597" y="160496"/>
                  </a:cubicBezTo>
                  <a:lnTo>
                    <a:pt x="10633" y="160496"/>
                  </a:lnTo>
                  <a:cubicBezTo>
                    <a:pt x="10537" y="156293"/>
                    <a:pt x="10883" y="152090"/>
                    <a:pt x="11669" y="147971"/>
                  </a:cubicBezTo>
                  <a:cubicBezTo>
                    <a:pt x="13550" y="138017"/>
                    <a:pt x="16514" y="128242"/>
                    <a:pt x="17872" y="118241"/>
                  </a:cubicBezTo>
                  <a:cubicBezTo>
                    <a:pt x="19074" y="109359"/>
                    <a:pt x="18038" y="100822"/>
                    <a:pt x="17193" y="91964"/>
                  </a:cubicBezTo>
                  <a:cubicBezTo>
                    <a:pt x="16181" y="81260"/>
                    <a:pt x="17800" y="71556"/>
                    <a:pt x="13859" y="61043"/>
                  </a:cubicBezTo>
                  <a:cubicBezTo>
                    <a:pt x="9406" y="49197"/>
                    <a:pt x="2263" y="37147"/>
                    <a:pt x="9883" y="25241"/>
                  </a:cubicBezTo>
                  <a:cubicBezTo>
                    <a:pt x="15764" y="16061"/>
                    <a:pt x="22372" y="9430"/>
                    <a:pt x="19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36408" y="-162672"/>
              <a:ext cx="1344177" cy="5431178"/>
            </a:xfrm>
            <a:custGeom>
              <a:rect b="b" l="l" r="r" t="t"/>
              <a:pathLst>
                <a:path extrusionOk="0" h="160496" w="37696">
                  <a:moveTo>
                    <a:pt x="17883" y="0"/>
                  </a:moveTo>
                  <a:cubicBezTo>
                    <a:pt x="17788" y="10942"/>
                    <a:pt x="8859" y="19431"/>
                    <a:pt x="4632" y="30004"/>
                  </a:cubicBezTo>
                  <a:cubicBezTo>
                    <a:pt x="0" y="41577"/>
                    <a:pt x="10716" y="49673"/>
                    <a:pt x="19003" y="58376"/>
                  </a:cubicBezTo>
                  <a:cubicBezTo>
                    <a:pt x="23587" y="63186"/>
                    <a:pt x="28182" y="68449"/>
                    <a:pt x="28016" y="74652"/>
                  </a:cubicBezTo>
                  <a:cubicBezTo>
                    <a:pt x="27861" y="80153"/>
                    <a:pt x="25349" y="85737"/>
                    <a:pt x="23098" y="90892"/>
                  </a:cubicBezTo>
                  <a:cubicBezTo>
                    <a:pt x="18598" y="101239"/>
                    <a:pt x="10764" y="112609"/>
                    <a:pt x="10966" y="123765"/>
                  </a:cubicBezTo>
                  <a:cubicBezTo>
                    <a:pt x="11109" y="132552"/>
                    <a:pt x="18241" y="139565"/>
                    <a:pt x="22265" y="147423"/>
                  </a:cubicBezTo>
                  <a:cubicBezTo>
                    <a:pt x="24539" y="151876"/>
                    <a:pt x="25122" y="156186"/>
                    <a:pt x="24670" y="160496"/>
                  </a:cubicBezTo>
                  <a:lnTo>
                    <a:pt x="35231" y="160496"/>
                  </a:lnTo>
                  <a:cubicBezTo>
                    <a:pt x="35921" y="156876"/>
                    <a:pt x="35267" y="153162"/>
                    <a:pt x="32433" y="149268"/>
                  </a:cubicBezTo>
                  <a:cubicBezTo>
                    <a:pt x="26849" y="141577"/>
                    <a:pt x="15383" y="135671"/>
                    <a:pt x="14062" y="126361"/>
                  </a:cubicBezTo>
                  <a:cubicBezTo>
                    <a:pt x="12454" y="115002"/>
                    <a:pt x="23932" y="101798"/>
                    <a:pt x="29516" y="91797"/>
                  </a:cubicBezTo>
                  <a:cubicBezTo>
                    <a:pt x="32588" y="86308"/>
                    <a:pt x="36064" y="80379"/>
                    <a:pt x="36862" y="74342"/>
                  </a:cubicBezTo>
                  <a:cubicBezTo>
                    <a:pt x="37695" y="68068"/>
                    <a:pt x="32647" y="63127"/>
                    <a:pt x="27420" y="58745"/>
                  </a:cubicBezTo>
                  <a:cubicBezTo>
                    <a:pt x="18157" y="50971"/>
                    <a:pt x="4703" y="43827"/>
                    <a:pt x="8370" y="31956"/>
                  </a:cubicBezTo>
                  <a:cubicBezTo>
                    <a:pt x="11859" y="20693"/>
                    <a:pt x="21182" y="11442"/>
                    <a:pt x="2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-268179" y="-162672"/>
              <a:ext cx="926011" cy="5431178"/>
            </a:xfrm>
            <a:custGeom>
              <a:rect b="b" l="l" r="r" t="t"/>
              <a:pathLst>
                <a:path extrusionOk="0" h="160496" w="25969">
                  <a:moveTo>
                    <a:pt x="18503" y="0"/>
                  </a:moveTo>
                  <a:cubicBezTo>
                    <a:pt x="22063" y="9192"/>
                    <a:pt x="15217" y="15300"/>
                    <a:pt x="8621" y="24205"/>
                  </a:cubicBezTo>
                  <a:cubicBezTo>
                    <a:pt x="1" y="35850"/>
                    <a:pt x="5704" y="47244"/>
                    <a:pt x="10728" y="59114"/>
                  </a:cubicBezTo>
                  <a:cubicBezTo>
                    <a:pt x="18634" y="77843"/>
                    <a:pt x="16848" y="98834"/>
                    <a:pt x="16086" y="118407"/>
                  </a:cubicBezTo>
                  <a:cubicBezTo>
                    <a:pt x="15717" y="127956"/>
                    <a:pt x="12693" y="137112"/>
                    <a:pt x="10657" y="146482"/>
                  </a:cubicBezTo>
                  <a:cubicBezTo>
                    <a:pt x="9609" y="151269"/>
                    <a:pt x="9288" y="155888"/>
                    <a:pt x="9407" y="160496"/>
                  </a:cubicBezTo>
                  <a:lnTo>
                    <a:pt x="15788" y="160496"/>
                  </a:lnTo>
                  <a:cubicBezTo>
                    <a:pt x="15646" y="156067"/>
                    <a:pt x="15788" y="151614"/>
                    <a:pt x="16443" y="147078"/>
                  </a:cubicBezTo>
                  <a:cubicBezTo>
                    <a:pt x="17741" y="138160"/>
                    <a:pt x="19825" y="129218"/>
                    <a:pt x="20313" y="120241"/>
                  </a:cubicBezTo>
                  <a:cubicBezTo>
                    <a:pt x="21396" y="100381"/>
                    <a:pt x="25968" y="78819"/>
                    <a:pt x="16991" y="59817"/>
                  </a:cubicBezTo>
                  <a:cubicBezTo>
                    <a:pt x="11478" y="48113"/>
                    <a:pt x="4799" y="37016"/>
                    <a:pt x="12621" y="25003"/>
                  </a:cubicBezTo>
                  <a:cubicBezTo>
                    <a:pt x="18539" y="15931"/>
                    <a:pt x="25909" y="9418"/>
                    <a:pt x="2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629341" y="-162672"/>
              <a:ext cx="1433358" cy="5431178"/>
            </a:xfrm>
            <a:custGeom>
              <a:rect b="b" l="l" r="r" t="t"/>
              <a:pathLst>
                <a:path extrusionOk="0" h="160496" w="40197">
                  <a:moveTo>
                    <a:pt x="17681" y="0"/>
                  </a:moveTo>
                  <a:cubicBezTo>
                    <a:pt x="15383" y="11525"/>
                    <a:pt x="6037" y="21122"/>
                    <a:pt x="3096" y="32659"/>
                  </a:cubicBezTo>
                  <a:cubicBezTo>
                    <a:pt x="1" y="44767"/>
                    <a:pt x="14205" y="51209"/>
                    <a:pt x="24063" y="58591"/>
                  </a:cubicBezTo>
                  <a:cubicBezTo>
                    <a:pt x="29564" y="62710"/>
                    <a:pt x="34826" y="67461"/>
                    <a:pt x="33933" y="73759"/>
                  </a:cubicBezTo>
                  <a:cubicBezTo>
                    <a:pt x="33052" y="79903"/>
                    <a:pt x="29099" y="85927"/>
                    <a:pt x="25718" y="91428"/>
                  </a:cubicBezTo>
                  <a:cubicBezTo>
                    <a:pt x="19622" y="101310"/>
                    <a:pt x="6573" y="115002"/>
                    <a:pt x="8359" y="126551"/>
                  </a:cubicBezTo>
                  <a:cubicBezTo>
                    <a:pt x="9883" y="136362"/>
                    <a:pt x="23361" y="141708"/>
                    <a:pt x="29814" y="149364"/>
                  </a:cubicBezTo>
                  <a:cubicBezTo>
                    <a:pt x="33100" y="153269"/>
                    <a:pt x="33874" y="156960"/>
                    <a:pt x="33088" y="160496"/>
                  </a:cubicBezTo>
                  <a:lnTo>
                    <a:pt x="38863" y="160496"/>
                  </a:lnTo>
                  <a:cubicBezTo>
                    <a:pt x="39708" y="156876"/>
                    <a:pt x="38958" y="153078"/>
                    <a:pt x="35719" y="149018"/>
                  </a:cubicBezTo>
                  <a:cubicBezTo>
                    <a:pt x="29219" y="140898"/>
                    <a:pt x="15562" y="135255"/>
                    <a:pt x="14229" y="124992"/>
                  </a:cubicBezTo>
                  <a:cubicBezTo>
                    <a:pt x="12728" y="113502"/>
                    <a:pt x="25242" y="100572"/>
                    <a:pt x="31397" y="90761"/>
                  </a:cubicBezTo>
                  <a:cubicBezTo>
                    <a:pt x="34719" y="85475"/>
                    <a:pt x="38767" y="79569"/>
                    <a:pt x="39470" y="73616"/>
                  </a:cubicBezTo>
                  <a:cubicBezTo>
                    <a:pt x="40196" y="67389"/>
                    <a:pt x="35172" y="62686"/>
                    <a:pt x="29695" y="58591"/>
                  </a:cubicBezTo>
                  <a:cubicBezTo>
                    <a:pt x="19872" y="51256"/>
                    <a:pt x="5787" y="44922"/>
                    <a:pt x="8383" y="32861"/>
                  </a:cubicBezTo>
                  <a:cubicBezTo>
                    <a:pt x="10883" y="21312"/>
                    <a:pt x="19658" y="11394"/>
                    <a:pt x="2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1565" y="-162672"/>
              <a:ext cx="1048284" cy="5431178"/>
            </a:xfrm>
            <a:custGeom>
              <a:rect b="b" l="l" r="r" t="t"/>
              <a:pathLst>
                <a:path extrusionOk="0" h="160496" w="29398">
                  <a:moveTo>
                    <a:pt x="18217" y="0"/>
                  </a:moveTo>
                  <a:cubicBezTo>
                    <a:pt x="20265" y="9823"/>
                    <a:pt x="12383" y="16847"/>
                    <a:pt x="7001" y="26277"/>
                  </a:cubicBezTo>
                  <a:cubicBezTo>
                    <a:pt x="1" y="38552"/>
                    <a:pt x="8299" y="49125"/>
                    <a:pt x="14598" y="60412"/>
                  </a:cubicBezTo>
                  <a:cubicBezTo>
                    <a:pt x="25397" y="79784"/>
                    <a:pt x="15431" y="100060"/>
                    <a:pt x="14669" y="120205"/>
                  </a:cubicBezTo>
                  <a:cubicBezTo>
                    <a:pt x="14157" y="133647"/>
                    <a:pt x="14276" y="147066"/>
                    <a:pt x="14395" y="160496"/>
                  </a:cubicBezTo>
                  <a:lnTo>
                    <a:pt x="24897" y="160496"/>
                  </a:lnTo>
                  <a:cubicBezTo>
                    <a:pt x="25099" y="155983"/>
                    <a:pt x="24778" y="151459"/>
                    <a:pt x="23587" y="146982"/>
                  </a:cubicBezTo>
                  <a:cubicBezTo>
                    <a:pt x="21384" y="138672"/>
                    <a:pt x="17419" y="130873"/>
                    <a:pt x="17539" y="122265"/>
                  </a:cubicBezTo>
                  <a:cubicBezTo>
                    <a:pt x="17669" y="111633"/>
                    <a:pt x="22658" y="101417"/>
                    <a:pt x="26028" y="91214"/>
                  </a:cubicBezTo>
                  <a:cubicBezTo>
                    <a:pt x="27683" y="86189"/>
                    <a:pt x="29338" y="80974"/>
                    <a:pt x="29361" y="75771"/>
                  </a:cubicBezTo>
                  <a:cubicBezTo>
                    <a:pt x="29397" y="69401"/>
                    <a:pt x="25670" y="63925"/>
                    <a:pt x="21551" y="58579"/>
                  </a:cubicBezTo>
                  <a:cubicBezTo>
                    <a:pt x="14264" y="49077"/>
                    <a:pt x="5132" y="40124"/>
                    <a:pt x="10395" y="28670"/>
                  </a:cubicBezTo>
                  <a:cubicBezTo>
                    <a:pt x="15062" y="18490"/>
                    <a:pt x="23777" y="10585"/>
                    <a:pt x="22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79" name="Google Shape;179;p15"/>
          <p:cNvSpPr txBox="1"/>
          <p:nvPr>
            <p:ph hasCustomPrompt="1" idx="2" type="title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hasCustomPrompt="1" idx="3" type="title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 txBox="1"/>
          <p:nvPr>
            <p:ph hasCustomPrompt="1" idx="4" type="title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idx="5" type="subTitle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6" type="subTitle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4" name="Google Shape;184;p15"/>
          <p:cNvSpPr txBox="1"/>
          <p:nvPr>
            <p:ph idx="7" type="subTitle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8" type="subTitle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86" name="Google Shape;186;p15"/>
          <p:cNvSpPr txBox="1"/>
          <p:nvPr>
            <p:ph idx="9" type="subTitle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7" name="Google Shape;187;p15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88" name="Google Shape;188;p15"/>
            <p:cNvSpPr/>
            <p:nvPr/>
          </p:nvSpPr>
          <p:spPr>
            <a:xfrm flipH="1" rot="10800000">
              <a:off x="0" y="3151304"/>
              <a:ext cx="1321312" cy="1994416"/>
            </a:xfrm>
            <a:custGeom>
              <a:rect b="b" l="l" r="r" t="t"/>
              <a:pathLst>
                <a:path extrusionOk="0" h="62272" w="41291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 rot="10800000">
              <a:off x="0" y="3226120"/>
              <a:ext cx="1027200" cy="1919600"/>
            </a:xfrm>
            <a:custGeom>
              <a:rect b="b" l="l" r="r" t="t"/>
              <a:pathLst>
                <a:path extrusionOk="0" h="59936" w="3210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flipH="1" rot="10800000">
              <a:off x="0" y="3972745"/>
              <a:ext cx="707520" cy="1172975"/>
            </a:xfrm>
            <a:custGeom>
              <a:rect b="b" l="l" r="r" t="t"/>
              <a:pathLst>
                <a:path extrusionOk="0" h="36624" w="2211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flipH="1" rot="10800000">
              <a:off x="0" y="4217947"/>
              <a:ext cx="352448" cy="927773"/>
            </a:xfrm>
            <a:custGeom>
              <a:rect b="b" l="l" r="r" t="t"/>
              <a:pathLst>
                <a:path extrusionOk="0" h="28968" w="11014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5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93" name="Google Shape;193;p15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 flipH="1">
            <a:off x="-12" y="5"/>
            <a:ext cx="3611622" cy="4300445"/>
            <a:chOff x="5532213" y="-2195"/>
            <a:chExt cx="3611622" cy="4300445"/>
          </a:xfrm>
        </p:grpSpPr>
        <p:sp>
          <p:nvSpPr>
            <p:cNvPr id="197" name="Google Shape;197;p16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6"/>
          <p:cNvSpPr txBox="1"/>
          <p:nvPr>
            <p:ph type="title"/>
          </p:nvPr>
        </p:nvSpPr>
        <p:spPr>
          <a:xfrm>
            <a:off x="4016912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 rot="-5400000">
            <a:off x="6661995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>
            <a:off x="4858112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hasCustomPrompt="1" idx="2" type="title"/>
          </p:nvPr>
        </p:nvSpPr>
        <p:spPr>
          <a:xfrm>
            <a:off x="7389315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6" name="Google Shape;216;p17"/>
          <p:cNvGrpSpPr/>
          <p:nvPr/>
        </p:nvGrpSpPr>
        <p:grpSpPr>
          <a:xfrm flipH="1" rot="10800000">
            <a:off x="7827256" y="2625967"/>
            <a:ext cx="1390748" cy="2523532"/>
            <a:chOff x="6373700" y="846675"/>
            <a:chExt cx="1059375" cy="1937750"/>
          </a:xfrm>
        </p:grpSpPr>
        <p:sp>
          <p:nvSpPr>
            <p:cNvPr id="217" name="Google Shape;217;p17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102228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2" name="Google Shape;222;p18"/>
          <p:cNvSpPr txBox="1"/>
          <p:nvPr>
            <p:ph idx="2" type="subTitle"/>
          </p:nvPr>
        </p:nvSpPr>
        <p:spPr>
          <a:xfrm>
            <a:off x="102228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3" name="Google Shape;223;p18"/>
          <p:cNvSpPr txBox="1"/>
          <p:nvPr>
            <p:ph idx="3" type="subTitle"/>
          </p:nvPr>
        </p:nvSpPr>
        <p:spPr>
          <a:xfrm>
            <a:off x="361185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4" name="Google Shape;224;p18"/>
          <p:cNvSpPr txBox="1"/>
          <p:nvPr>
            <p:ph idx="4" type="subTitle"/>
          </p:nvPr>
        </p:nvSpPr>
        <p:spPr>
          <a:xfrm>
            <a:off x="361185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" name="Google Shape;225;p18"/>
          <p:cNvSpPr txBox="1"/>
          <p:nvPr>
            <p:ph idx="5" type="subTitle"/>
          </p:nvPr>
        </p:nvSpPr>
        <p:spPr>
          <a:xfrm>
            <a:off x="6201420" y="2682956"/>
            <a:ext cx="1920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226" name="Google Shape;226;p18"/>
          <p:cNvSpPr txBox="1"/>
          <p:nvPr>
            <p:ph idx="6" type="subTitle"/>
          </p:nvPr>
        </p:nvSpPr>
        <p:spPr>
          <a:xfrm>
            <a:off x="6201420" y="3033082"/>
            <a:ext cx="19203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8" name="Google Shape;228;p18"/>
          <p:cNvGrpSpPr/>
          <p:nvPr/>
        </p:nvGrpSpPr>
        <p:grpSpPr>
          <a:xfrm>
            <a:off x="-8552" y="-8553"/>
            <a:ext cx="789378" cy="1526463"/>
            <a:chOff x="8354456" y="-2220"/>
            <a:chExt cx="789378" cy="1526463"/>
          </a:xfrm>
        </p:grpSpPr>
        <p:sp>
          <p:nvSpPr>
            <p:cNvPr id="229" name="Google Shape;229;p18"/>
            <p:cNvSpPr/>
            <p:nvPr/>
          </p:nvSpPr>
          <p:spPr>
            <a:xfrm flipH="1">
              <a:off x="8354840" y="-2220"/>
              <a:ext cx="788994" cy="1526463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flipH="1">
              <a:off x="8354840" y="-2220"/>
              <a:ext cx="563860" cy="1257624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 flipH="1">
              <a:off x="8354840" y="-2220"/>
              <a:ext cx="354692" cy="973540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354456" y="-2220"/>
              <a:ext cx="168019" cy="639493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8"/>
          <p:cNvGrpSpPr/>
          <p:nvPr/>
        </p:nvGrpSpPr>
        <p:grpSpPr>
          <a:xfrm rot="10800000">
            <a:off x="7948520" y="2342293"/>
            <a:ext cx="1207947" cy="2809753"/>
            <a:chOff x="238125" y="846675"/>
            <a:chExt cx="1032875" cy="2402525"/>
          </a:xfrm>
        </p:grpSpPr>
        <p:sp>
          <p:nvSpPr>
            <p:cNvPr id="234" name="Google Shape;234;p18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1023100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1024800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2" type="subTitle"/>
          </p:nvPr>
        </p:nvSpPr>
        <p:spPr>
          <a:xfrm>
            <a:off x="3585154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3" type="title"/>
          </p:nvPr>
        </p:nvSpPr>
        <p:spPr>
          <a:xfrm>
            <a:off x="3586861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6" name="Google Shape;246;p19"/>
          <p:cNvSpPr txBox="1"/>
          <p:nvPr>
            <p:ph idx="4" type="subTitle"/>
          </p:nvPr>
        </p:nvSpPr>
        <p:spPr>
          <a:xfrm>
            <a:off x="6147206" y="2316296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5" type="title"/>
          </p:nvPr>
        </p:nvSpPr>
        <p:spPr>
          <a:xfrm>
            <a:off x="6148922" y="195978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48" name="Google Shape;248;p19"/>
          <p:cNvSpPr txBox="1"/>
          <p:nvPr>
            <p:ph idx="6" type="subTitle"/>
          </p:nvPr>
        </p:nvSpPr>
        <p:spPr>
          <a:xfrm>
            <a:off x="1023100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7" type="title"/>
          </p:nvPr>
        </p:nvSpPr>
        <p:spPr>
          <a:xfrm>
            <a:off x="1024800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0" name="Google Shape;250;p19"/>
          <p:cNvSpPr txBox="1"/>
          <p:nvPr>
            <p:ph idx="8" type="subTitle"/>
          </p:nvPr>
        </p:nvSpPr>
        <p:spPr>
          <a:xfrm>
            <a:off x="358516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9" type="title"/>
          </p:nvPr>
        </p:nvSpPr>
        <p:spPr>
          <a:xfrm>
            <a:off x="3586861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2" name="Google Shape;252;p19"/>
          <p:cNvSpPr txBox="1"/>
          <p:nvPr>
            <p:ph idx="13" type="subTitle"/>
          </p:nvPr>
        </p:nvSpPr>
        <p:spPr>
          <a:xfrm>
            <a:off x="6148923" y="4137600"/>
            <a:ext cx="19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9"/>
          <p:cNvSpPr txBox="1"/>
          <p:nvPr>
            <p:ph idx="14" type="title"/>
          </p:nvPr>
        </p:nvSpPr>
        <p:spPr>
          <a:xfrm>
            <a:off x="6148922" y="3781099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4" name="Google Shape;254;p19"/>
          <p:cNvSpPr txBox="1"/>
          <p:nvPr>
            <p:ph idx="15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9"/>
          <p:cNvSpPr/>
          <p:nvPr/>
        </p:nvSpPr>
        <p:spPr>
          <a:xfrm rot="10800000">
            <a:off x="-17110" y="-2220"/>
            <a:ext cx="707520" cy="1173007"/>
          </a:xfrm>
          <a:custGeom>
            <a:rect b="b" l="l" r="r" t="t"/>
            <a:pathLst>
              <a:path extrusionOk="0" h="36625" w="22110">
                <a:moveTo>
                  <a:pt x="22110" y="0"/>
                </a:moveTo>
                <a:cubicBezTo>
                  <a:pt x="21753" y="882"/>
                  <a:pt x="21265" y="1691"/>
                  <a:pt x="20681" y="2441"/>
                </a:cubicBezTo>
                <a:cubicBezTo>
                  <a:pt x="16562" y="7454"/>
                  <a:pt x="4001" y="8347"/>
                  <a:pt x="2000" y="14943"/>
                </a:cubicBezTo>
                <a:cubicBezTo>
                  <a:pt x="0" y="21551"/>
                  <a:pt x="9930" y="29266"/>
                  <a:pt x="10561" y="35731"/>
                </a:cubicBezTo>
                <a:cubicBezTo>
                  <a:pt x="10597" y="36029"/>
                  <a:pt x="10609" y="36326"/>
                  <a:pt x="10597" y="36624"/>
                </a:cubicBezTo>
                <a:lnTo>
                  <a:pt x="13847" y="36624"/>
                </a:lnTo>
                <a:cubicBezTo>
                  <a:pt x="14180" y="35600"/>
                  <a:pt x="14347" y="34529"/>
                  <a:pt x="14347" y="33445"/>
                </a:cubicBezTo>
                <a:cubicBezTo>
                  <a:pt x="14216" y="27373"/>
                  <a:pt x="5477" y="19479"/>
                  <a:pt x="7799" y="13443"/>
                </a:cubicBezTo>
                <a:cubicBezTo>
                  <a:pt x="9585" y="8835"/>
                  <a:pt x="16907" y="7763"/>
                  <a:pt x="22110" y="5549"/>
                </a:cubicBezTo>
                <a:lnTo>
                  <a:pt x="2211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 rot="10800000">
            <a:off x="-17110" y="-2220"/>
            <a:ext cx="352448" cy="927805"/>
          </a:xfrm>
          <a:custGeom>
            <a:rect b="b" l="l" r="r" t="t"/>
            <a:pathLst>
              <a:path extrusionOk="0" h="28969" w="11014">
                <a:moveTo>
                  <a:pt x="11014" y="0"/>
                </a:moveTo>
                <a:cubicBezTo>
                  <a:pt x="7359" y="965"/>
                  <a:pt x="3882" y="2108"/>
                  <a:pt x="2572" y="4882"/>
                </a:cubicBezTo>
                <a:cubicBezTo>
                  <a:pt x="1" y="10335"/>
                  <a:pt x="7573" y="18264"/>
                  <a:pt x="7287" y="23932"/>
                </a:cubicBezTo>
                <a:cubicBezTo>
                  <a:pt x="7204" y="25539"/>
                  <a:pt x="6513" y="27230"/>
                  <a:pt x="5620" y="28968"/>
                </a:cubicBezTo>
                <a:lnTo>
                  <a:pt x="8359" y="28968"/>
                </a:lnTo>
                <a:cubicBezTo>
                  <a:pt x="9430" y="27408"/>
                  <a:pt x="10431" y="25861"/>
                  <a:pt x="11014" y="24337"/>
                </a:cubicBezTo>
                <a:lnTo>
                  <a:pt x="11014" y="18538"/>
                </a:lnTo>
                <a:cubicBezTo>
                  <a:pt x="9657" y="13823"/>
                  <a:pt x="6335" y="8311"/>
                  <a:pt x="8454" y="4572"/>
                </a:cubicBezTo>
                <a:cubicBezTo>
                  <a:pt x="9038" y="3560"/>
                  <a:pt x="9931" y="2822"/>
                  <a:pt x="11014" y="2262"/>
                </a:cubicBezTo>
                <a:lnTo>
                  <a:pt x="11014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 flipH="1" rot="10800000">
            <a:off x="8310236" y="3785763"/>
            <a:ext cx="840553" cy="1363736"/>
            <a:chOff x="6741600" y="846675"/>
            <a:chExt cx="640275" cy="1047175"/>
          </a:xfrm>
        </p:grpSpPr>
        <p:sp>
          <p:nvSpPr>
            <p:cNvPr id="258" name="Google Shape;258;p19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subTitle"/>
          </p:nvPr>
        </p:nvSpPr>
        <p:spPr>
          <a:xfrm>
            <a:off x="1732619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type="title"/>
          </p:nvPr>
        </p:nvSpPr>
        <p:spPr>
          <a:xfrm>
            <a:off x="1732619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3" name="Google Shape;263;p20"/>
          <p:cNvSpPr txBox="1"/>
          <p:nvPr>
            <p:ph idx="2" type="subTitle"/>
          </p:nvPr>
        </p:nvSpPr>
        <p:spPr>
          <a:xfrm>
            <a:off x="5199698" y="231228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3" type="title"/>
          </p:nvPr>
        </p:nvSpPr>
        <p:spPr>
          <a:xfrm>
            <a:off x="5199698" y="195580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5" name="Google Shape;265;p20"/>
          <p:cNvSpPr txBox="1"/>
          <p:nvPr>
            <p:ph idx="4" type="subTitle"/>
          </p:nvPr>
        </p:nvSpPr>
        <p:spPr>
          <a:xfrm>
            <a:off x="1732619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5" type="title"/>
          </p:nvPr>
        </p:nvSpPr>
        <p:spPr>
          <a:xfrm>
            <a:off x="1732619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7" name="Google Shape;267;p20"/>
          <p:cNvSpPr txBox="1"/>
          <p:nvPr>
            <p:ph idx="6" type="subTitle"/>
          </p:nvPr>
        </p:nvSpPr>
        <p:spPr>
          <a:xfrm>
            <a:off x="5199698" y="3751839"/>
            <a:ext cx="1973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7" type="title"/>
          </p:nvPr>
        </p:nvSpPr>
        <p:spPr>
          <a:xfrm>
            <a:off x="5199698" y="3395350"/>
            <a:ext cx="1973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69" name="Google Shape;269;p20"/>
          <p:cNvSpPr txBox="1"/>
          <p:nvPr>
            <p:ph idx="8"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20"/>
          <p:cNvSpPr txBox="1"/>
          <p:nvPr>
            <p:ph hasCustomPrompt="1" idx="9" type="title"/>
          </p:nvPr>
        </p:nvSpPr>
        <p:spPr>
          <a:xfrm>
            <a:off x="1219432" y="2107446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20"/>
          <p:cNvSpPr txBox="1"/>
          <p:nvPr>
            <p:ph hasCustomPrompt="1" idx="13" type="title"/>
          </p:nvPr>
        </p:nvSpPr>
        <p:spPr>
          <a:xfrm>
            <a:off x="4688607" y="210744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0"/>
          <p:cNvSpPr txBox="1"/>
          <p:nvPr>
            <p:ph hasCustomPrompt="1" idx="14" type="title"/>
          </p:nvPr>
        </p:nvSpPr>
        <p:spPr>
          <a:xfrm>
            <a:off x="1219432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hasCustomPrompt="1" idx="15" type="title"/>
          </p:nvPr>
        </p:nvSpPr>
        <p:spPr>
          <a:xfrm>
            <a:off x="4688607" y="3546996"/>
            <a:ext cx="4023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275" name="Google Shape;275;p20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-5279611" y="12"/>
              <a:ext cx="388087" cy="2904978"/>
            </a:xfrm>
            <a:custGeom>
              <a:rect b="b" l="l" r="r" t="t"/>
              <a:pathLst>
                <a:path extrusionOk="0" h="160496" w="20348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-5603214" y="12"/>
              <a:ext cx="649476" cy="2904978"/>
            </a:xfrm>
            <a:custGeom>
              <a:rect b="b" l="l" r="r" t="t"/>
              <a:pathLst>
                <a:path extrusionOk="0" h="160496" w="34053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flipH="1" rot="10800000">
              <a:off x="5532213" y="-1843"/>
              <a:ext cx="3611622" cy="4300093"/>
            </a:xfrm>
            <a:custGeom>
              <a:rect b="b" l="l" r="r" t="t"/>
              <a:pathLst>
                <a:path extrusionOk="0" h="134273" w="112872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10800000">
              <a:off x="6097961" y="-1843"/>
              <a:ext cx="3045490" cy="4054301"/>
            </a:xfrm>
            <a:custGeom>
              <a:rect b="b" l="l" r="r" t="t"/>
              <a:pathLst>
                <a:path extrusionOk="0" h="126598" w="95179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6601601" y="-1843"/>
              <a:ext cx="2541849" cy="3806588"/>
            </a:xfrm>
            <a:custGeom>
              <a:rect b="b" l="l" r="r" t="t"/>
              <a:pathLst>
                <a:path extrusionOk="0" h="118863" w="79439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10800000">
              <a:off x="7158582" y="-1843"/>
              <a:ext cx="1984869" cy="3565631"/>
            </a:xfrm>
            <a:custGeom>
              <a:rect b="b" l="l" r="r" t="t"/>
              <a:pathLst>
                <a:path extrusionOk="0" h="111339" w="62032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10800000">
              <a:off x="7558967" y="-1843"/>
              <a:ext cx="1584868" cy="3320640"/>
            </a:xfrm>
            <a:custGeom>
              <a:rect b="b" l="l" r="r" t="t"/>
              <a:pathLst>
                <a:path extrusionOk="0" h="103689" w="49531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10800000">
              <a:off x="7821474" y="-1843"/>
              <a:ext cx="1321977" cy="3077667"/>
            </a:xfrm>
            <a:custGeom>
              <a:rect b="b" l="l" r="r" t="t"/>
              <a:pathLst>
                <a:path extrusionOk="0" h="96102" w="41315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 rot="10800000">
              <a:off x="9072192" y="2532263"/>
              <a:ext cx="71258" cy="263886"/>
            </a:xfrm>
            <a:custGeom>
              <a:rect b="b" l="l" r="r" t="t"/>
              <a:pathLst>
                <a:path extrusionOk="0" h="8240" w="2227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 rot="10800000">
              <a:off x="8087757" y="-1843"/>
              <a:ext cx="1055694" cy="1868403"/>
            </a:xfrm>
            <a:custGeom>
              <a:rect b="b" l="l" r="r" t="t"/>
              <a:pathLst>
                <a:path extrusionOk="0" h="58342" w="32993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 rot="10800000">
              <a:off x="8354456" y="-1843"/>
              <a:ext cx="788994" cy="1526376"/>
            </a:xfrm>
            <a:custGeom>
              <a:rect b="b" l="l" r="r" t="t"/>
              <a:pathLst>
                <a:path extrusionOk="0" h="47662" w="24658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 rot="10800000">
              <a:off x="8579591" y="-1843"/>
              <a:ext cx="563860" cy="1257558"/>
            </a:xfrm>
            <a:custGeom>
              <a:rect b="b" l="l" r="r" t="t"/>
              <a:pathLst>
                <a:path extrusionOk="0" h="39268" w="17622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 rot="10800000">
              <a:off x="8788759" y="-2195"/>
              <a:ext cx="354692" cy="973848"/>
            </a:xfrm>
            <a:custGeom>
              <a:rect b="b" l="l" r="r" t="t"/>
              <a:pathLst>
                <a:path extrusionOk="0" h="30409" w="11085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 rot="10800000">
              <a:off x="8975816" y="-1843"/>
              <a:ext cx="168019" cy="639475"/>
            </a:xfrm>
            <a:custGeom>
              <a:rect b="b" l="l" r="r" t="t"/>
              <a:pathLst>
                <a:path extrusionOk="0" h="19968" w="5251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6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hasCustomPrompt="1" type="title"/>
          </p:nvPr>
        </p:nvSpPr>
        <p:spPr>
          <a:xfrm>
            <a:off x="4722600" y="2953525"/>
            <a:ext cx="3703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21"/>
          <p:cNvSpPr txBox="1"/>
          <p:nvPr>
            <p:ph hasCustomPrompt="1" idx="2" type="title"/>
          </p:nvPr>
        </p:nvSpPr>
        <p:spPr>
          <a:xfrm>
            <a:off x="1964400" y="1038664"/>
            <a:ext cx="52152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Lilita One"/>
              <a:buNone/>
              <a:defRPr sz="6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1"/>
          <p:cNvSpPr txBox="1"/>
          <p:nvPr>
            <p:ph idx="1" type="subTitle"/>
          </p:nvPr>
        </p:nvSpPr>
        <p:spPr>
          <a:xfrm>
            <a:off x="4722600" y="3671525"/>
            <a:ext cx="3703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2" name="Google Shape;282;p21"/>
          <p:cNvSpPr txBox="1"/>
          <p:nvPr>
            <p:ph idx="3" type="subTitle"/>
          </p:nvPr>
        </p:nvSpPr>
        <p:spPr>
          <a:xfrm>
            <a:off x="1964400" y="1832875"/>
            <a:ext cx="52152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83" name="Google Shape;283;p21"/>
          <p:cNvSpPr txBox="1"/>
          <p:nvPr>
            <p:ph hasCustomPrompt="1" idx="4" type="title"/>
          </p:nvPr>
        </p:nvSpPr>
        <p:spPr>
          <a:xfrm>
            <a:off x="720000" y="2953525"/>
            <a:ext cx="3699600" cy="79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284" name="Google Shape;284;p21"/>
          <p:cNvSpPr txBox="1"/>
          <p:nvPr>
            <p:ph idx="5" type="subTitle"/>
          </p:nvPr>
        </p:nvSpPr>
        <p:spPr>
          <a:xfrm>
            <a:off x="720000" y="3671525"/>
            <a:ext cx="3699600" cy="43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85" name="Google Shape;285;p21"/>
          <p:cNvGrpSpPr/>
          <p:nvPr/>
        </p:nvGrpSpPr>
        <p:grpSpPr>
          <a:xfrm rot="-9122183">
            <a:off x="-4202291" y="-1709727"/>
            <a:ext cx="5437509" cy="4025466"/>
            <a:chOff x="12463924" y="-129923"/>
            <a:chExt cx="4010233" cy="2968834"/>
          </a:xfrm>
        </p:grpSpPr>
        <p:sp>
          <p:nvSpPr>
            <p:cNvPr id="286" name="Google Shape;286;p21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rect b="b" l="l" r="r" t="t"/>
              <a:pathLst>
                <a:path extrusionOk="0" h="61492" w="83062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rect b="b" l="l" r="r" t="t"/>
              <a:pathLst>
                <a:path extrusionOk="0" h="53031" w="75243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295" name="Google Shape;295;p21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rect b="b" l="l" r="r" t="t"/>
              <a:pathLst>
                <a:path extrusionOk="0" h="48023" w="63693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2341025" y="818625"/>
            <a:ext cx="4787400" cy="11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3" name="Google Shape;303;p22"/>
          <p:cNvSpPr txBox="1"/>
          <p:nvPr>
            <p:ph idx="1" type="subTitle"/>
          </p:nvPr>
        </p:nvSpPr>
        <p:spPr>
          <a:xfrm>
            <a:off x="2341075" y="1860960"/>
            <a:ext cx="47874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4" name="Google Shape;304;p22"/>
          <p:cNvSpPr txBox="1"/>
          <p:nvPr/>
        </p:nvSpPr>
        <p:spPr>
          <a:xfrm>
            <a:off x="3528475" y="3056200"/>
            <a:ext cx="3600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 flipH="1">
            <a:off x="-253484" y="-35377"/>
            <a:ext cx="3821270" cy="5231077"/>
            <a:chOff x="5585401" y="1895"/>
            <a:chExt cx="3821270" cy="5231077"/>
          </a:xfrm>
        </p:grpSpPr>
        <p:sp>
          <p:nvSpPr>
            <p:cNvPr id="306" name="Google Shape;306;p22"/>
            <p:cNvSpPr/>
            <p:nvPr/>
          </p:nvSpPr>
          <p:spPr>
            <a:xfrm>
              <a:off x="8934353" y="4693222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671299" y="4415016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816200" y="1171212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407823" y="4164341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483771" y="1895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125408" y="3912495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47795" y="1895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037108" y="1895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764358" y="1895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534625" y="1895"/>
              <a:ext cx="1932518" cy="5230719"/>
            </a:xfrm>
            <a:custGeom>
              <a:rect b="b" l="l" r="r" t="t"/>
              <a:pathLst>
                <a:path extrusionOk="0" h="160735" w="59389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585401" y="1895"/>
              <a:ext cx="2525299" cy="5230719"/>
            </a:xfrm>
            <a:custGeom>
              <a:rect b="b" l="l" r="r" t="t"/>
              <a:pathLst>
                <a:path extrusionOk="0" h="160735" w="77606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1024800" y="2103125"/>
            <a:ext cx="26583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grpSp>
        <p:nvGrpSpPr>
          <p:cNvPr id="319" name="Google Shape;319;p23"/>
          <p:cNvGrpSpPr/>
          <p:nvPr/>
        </p:nvGrpSpPr>
        <p:grpSpPr>
          <a:xfrm rot="-9786680">
            <a:off x="-1925581" y="-1294659"/>
            <a:ext cx="3418872" cy="2698989"/>
            <a:chOff x="13355317" y="208858"/>
            <a:chExt cx="2521520" cy="1990584"/>
          </a:xfrm>
        </p:grpSpPr>
        <p:sp>
          <p:nvSpPr>
            <p:cNvPr id="320" name="Google Shape;320;p2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 rot="-4902921">
            <a:off x="1362934" y="2736567"/>
            <a:ext cx="921233" cy="4310402"/>
            <a:chOff x="-5014160" y="12"/>
            <a:chExt cx="620867" cy="2904978"/>
          </a:xfrm>
        </p:grpSpPr>
        <p:sp>
          <p:nvSpPr>
            <p:cNvPr id="326" name="Google Shape;326;p23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TITLE_ONLY_1_1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  <p:sp>
        <p:nvSpPr>
          <p:cNvPr id="330" name="Google Shape;330;p24"/>
          <p:cNvSpPr txBox="1"/>
          <p:nvPr>
            <p:ph hasCustomPrompt="1" idx="2" type="title"/>
          </p:nvPr>
        </p:nvSpPr>
        <p:spPr>
          <a:xfrm>
            <a:off x="4572000" y="1055981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4"/>
          <p:cNvSpPr txBox="1"/>
          <p:nvPr>
            <p:ph idx="1" type="subTitle"/>
          </p:nvPr>
        </p:nvSpPr>
        <p:spPr>
          <a:xfrm>
            <a:off x="4572000" y="1697781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hasCustomPrompt="1" idx="3" type="title"/>
          </p:nvPr>
        </p:nvSpPr>
        <p:spPr>
          <a:xfrm>
            <a:off x="4572000" y="2829106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4"/>
          <p:cNvSpPr txBox="1"/>
          <p:nvPr>
            <p:ph idx="4" type="subTitle"/>
          </p:nvPr>
        </p:nvSpPr>
        <p:spPr>
          <a:xfrm>
            <a:off x="4572000" y="3470906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4" name="Google Shape;334;p24"/>
          <p:cNvSpPr txBox="1"/>
          <p:nvPr>
            <p:ph hasCustomPrompt="1" idx="5" type="title"/>
          </p:nvPr>
        </p:nvSpPr>
        <p:spPr>
          <a:xfrm>
            <a:off x="6344100" y="1057594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24"/>
          <p:cNvSpPr txBox="1"/>
          <p:nvPr>
            <p:ph idx="6" type="subTitle"/>
          </p:nvPr>
        </p:nvSpPr>
        <p:spPr>
          <a:xfrm>
            <a:off x="6344100" y="1699394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hasCustomPrompt="1" idx="7" type="title"/>
          </p:nvPr>
        </p:nvSpPr>
        <p:spPr>
          <a:xfrm>
            <a:off x="6344100" y="2830719"/>
            <a:ext cx="1772100" cy="79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Lilita One"/>
              <a:buNone/>
              <a:defRPr b="1" sz="48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4"/>
          <p:cNvSpPr txBox="1"/>
          <p:nvPr>
            <p:ph idx="8" type="subTitle"/>
          </p:nvPr>
        </p:nvSpPr>
        <p:spPr>
          <a:xfrm>
            <a:off x="6344100" y="3472519"/>
            <a:ext cx="1772100" cy="4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38" name="Google Shape;338;p24"/>
          <p:cNvGrpSpPr/>
          <p:nvPr/>
        </p:nvGrpSpPr>
        <p:grpSpPr>
          <a:xfrm>
            <a:off x="-162279" y="-39389"/>
            <a:ext cx="1116133" cy="5222278"/>
            <a:chOff x="-5014160" y="12"/>
            <a:chExt cx="620867" cy="2904978"/>
          </a:xfrm>
        </p:grpSpPr>
        <p:sp>
          <p:nvSpPr>
            <p:cNvPr id="339" name="Google Shape;339;p24"/>
            <p:cNvSpPr/>
            <p:nvPr/>
          </p:nvSpPr>
          <p:spPr>
            <a:xfrm>
              <a:off x="-4977826" y="12"/>
              <a:ext cx="232780" cy="2904978"/>
            </a:xfrm>
            <a:custGeom>
              <a:rect b="b" l="l" r="r" t="t"/>
              <a:pathLst>
                <a:path extrusionOk="0" h="160496" w="12205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-5014160" y="12"/>
              <a:ext cx="620867" cy="2904978"/>
            </a:xfrm>
            <a:custGeom>
              <a:rect b="b" l="l" r="r" t="t"/>
              <a:pathLst>
                <a:path extrusionOk="0" h="160496" w="32553">
                  <a:moveTo>
                    <a:pt x="12228" y="0"/>
                  </a:moveTo>
                  <a:cubicBezTo>
                    <a:pt x="14633" y="13680"/>
                    <a:pt x="21575" y="26634"/>
                    <a:pt x="23777" y="40350"/>
                  </a:cubicBezTo>
                  <a:cubicBezTo>
                    <a:pt x="25396" y="50363"/>
                    <a:pt x="19134" y="56674"/>
                    <a:pt x="13216" y="64948"/>
                  </a:cubicBezTo>
                  <a:cubicBezTo>
                    <a:pt x="0" y="83463"/>
                    <a:pt x="20503" y="100774"/>
                    <a:pt x="20027" y="119741"/>
                  </a:cubicBezTo>
                  <a:cubicBezTo>
                    <a:pt x="19777" y="129778"/>
                    <a:pt x="15145" y="139505"/>
                    <a:pt x="12990" y="149328"/>
                  </a:cubicBezTo>
                  <a:cubicBezTo>
                    <a:pt x="12181" y="152983"/>
                    <a:pt x="11847" y="156745"/>
                    <a:pt x="11990" y="160496"/>
                  </a:cubicBezTo>
                  <a:lnTo>
                    <a:pt x="17003" y="160496"/>
                  </a:lnTo>
                  <a:cubicBezTo>
                    <a:pt x="16753" y="156734"/>
                    <a:pt x="17122" y="152971"/>
                    <a:pt x="18086" y="149328"/>
                  </a:cubicBezTo>
                  <a:cubicBezTo>
                    <a:pt x="20694" y="139398"/>
                    <a:pt x="26397" y="129766"/>
                    <a:pt x="26647" y="119515"/>
                  </a:cubicBezTo>
                  <a:cubicBezTo>
                    <a:pt x="27123" y="100786"/>
                    <a:pt x="3453" y="83296"/>
                    <a:pt x="18777" y="65282"/>
                  </a:cubicBezTo>
                  <a:cubicBezTo>
                    <a:pt x="25575" y="57269"/>
                    <a:pt x="32552" y="51625"/>
                    <a:pt x="30802" y="41315"/>
                  </a:cubicBezTo>
                  <a:cubicBezTo>
                    <a:pt x="28409" y="27158"/>
                    <a:pt x="19824" y="14109"/>
                    <a:pt x="17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TITLE_ONLY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4467850" y="956675"/>
            <a:ext cx="40692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344" name="Google Shape;344;p25"/>
          <p:cNvGrpSpPr/>
          <p:nvPr/>
        </p:nvGrpSpPr>
        <p:grpSpPr>
          <a:xfrm>
            <a:off x="8436480" y="-2220"/>
            <a:ext cx="707520" cy="1173007"/>
            <a:chOff x="8436480" y="-2220"/>
            <a:chExt cx="707520" cy="1173007"/>
          </a:xfrm>
        </p:grpSpPr>
        <p:sp>
          <p:nvSpPr>
            <p:cNvPr id="345" name="Google Shape;345;p25"/>
            <p:cNvSpPr/>
            <p:nvPr/>
          </p:nvSpPr>
          <p:spPr>
            <a:xfrm flipH="1" rot="10800000">
              <a:off x="8436480" y="-2220"/>
              <a:ext cx="707520" cy="1173007"/>
            </a:xfrm>
            <a:custGeom>
              <a:rect b="b" l="l" r="r" t="t"/>
              <a:pathLst>
                <a:path extrusionOk="0" h="36625" w="22110">
                  <a:moveTo>
                    <a:pt x="22110" y="0"/>
                  </a:moveTo>
                  <a:cubicBezTo>
                    <a:pt x="21753" y="882"/>
                    <a:pt x="21265" y="1691"/>
                    <a:pt x="20681" y="2441"/>
                  </a:cubicBezTo>
                  <a:cubicBezTo>
                    <a:pt x="16562" y="7454"/>
                    <a:pt x="4001" y="8347"/>
                    <a:pt x="2000" y="14943"/>
                  </a:cubicBezTo>
                  <a:cubicBezTo>
                    <a:pt x="0" y="21551"/>
                    <a:pt x="9930" y="29266"/>
                    <a:pt x="10561" y="35731"/>
                  </a:cubicBezTo>
                  <a:cubicBezTo>
                    <a:pt x="10597" y="36029"/>
                    <a:pt x="10609" y="36326"/>
                    <a:pt x="10597" y="36624"/>
                  </a:cubicBezTo>
                  <a:lnTo>
                    <a:pt x="13847" y="36624"/>
                  </a:lnTo>
                  <a:cubicBezTo>
                    <a:pt x="14180" y="35600"/>
                    <a:pt x="14347" y="34529"/>
                    <a:pt x="14347" y="33445"/>
                  </a:cubicBezTo>
                  <a:cubicBezTo>
                    <a:pt x="14216" y="27373"/>
                    <a:pt x="5477" y="19479"/>
                    <a:pt x="7799" y="13443"/>
                  </a:cubicBezTo>
                  <a:cubicBezTo>
                    <a:pt x="9585" y="8835"/>
                    <a:pt x="16907" y="7763"/>
                    <a:pt x="22110" y="5549"/>
                  </a:cubicBezTo>
                  <a:lnTo>
                    <a:pt x="221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 flipH="1" rot="10800000">
              <a:off x="8791552" y="-2220"/>
              <a:ext cx="352448" cy="927805"/>
            </a:xfrm>
            <a:custGeom>
              <a:rect b="b" l="l" r="r" t="t"/>
              <a:pathLst>
                <a:path extrusionOk="0" h="28969" w="11014">
                  <a:moveTo>
                    <a:pt x="11014" y="0"/>
                  </a:moveTo>
                  <a:cubicBezTo>
                    <a:pt x="7359" y="965"/>
                    <a:pt x="3882" y="2108"/>
                    <a:pt x="2572" y="4882"/>
                  </a:cubicBezTo>
                  <a:cubicBezTo>
                    <a:pt x="1" y="10335"/>
                    <a:pt x="7573" y="18264"/>
                    <a:pt x="7287" y="23932"/>
                  </a:cubicBezTo>
                  <a:cubicBezTo>
                    <a:pt x="7204" y="25539"/>
                    <a:pt x="6513" y="27230"/>
                    <a:pt x="5620" y="28968"/>
                  </a:cubicBezTo>
                  <a:lnTo>
                    <a:pt x="8359" y="28968"/>
                  </a:lnTo>
                  <a:cubicBezTo>
                    <a:pt x="9430" y="27408"/>
                    <a:pt x="10431" y="25861"/>
                    <a:pt x="11014" y="24337"/>
                  </a:cubicBezTo>
                  <a:lnTo>
                    <a:pt x="11014" y="18538"/>
                  </a:lnTo>
                  <a:cubicBezTo>
                    <a:pt x="9657" y="13823"/>
                    <a:pt x="6335" y="8311"/>
                    <a:pt x="8454" y="4572"/>
                  </a:cubicBezTo>
                  <a:cubicBezTo>
                    <a:pt x="9038" y="3560"/>
                    <a:pt x="9931" y="2822"/>
                    <a:pt x="11014" y="2262"/>
                  </a:cubicBezTo>
                  <a:lnTo>
                    <a:pt x="110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-513374" y="-129175"/>
            <a:ext cx="1450923" cy="5367789"/>
            <a:chOff x="-513374" y="-129175"/>
            <a:chExt cx="1450923" cy="5367789"/>
          </a:xfrm>
        </p:grpSpPr>
        <p:sp>
          <p:nvSpPr>
            <p:cNvPr id="348" name="Google Shape;348;p25"/>
            <p:cNvSpPr/>
            <p:nvPr/>
          </p:nvSpPr>
          <p:spPr>
            <a:xfrm>
              <a:off x="-513374" y="-129175"/>
              <a:ext cx="769590" cy="5367789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-277165" y="-128964"/>
              <a:ext cx="813647" cy="5367387"/>
            </a:xfrm>
            <a:custGeom>
              <a:rect b="b" l="l" r="r" t="t"/>
              <a:pathLst>
                <a:path extrusionOk="0" h="160496" w="21837">
                  <a:moveTo>
                    <a:pt x="7526" y="0"/>
                  </a:moveTo>
                  <a:cubicBezTo>
                    <a:pt x="10562" y="10644"/>
                    <a:pt x="19360" y="21729"/>
                    <a:pt x="15765" y="32313"/>
                  </a:cubicBezTo>
                  <a:cubicBezTo>
                    <a:pt x="14110" y="37195"/>
                    <a:pt x="10907" y="41231"/>
                    <a:pt x="9954" y="46363"/>
                  </a:cubicBezTo>
                  <a:cubicBezTo>
                    <a:pt x="8990" y="51530"/>
                    <a:pt x="8907" y="56757"/>
                    <a:pt x="8383" y="61936"/>
                  </a:cubicBezTo>
                  <a:cubicBezTo>
                    <a:pt x="7764" y="68044"/>
                    <a:pt x="5073" y="73390"/>
                    <a:pt x="3787" y="79284"/>
                  </a:cubicBezTo>
                  <a:cubicBezTo>
                    <a:pt x="2823" y="83760"/>
                    <a:pt x="4335" y="87892"/>
                    <a:pt x="6252" y="92083"/>
                  </a:cubicBezTo>
                  <a:cubicBezTo>
                    <a:pt x="10955" y="102394"/>
                    <a:pt x="15276" y="111097"/>
                    <a:pt x="11074" y="122075"/>
                  </a:cubicBezTo>
                  <a:cubicBezTo>
                    <a:pt x="7704" y="130873"/>
                    <a:pt x="1" y="139934"/>
                    <a:pt x="1227" y="149411"/>
                  </a:cubicBezTo>
                  <a:cubicBezTo>
                    <a:pt x="1775" y="153686"/>
                    <a:pt x="4632" y="156865"/>
                    <a:pt x="7061" y="160496"/>
                  </a:cubicBezTo>
                  <a:lnTo>
                    <a:pt x="12717" y="160496"/>
                  </a:lnTo>
                  <a:cubicBezTo>
                    <a:pt x="10895" y="156162"/>
                    <a:pt x="9192" y="151840"/>
                    <a:pt x="8680" y="147447"/>
                  </a:cubicBezTo>
                  <a:cubicBezTo>
                    <a:pt x="7573" y="137910"/>
                    <a:pt x="12633" y="128504"/>
                    <a:pt x="16622" y="119681"/>
                  </a:cubicBezTo>
                  <a:cubicBezTo>
                    <a:pt x="21837" y="108168"/>
                    <a:pt x="17051" y="100965"/>
                    <a:pt x="10478" y="90714"/>
                  </a:cubicBezTo>
                  <a:cubicBezTo>
                    <a:pt x="8061" y="86951"/>
                    <a:pt x="6073" y="83558"/>
                    <a:pt x="7311" y="79295"/>
                  </a:cubicBezTo>
                  <a:cubicBezTo>
                    <a:pt x="8097" y="76605"/>
                    <a:pt x="10454" y="74057"/>
                    <a:pt x="11407" y="71330"/>
                  </a:cubicBezTo>
                  <a:cubicBezTo>
                    <a:pt x="12431" y="68401"/>
                    <a:pt x="12907" y="65389"/>
                    <a:pt x="13181" y="62365"/>
                  </a:cubicBezTo>
                  <a:cubicBezTo>
                    <a:pt x="13645" y="57209"/>
                    <a:pt x="13324" y="52030"/>
                    <a:pt x="13610" y="46863"/>
                  </a:cubicBezTo>
                  <a:cubicBezTo>
                    <a:pt x="13883" y="41708"/>
                    <a:pt x="15872" y="37314"/>
                    <a:pt x="17146" y="32325"/>
                  </a:cubicBezTo>
                  <a:cubicBezTo>
                    <a:pt x="19860" y="21646"/>
                    <a:pt x="14003" y="10728"/>
                    <a:pt x="1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50686" y="-128964"/>
              <a:ext cx="886863" cy="5367387"/>
            </a:xfrm>
            <a:custGeom>
              <a:rect b="b" l="l" r="r" t="t"/>
              <a:pathLst>
                <a:path extrusionOk="0" h="160496" w="23802">
                  <a:moveTo>
                    <a:pt x="7061" y="0"/>
                  </a:moveTo>
                  <a:cubicBezTo>
                    <a:pt x="8073" y="10751"/>
                    <a:pt x="11681" y="21598"/>
                    <a:pt x="9740" y="32313"/>
                  </a:cubicBezTo>
                  <a:cubicBezTo>
                    <a:pt x="7882" y="42600"/>
                    <a:pt x="9299" y="52411"/>
                    <a:pt x="8430" y="62698"/>
                  </a:cubicBezTo>
                  <a:cubicBezTo>
                    <a:pt x="8180" y="65687"/>
                    <a:pt x="7609" y="68675"/>
                    <a:pt x="6394" y="71521"/>
                  </a:cubicBezTo>
                  <a:cubicBezTo>
                    <a:pt x="5263" y="74223"/>
                    <a:pt x="2394" y="76664"/>
                    <a:pt x="1453" y="79307"/>
                  </a:cubicBezTo>
                  <a:cubicBezTo>
                    <a:pt x="0" y="83427"/>
                    <a:pt x="2298" y="86296"/>
                    <a:pt x="5108" y="89701"/>
                  </a:cubicBezTo>
                  <a:cubicBezTo>
                    <a:pt x="13419" y="99727"/>
                    <a:pt x="18229" y="106108"/>
                    <a:pt x="12181" y="118026"/>
                  </a:cubicBezTo>
                  <a:cubicBezTo>
                    <a:pt x="7692" y="126897"/>
                    <a:pt x="4727" y="136481"/>
                    <a:pt x="5739" y="146066"/>
                  </a:cubicBezTo>
                  <a:cubicBezTo>
                    <a:pt x="6239" y="150899"/>
                    <a:pt x="7597" y="155698"/>
                    <a:pt x="8954" y="160496"/>
                  </a:cubicBezTo>
                  <a:lnTo>
                    <a:pt x="14407" y="160496"/>
                  </a:lnTo>
                  <a:cubicBezTo>
                    <a:pt x="12073" y="145804"/>
                    <a:pt x="10097" y="129849"/>
                    <a:pt x="17753" y="116669"/>
                  </a:cubicBezTo>
                  <a:cubicBezTo>
                    <a:pt x="20955" y="111133"/>
                    <a:pt x="23801" y="106025"/>
                    <a:pt x="20789" y="99977"/>
                  </a:cubicBezTo>
                  <a:cubicBezTo>
                    <a:pt x="18515" y="95416"/>
                    <a:pt x="13847" y="92297"/>
                    <a:pt x="9895" y="88654"/>
                  </a:cubicBezTo>
                  <a:cubicBezTo>
                    <a:pt x="6620" y="85630"/>
                    <a:pt x="3977" y="83320"/>
                    <a:pt x="5823" y="79307"/>
                  </a:cubicBezTo>
                  <a:cubicBezTo>
                    <a:pt x="7013" y="76700"/>
                    <a:pt x="10573" y="74414"/>
                    <a:pt x="12026" y="71723"/>
                  </a:cubicBezTo>
                  <a:cubicBezTo>
                    <a:pt x="13514" y="68985"/>
                    <a:pt x="14252" y="66044"/>
                    <a:pt x="14526" y="63091"/>
                  </a:cubicBezTo>
                  <a:cubicBezTo>
                    <a:pt x="15491" y="52816"/>
                    <a:pt x="12026" y="42600"/>
                    <a:pt x="12609" y="32266"/>
                  </a:cubicBezTo>
                  <a:cubicBezTo>
                    <a:pt x="13228" y="21515"/>
                    <a:pt x="12347" y="10751"/>
                    <a:pt x="1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CUSTOM_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idx="1" type="subTitle"/>
          </p:nvPr>
        </p:nvSpPr>
        <p:spPr>
          <a:xfrm>
            <a:off x="5524415" y="6297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3" name="Google Shape;353;p26"/>
          <p:cNvSpPr txBox="1"/>
          <p:nvPr>
            <p:ph idx="2" type="subTitle"/>
          </p:nvPr>
        </p:nvSpPr>
        <p:spPr>
          <a:xfrm>
            <a:off x="5524415" y="98620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6"/>
          <p:cNvSpPr txBox="1"/>
          <p:nvPr>
            <p:ph idx="3" type="subTitle"/>
          </p:nvPr>
        </p:nvSpPr>
        <p:spPr>
          <a:xfrm flipH="1">
            <a:off x="5524422" y="2205652"/>
            <a:ext cx="1710000" cy="3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5" name="Google Shape;355;p26"/>
          <p:cNvSpPr txBox="1"/>
          <p:nvPr>
            <p:ph idx="4" type="subTitle"/>
          </p:nvPr>
        </p:nvSpPr>
        <p:spPr>
          <a:xfrm flipH="1">
            <a:off x="5524422" y="2560925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5" type="subTitle"/>
          </p:nvPr>
        </p:nvSpPr>
        <p:spPr>
          <a:xfrm>
            <a:off x="5524415" y="3781602"/>
            <a:ext cx="17100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57" name="Google Shape;357;p26"/>
          <p:cNvSpPr txBox="1"/>
          <p:nvPr>
            <p:ph idx="6" type="subTitle"/>
          </p:nvPr>
        </p:nvSpPr>
        <p:spPr>
          <a:xfrm>
            <a:off x="5524415" y="4135650"/>
            <a:ext cx="239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024800" y="2103120"/>
            <a:ext cx="2642700" cy="9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59" name="Google Shape;359;p26"/>
          <p:cNvGrpSpPr/>
          <p:nvPr/>
        </p:nvGrpSpPr>
        <p:grpSpPr>
          <a:xfrm rot="10800000">
            <a:off x="-14200" y="3785763"/>
            <a:ext cx="840553" cy="1363736"/>
            <a:chOff x="6741600" y="846675"/>
            <a:chExt cx="640275" cy="1047175"/>
          </a:xfrm>
        </p:grpSpPr>
        <p:sp>
          <p:nvSpPr>
            <p:cNvPr id="360" name="Google Shape;360;p26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64" name="Google Shape;364;p27"/>
          <p:cNvGrpSpPr/>
          <p:nvPr/>
        </p:nvGrpSpPr>
        <p:grpSpPr>
          <a:xfrm flipH="1">
            <a:off x="-221192" y="-35377"/>
            <a:ext cx="1958875" cy="5231077"/>
            <a:chOff x="7447795" y="-35377"/>
            <a:chExt cx="1958875" cy="5231077"/>
          </a:xfrm>
        </p:grpSpPr>
        <p:sp>
          <p:nvSpPr>
            <p:cNvPr id="365" name="Google Shape;365;p2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28"/>
          <p:cNvSpPr/>
          <p:nvPr/>
        </p:nvSpPr>
        <p:spPr>
          <a:xfrm>
            <a:off x="-107376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-780026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-294149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15942" y="-129175"/>
            <a:ext cx="838842" cy="5367789"/>
          </a:xfrm>
          <a:custGeom>
            <a:rect b="b" l="l" r="r" t="t"/>
            <a:pathLst>
              <a:path extrusionOk="0" h="160496" w="23802">
                <a:moveTo>
                  <a:pt x="7061" y="0"/>
                </a:moveTo>
                <a:cubicBezTo>
                  <a:pt x="8073" y="10751"/>
                  <a:pt x="11681" y="21598"/>
                  <a:pt x="9740" y="32313"/>
                </a:cubicBezTo>
                <a:cubicBezTo>
                  <a:pt x="7882" y="42600"/>
                  <a:pt x="9299" y="52411"/>
                  <a:pt x="8430" y="62698"/>
                </a:cubicBezTo>
                <a:cubicBezTo>
                  <a:pt x="8180" y="65687"/>
                  <a:pt x="7609" y="68675"/>
                  <a:pt x="6394" y="71521"/>
                </a:cubicBezTo>
                <a:cubicBezTo>
                  <a:pt x="5263" y="74223"/>
                  <a:pt x="2394" y="76664"/>
                  <a:pt x="1453" y="79307"/>
                </a:cubicBezTo>
                <a:cubicBezTo>
                  <a:pt x="0" y="83427"/>
                  <a:pt x="2298" y="86296"/>
                  <a:pt x="5108" y="89701"/>
                </a:cubicBezTo>
                <a:cubicBezTo>
                  <a:pt x="13419" y="99727"/>
                  <a:pt x="18229" y="106108"/>
                  <a:pt x="12181" y="118026"/>
                </a:cubicBezTo>
                <a:cubicBezTo>
                  <a:pt x="7692" y="126897"/>
                  <a:pt x="4727" y="136481"/>
                  <a:pt x="5739" y="146066"/>
                </a:cubicBezTo>
                <a:cubicBezTo>
                  <a:pt x="6239" y="150899"/>
                  <a:pt x="7597" y="155698"/>
                  <a:pt x="8954" y="160496"/>
                </a:cubicBezTo>
                <a:lnTo>
                  <a:pt x="14407" y="160496"/>
                </a:lnTo>
                <a:cubicBezTo>
                  <a:pt x="12073" y="145804"/>
                  <a:pt x="10097" y="129849"/>
                  <a:pt x="17753" y="116669"/>
                </a:cubicBezTo>
                <a:cubicBezTo>
                  <a:pt x="20955" y="111133"/>
                  <a:pt x="23801" y="106025"/>
                  <a:pt x="20789" y="99977"/>
                </a:cubicBezTo>
                <a:cubicBezTo>
                  <a:pt x="18515" y="95416"/>
                  <a:pt x="13847" y="92297"/>
                  <a:pt x="9895" y="88654"/>
                </a:cubicBezTo>
                <a:cubicBezTo>
                  <a:pt x="6620" y="85630"/>
                  <a:pt x="3977" y="83320"/>
                  <a:pt x="5823" y="79307"/>
                </a:cubicBezTo>
                <a:cubicBezTo>
                  <a:pt x="7013" y="76700"/>
                  <a:pt x="10573" y="74414"/>
                  <a:pt x="12026" y="71723"/>
                </a:cubicBezTo>
                <a:cubicBezTo>
                  <a:pt x="13514" y="68985"/>
                  <a:pt x="14252" y="66044"/>
                  <a:pt x="14526" y="63091"/>
                </a:cubicBezTo>
                <a:cubicBezTo>
                  <a:pt x="15491" y="52816"/>
                  <a:pt x="12026" y="42600"/>
                  <a:pt x="12609" y="32266"/>
                </a:cubicBezTo>
                <a:cubicBezTo>
                  <a:pt x="13228" y="21515"/>
                  <a:pt x="12347" y="10751"/>
                  <a:pt x="12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0" name="Google Shape;380;p29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381" name="Google Shape;381;p29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3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13225" y="1120800"/>
            <a:ext cx="77109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7827256" y="-16183"/>
            <a:ext cx="1390748" cy="2523532"/>
            <a:chOff x="6373700" y="846675"/>
            <a:chExt cx="1059375" cy="1937750"/>
          </a:xfrm>
        </p:grpSpPr>
        <p:sp>
          <p:nvSpPr>
            <p:cNvPr id="49" name="Google Shape;49;p4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3">
  <p:cSld name="CUSTOM_1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1341600" y="2291300"/>
            <a:ext cx="2596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1" name="Google Shape;391;p31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392" name="Google Shape;392;p31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4">
  <p:cSld name="CUSTOM_12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idx="1" type="subTitle"/>
          </p:nvPr>
        </p:nvSpPr>
        <p:spPr>
          <a:xfrm>
            <a:off x="519716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97" name="Google Shape;397;p32"/>
          <p:cNvSpPr txBox="1"/>
          <p:nvPr>
            <p:ph type="title"/>
          </p:nvPr>
        </p:nvSpPr>
        <p:spPr>
          <a:xfrm>
            <a:off x="5197175" y="1794800"/>
            <a:ext cx="322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8" name="Google Shape;398;p32"/>
          <p:cNvGrpSpPr/>
          <p:nvPr/>
        </p:nvGrpSpPr>
        <p:grpSpPr>
          <a:xfrm>
            <a:off x="7398808" y="-35377"/>
            <a:ext cx="1958875" cy="5231077"/>
            <a:chOff x="7447795" y="-35377"/>
            <a:chExt cx="1958875" cy="5231077"/>
          </a:xfrm>
        </p:grpSpPr>
        <p:sp>
          <p:nvSpPr>
            <p:cNvPr id="399" name="Google Shape;399;p32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rect b="b" l="l" r="r" t="t"/>
              <a:pathLst>
                <a:path extrusionOk="0" h="58342" w="32993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rect b="b" l="l" r="r" t="t"/>
              <a:pathLst>
                <a:path extrusionOk="0" h="47662" w="2467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rect b="b" l="l" r="r" t="t"/>
              <a:pathLst>
                <a:path extrusionOk="0" h="39268" w="17622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rect b="b" l="l" r="r" t="t"/>
              <a:pathLst>
                <a:path extrusionOk="0" h="30398" w="11085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rect b="b" l="l" r="r" t="t"/>
              <a:pathLst>
                <a:path extrusionOk="0" h="19968" w="5251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rect b="b" l="l" r="r" t="t"/>
              <a:pathLst>
                <a:path extrusionOk="0" h="47661" w="24658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8070235" y="-129175"/>
            <a:ext cx="1236624" cy="5367789"/>
          </a:xfrm>
          <a:custGeom>
            <a:rect b="b" l="l" r="r" t="t"/>
            <a:pathLst>
              <a:path extrusionOk="0" h="160496" w="35089">
                <a:moveTo>
                  <a:pt x="11633" y="0"/>
                </a:moveTo>
                <a:cubicBezTo>
                  <a:pt x="13848" y="5965"/>
                  <a:pt x="18218" y="11025"/>
                  <a:pt x="22099" y="16669"/>
                </a:cubicBezTo>
                <a:cubicBezTo>
                  <a:pt x="25290" y="21312"/>
                  <a:pt x="28909" y="26980"/>
                  <a:pt x="26147" y="32302"/>
                </a:cubicBezTo>
                <a:cubicBezTo>
                  <a:pt x="23659" y="37076"/>
                  <a:pt x="18206" y="40398"/>
                  <a:pt x="15848" y="45434"/>
                </a:cubicBezTo>
                <a:cubicBezTo>
                  <a:pt x="13491" y="50482"/>
                  <a:pt x="12479" y="55828"/>
                  <a:pt x="11883" y="61138"/>
                </a:cubicBezTo>
                <a:cubicBezTo>
                  <a:pt x="10633" y="72390"/>
                  <a:pt x="11062" y="83665"/>
                  <a:pt x="12312" y="94905"/>
                </a:cubicBezTo>
                <a:cubicBezTo>
                  <a:pt x="13407" y="104727"/>
                  <a:pt x="16360" y="115645"/>
                  <a:pt x="14848" y="125504"/>
                </a:cubicBezTo>
                <a:cubicBezTo>
                  <a:pt x="13360" y="135159"/>
                  <a:pt x="1" y="142899"/>
                  <a:pt x="1001" y="152721"/>
                </a:cubicBezTo>
                <a:cubicBezTo>
                  <a:pt x="1346" y="156114"/>
                  <a:pt x="3740" y="158317"/>
                  <a:pt x="6383" y="160496"/>
                </a:cubicBezTo>
                <a:lnTo>
                  <a:pt x="10788" y="160496"/>
                </a:lnTo>
                <a:cubicBezTo>
                  <a:pt x="7788" y="158496"/>
                  <a:pt x="5025" y="156412"/>
                  <a:pt x="4454" y="152995"/>
                </a:cubicBezTo>
                <a:cubicBezTo>
                  <a:pt x="2847" y="143387"/>
                  <a:pt x="17336" y="135683"/>
                  <a:pt x="19039" y="126313"/>
                </a:cubicBezTo>
                <a:cubicBezTo>
                  <a:pt x="20861" y="116324"/>
                  <a:pt x="17706" y="105001"/>
                  <a:pt x="16622" y="95024"/>
                </a:cubicBezTo>
                <a:cubicBezTo>
                  <a:pt x="15396" y="83713"/>
                  <a:pt x="14884" y="72259"/>
                  <a:pt x="15955" y="60924"/>
                </a:cubicBezTo>
                <a:cubicBezTo>
                  <a:pt x="16467" y="55590"/>
                  <a:pt x="17408" y="50149"/>
                  <a:pt x="19980" y="45148"/>
                </a:cubicBezTo>
                <a:cubicBezTo>
                  <a:pt x="22659" y="39898"/>
                  <a:pt x="28635" y="37183"/>
                  <a:pt x="31719" y="32397"/>
                </a:cubicBezTo>
                <a:cubicBezTo>
                  <a:pt x="35089" y="27158"/>
                  <a:pt x="31326" y="21419"/>
                  <a:pt x="27993" y="16823"/>
                </a:cubicBezTo>
                <a:cubicBezTo>
                  <a:pt x="23873" y="11120"/>
                  <a:pt x="19134" y="6060"/>
                  <a:pt x="167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7925921" y="-129175"/>
            <a:ext cx="982737" cy="5367789"/>
          </a:xfrm>
          <a:custGeom>
            <a:rect b="b" l="l" r="r" t="t"/>
            <a:pathLst>
              <a:path extrusionOk="0" h="160496" w="27885">
                <a:moveTo>
                  <a:pt x="6394" y="0"/>
                </a:moveTo>
                <a:cubicBezTo>
                  <a:pt x="10418" y="10704"/>
                  <a:pt x="22432" y="21169"/>
                  <a:pt x="19622" y="32087"/>
                </a:cubicBezTo>
                <a:cubicBezTo>
                  <a:pt x="18395" y="36897"/>
                  <a:pt x="14681" y="41291"/>
                  <a:pt x="13192" y="46137"/>
                </a:cubicBezTo>
                <a:cubicBezTo>
                  <a:pt x="11621" y="51244"/>
                  <a:pt x="10811" y="56495"/>
                  <a:pt x="10323" y="61722"/>
                </a:cubicBezTo>
                <a:cubicBezTo>
                  <a:pt x="9299" y="72318"/>
                  <a:pt x="9561" y="83010"/>
                  <a:pt x="11109" y="93547"/>
                </a:cubicBezTo>
                <a:cubicBezTo>
                  <a:pt x="12418" y="102394"/>
                  <a:pt x="15216" y="111895"/>
                  <a:pt x="14097" y="120824"/>
                </a:cubicBezTo>
                <a:cubicBezTo>
                  <a:pt x="12740" y="131635"/>
                  <a:pt x="1262" y="140172"/>
                  <a:pt x="322" y="150971"/>
                </a:cubicBezTo>
                <a:cubicBezTo>
                  <a:pt x="0" y="154709"/>
                  <a:pt x="1500" y="157543"/>
                  <a:pt x="3501" y="160496"/>
                </a:cubicBezTo>
                <a:lnTo>
                  <a:pt x="7430" y="160496"/>
                </a:lnTo>
                <a:cubicBezTo>
                  <a:pt x="5060" y="158031"/>
                  <a:pt x="2989" y="155602"/>
                  <a:pt x="2905" y="152102"/>
                </a:cubicBezTo>
                <a:cubicBezTo>
                  <a:pt x="2655" y="141886"/>
                  <a:pt x="15133" y="133933"/>
                  <a:pt x="16550" y="123825"/>
                </a:cubicBezTo>
                <a:cubicBezTo>
                  <a:pt x="17883" y="114300"/>
                  <a:pt x="15026" y="103918"/>
                  <a:pt x="13835" y="94440"/>
                </a:cubicBezTo>
                <a:cubicBezTo>
                  <a:pt x="12466" y="83427"/>
                  <a:pt x="12168" y="72414"/>
                  <a:pt x="13395" y="61365"/>
                </a:cubicBezTo>
                <a:cubicBezTo>
                  <a:pt x="13978" y="56090"/>
                  <a:pt x="14931" y="50792"/>
                  <a:pt x="16979" y="45732"/>
                </a:cubicBezTo>
                <a:cubicBezTo>
                  <a:pt x="18979" y="40803"/>
                  <a:pt x="23765" y="36981"/>
                  <a:pt x="25706" y="32206"/>
                </a:cubicBezTo>
                <a:cubicBezTo>
                  <a:pt x="27885" y="26837"/>
                  <a:pt x="24444" y="21241"/>
                  <a:pt x="21372" y="16538"/>
                </a:cubicBezTo>
                <a:cubicBezTo>
                  <a:pt x="17705" y="10954"/>
                  <a:pt x="13680" y="5870"/>
                  <a:pt x="116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363974" y="-129175"/>
            <a:ext cx="1151020" cy="5367789"/>
          </a:xfrm>
          <a:custGeom>
            <a:rect b="b" l="l" r="r" t="t"/>
            <a:pathLst>
              <a:path extrusionOk="0" h="160496" w="32660">
                <a:moveTo>
                  <a:pt x="12335" y="0"/>
                </a:moveTo>
                <a:cubicBezTo>
                  <a:pt x="14550" y="5917"/>
                  <a:pt x="18765" y="11037"/>
                  <a:pt x="22456" y="16693"/>
                </a:cubicBezTo>
                <a:cubicBezTo>
                  <a:pt x="25515" y="21395"/>
                  <a:pt x="28861" y="27063"/>
                  <a:pt x="26063" y="32337"/>
                </a:cubicBezTo>
                <a:cubicBezTo>
                  <a:pt x="23539" y="37124"/>
                  <a:pt x="18241" y="40326"/>
                  <a:pt x="16050" y="45470"/>
                </a:cubicBezTo>
                <a:cubicBezTo>
                  <a:pt x="13895" y="50530"/>
                  <a:pt x="13145" y="55900"/>
                  <a:pt x="12573" y="61186"/>
                </a:cubicBezTo>
                <a:cubicBezTo>
                  <a:pt x="11347" y="72390"/>
                  <a:pt x="9918" y="83177"/>
                  <a:pt x="11978" y="94381"/>
                </a:cubicBezTo>
                <a:cubicBezTo>
                  <a:pt x="13835" y="104501"/>
                  <a:pt x="17336" y="115514"/>
                  <a:pt x="14752" y="125742"/>
                </a:cubicBezTo>
                <a:cubicBezTo>
                  <a:pt x="12466" y="134790"/>
                  <a:pt x="0" y="142982"/>
                  <a:pt x="1453" y="152471"/>
                </a:cubicBezTo>
                <a:cubicBezTo>
                  <a:pt x="1989" y="155983"/>
                  <a:pt x="4656" y="158222"/>
                  <a:pt x="7477" y="160496"/>
                </a:cubicBezTo>
                <a:lnTo>
                  <a:pt x="15157" y="160496"/>
                </a:lnTo>
                <a:cubicBezTo>
                  <a:pt x="12466" y="157531"/>
                  <a:pt x="9621" y="154864"/>
                  <a:pt x="9073" y="150923"/>
                </a:cubicBezTo>
                <a:cubicBezTo>
                  <a:pt x="7763" y="141434"/>
                  <a:pt x="17598" y="132790"/>
                  <a:pt x="20455" y="123908"/>
                </a:cubicBezTo>
                <a:cubicBezTo>
                  <a:pt x="23872" y="113252"/>
                  <a:pt x="19967" y="103465"/>
                  <a:pt x="16633" y="93154"/>
                </a:cubicBezTo>
                <a:cubicBezTo>
                  <a:pt x="13073" y="82141"/>
                  <a:pt x="17074" y="72640"/>
                  <a:pt x="18276" y="61603"/>
                </a:cubicBezTo>
                <a:cubicBezTo>
                  <a:pt x="18848" y="56388"/>
                  <a:pt x="19229" y="51102"/>
                  <a:pt x="20729" y="45970"/>
                </a:cubicBezTo>
                <a:cubicBezTo>
                  <a:pt x="22229" y="40850"/>
                  <a:pt x="26385" y="37136"/>
                  <a:pt x="28373" y="32313"/>
                </a:cubicBezTo>
                <a:cubicBezTo>
                  <a:pt x="32659" y="21860"/>
                  <a:pt x="21563" y="10549"/>
                  <a:pt x="17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8849851" y="-129175"/>
            <a:ext cx="769590" cy="5367789"/>
          </a:xfrm>
          <a:custGeom>
            <a:rect b="b" l="l" r="r" t="t"/>
            <a:pathLst>
              <a:path extrusionOk="0" h="160496" w="21837">
                <a:moveTo>
                  <a:pt x="7526" y="0"/>
                </a:moveTo>
                <a:cubicBezTo>
                  <a:pt x="10562" y="10644"/>
                  <a:pt x="19360" y="21729"/>
                  <a:pt x="15765" y="32313"/>
                </a:cubicBezTo>
                <a:cubicBezTo>
                  <a:pt x="14110" y="37195"/>
                  <a:pt x="10907" y="41231"/>
                  <a:pt x="9954" y="46363"/>
                </a:cubicBezTo>
                <a:cubicBezTo>
                  <a:pt x="8990" y="51530"/>
                  <a:pt x="8907" y="56757"/>
                  <a:pt x="8383" y="61936"/>
                </a:cubicBezTo>
                <a:cubicBezTo>
                  <a:pt x="7764" y="68044"/>
                  <a:pt x="5073" y="73390"/>
                  <a:pt x="3787" y="79284"/>
                </a:cubicBezTo>
                <a:cubicBezTo>
                  <a:pt x="2823" y="83760"/>
                  <a:pt x="4335" y="87892"/>
                  <a:pt x="6252" y="92083"/>
                </a:cubicBezTo>
                <a:cubicBezTo>
                  <a:pt x="10955" y="102394"/>
                  <a:pt x="15276" y="111097"/>
                  <a:pt x="11074" y="122075"/>
                </a:cubicBezTo>
                <a:cubicBezTo>
                  <a:pt x="7704" y="130873"/>
                  <a:pt x="1" y="139934"/>
                  <a:pt x="1227" y="149411"/>
                </a:cubicBezTo>
                <a:cubicBezTo>
                  <a:pt x="1775" y="153686"/>
                  <a:pt x="4632" y="156865"/>
                  <a:pt x="7061" y="160496"/>
                </a:cubicBezTo>
                <a:lnTo>
                  <a:pt x="12717" y="160496"/>
                </a:lnTo>
                <a:cubicBezTo>
                  <a:pt x="10895" y="156162"/>
                  <a:pt x="9192" y="151840"/>
                  <a:pt x="8680" y="147447"/>
                </a:cubicBezTo>
                <a:cubicBezTo>
                  <a:pt x="7573" y="137910"/>
                  <a:pt x="12633" y="128504"/>
                  <a:pt x="16622" y="119681"/>
                </a:cubicBezTo>
                <a:cubicBezTo>
                  <a:pt x="21837" y="108168"/>
                  <a:pt x="17051" y="100965"/>
                  <a:pt x="10478" y="90714"/>
                </a:cubicBezTo>
                <a:cubicBezTo>
                  <a:pt x="8061" y="86951"/>
                  <a:pt x="6073" y="83558"/>
                  <a:pt x="7311" y="79295"/>
                </a:cubicBezTo>
                <a:cubicBezTo>
                  <a:pt x="8097" y="76605"/>
                  <a:pt x="10454" y="74057"/>
                  <a:pt x="11407" y="71330"/>
                </a:cubicBezTo>
                <a:cubicBezTo>
                  <a:pt x="12431" y="68401"/>
                  <a:pt x="12907" y="65389"/>
                  <a:pt x="13181" y="62365"/>
                </a:cubicBezTo>
                <a:cubicBezTo>
                  <a:pt x="13645" y="57209"/>
                  <a:pt x="13324" y="52030"/>
                  <a:pt x="13610" y="46863"/>
                </a:cubicBezTo>
                <a:cubicBezTo>
                  <a:pt x="13883" y="41708"/>
                  <a:pt x="15872" y="37314"/>
                  <a:pt x="17146" y="32325"/>
                </a:cubicBezTo>
                <a:cubicBezTo>
                  <a:pt x="19860" y="21646"/>
                  <a:pt x="14003" y="10728"/>
                  <a:pt x="121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024800" y="1546491"/>
            <a:ext cx="5102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7" name="Google Shape;77;p7"/>
          <p:cNvGrpSpPr/>
          <p:nvPr/>
        </p:nvGrpSpPr>
        <p:grpSpPr>
          <a:xfrm>
            <a:off x="6764358" y="-35377"/>
            <a:ext cx="2642313" cy="5231077"/>
            <a:chOff x="6764358" y="-35377"/>
            <a:chExt cx="2642313" cy="5231077"/>
          </a:xfrm>
        </p:grpSpPr>
        <p:sp>
          <p:nvSpPr>
            <p:cNvPr id="78" name="Google Shape;78;p7"/>
            <p:cNvSpPr/>
            <p:nvPr/>
          </p:nvSpPr>
          <p:spPr>
            <a:xfrm>
              <a:off x="8934353" y="4655950"/>
              <a:ext cx="275093" cy="539392"/>
            </a:xfrm>
            <a:custGeom>
              <a:rect b="b" l="l" r="r" t="t"/>
              <a:pathLst>
                <a:path extrusionOk="0" h="16575" w="8454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8671299" y="4377744"/>
              <a:ext cx="538147" cy="817598"/>
            </a:xfrm>
            <a:custGeom>
              <a:rect b="b" l="l" r="r" t="t"/>
              <a:pathLst>
                <a:path extrusionOk="0" h="25124" w="16538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8816200" y="1133940"/>
              <a:ext cx="393246" cy="1237982"/>
            </a:xfrm>
            <a:custGeom>
              <a:rect b="b" l="l" r="r" t="t"/>
              <a:pathLst>
                <a:path extrusionOk="0" h="38042" w="12085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8407823" y="4127069"/>
              <a:ext cx="801623" cy="1068273"/>
            </a:xfrm>
            <a:custGeom>
              <a:rect b="b" l="l" r="r" t="t"/>
              <a:pathLst>
                <a:path extrusionOk="0" h="32827" w="24635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8483771" y="-35377"/>
              <a:ext cx="725675" cy="2726183"/>
            </a:xfrm>
            <a:custGeom>
              <a:rect b="b" l="l" r="r" t="t"/>
              <a:pathLst>
                <a:path extrusionOk="0" h="83773" w="22301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8125408" y="3875223"/>
              <a:ext cx="1084038" cy="1320477"/>
            </a:xfrm>
            <a:custGeom>
              <a:rect b="b" l="l" r="r" t="t"/>
              <a:pathLst>
                <a:path extrusionOk="0" h="40577" w="33314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447795" y="-35377"/>
              <a:ext cx="1958875" cy="5230719"/>
            </a:xfrm>
            <a:custGeom>
              <a:rect b="b" l="l" r="r" t="t"/>
              <a:pathLst>
                <a:path extrusionOk="0" h="160735" w="60199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037108" y="-35377"/>
              <a:ext cx="2047222" cy="5230719"/>
            </a:xfrm>
            <a:custGeom>
              <a:rect b="b" l="l" r="r" t="t"/>
              <a:pathLst>
                <a:path extrusionOk="0" h="160735" w="62914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764358" y="-35377"/>
              <a:ext cx="2058448" cy="5230719"/>
            </a:xfrm>
            <a:custGeom>
              <a:rect b="b" l="l" r="r" t="t"/>
              <a:pathLst>
                <a:path extrusionOk="0" h="160735" w="63259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619500" y="1651066"/>
            <a:ext cx="4499700" cy="18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 rot="-5400000">
            <a:off x="6260675" y="2643683"/>
            <a:ext cx="82500" cy="3455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4572000" y="3420358"/>
            <a:ext cx="35472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>
            <a:off x="-261557" y="80578"/>
            <a:ext cx="3708365" cy="5136369"/>
            <a:chOff x="185425" y="920975"/>
            <a:chExt cx="2824775" cy="3944075"/>
          </a:xfrm>
        </p:grpSpPr>
        <p:sp>
          <p:nvSpPr>
            <p:cNvPr id="92" name="Google Shape;92;p8"/>
            <p:cNvSpPr/>
            <p:nvPr/>
          </p:nvSpPr>
          <p:spPr>
            <a:xfrm>
              <a:off x="238125" y="920975"/>
              <a:ext cx="2772075" cy="3944075"/>
            </a:xfrm>
            <a:custGeom>
              <a:rect b="b" l="l" r="r" t="t"/>
              <a:pathLst>
                <a:path extrusionOk="0" h="157763" w="110883">
                  <a:moveTo>
                    <a:pt x="23991" y="0"/>
                  </a:moveTo>
                  <a:cubicBezTo>
                    <a:pt x="17696" y="0"/>
                    <a:pt x="10781" y="1590"/>
                    <a:pt x="4460" y="1590"/>
                  </a:cubicBezTo>
                  <a:cubicBezTo>
                    <a:pt x="2933" y="1590"/>
                    <a:pt x="1440" y="1497"/>
                    <a:pt x="0" y="1267"/>
                  </a:cubicBezTo>
                  <a:lnTo>
                    <a:pt x="0" y="5958"/>
                  </a:lnTo>
                  <a:cubicBezTo>
                    <a:pt x="689" y="6003"/>
                    <a:pt x="1387" y="6024"/>
                    <a:pt x="2092" y="6024"/>
                  </a:cubicBezTo>
                  <a:cubicBezTo>
                    <a:pt x="8235" y="6024"/>
                    <a:pt x="14912" y="4472"/>
                    <a:pt x="21034" y="4472"/>
                  </a:cubicBezTo>
                  <a:cubicBezTo>
                    <a:pt x="25777" y="4472"/>
                    <a:pt x="30186" y="5403"/>
                    <a:pt x="33754" y="8708"/>
                  </a:cubicBezTo>
                  <a:cubicBezTo>
                    <a:pt x="45399" y="19507"/>
                    <a:pt x="40862" y="40450"/>
                    <a:pt x="52709" y="51201"/>
                  </a:cubicBezTo>
                  <a:cubicBezTo>
                    <a:pt x="60079" y="57893"/>
                    <a:pt x="71128" y="60524"/>
                    <a:pt x="80331" y="64227"/>
                  </a:cubicBezTo>
                  <a:cubicBezTo>
                    <a:pt x="87832" y="67239"/>
                    <a:pt x="99858" y="71585"/>
                    <a:pt x="101703" y="79907"/>
                  </a:cubicBezTo>
                  <a:cubicBezTo>
                    <a:pt x="105311" y="96147"/>
                    <a:pt x="76152" y="107815"/>
                    <a:pt x="70223" y="121639"/>
                  </a:cubicBezTo>
                  <a:cubicBezTo>
                    <a:pt x="65437" y="132795"/>
                    <a:pt x="73652" y="145784"/>
                    <a:pt x="73283" y="157762"/>
                  </a:cubicBezTo>
                  <a:lnTo>
                    <a:pt x="77176" y="157762"/>
                  </a:lnTo>
                  <a:cubicBezTo>
                    <a:pt x="76414" y="145856"/>
                    <a:pt x="70247" y="133080"/>
                    <a:pt x="75271" y="122079"/>
                  </a:cubicBezTo>
                  <a:cubicBezTo>
                    <a:pt x="81617" y="108161"/>
                    <a:pt x="110883" y="95838"/>
                    <a:pt x="107025" y="78717"/>
                  </a:cubicBezTo>
                  <a:cubicBezTo>
                    <a:pt x="105073" y="70049"/>
                    <a:pt x="93476" y="65620"/>
                    <a:pt x="85856" y="62429"/>
                  </a:cubicBezTo>
                  <a:cubicBezTo>
                    <a:pt x="76402" y="58488"/>
                    <a:pt x="65020" y="55738"/>
                    <a:pt x="57317" y="48808"/>
                  </a:cubicBezTo>
                  <a:cubicBezTo>
                    <a:pt x="44696" y="37438"/>
                    <a:pt x="48863" y="16185"/>
                    <a:pt x="37195" y="4588"/>
                  </a:cubicBezTo>
                  <a:cubicBezTo>
                    <a:pt x="33589" y="1001"/>
                    <a:pt x="28985" y="0"/>
                    <a:pt x="2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238125" y="1143450"/>
              <a:ext cx="2480675" cy="3721600"/>
            </a:xfrm>
            <a:custGeom>
              <a:rect b="b" l="l" r="r" t="t"/>
              <a:pathLst>
                <a:path extrusionOk="0" h="148864" w="99227">
                  <a:moveTo>
                    <a:pt x="18104" y="1"/>
                  </a:moveTo>
                  <a:cubicBezTo>
                    <a:pt x="12243" y="1"/>
                    <a:pt x="5890" y="1465"/>
                    <a:pt x="0" y="1512"/>
                  </a:cubicBezTo>
                  <a:lnTo>
                    <a:pt x="0" y="5738"/>
                  </a:lnTo>
                  <a:cubicBezTo>
                    <a:pt x="5006" y="5423"/>
                    <a:pt x="10238" y="4384"/>
                    <a:pt x="15136" y="4384"/>
                  </a:cubicBezTo>
                  <a:cubicBezTo>
                    <a:pt x="19488" y="4384"/>
                    <a:pt x="23575" y="5204"/>
                    <a:pt x="27003" y="8084"/>
                  </a:cubicBezTo>
                  <a:cubicBezTo>
                    <a:pt x="38291" y="17561"/>
                    <a:pt x="32706" y="37183"/>
                    <a:pt x="43029" y="47101"/>
                  </a:cubicBezTo>
                  <a:cubicBezTo>
                    <a:pt x="49613" y="53411"/>
                    <a:pt x="60019" y="55709"/>
                    <a:pt x="68509" y="58983"/>
                  </a:cubicBezTo>
                  <a:cubicBezTo>
                    <a:pt x="75748" y="61769"/>
                    <a:pt x="87749" y="65853"/>
                    <a:pt x="89475" y="73497"/>
                  </a:cubicBezTo>
                  <a:cubicBezTo>
                    <a:pt x="92809" y="88248"/>
                    <a:pt x="64556" y="98416"/>
                    <a:pt x="59698" y="111918"/>
                  </a:cubicBezTo>
                  <a:cubicBezTo>
                    <a:pt x="55519" y="123538"/>
                    <a:pt x="68068" y="136504"/>
                    <a:pt x="64151" y="148863"/>
                  </a:cubicBezTo>
                  <a:lnTo>
                    <a:pt x="68866" y="148863"/>
                  </a:lnTo>
                  <a:cubicBezTo>
                    <a:pt x="70580" y="136731"/>
                    <a:pt x="60508" y="123693"/>
                    <a:pt x="65032" y="112311"/>
                  </a:cubicBezTo>
                  <a:cubicBezTo>
                    <a:pt x="70509" y="98559"/>
                    <a:pt x="99227" y="87796"/>
                    <a:pt x="95833" y="72235"/>
                  </a:cubicBezTo>
                  <a:cubicBezTo>
                    <a:pt x="94083" y="64234"/>
                    <a:pt x="81879" y="60019"/>
                    <a:pt x="74533" y="57137"/>
                  </a:cubicBezTo>
                  <a:cubicBezTo>
                    <a:pt x="65687" y="53685"/>
                    <a:pt x="54912" y="51196"/>
                    <a:pt x="47935" y="44695"/>
                  </a:cubicBezTo>
                  <a:cubicBezTo>
                    <a:pt x="36850" y="34373"/>
                    <a:pt x="41874" y="14037"/>
                    <a:pt x="30373" y="3952"/>
                  </a:cubicBezTo>
                  <a:cubicBezTo>
                    <a:pt x="26870" y="875"/>
                    <a:pt x="22633" y="1"/>
                    <a:pt x="18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238125" y="1360750"/>
              <a:ext cx="2155350" cy="3504300"/>
            </a:xfrm>
            <a:custGeom>
              <a:rect b="b" l="l" r="r" t="t"/>
              <a:pathLst>
                <a:path extrusionOk="0" h="140172" w="86214">
                  <a:moveTo>
                    <a:pt x="12081" y="0"/>
                  </a:moveTo>
                  <a:cubicBezTo>
                    <a:pt x="8174" y="0"/>
                    <a:pt x="4052" y="669"/>
                    <a:pt x="0" y="1059"/>
                  </a:cubicBezTo>
                  <a:lnTo>
                    <a:pt x="0" y="4928"/>
                  </a:lnTo>
                  <a:cubicBezTo>
                    <a:pt x="2948" y="4606"/>
                    <a:pt x="5906" y="4254"/>
                    <a:pt x="8763" y="4254"/>
                  </a:cubicBezTo>
                  <a:cubicBezTo>
                    <a:pt x="12878" y="4254"/>
                    <a:pt x="16785" y="4984"/>
                    <a:pt x="20157" y="7583"/>
                  </a:cubicBezTo>
                  <a:cubicBezTo>
                    <a:pt x="30944" y="15858"/>
                    <a:pt x="24205" y="34087"/>
                    <a:pt x="32921" y="43147"/>
                  </a:cubicBezTo>
                  <a:cubicBezTo>
                    <a:pt x="42958" y="53589"/>
                    <a:pt x="72021" y="52863"/>
                    <a:pt x="75629" y="67400"/>
                  </a:cubicBezTo>
                  <a:cubicBezTo>
                    <a:pt x="78986" y="80890"/>
                    <a:pt x="52007" y="90117"/>
                    <a:pt x="48697" y="102559"/>
                  </a:cubicBezTo>
                  <a:cubicBezTo>
                    <a:pt x="45780" y="113525"/>
                    <a:pt x="60174" y="124979"/>
                    <a:pt x="55185" y="136373"/>
                  </a:cubicBezTo>
                  <a:cubicBezTo>
                    <a:pt x="54554" y="137802"/>
                    <a:pt x="53650" y="139088"/>
                    <a:pt x="52518" y="140171"/>
                  </a:cubicBezTo>
                  <a:lnTo>
                    <a:pt x="58841" y="140171"/>
                  </a:lnTo>
                  <a:cubicBezTo>
                    <a:pt x="59103" y="139719"/>
                    <a:pt x="59317" y="139254"/>
                    <a:pt x="59519" y="138766"/>
                  </a:cubicBezTo>
                  <a:cubicBezTo>
                    <a:pt x="64187" y="127015"/>
                    <a:pt x="50637" y="114513"/>
                    <a:pt x="54245" y="102869"/>
                  </a:cubicBezTo>
                  <a:cubicBezTo>
                    <a:pt x="58269" y="89891"/>
                    <a:pt x="86213" y="80283"/>
                    <a:pt x="82713" y="66091"/>
                  </a:cubicBezTo>
                  <a:cubicBezTo>
                    <a:pt x="80867" y="58601"/>
                    <a:pt x="69271" y="54815"/>
                    <a:pt x="62270" y="52160"/>
                  </a:cubicBezTo>
                  <a:cubicBezTo>
                    <a:pt x="54197" y="49088"/>
                    <a:pt x="44136" y="46898"/>
                    <a:pt x="38017" y="40790"/>
                  </a:cubicBezTo>
                  <a:cubicBezTo>
                    <a:pt x="28444" y="31229"/>
                    <a:pt x="34576" y="12429"/>
                    <a:pt x="23610" y="3511"/>
                  </a:cubicBezTo>
                  <a:cubicBezTo>
                    <a:pt x="20251" y="776"/>
                    <a:pt x="16290" y="0"/>
                    <a:pt x="12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38125" y="1570475"/>
              <a:ext cx="1784175" cy="3294575"/>
            </a:xfrm>
            <a:custGeom>
              <a:rect b="b" l="l" r="r" t="t"/>
              <a:pathLst>
                <a:path extrusionOk="0" h="131783" w="71367">
                  <a:moveTo>
                    <a:pt x="5380" y="0"/>
                  </a:moveTo>
                  <a:cubicBezTo>
                    <a:pt x="3615" y="0"/>
                    <a:pt x="1813" y="132"/>
                    <a:pt x="0" y="302"/>
                  </a:cubicBezTo>
                  <a:lnTo>
                    <a:pt x="0" y="4052"/>
                  </a:lnTo>
                  <a:cubicBezTo>
                    <a:pt x="617" y="4025"/>
                    <a:pt x="1231" y="4010"/>
                    <a:pt x="1841" y="4010"/>
                  </a:cubicBezTo>
                  <a:cubicBezTo>
                    <a:pt x="5864" y="4010"/>
                    <a:pt x="9694" y="4676"/>
                    <a:pt x="13014" y="7148"/>
                  </a:cubicBezTo>
                  <a:cubicBezTo>
                    <a:pt x="22872" y="14518"/>
                    <a:pt x="15359" y="30972"/>
                    <a:pt x="22574" y="39402"/>
                  </a:cubicBezTo>
                  <a:cubicBezTo>
                    <a:pt x="30837" y="49058"/>
                    <a:pt x="57686" y="48319"/>
                    <a:pt x="60781" y="61690"/>
                  </a:cubicBezTo>
                  <a:cubicBezTo>
                    <a:pt x="63758" y="74549"/>
                    <a:pt x="39695" y="81859"/>
                    <a:pt x="37398" y="93706"/>
                  </a:cubicBezTo>
                  <a:cubicBezTo>
                    <a:pt x="35385" y="104005"/>
                    <a:pt x="50256" y="113256"/>
                    <a:pt x="46149" y="123531"/>
                  </a:cubicBezTo>
                  <a:cubicBezTo>
                    <a:pt x="44482" y="127722"/>
                    <a:pt x="40291" y="129889"/>
                    <a:pt x="35635" y="131782"/>
                  </a:cubicBezTo>
                  <a:lnTo>
                    <a:pt x="44946" y="131782"/>
                  </a:lnTo>
                  <a:cubicBezTo>
                    <a:pt x="47530" y="130294"/>
                    <a:pt x="49637" y="128424"/>
                    <a:pt x="50733" y="125698"/>
                  </a:cubicBezTo>
                  <a:cubicBezTo>
                    <a:pt x="55078" y="114899"/>
                    <a:pt x="40707" y="104564"/>
                    <a:pt x="43065" y="93908"/>
                  </a:cubicBezTo>
                  <a:cubicBezTo>
                    <a:pt x="45732" y="81835"/>
                    <a:pt x="71366" y="73692"/>
                    <a:pt x="68294" y="60345"/>
                  </a:cubicBezTo>
                  <a:cubicBezTo>
                    <a:pt x="65044" y="46248"/>
                    <a:pt x="36850" y="47164"/>
                    <a:pt x="27765" y="37104"/>
                  </a:cubicBezTo>
                  <a:cubicBezTo>
                    <a:pt x="19776" y="28269"/>
                    <a:pt x="27003" y="11017"/>
                    <a:pt x="16633" y="3207"/>
                  </a:cubicBezTo>
                  <a:cubicBezTo>
                    <a:pt x="13290" y="693"/>
                    <a:pt x="9433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38400" y="1770300"/>
              <a:ext cx="1401400" cy="3094750"/>
            </a:xfrm>
            <a:custGeom>
              <a:rect b="b" l="l" r="r" t="t"/>
              <a:pathLst>
                <a:path extrusionOk="0" h="123790" w="56056">
                  <a:moveTo>
                    <a:pt x="1" y="0"/>
                  </a:moveTo>
                  <a:lnTo>
                    <a:pt x="1" y="4262"/>
                  </a:lnTo>
                  <a:cubicBezTo>
                    <a:pt x="2001" y="4715"/>
                    <a:pt x="3847" y="5489"/>
                    <a:pt x="5478" y="6763"/>
                  </a:cubicBezTo>
                  <a:cubicBezTo>
                    <a:pt x="13931" y="13454"/>
                    <a:pt x="5859" y="27837"/>
                    <a:pt x="12276" y="35909"/>
                  </a:cubicBezTo>
                  <a:cubicBezTo>
                    <a:pt x="19634" y="45160"/>
                    <a:pt x="42935" y="44244"/>
                    <a:pt x="45542" y="56388"/>
                  </a:cubicBezTo>
                  <a:cubicBezTo>
                    <a:pt x="48066" y="68187"/>
                    <a:pt x="27195" y="74366"/>
                    <a:pt x="26064" y="85463"/>
                  </a:cubicBezTo>
                  <a:cubicBezTo>
                    <a:pt x="25111" y="94845"/>
                    <a:pt x="39827" y="102429"/>
                    <a:pt x="36565" y="111657"/>
                  </a:cubicBezTo>
                  <a:cubicBezTo>
                    <a:pt x="34362" y="117895"/>
                    <a:pt x="24825" y="120039"/>
                    <a:pt x="17789" y="123789"/>
                  </a:cubicBezTo>
                  <a:lnTo>
                    <a:pt x="26302" y="123789"/>
                  </a:lnTo>
                  <a:cubicBezTo>
                    <a:pt x="32588" y="121086"/>
                    <a:pt x="39351" y="118860"/>
                    <a:pt x="41435" y="113514"/>
                  </a:cubicBezTo>
                  <a:cubicBezTo>
                    <a:pt x="45233" y="103715"/>
                    <a:pt x="30231" y="95381"/>
                    <a:pt x="31707" y="85558"/>
                  </a:cubicBezTo>
                  <a:cubicBezTo>
                    <a:pt x="33434" y="74081"/>
                    <a:pt x="56056" y="67425"/>
                    <a:pt x="53162" y="55031"/>
                  </a:cubicBezTo>
                  <a:cubicBezTo>
                    <a:pt x="50150" y="42172"/>
                    <a:pt x="25337" y="43136"/>
                    <a:pt x="17408" y="33683"/>
                  </a:cubicBezTo>
                  <a:cubicBezTo>
                    <a:pt x="10347" y="25289"/>
                    <a:pt x="18265" y="10037"/>
                    <a:pt x="9288" y="3012"/>
                  </a:cubicBezTo>
                  <a:cubicBezTo>
                    <a:pt x="6621" y="929"/>
                    <a:pt x="3430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85425" y="2003950"/>
              <a:ext cx="1061475" cy="2861100"/>
            </a:xfrm>
            <a:custGeom>
              <a:rect b="b" l="l" r="r" t="t"/>
              <a:pathLst>
                <a:path extrusionOk="0" h="114444" w="42459">
                  <a:moveTo>
                    <a:pt x="2108" y="0"/>
                  </a:moveTo>
                  <a:lnTo>
                    <a:pt x="2108" y="7823"/>
                  </a:lnTo>
                  <a:cubicBezTo>
                    <a:pt x="4858" y="14431"/>
                    <a:pt x="1" y="24515"/>
                    <a:pt x="4442" y="30849"/>
                  </a:cubicBezTo>
                  <a:cubicBezTo>
                    <a:pt x="10573" y="39601"/>
                    <a:pt x="30040" y="38815"/>
                    <a:pt x="32636" y="49709"/>
                  </a:cubicBezTo>
                  <a:cubicBezTo>
                    <a:pt x="35112" y="60127"/>
                    <a:pt x="16955" y="66509"/>
                    <a:pt x="17122" y="76093"/>
                  </a:cubicBezTo>
                  <a:cubicBezTo>
                    <a:pt x="17277" y="84106"/>
                    <a:pt x="31076" y="91083"/>
                    <a:pt x="28588" y="99120"/>
                  </a:cubicBezTo>
                  <a:cubicBezTo>
                    <a:pt x="26123" y="107097"/>
                    <a:pt x="11169" y="108168"/>
                    <a:pt x="5406" y="114443"/>
                  </a:cubicBezTo>
                  <a:lnTo>
                    <a:pt x="12288" y="114443"/>
                  </a:lnTo>
                  <a:cubicBezTo>
                    <a:pt x="19086" y="109585"/>
                    <a:pt x="31350" y="107680"/>
                    <a:pt x="33695" y="100632"/>
                  </a:cubicBezTo>
                  <a:cubicBezTo>
                    <a:pt x="36589" y="91869"/>
                    <a:pt x="22039" y="84999"/>
                    <a:pt x="22587" y="76069"/>
                  </a:cubicBezTo>
                  <a:cubicBezTo>
                    <a:pt x="23254" y="65520"/>
                    <a:pt x="42458" y="59639"/>
                    <a:pt x="40077" y="48375"/>
                  </a:cubicBezTo>
                  <a:cubicBezTo>
                    <a:pt x="37636" y="36814"/>
                    <a:pt x="15979" y="37660"/>
                    <a:pt x="9347" y="28730"/>
                  </a:cubicBezTo>
                  <a:cubicBezTo>
                    <a:pt x="3608" y="20991"/>
                    <a:pt x="11597" y="7418"/>
                    <a:pt x="3703" y="1072"/>
                  </a:cubicBezTo>
                  <a:cubicBezTo>
                    <a:pt x="3203" y="667"/>
                    <a:pt x="2668" y="31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38125" y="2893650"/>
              <a:ext cx="640275" cy="1894300"/>
            </a:xfrm>
            <a:custGeom>
              <a:rect b="b" l="l" r="r" t="t"/>
              <a:pathLst>
                <a:path extrusionOk="0" h="75772" w="25611">
                  <a:moveTo>
                    <a:pt x="0" y="0"/>
                  </a:moveTo>
                  <a:lnTo>
                    <a:pt x="0" y="4798"/>
                  </a:lnTo>
                  <a:cubicBezTo>
                    <a:pt x="6489" y="8025"/>
                    <a:pt x="14752" y="10228"/>
                    <a:pt x="16347" y="16752"/>
                  </a:cubicBezTo>
                  <a:cubicBezTo>
                    <a:pt x="18562" y="25789"/>
                    <a:pt x="4239" y="32361"/>
                    <a:pt x="4596" y="40696"/>
                  </a:cubicBezTo>
                  <a:cubicBezTo>
                    <a:pt x="4917" y="47768"/>
                    <a:pt x="18038" y="53816"/>
                    <a:pt x="16073" y="61079"/>
                  </a:cubicBezTo>
                  <a:cubicBezTo>
                    <a:pt x="14573" y="66675"/>
                    <a:pt x="6465" y="68842"/>
                    <a:pt x="0" y="71533"/>
                  </a:cubicBezTo>
                  <a:lnTo>
                    <a:pt x="0" y="75771"/>
                  </a:lnTo>
                  <a:cubicBezTo>
                    <a:pt x="6358" y="71211"/>
                    <a:pt x="19121" y="69473"/>
                    <a:pt x="21300" y="62222"/>
                  </a:cubicBezTo>
                  <a:cubicBezTo>
                    <a:pt x="23622" y="54543"/>
                    <a:pt x="9858" y="48018"/>
                    <a:pt x="9704" y="40588"/>
                  </a:cubicBezTo>
                  <a:cubicBezTo>
                    <a:pt x="9525" y="31706"/>
                    <a:pt x="25610" y="25098"/>
                    <a:pt x="23301" y="15454"/>
                  </a:cubicBezTo>
                  <a:cubicBezTo>
                    <a:pt x="21134" y="6465"/>
                    <a:pt x="6918" y="567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38125" y="3947925"/>
              <a:ext cx="306600" cy="652800"/>
            </a:xfrm>
            <a:custGeom>
              <a:rect b="b" l="l" r="r" t="t"/>
              <a:pathLst>
                <a:path extrusionOk="0" h="26112" w="12264">
                  <a:moveTo>
                    <a:pt x="0" y="1"/>
                  </a:moveTo>
                  <a:lnTo>
                    <a:pt x="0" y="7383"/>
                  </a:lnTo>
                  <a:cubicBezTo>
                    <a:pt x="3191" y="10586"/>
                    <a:pt x="6489" y="13753"/>
                    <a:pt x="5560" y="17205"/>
                  </a:cubicBezTo>
                  <a:cubicBezTo>
                    <a:pt x="4917" y="19611"/>
                    <a:pt x="2774" y="21313"/>
                    <a:pt x="0" y="22694"/>
                  </a:cubicBezTo>
                  <a:lnTo>
                    <a:pt x="0" y="26111"/>
                  </a:lnTo>
                  <a:cubicBezTo>
                    <a:pt x="5144" y="24159"/>
                    <a:pt x="9989" y="21956"/>
                    <a:pt x="10870" y="17932"/>
                  </a:cubicBezTo>
                  <a:cubicBezTo>
                    <a:pt x="12263" y="11550"/>
                    <a:pt x="1691" y="6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38125" y="3117475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0" y="1"/>
                  </a:moveTo>
                  <a:lnTo>
                    <a:pt x="0" y="5073"/>
                  </a:lnTo>
                  <a:cubicBezTo>
                    <a:pt x="1726" y="6478"/>
                    <a:pt x="3048" y="8156"/>
                    <a:pt x="3620" y="10323"/>
                  </a:cubicBezTo>
                  <a:cubicBezTo>
                    <a:pt x="4620" y="14145"/>
                    <a:pt x="2453" y="17777"/>
                    <a:pt x="0" y="21348"/>
                  </a:cubicBezTo>
                  <a:lnTo>
                    <a:pt x="0" y="29564"/>
                  </a:lnTo>
                  <a:cubicBezTo>
                    <a:pt x="1643" y="22634"/>
                    <a:pt x="11466" y="16645"/>
                    <a:pt x="9763" y="9073"/>
                  </a:cubicBezTo>
                  <a:cubicBezTo>
                    <a:pt x="8799" y="4763"/>
                    <a:pt x="4536" y="22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9568803">
            <a:off x="7647433" y="-1198615"/>
            <a:ext cx="3419013" cy="2699100"/>
            <a:chOff x="13355317" y="208858"/>
            <a:chExt cx="2521520" cy="1990584"/>
          </a:xfrm>
        </p:grpSpPr>
        <p:sp>
          <p:nvSpPr>
            <p:cNvPr id="102" name="Google Shape;102;p8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rect b="b" l="l" r="r" t="t"/>
              <a:pathLst>
                <a:path extrusionOk="0" h="41230" w="52227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rect b="b" l="l" r="r" t="t"/>
              <a:pathLst>
                <a:path extrusionOk="0" h="33295" w="41079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rect b="b" l="l" r="r" t="t"/>
              <a:pathLst>
                <a:path extrusionOk="0" h="24808" w="30055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rect b="b" l="l" r="r" t="t"/>
              <a:pathLst>
                <a:path extrusionOk="0" h="17015" w="22216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rect b="b" l="l" r="r" t="t"/>
              <a:pathLst>
                <a:path extrusionOk="0" h="10640" w="13363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subTitle"/>
          </p:nvPr>
        </p:nvSpPr>
        <p:spPr>
          <a:xfrm>
            <a:off x="1340574" y="2291292"/>
            <a:ext cx="259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1024800" y="1794800"/>
            <a:ext cx="29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" name="Google Shape;110;p9"/>
          <p:cNvGrpSpPr/>
          <p:nvPr/>
        </p:nvGrpSpPr>
        <p:grpSpPr>
          <a:xfrm flipH="1" rot="10800000">
            <a:off x="-12466" y="2120485"/>
            <a:ext cx="1447812" cy="3031578"/>
            <a:chOff x="238125" y="846675"/>
            <a:chExt cx="1237975" cy="2592200"/>
          </a:xfrm>
        </p:grpSpPr>
        <p:sp>
          <p:nvSpPr>
            <p:cNvPr id="111" name="Google Shape;111;p9"/>
            <p:cNvSpPr/>
            <p:nvPr/>
          </p:nvSpPr>
          <p:spPr>
            <a:xfrm>
              <a:off x="238125" y="846675"/>
              <a:ext cx="1237975" cy="2592200"/>
            </a:xfrm>
            <a:custGeom>
              <a:rect b="b" l="l" r="r" t="t"/>
              <a:pathLst>
                <a:path extrusionOk="0" h="103688" w="49519">
                  <a:moveTo>
                    <a:pt x="45399" y="0"/>
                  </a:moveTo>
                  <a:cubicBezTo>
                    <a:pt x="42851" y="3203"/>
                    <a:pt x="40469" y="6322"/>
                    <a:pt x="38957" y="9418"/>
                  </a:cubicBezTo>
                  <a:cubicBezTo>
                    <a:pt x="35874" y="15716"/>
                    <a:pt x="35743" y="22765"/>
                    <a:pt x="36588" y="29658"/>
                  </a:cubicBezTo>
                  <a:cubicBezTo>
                    <a:pt x="37362" y="35945"/>
                    <a:pt x="39707" y="43053"/>
                    <a:pt x="37040" y="49101"/>
                  </a:cubicBezTo>
                  <a:cubicBezTo>
                    <a:pt x="34004" y="55983"/>
                    <a:pt x="26265" y="59531"/>
                    <a:pt x="19943" y="63032"/>
                  </a:cubicBezTo>
                  <a:cubicBezTo>
                    <a:pt x="15431" y="65532"/>
                    <a:pt x="8632" y="68282"/>
                    <a:pt x="9144" y="74247"/>
                  </a:cubicBezTo>
                  <a:cubicBezTo>
                    <a:pt x="9716" y="80748"/>
                    <a:pt x="24646" y="92523"/>
                    <a:pt x="12871" y="98119"/>
                  </a:cubicBezTo>
                  <a:cubicBezTo>
                    <a:pt x="10178" y="99389"/>
                    <a:pt x="7331" y="99872"/>
                    <a:pt x="4389" y="99872"/>
                  </a:cubicBezTo>
                  <a:cubicBezTo>
                    <a:pt x="2946" y="99872"/>
                    <a:pt x="1481" y="99756"/>
                    <a:pt x="0" y="99560"/>
                  </a:cubicBezTo>
                  <a:lnTo>
                    <a:pt x="0" y="102870"/>
                  </a:lnTo>
                  <a:cubicBezTo>
                    <a:pt x="2651" y="103355"/>
                    <a:pt x="5268" y="103687"/>
                    <a:pt x="7812" y="103687"/>
                  </a:cubicBezTo>
                  <a:cubicBezTo>
                    <a:pt x="11140" y="103687"/>
                    <a:pt x="14341" y="103117"/>
                    <a:pt x="17324" y="101572"/>
                  </a:cubicBezTo>
                  <a:cubicBezTo>
                    <a:pt x="28456" y="95786"/>
                    <a:pt x="17633" y="84284"/>
                    <a:pt x="15407" y="77271"/>
                  </a:cubicBezTo>
                  <a:cubicBezTo>
                    <a:pt x="13514" y="71318"/>
                    <a:pt x="22896" y="67580"/>
                    <a:pt x="27015" y="65258"/>
                  </a:cubicBezTo>
                  <a:cubicBezTo>
                    <a:pt x="33480" y="61603"/>
                    <a:pt x="41636" y="57817"/>
                    <a:pt x="44387" y="50530"/>
                  </a:cubicBezTo>
                  <a:cubicBezTo>
                    <a:pt x="46780" y="44184"/>
                    <a:pt x="43553" y="36969"/>
                    <a:pt x="42196" y="30635"/>
                  </a:cubicBezTo>
                  <a:cubicBezTo>
                    <a:pt x="40707" y="23693"/>
                    <a:pt x="40279" y="16466"/>
                    <a:pt x="43220" y="9906"/>
                  </a:cubicBezTo>
                  <a:cubicBezTo>
                    <a:pt x="44684" y="6608"/>
                    <a:pt x="47030" y="3334"/>
                    <a:pt x="49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38125" y="846675"/>
              <a:ext cx="1032875" cy="2402525"/>
            </a:xfrm>
            <a:custGeom>
              <a:rect b="b" l="l" r="r" t="t"/>
              <a:pathLst>
                <a:path extrusionOk="0" h="96101" w="41315">
                  <a:moveTo>
                    <a:pt x="37183" y="0"/>
                  </a:moveTo>
                  <a:cubicBezTo>
                    <a:pt x="34683" y="2857"/>
                    <a:pt x="32349" y="5632"/>
                    <a:pt x="30813" y="8322"/>
                  </a:cubicBezTo>
                  <a:cubicBezTo>
                    <a:pt x="24122" y="20026"/>
                    <a:pt x="30039" y="34623"/>
                    <a:pt x="23801" y="45684"/>
                  </a:cubicBezTo>
                  <a:cubicBezTo>
                    <a:pt x="18717" y="54685"/>
                    <a:pt x="3762" y="56769"/>
                    <a:pt x="0" y="66103"/>
                  </a:cubicBezTo>
                  <a:lnTo>
                    <a:pt x="0" y="71806"/>
                  </a:lnTo>
                  <a:cubicBezTo>
                    <a:pt x="2524" y="78843"/>
                    <a:pt x="11466" y="88154"/>
                    <a:pt x="3691" y="91202"/>
                  </a:cubicBezTo>
                  <a:cubicBezTo>
                    <a:pt x="2500" y="91666"/>
                    <a:pt x="1262" y="91987"/>
                    <a:pt x="0" y="92154"/>
                  </a:cubicBezTo>
                  <a:lnTo>
                    <a:pt x="0" y="96083"/>
                  </a:lnTo>
                  <a:cubicBezTo>
                    <a:pt x="313" y="96095"/>
                    <a:pt x="624" y="96101"/>
                    <a:pt x="934" y="96101"/>
                  </a:cubicBezTo>
                  <a:cubicBezTo>
                    <a:pt x="3482" y="96101"/>
                    <a:pt x="5941" y="95695"/>
                    <a:pt x="8287" y="94654"/>
                  </a:cubicBezTo>
                  <a:cubicBezTo>
                    <a:pt x="19181" y="89844"/>
                    <a:pt x="3381" y="77736"/>
                    <a:pt x="3881" y="71009"/>
                  </a:cubicBezTo>
                  <a:cubicBezTo>
                    <a:pt x="4727" y="59626"/>
                    <a:pt x="25146" y="57448"/>
                    <a:pt x="30170" y="47470"/>
                  </a:cubicBezTo>
                  <a:cubicBezTo>
                    <a:pt x="36028" y="35826"/>
                    <a:pt x="28134" y="21288"/>
                    <a:pt x="34826" y="8882"/>
                  </a:cubicBezTo>
                  <a:cubicBezTo>
                    <a:pt x="36397" y="5989"/>
                    <a:pt x="38779" y="3036"/>
                    <a:pt x="4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38125" y="2824875"/>
              <a:ext cx="55975" cy="206300"/>
            </a:xfrm>
            <a:custGeom>
              <a:rect b="b" l="l" r="r" t="t"/>
              <a:pathLst>
                <a:path extrusionOk="0" h="8252" w="2239">
                  <a:moveTo>
                    <a:pt x="0" y="1"/>
                  </a:moveTo>
                  <a:lnTo>
                    <a:pt x="0" y="8252"/>
                  </a:lnTo>
                  <a:cubicBezTo>
                    <a:pt x="2238" y="6859"/>
                    <a:pt x="1464" y="369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38125" y="846675"/>
              <a:ext cx="825125" cy="1458525"/>
            </a:xfrm>
            <a:custGeom>
              <a:rect b="b" l="l" r="r" t="t"/>
              <a:pathLst>
                <a:path extrusionOk="0" h="58341" w="33005">
                  <a:moveTo>
                    <a:pt x="28837" y="0"/>
                  </a:moveTo>
                  <a:cubicBezTo>
                    <a:pt x="26503" y="2488"/>
                    <a:pt x="24384" y="4882"/>
                    <a:pt x="23003" y="7144"/>
                  </a:cubicBezTo>
                  <a:cubicBezTo>
                    <a:pt x="16574" y="17693"/>
                    <a:pt x="19300" y="31528"/>
                    <a:pt x="12621" y="41719"/>
                  </a:cubicBezTo>
                  <a:cubicBezTo>
                    <a:pt x="9644" y="46256"/>
                    <a:pt x="4453" y="49339"/>
                    <a:pt x="0" y="52768"/>
                  </a:cubicBezTo>
                  <a:lnTo>
                    <a:pt x="0" y="58341"/>
                  </a:lnTo>
                  <a:cubicBezTo>
                    <a:pt x="5465" y="53221"/>
                    <a:pt x="14049" y="50018"/>
                    <a:pt x="17943" y="43755"/>
                  </a:cubicBezTo>
                  <a:cubicBezTo>
                    <a:pt x="24491" y="33242"/>
                    <a:pt x="20324" y="18824"/>
                    <a:pt x="26872" y="7727"/>
                  </a:cubicBezTo>
                  <a:cubicBezTo>
                    <a:pt x="28337" y="5263"/>
                    <a:pt x="30575" y="2679"/>
                    <a:pt x="33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38125" y="846675"/>
              <a:ext cx="616750" cy="1191525"/>
            </a:xfrm>
            <a:custGeom>
              <a:rect b="b" l="l" r="r" t="t"/>
              <a:pathLst>
                <a:path extrusionOk="0" h="47661" w="24670">
                  <a:moveTo>
                    <a:pt x="21134" y="0"/>
                  </a:moveTo>
                  <a:cubicBezTo>
                    <a:pt x="19300" y="2131"/>
                    <a:pt x="17717" y="4179"/>
                    <a:pt x="16740" y="6096"/>
                  </a:cubicBezTo>
                  <a:cubicBezTo>
                    <a:pt x="11787" y="15954"/>
                    <a:pt x="10918" y="27456"/>
                    <a:pt x="5775" y="37278"/>
                  </a:cubicBezTo>
                  <a:cubicBezTo>
                    <a:pt x="4322" y="40041"/>
                    <a:pt x="2250" y="41969"/>
                    <a:pt x="0" y="43624"/>
                  </a:cubicBezTo>
                  <a:lnTo>
                    <a:pt x="0" y="47661"/>
                  </a:lnTo>
                  <a:cubicBezTo>
                    <a:pt x="3012" y="45339"/>
                    <a:pt x="5953" y="42934"/>
                    <a:pt x="7846" y="39564"/>
                  </a:cubicBezTo>
                  <a:cubicBezTo>
                    <a:pt x="13037" y="30337"/>
                    <a:pt x="14049" y="16835"/>
                    <a:pt x="19538" y="6632"/>
                  </a:cubicBezTo>
                  <a:cubicBezTo>
                    <a:pt x="20693" y="4501"/>
                    <a:pt x="22562" y="2286"/>
                    <a:pt x="24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38125" y="846675"/>
              <a:ext cx="440550" cy="981675"/>
            </a:xfrm>
            <a:custGeom>
              <a:rect b="b" l="l" r="r" t="t"/>
              <a:pathLst>
                <a:path extrusionOk="0" h="39267" w="17622">
                  <a:moveTo>
                    <a:pt x="14264" y="0"/>
                  </a:moveTo>
                  <a:cubicBezTo>
                    <a:pt x="13168" y="1548"/>
                    <a:pt x="12228" y="3048"/>
                    <a:pt x="11621" y="4477"/>
                  </a:cubicBezTo>
                  <a:cubicBezTo>
                    <a:pt x="7906" y="13168"/>
                    <a:pt x="7299" y="23622"/>
                    <a:pt x="2357" y="31980"/>
                  </a:cubicBezTo>
                  <a:cubicBezTo>
                    <a:pt x="1703" y="33064"/>
                    <a:pt x="917" y="34052"/>
                    <a:pt x="0" y="34933"/>
                  </a:cubicBezTo>
                  <a:lnTo>
                    <a:pt x="0" y="39267"/>
                  </a:lnTo>
                  <a:cubicBezTo>
                    <a:pt x="1524" y="38040"/>
                    <a:pt x="2893" y="36600"/>
                    <a:pt x="3953" y="34730"/>
                  </a:cubicBezTo>
                  <a:cubicBezTo>
                    <a:pt x="9061" y="25706"/>
                    <a:pt x="9835" y="14561"/>
                    <a:pt x="14109" y="5358"/>
                  </a:cubicBezTo>
                  <a:cubicBezTo>
                    <a:pt x="14883" y="3691"/>
                    <a:pt x="16157" y="1893"/>
                    <a:pt x="17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38125" y="846675"/>
              <a:ext cx="277125" cy="759925"/>
            </a:xfrm>
            <a:custGeom>
              <a:rect b="b" l="l" r="r" t="t"/>
              <a:pathLst>
                <a:path extrusionOk="0" h="30397" w="11085">
                  <a:moveTo>
                    <a:pt x="8072" y="0"/>
                  </a:moveTo>
                  <a:cubicBezTo>
                    <a:pt x="7656" y="762"/>
                    <a:pt x="7299" y="1548"/>
                    <a:pt x="7001" y="2357"/>
                  </a:cubicBezTo>
                  <a:cubicBezTo>
                    <a:pt x="4358" y="9787"/>
                    <a:pt x="4024" y="18383"/>
                    <a:pt x="0" y="25467"/>
                  </a:cubicBezTo>
                  <a:lnTo>
                    <a:pt x="0" y="30397"/>
                  </a:lnTo>
                  <a:cubicBezTo>
                    <a:pt x="345" y="29968"/>
                    <a:pt x="655" y="29516"/>
                    <a:pt x="941" y="29051"/>
                  </a:cubicBezTo>
                  <a:cubicBezTo>
                    <a:pt x="5632" y="21360"/>
                    <a:pt x="6084" y="11632"/>
                    <a:pt x="9251" y="3465"/>
                  </a:cubicBezTo>
                  <a:cubicBezTo>
                    <a:pt x="9751" y="2262"/>
                    <a:pt x="10370" y="1095"/>
                    <a:pt x="1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38125" y="846675"/>
              <a:ext cx="131275" cy="499175"/>
            </a:xfrm>
            <a:custGeom>
              <a:rect b="b" l="l" r="r" t="t"/>
              <a:pathLst>
                <a:path extrusionOk="0" h="19967" w="5251">
                  <a:moveTo>
                    <a:pt x="2679" y="0"/>
                  </a:moveTo>
                  <a:cubicBezTo>
                    <a:pt x="1512" y="4155"/>
                    <a:pt x="1083" y="8680"/>
                    <a:pt x="0" y="12978"/>
                  </a:cubicBezTo>
                  <a:lnTo>
                    <a:pt x="0" y="19967"/>
                  </a:lnTo>
                  <a:cubicBezTo>
                    <a:pt x="2548" y="14026"/>
                    <a:pt x="2929" y="7215"/>
                    <a:pt x="4822" y="1167"/>
                  </a:cubicBezTo>
                  <a:cubicBezTo>
                    <a:pt x="4941" y="786"/>
                    <a:pt x="5084" y="393"/>
                    <a:pt x="5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gradFill>
            <a:gsLst>
              <a:gs pos="0">
                <a:srgbClr val="FFFFFF">
                  <a:alpha val="7882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713850" y="535375"/>
            <a:ext cx="2547000" cy="19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2" name="Google Shape;122;p10"/>
          <p:cNvGrpSpPr/>
          <p:nvPr/>
        </p:nvGrpSpPr>
        <p:grpSpPr>
          <a:xfrm rot="10800000">
            <a:off x="-97544" y="2625967"/>
            <a:ext cx="1390747" cy="2523532"/>
            <a:chOff x="6373700" y="846675"/>
            <a:chExt cx="1059375" cy="1937750"/>
          </a:xfrm>
        </p:grpSpPr>
        <p:sp>
          <p:nvSpPr>
            <p:cNvPr id="123" name="Google Shape;123;p10"/>
            <p:cNvSpPr/>
            <p:nvPr/>
          </p:nvSpPr>
          <p:spPr>
            <a:xfrm>
              <a:off x="7095225" y="930900"/>
              <a:ext cx="286650" cy="739100"/>
            </a:xfrm>
            <a:custGeom>
              <a:rect b="b" l="l" r="r" t="t"/>
              <a:pathLst>
                <a:path extrusionOk="0" h="29564" w="11466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6741600" y="846675"/>
              <a:ext cx="640275" cy="1047175"/>
            </a:xfrm>
            <a:custGeom>
              <a:rect b="b" l="l" r="r" t="t"/>
              <a:pathLst>
                <a:path extrusionOk="0" h="41887" w="25611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373700" y="846675"/>
              <a:ext cx="1059375" cy="1937750"/>
            </a:xfrm>
            <a:custGeom>
              <a:rect b="b" l="l" r="r" t="t"/>
              <a:pathLst>
                <a:path extrusionOk="0" h="77510" w="42375">
                  <a:moveTo>
                    <a:pt x="19848" y="0"/>
                  </a:moveTo>
                  <a:cubicBezTo>
                    <a:pt x="19908" y="464"/>
                    <a:pt x="19908" y="929"/>
                    <a:pt x="19884" y="1393"/>
                  </a:cubicBezTo>
                  <a:cubicBezTo>
                    <a:pt x="19193" y="11942"/>
                    <a:pt x="1" y="17788"/>
                    <a:pt x="2346" y="29051"/>
                  </a:cubicBezTo>
                  <a:cubicBezTo>
                    <a:pt x="4763" y="40636"/>
                    <a:pt x="26421" y="39814"/>
                    <a:pt x="33040" y="48756"/>
                  </a:cubicBezTo>
                  <a:cubicBezTo>
                    <a:pt x="38767" y="56507"/>
                    <a:pt x="30742" y="70080"/>
                    <a:pt x="38624" y="76426"/>
                  </a:cubicBezTo>
                  <a:cubicBezTo>
                    <a:pt x="39124" y="76831"/>
                    <a:pt x="39660" y="77188"/>
                    <a:pt x="40220" y="77510"/>
                  </a:cubicBezTo>
                  <a:lnTo>
                    <a:pt x="40232" y="69675"/>
                  </a:lnTo>
                  <a:cubicBezTo>
                    <a:pt x="37505" y="63055"/>
                    <a:pt x="42375" y="52995"/>
                    <a:pt x="37946" y="46649"/>
                  </a:cubicBezTo>
                  <a:cubicBezTo>
                    <a:pt x="31838" y="37886"/>
                    <a:pt x="12347" y="38636"/>
                    <a:pt x="9787" y="27730"/>
                  </a:cubicBezTo>
                  <a:cubicBezTo>
                    <a:pt x="7335" y="17312"/>
                    <a:pt x="25504" y="10966"/>
                    <a:pt x="25349" y="1381"/>
                  </a:cubicBezTo>
                  <a:cubicBezTo>
                    <a:pt x="25337" y="917"/>
                    <a:pt x="25289" y="452"/>
                    <a:pt x="25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ctrTitle"/>
          </p:nvPr>
        </p:nvSpPr>
        <p:spPr>
          <a:xfrm>
            <a:off x="1024800" y="1517150"/>
            <a:ext cx="6002400" cy="15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D0D0D"/>
                </a:solidFill>
              </a:rPr>
              <a:t>Algoritmos de classificação aplicados ao controle interno em economicidade de combustíveis – Um estudo de caso na Polícia Militar de Pernambuco</a:t>
            </a:r>
            <a:endParaRPr sz="6400"/>
          </a:p>
        </p:txBody>
      </p:sp>
      <p:sp>
        <p:nvSpPr>
          <p:cNvPr id="411" name="Google Shape;411;p33"/>
          <p:cNvSpPr/>
          <p:nvPr/>
        </p:nvSpPr>
        <p:spPr>
          <a:xfrm>
            <a:off x="-5305492" y="-3450348"/>
            <a:ext cx="8408" cy="8741"/>
          </a:xfrm>
          <a:custGeom>
            <a:rect b="b" l="l" r="r" t="t"/>
            <a:pathLst>
              <a:path extrusionOk="0" h="382" w="323">
                <a:moveTo>
                  <a:pt x="322" y="0"/>
                </a:moveTo>
                <a:lnTo>
                  <a:pt x="167" y="179"/>
                </a:lnTo>
                <a:lnTo>
                  <a:pt x="1" y="381"/>
                </a:lnTo>
                <a:lnTo>
                  <a:pt x="3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-5297110" y="-3456343"/>
            <a:ext cx="5909" cy="6018"/>
          </a:xfrm>
          <a:custGeom>
            <a:rect b="b" l="l" r="r" t="t"/>
            <a:pathLst>
              <a:path extrusionOk="0" h="263" w="227">
                <a:moveTo>
                  <a:pt x="226" y="1"/>
                </a:moveTo>
                <a:cubicBezTo>
                  <a:pt x="143" y="84"/>
                  <a:pt x="72" y="167"/>
                  <a:pt x="0" y="262"/>
                </a:cubicBezTo>
                <a:lnTo>
                  <a:pt x="119" y="131"/>
                </a:lnTo>
                <a:cubicBezTo>
                  <a:pt x="155" y="84"/>
                  <a:pt x="191" y="36"/>
                  <a:pt x="2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-5291227" y="-3463688"/>
            <a:ext cx="6847" cy="7368"/>
          </a:xfrm>
          <a:custGeom>
            <a:rect b="b" l="l" r="r" t="t"/>
            <a:pathLst>
              <a:path extrusionOk="0" h="322" w="263">
                <a:moveTo>
                  <a:pt x="262" y="0"/>
                </a:moveTo>
                <a:lnTo>
                  <a:pt x="143" y="131"/>
                </a:lnTo>
                <a:lnTo>
                  <a:pt x="0" y="321"/>
                </a:lnTo>
                <a:lnTo>
                  <a:pt x="2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900" y="473675"/>
            <a:ext cx="905000" cy="4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400" y="449913"/>
            <a:ext cx="905000" cy="4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3"/>
          <p:cNvSpPr txBox="1"/>
          <p:nvPr>
            <p:ph idx="1" type="subTitle"/>
          </p:nvPr>
        </p:nvSpPr>
        <p:spPr>
          <a:xfrm>
            <a:off x="1024800" y="3084050"/>
            <a:ext cx="5174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Disciplina: Mineração de Dados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Alunos: Ailton de Souza Leite, André Luiz da Silva Xavier, Igor Vitor Teixeira, Rubens Karman Paula da Silva</a:t>
            </a:r>
            <a:endParaRPr sz="1800"/>
          </a:p>
        </p:txBody>
      </p:sp>
      <p:sp>
        <p:nvSpPr>
          <p:cNvPr id="417" name="Google Shape;417;p33"/>
          <p:cNvSpPr/>
          <p:nvPr/>
        </p:nvSpPr>
        <p:spPr>
          <a:xfrm>
            <a:off x="725275" y="3433925"/>
            <a:ext cx="72300" cy="89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title"/>
          </p:nvPr>
        </p:nvSpPr>
        <p:spPr>
          <a:xfrm>
            <a:off x="229200" y="158300"/>
            <a:ext cx="74601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Análise descritiva dos dados</a:t>
            </a:r>
            <a:endParaRPr sz="4100"/>
          </a:p>
        </p:txBody>
      </p:sp>
      <p:pic>
        <p:nvPicPr>
          <p:cNvPr id="498" name="Google Shape;4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405" y="1482950"/>
            <a:ext cx="4133175" cy="26609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9" name="Google Shape;499;p42"/>
          <p:cNvSpPr txBox="1"/>
          <p:nvPr>
            <p:ph idx="4294967295" type="subTitle"/>
          </p:nvPr>
        </p:nvSpPr>
        <p:spPr>
          <a:xfrm>
            <a:off x="416090" y="3682500"/>
            <a:ext cx="21201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77,57%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701</a:t>
            </a:r>
            <a:r>
              <a:rPr b="1" lang="en"/>
              <a:t>.882 registros</a:t>
            </a:r>
            <a:endParaRPr b="1"/>
          </a:p>
        </p:txBody>
      </p:sp>
      <p:cxnSp>
        <p:nvCxnSpPr>
          <p:cNvPr id="500" name="Google Shape;500;p42"/>
          <p:cNvCxnSpPr>
            <a:stCxn id="501" idx="2"/>
            <a:endCxn id="499" idx="0"/>
          </p:cNvCxnSpPr>
          <p:nvPr/>
        </p:nvCxnSpPr>
        <p:spPr>
          <a:xfrm>
            <a:off x="1476150" y="2709088"/>
            <a:ext cx="0" cy="9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2" name="Google Shape;5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925" y="966812"/>
            <a:ext cx="1098476" cy="10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2"/>
          <p:cNvSpPr txBox="1"/>
          <p:nvPr>
            <p:ph idx="4294967295" type="subTitle"/>
          </p:nvPr>
        </p:nvSpPr>
        <p:spPr>
          <a:xfrm>
            <a:off x="229200" y="2065288"/>
            <a:ext cx="24939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904.863</a:t>
            </a:r>
            <a:br>
              <a:rPr b="1" lang="en" sz="2400"/>
            </a:br>
            <a:r>
              <a:rPr b="1" lang="en"/>
              <a:t>Registros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229200" y="158300"/>
            <a:ext cx="74601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Análise descritiva dos dados</a:t>
            </a:r>
            <a:endParaRPr sz="4100"/>
          </a:p>
        </p:txBody>
      </p:sp>
      <p:sp>
        <p:nvSpPr>
          <p:cNvPr id="508" name="Google Shape;508;p43"/>
          <p:cNvSpPr txBox="1"/>
          <p:nvPr>
            <p:ph idx="4294967295" type="subTitle"/>
          </p:nvPr>
        </p:nvSpPr>
        <p:spPr>
          <a:xfrm>
            <a:off x="458615" y="2461600"/>
            <a:ext cx="21201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77%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701.882 registros</a:t>
            </a:r>
            <a:endParaRPr b="1"/>
          </a:p>
        </p:txBody>
      </p:sp>
      <p:pic>
        <p:nvPicPr>
          <p:cNvPr id="509" name="Google Shape;5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531" y="1259800"/>
            <a:ext cx="4593600" cy="30474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229200" y="158300"/>
            <a:ext cx="74601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Análise descritiva dos dados</a:t>
            </a:r>
            <a:endParaRPr sz="4100"/>
          </a:p>
        </p:txBody>
      </p:sp>
      <p:graphicFrame>
        <p:nvGraphicFramePr>
          <p:cNvPr id="515" name="Google Shape;515;p44"/>
          <p:cNvGraphicFramePr/>
          <p:nvPr/>
        </p:nvGraphicFramePr>
        <p:xfrm>
          <a:off x="690550" y="13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{38F5A0E4-1492-4463-BD13-38556E8656E5}</a:tableStyleId>
              </a:tblPr>
              <a:tblGrid>
                <a:gridCol w="1647825"/>
                <a:gridCol w="704850"/>
                <a:gridCol w="5410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Atributo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Tipo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Descrição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AUTORIZAÇÃO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Identificação do registro de lançamento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NOME FANTASIA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Nome fantasia do local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CIDADE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Cidade em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UF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Estado em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SERVIÇO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Descrição do serviço que foi realizado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HODOMETRO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Registro da quilometragem do veículo no momento da execução do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DESLOCAMENTO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Quilometragem que o veículo irá realizar quando o serviço é abastecimento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CONSUMO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Consumo médio de combustível do veículo que executou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QUANTIDADE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Quantidade de itens para o serviço executado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>
            <p:ph type="title"/>
          </p:nvPr>
        </p:nvSpPr>
        <p:spPr>
          <a:xfrm>
            <a:off x="229200" y="158300"/>
            <a:ext cx="74601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Análise descritiva dos dados</a:t>
            </a:r>
            <a:endParaRPr sz="4100"/>
          </a:p>
        </p:txBody>
      </p:sp>
      <p:graphicFrame>
        <p:nvGraphicFramePr>
          <p:cNvPr id="521" name="Google Shape;521;p45"/>
          <p:cNvGraphicFramePr/>
          <p:nvPr/>
        </p:nvGraphicFramePr>
        <p:xfrm>
          <a:off x="419100" y="143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{38F5A0E4-1492-4463-BD13-38556E8656E5}</a:tableStyleId>
              </a:tblPr>
              <a:tblGrid>
                <a:gridCol w="1590675"/>
                <a:gridCol w="952500"/>
                <a:gridCol w="57626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Atributo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Tipo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F243E"/>
                          </a:solidFill>
                        </a:rPr>
                        <a:t>Descrição</a:t>
                      </a:r>
                      <a:endParaRPr b="1" sz="1100">
                        <a:solidFill>
                          <a:srgbClr val="0F243E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UNITARIO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unitário do serviço executado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VALOR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Valor total do serviço executado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DATAHORA TRANS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Data/Hora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e hora do momento que foi registrado a execução do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VEÍCULO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Identificação do veículo em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TIPO VEICULO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Tipo do veículo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MODELO VEICULO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Modelo do veículo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CONDUTOR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Condutor do veículo que foi realizado 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CENTRO DE CUSTO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Número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Centro de custo do batalhão que irá receber a despesa da execução do serviço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REGIÃO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Região onde o veículo trafega (Capital, Região metropolitana do Recife ou Interior).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Pré-processamento</a:t>
            </a:r>
            <a:endParaRPr sz="4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0" y="1101525"/>
            <a:ext cx="7726751" cy="34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7"/>
          <p:cNvSpPr txBox="1"/>
          <p:nvPr>
            <p:ph type="title"/>
          </p:nvPr>
        </p:nvSpPr>
        <p:spPr>
          <a:xfrm>
            <a:off x="343200" y="303875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type="title"/>
          </p:nvPr>
        </p:nvSpPr>
        <p:spPr>
          <a:xfrm>
            <a:off x="358500" y="298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  <p:pic>
        <p:nvPicPr>
          <p:cNvPr id="538" name="Google Shape;5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163" y="974925"/>
            <a:ext cx="4511670" cy="396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 txBox="1"/>
          <p:nvPr>
            <p:ph type="title"/>
          </p:nvPr>
        </p:nvSpPr>
        <p:spPr>
          <a:xfrm>
            <a:off x="358500" y="298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  <p:pic>
        <p:nvPicPr>
          <p:cNvPr id="544" name="Google Shape;5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50" y="1041100"/>
            <a:ext cx="5606676" cy="396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>
            <p:ph type="title"/>
          </p:nvPr>
        </p:nvSpPr>
        <p:spPr>
          <a:xfrm>
            <a:off x="358500" y="298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998" y="1710075"/>
            <a:ext cx="3414177" cy="22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0" y="1747275"/>
            <a:ext cx="3414177" cy="215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187" y="2440450"/>
            <a:ext cx="693300" cy="77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50"/>
          <p:cNvCxnSpPr>
            <a:stCxn id="551" idx="3"/>
            <a:endCxn id="552" idx="1"/>
          </p:cNvCxnSpPr>
          <p:nvPr/>
        </p:nvCxnSpPr>
        <p:spPr>
          <a:xfrm>
            <a:off x="3772677" y="2826173"/>
            <a:ext cx="4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50"/>
          <p:cNvCxnSpPr>
            <a:stCxn id="552" idx="3"/>
            <a:endCxn id="550" idx="1"/>
          </p:cNvCxnSpPr>
          <p:nvPr/>
        </p:nvCxnSpPr>
        <p:spPr>
          <a:xfrm>
            <a:off x="4899487" y="2826175"/>
            <a:ext cx="4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1"/>
          <p:cNvSpPr txBox="1"/>
          <p:nvPr>
            <p:ph type="title"/>
          </p:nvPr>
        </p:nvSpPr>
        <p:spPr>
          <a:xfrm>
            <a:off x="358500" y="298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  <p:pic>
        <p:nvPicPr>
          <p:cNvPr id="560" name="Google Shape;5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50" y="1440525"/>
            <a:ext cx="8274099" cy="22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363150" y="264125"/>
            <a:ext cx="24801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Stakeholders</a:t>
            </a:r>
            <a:endParaRPr sz="3200"/>
          </a:p>
        </p:txBody>
      </p:sp>
      <p:sp>
        <p:nvSpPr>
          <p:cNvPr id="423" name="Google Shape;423;p34"/>
          <p:cNvSpPr/>
          <p:nvPr/>
        </p:nvSpPr>
        <p:spPr>
          <a:xfrm>
            <a:off x="3505232" y="559925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>
            <a:off x="3505232" y="1569450"/>
            <a:ext cx="572700" cy="57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 txBox="1"/>
          <p:nvPr>
            <p:ph idx="1" type="subTitle"/>
          </p:nvPr>
        </p:nvSpPr>
        <p:spPr>
          <a:xfrm>
            <a:off x="4324975" y="573425"/>
            <a:ext cx="2480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George Fragoso</a:t>
            </a:r>
            <a:endParaRPr/>
          </a:p>
        </p:txBody>
      </p:sp>
      <p:sp>
        <p:nvSpPr>
          <p:cNvPr id="426" name="Google Shape;426;p34"/>
          <p:cNvSpPr txBox="1"/>
          <p:nvPr>
            <p:ph idx="2" type="title"/>
          </p:nvPr>
        </p:nvSpPr>
        <p:spPr>
          <a:xfrm>
            <a:off x="3590432" y="645125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7" name="Google Shape;427;p34"/>
          <p:cNvSpPr txBox="1"/>
          <p:nvPr>
            <p:ph idx="3" type="title"/>
          </p:nvPr>
        </p:nvSpPr>
        <p:spPr>
          <a:xfrm>
            <a:off x="3590432" y="1654650"/>
            <a:ext cx="402300" cy="40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8" name="Google Shape;428;p34"/>
          <p:cNvSpPr txBox="1"/>
          <p:nvPr>
            <p:ph idx="6" type="subTitle"/>
          </p:nvPr>
        </p:nvSpPr>
        <p:spPr>
          <a:xfrm>
            <a:off x="4248775" y="1659150"/>
            <a:ext cx="2547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Edilson Fernandes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p34"/>
          <p:cNvSpPr/>
          <p:nvPr/>
        </p:nvSpPr>
        <p:spPr>
          <a:xfrm rot="-5400000">
            <a:off x="5486000" y="168950"/>
            <a:ext cx="75600" cy="221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>
            <p:ph type="title"/>
          </p:nvPr>
        </p:nvSpPr>
        <p:spPr>
          <a:xfrm>
            <a:off x="358500" y="29820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Pré-processamento</a:t>
            </a:r>
            <a:endParaRPr sz="4100"/>
          </a:p>
        </p:txBody>
      </p:sp>
      <p:pic>
        <p:nvPicPr>
          <p:cNvPr id="566" name="Google Shape;5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38" y="1507025"/>
            <a:ext cx="2000125" cy="19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2"/>
          <p:cNvSpPr txBox="1"/>
          <p:nvPr>
            <p:ph idx="4294967295" type="subTitle"/>
          </p:nvPr>
        </p:nvSpPr>
        <p:spPr>
          <a:xfrm>
            <a:off x="2248650" y="3571425"/>
            <a:ext cx="4646700" cy="8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674.508</a:t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Registros de abastecimento</a:t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3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Experimentos</a:t>
            </a:r>
            <a:endParaRPr sz="4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Experimentos</a:t>
            </a:r>
            <a:endParaRPr/>
          </a:p>
        </p:txBody>
      </p:sp>
      <p:pic>
        <p:nvPicPr>
          <p:cNvPr id="578" name="Google Shape;5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2850"/>
            <a:ext cx="8839204" cy="316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5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Resultados</a:t>
            </a:r>
            <a:endParaRPr sz="4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6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Acurácia</a:t>
            </a:r>
            <a:endParaRPr/>
          </a:p>
        </p:txBody>
      </p:sp>
      <p:pic>
        <p:nvPicPr>
          <p:cNvPr id="589" name="Google Shape;5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875" y="2369625"/>
            <a:ext cx="4076275" cy="2411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0" name="Google Shape;590;p56"/>
          <p:cNvGraphicFramePr/>
          <p:nvPr/>
        </p:nvGraphicFramePr>
        <p:xfrm>
          <a:off x="2942813" y="137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{38F5A0E4-1492-4463-BD13-38556E8656E5}</a:tableStyleId>
              </a:tblPr>
              <a:tblGrid>
                <a:gridCol w="952500"/>
                <a:gridCol w="952500"/>
                <a:gridCol w="1095375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Acurácia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Naive Bayes</a:t>
                      </a:r>
                      <a:endParaRPr b="1" i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Random Forest</a:t>
                      </a:r>
                      <a:endParaRPr b="1" i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94,68%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Sensibilidade</a:t>
            </a:r>
            <a:endParaRPr/>
          </a:p>
        </p:txBody>
      </p:sp>
      <p:graphicFrame>
        <p:nvGraphicFramePr>
          <p:cNvPr id="596" name="Google Shape;596;p57"/>
          <p:cNvGraphicFramePr/>
          <p:nvPr/>
        </p:nvGraphicFramePr>
        <p:xfrm>
          <a:off x="1714500" y="12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{38F5A0E4-1492-4463-BD13-38556E8656E5}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Sensibilidade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Naive Bayes</a:t>
                      </a:r>
                      <a:endParaRPr b="1" i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Random Forest</a:t>
                      </a:r>
                      <a:endParaRPr b="1" i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56,12%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97" name="Google Shape;5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00" y="2438275"/>
            <a:ext cx="3760200" cy="22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Precisão</a:t>
            </a:r>
            <a:endParaRPr/>
          </a:p>
        </p:txBody>
      </p:sp>
      <p:pic>
        <p:nvPicPr>
          <p:cNvPr id="603" name="Google Shape;6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375" y="2615050"/>
            <a:ext cx="3785225" cy="2238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4" name="Google Shape;604;p58"/>
          <p:cNvGraphicFramePr/>
          <p:nvPr/>
        </p:nvGraphicFramePr>
        <p:xfrm>
          <a:off x="1714500" y="13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{38F5A0E4-1492-4463-BD13-38556E8656E5}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Precisão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Naive Bayes</a:t>
                      </a:r>
                      <a:endParaRPr b="1" i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/>
                        <a:t>Random Forest</a:t>
                      </a:r>
                      <a:endParaRPr b="1" i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0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Classe 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94,30%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99,99%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9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Conclusão e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trabalhos futuros</a:t>
            </a:r>
            <a:endParaRPr sz="4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0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615" name="Google Shape;615;p60"/>
          <p:cNvSpPr txBox="1"/>
          <p:nvPr>
            <p:ph idx="1" type="body"/>
          </p:nvPr>
        </p:nvSpPr>
        <p:spPr>
          <a:xfrm>
            <a:off x="384625" y="966800"/>
            <a:ext cx="7710900" cy="3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/>
              <a:t>Através da aplicação de técnica de mineração de dados e aprendizagem de máquina, foi possível: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Disponibilizar informações referente a possíveis anomalias;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Auxílio</a:t>
            </a:r>
            <a:r>
              <a:rPr lang="en" sz="2000"/>
              <a:t> na tomada de decisão durante o processo de auditoria;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 modelo </a:t>
            </a:r>
            <a:r>
              <a:rPr b="1" lang="en" sz="2000"/>
              <a:t>KNN </a:t>
            </a:r>
            <a:r>
              <a:rPr lang="en" sz="2000"/>
              <a:t>apresentou os melhores resultados.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"/>
          <p:cNvSpPr txBox="1"/>
          <p:nvPr>
            <p:ph type="title"/>
          </p:nvPr>
        </p:nvSpPr>
        <p:spPr>
          <a:xfrm>
            <a:off x="299225" y="338450"/>
            <a:ext cx="739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Trabalhos futuros</a:t>
            </a:r>
            <a:endParaRPr/>
          </a:p>
        </p:txBody>
      </p:sp>
      <p:sp>
        <p:nvSpPr>
          <p:cNvPr id="621" name="Google Shape;621;p61"/>
          <p:cNvSpPr txBox="1"/>
          <p:nvPr>
            <p:ph idx="1" type="body"/>
          </p:nvPr>
        </p:nvSpPr>
        <p:spPr>
          <a:xfrm>
            <a:off x="384625" y="966800"/>
            <a:ext cx="7710900" cy="3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Realizar um período de avaliação juntamente com os auditores da PMPE;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Diversificação dos rótulos;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Realizar a implantação do modelo computacional no processo de auditoria da PMPE.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type="title"/>
          </p:nvPr>
        </p:nvSpPr>
        <p:spPr>
          <a:xfrm>
            <a:off x="98675" y="575900"/>
            <a:ext cx="42156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</a:rPr>
              <a:t>SDS-PE (Secretaria de Defesa Social de Pernambuco)</a:t>
            </a:r>
            <a:endParaRPr/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75" y="123825"/>
            <a:ext cx="32194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5"/>
          <p:cNvSpPr txBox="1"/>
          <p:nvPr/>
        </p:nvSpPr>
        <p:spPr>
          <a:xfrm>
            <a:off x="628650" y="1557350"/>
            <a:ext cx="36858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Muli"/>
                <a:ea typeface="Muli"/>
                <a:cs typeface="Muli"/>
                <a:sym typeface="Muli"/>
              </a:rPr>
              <a:t>Polícia Militar</a:t>
            </a:r>
            <a:endParaRPr sz="1600">
              <a:solidFill>
                <a:srgbClr val="0D0D0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Muli"/>
                <a:ea typeface="Muli"/>
                <a:cs typeface="Muli"/>
                <a:sym typeface="Muli"/>
              </a:rPr>
              <a:t>Corpo de Bombeiros Militar,</a:t>
            </a:r>
            <a:endParaRPr sz="1600">
              <a:solidFill>
                <a:srgbClr val="0D0D0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Muli"/>
                <a:ea typeface="Muli"/>
                <a:cs typeface="Muli"/>
                <a:sym typeface="Muli"/>
              </a:rPr>
              <a:t>Polícia Civil e </a:t>
            </a:r>
            <a:endParaRPr sz="1600">
              <a:solidFill>
                <a:srgbClr val="0D0D0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Muli"/>
                <a:ea typeface="Muli"/>
                <a:cs typeface="Muli"/>
                <a:sym typeface="Muli"/>
              </a:rPr>
              <a:t>Polícia Científica.</a:t>
            </a:r>
            <a:endParaRPr sz="1600">
              <a:solidFill>
                <a:srgbClr val="0D0D0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7" name="Google Shape;437;p35"/>
          <p:cNvSpPr txBox="1"/>
          <p:nvPr>
            <p:ph type="title"/>
          </p:nvPr>
        </p:nvSpPr>
        <p:spPr>
          <a:xfrm>
            <a:off x="1524875" y="3752850"/>
            <a:ext cx="49617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Bilhões de reais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¹</a:t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438" name="Google Shape;438;p35"/>
          <p:cNvSpPr txBox="1"/>
          <p:nvPr/>
        </p:nvSpPr>
        <p:spPr>
          <a:xfrm>
            <a:off x="1591550" y="3467100"/>
            <a:ext cx="33186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latin typeface="Muli"/>
                <a:ea typeface="Muli"/>
                <a:cs typeface="Muli"/>
                <a:sym typeface="Muli"/>
              </a:rPr>
              <a:t>Orçamento para 2021:</a:t>
            </a:r>
            <a:endParaRPr sz="1600">
              <a:solidFill>
                <a:srgbClr val="0D0D0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9" name="Google Shape;439;p35"/>
          <p:cNvSpPr txBox="1"/>
          <p:nvPr/>
        </p:nvSpPr>
        <p:spPr>
          <a:xfrm>
            <a:off x="7154100" y="4687050"/>
            <a:ext cx="19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1- LOA Pernambuco 2020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2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Obrigado!</a:t>
            </a:r>
            <a:endParaRPr sz="4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/>
          <p:nvPr/>
        </p:nvSpPr>
        <p:spPr>
          <a:xfrm>
            <a:off x="4457700" y="0"/>
            <a:ext cx="4686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952500"/>
            <a:ext cx="24288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6"/>
          <p:cNvSpPr txBox="1"/>
          <p:nvPr/>
        </p:nvSpPr>
        <p:spPr>
          <a:xfrm>
            <a:off x="5086338" y="185750"/>
            <a:ext cx="330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Lilita One"/>
                <a:ea typeface="Lilita One"/>
                <a:cs typeface="Lilita One"/>
                <a:sym typeface="Lilita One"/>
              </a:rPr>
              <a:t>CPA – Comissão Permanente de Auditoria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47" name="Google Shape;4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675" y="184803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6"/>
          <p:cNvSpPr txBox="1"/>
          <p:nvPr/>
        </p:nvSpPr>
        <p:spPr>
          <a:xfrm>
            <a:off x="4748300" y="4300550"/>
            <a:ext cx="18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R$ 119 MI </a:t>
            </a:r>
            <a:endParaRPr b="1" sz="2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6600825" y="4316975"/>
            <a:ext cx="18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em combustíveis entre 2017 e 2020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63" y="2362200"/>
            <a:ext cx="3551075" cy="1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7"/>
          <p:cNvSpPr txBox="1"/>
          <p:nvPr/>
        </p:nvSpPr>
        <p:spPr>
          <a:xfrm>
            <a:off x="1181125" y="1724150"/>
            <a:ext cx="23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Esse é Edilson:</a:t>
            </a:r>
            <a:endParaRPr b="1"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37"/>
          <p:cNvSpPr txBox="1"/>
          <p:nvPr>
            <p:ph type="title"/>
          </p:nvPr>
        </p:nvSpPr>
        <p:spPr>
          <a:xfrm>
            <a:off x="229200" y="158300"/>
            <a:ext cx="55287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Descrição do Problema:</a:t>
            </a:r>
            <a:endParaRPr sz="4100"/>
          </a:p>
        </p:txBody>
      </p:sp>
      <p:sp>
        <p:nvSpPr>
          <p:cNvPr id="457" name="Google Shape;457;p37"/>
          <p:cNvSpPr/>
          <p:nvPr/>
        </p:nvSpPr>
        <p:spPr>
          <a:xfrm>
            <a:off x="4500575" y="981075"/>
            <a:ext cx="3329100" cy="69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87 Centros de Custos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58" name="Google Shape;458;p37"/>
          <p:cNvSpPr/>
          <p:nvPr/>
        </p:nvSpPr>
        <p:spPr>
          <a:xfrm>
            <a:off x="4500575" y="1776400"/>
            <a:ext cx="3329100" cy="6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7.432 veículos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4500575" y="2571725"/>
            <a:ext cx="3329100" cy="69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Relatórios entre 10.000 e 18.000 registros por mês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4500575" y="3367050"/>
            <a:ext cx="3329100" cy="695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Sistemas terceirizados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4500575" y="4162375"/>
            <a:ext cx="3329100" cy="69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Subjetividade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229200" y="158300"/>
            <a:ext cx="54573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Trabalhos Relacionados</a:t>
            </a:r>
            <a:endParaRPr sz="4100"/>
          </a:p>
        </p:txBody>
      </p:sp>
      <p:sp>
        <p:nvSpPr>
          <p:cNvPr id="467" name="Google Shape;467;p38"/>
          <p:cNvSpPr txBox="1"/>
          <p:nvPr>
            <p:ph idx="1" type="body"/>
          </p:nvPr>
        </p:nvSpPr>
        <p:spPr>
          <a:xfrm>
            <a:off x="384625" y="966800"/>
            <a:ext cx="7710900" cy="3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1950" lvl="0" marL="457200" marR="45085" rtl="0" algn="just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Pereira, A. C., Andrade, G., Silva, H., Amorim Neto, H., Lima, J. A., &amp; Batista, M. - “Análise do Consumo de Combustível da PM-PE com Foco no Controle Interno”.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45085" rtl="0" algn="just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Huertas J.I.; Giraldo, M.; Quirama, L.F.; Díaz, - “Driving Cycles Based on Fuel Consumption”.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45085" rtl="0" algn="just">
              <a:lnSpc>
                <a:spcPct val="104166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AutoNum type="arabicPeriod"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Bonchi, F., Giannotti F., Mainetto G., Pedreschi D., - “A classification-based methodology for planning audit strategies in fraud detection.”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229200" y="158300"/>
            <a:ext cx="54573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Objetivo</a:t>
            </a:r>
            <a:endParaRPr sz="4100"/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384625" y="966800"/>
            <a:ext cx="7710900" cy="348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18034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Consiste em utilizar técnicas de aprendizagem de máquina para realizar a classificação dos dados, a fim de identificar, dentro do universo de registros existentes na base de dados, se determinado veículo está dentro da conformidade de economicidade ou não, baseados nos critérios adotados pela CPA.</a:t>
            </a:r>
            <a:endParaRPr sz="29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57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429225" y="1858500"/>
            <a:ext cx="55134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Análise descritiva dos dados</a:t>
            </a:r>
            <a:endParaRPr sz="4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/>
          <p:nvPr>
            <p:ph type="title"/>
          </p:nvPr>
        </p:nvSpPr>
        <p:spPr>
          <a:xfrm>
            <a:off x="229200" y="158300"/>
            <a:ext cx="7460100" cy="8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Análise descritiva dos dados</a:t>
            </a:r>
            <a:endParaRPr sz="4100"/>
          </a:p>
        </p:txBody>
      </p:sp>
      <p:pic>
        <p:nvPicPr>
          <p:cNvPr id="484" name="Google Shape;484;p41"/>
          <p:cNvPicPr preferRelativeResize="0"/>
          <p:nvPr/>
        </p:nvPicPr>
        <p:blipFill rotWithShape="1">
          <a:blip r:embed="rId3">
            <a:alphaModFix/>
          </a:blip>
          <a:srcRect b="16704" l="14607" r="13718" t="16396"/>
          <a:stretch/>
        </p:blipFill>
        <p:spPr>
          <a:xfrm>
            <a:off x="1217888" y="1989563"/>
            <a:ext cx="753325" cy="7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 txBox="1"/>
          <p:nvPr>
            <p:ph idx="4294967295" type="subTitle"/>
          </p:nvPr>
        </p:nvSpPr>
        <p:spPr>
          <a:xfrm>
            <a:off x="711950" y="2820738"/>
            <a:ext cx="17652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7.432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b="1" lang="en"/>
              <a:t>eículos</a:t>
            </a:r>
            <a:endParaRPr b="1"/>
          </a:p>
        </p:txBody>
      </p:sp>
      <p:grpSp>
        <p:nvGrpSpPr>
          <p:cNvPr id="486" name="Google Shape;486;p41"/>
          <p:cNvGrpSpPr/>
          <p:nvPr/>
        </p:nvGrpSpPr>
        <p:grpSpPr>
          <a:xfrm>
            <a:off x="3457463" y="1829127"/>
            <a:ext cx="2007062" cy="900419"/>
            <a:chOff x="2905475" y="1250731"/>
            <a:chExt cx="2007062" cy="900419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 b="16704" l="14607" r="13718" t="16396"/>
            <a:stretch/>
          </p:blipFill>
          <p:spPr>
            <a:xfrm>
              <a:off x="2905475" y="1410525"/>
              <a:ext cx="753325" cy="70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41"/>
            <p:cNvPicPr preferRelativeResize="0"/>
            <p:nvPr/>
          </p:nvPicPr>
          <p:blipFill rotWithShape="1">
            <a:blip r:embed="rId4">
              <a:alphaModFix/>
            </a:blip>
            <a:srcRect b="13859" l="20611" r="20516" t="15608"/>
            <a:stretch/>
          </p:blipFill>
          <p:spPr>
            <a:xfrm>
              <a:off x="3609347" y="1410525"/>
              <a:ext cx="586853" cy="703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41"/>
            <p:cNvPicPr preferRelativeResize="0"/>
            <p:nvPr/>
          </p:nvPicPr>
          <p:blipFill rotWithShape="1">
            <a:blip r:embed="rId5">
              <a:alphaModFix/>
            </a:blip>
            <a:srcRect b="7193" l="17006" r="16999" t="13929"/>
            <a:stretch/>
          </p:blipFill>
          <p:spPr>
            <a:xfrm>
              <a:off x="4159212" y="1250731"/>
              <a:ext cx="753325" cy="9004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41"/>
          <p:cNvSpPr txBox="1"/>
          <p:nvPr>
            <p:ph idx="4294967295" type="subTitle"/>
          </p:nvPr>
        </p:nvSpPr>
        <p:spPr>
          <a:xfrm>
            <a:off x="3214038" y="2820750"/>
            <a:ext cx="24939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124</a:t>
            </a:r>
            <a:br>
              <a:rPr b="1" lang="en" sz="2400"/>
            </a:br>
            <a:r>
              <a:rPr b="1" lang="en"/>
              <a:t>Modelos de veículos</a:t>
            </a:r>
            <a:endParaRPr b="1"/>
          </a:p>
        </p:txBody>
      </p:sp>
      <p:pic>
        <p:nvPicPr>
          <p:cNvPr id="491" name="Google Shape;4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850" y="1700612"/>
            <a:ext cx="1098476" cy="10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41"/>
          <p:cNvSpPr txBox="1"/>
          <p:nvPr>
            <p:ph idx="4294967295" type="subTitle"/>
          </p:nvPr>
        </p:nvSpPr>
        <p:spPr>
          <a:xfrm>
            <a:off x="6022125" y="2799088"/>
            <a:ext cx="24939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904.863</a:t>
            </a:r>
            <a:br>
              <a:rPr b="1" lang="en" sz="2400"/>
            </a:br>
            <a:r>
              <a:rPr b="1" lang="en"/>
              <a:t>Registros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ave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