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561EBC4-2BB7-4406-9880-D3712EC47387}">
  <a:tblStyle styleId="{1561EBC4-2BB7-4406-9880-D3712EC4738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7E1568D-DABA-4524-816F-07D7ECE8244A}"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1FA"/>
          </a:solidFill>
        </a:fill>
      </a:tcStyle>
    </a:wholeTbl>
    <a:band1H>
      <a:tcTxStyle/>
      <a:tcStyle>
        <a:fill>
          <a:solidFill>
            <a:srgbClr val="CBE2F5"/>
          </a:solidFill>
        </a:fill>
      </a:tcStyle>
    </a:band1H>
    <a:band2H>
      <a:tcTxStyle/>
    </a:band2H>
    <a:band1V>
      <a:tcTxStyle/>
      <a:tcStyle>
        <a:fill>
          <a:solidFill>
            <a:srgbClr val="CBE2F5"/>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4056C399-67AD-4204-B15F-2DDBA296AE60}" styleName="Table_2">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c6b4f848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ac6b4f848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c6b4f848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ac6b4f848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c6b4f848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ac6b4f848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c6b4f848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ac6b4f848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ac6b4f848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ac6b4f848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ab01f88be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ab01f88be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ac6b4f848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ac6b4f848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ac6b4f848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ac6b4f848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ac6b4f848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ac6b4f848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ac6b4f848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ac6b4f848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ac6b4f848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ac6b4f848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ac6b4f84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ac6b4f84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b01f88be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ab01f88be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ac6b4f8482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gac6b4f8482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ac6b4f8482_1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ac6b4f8482_1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ac6b4f8482_1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gac6b4f8482_1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ac6b4f8482_1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gac6b4f8482_1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ac6b4f8482_1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gac6b4f8482_1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ac6b4f8482_1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gac6b4f8482_1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showMasterSp="0" type="title">
  <p:cSld name="TITLE">
    <p:spTree>
      <p:nvGrpSpPr>
        <p:cNvPr id="16" name="Shape 16"/>
        <p:cNvGrpSpPr/>
        <p:nvPr/>
      </p:nvGrpSpPr>
      <p:grpSpPr>
        <a:xfrm>
          <a:off x="0" y="0"/>
          <a:ext cx="0" cy="0"/>
          <a:chOff x="0" y="0"/>
          <a:chExt cx="0" cy="0"/>
        </a:xfrm>
      </p:grpSpPr>
      <p:sp>
        <p:nvSpPr>
          <p:cNvPr id="17" name="Google Shape;17;p2"/>
          <p:cNvSpPr/>
          <p:nvPr/>
        </p:nvSpPr>
        <p:spPr>
          <a:xfrm>
            <a:off x="1" y="4800600"/>
            <a:ext cx="91440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1" y="4750737"/>
            <a:ext cx="9144000" cy="498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txBox="1"/>
          <p:nvPr>
            <p:ph type="ctr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marR="0" algn="l">
              <a:lnSpc>
                <a:spcPct val="85000"/>
              </a:lnSpc>
              <a:spcBef>
                <a:spcPts val="0"/>
              </a:spcBef>
              <a:spcAft>
                <a:spcPts val="0"/>
              </a:spcAft>
              <a:buClr>
                <a:srgbClr val="262626"/>
              </a:buClr>
              <a:buSzPts val="6000"/>
              <a:buFont typeface="Calibri"/>
              <a:buNone/>
              <a:defRPr b="0" i="0" sz="6000" u="none" cap="none" strike="noStrike">
                <a:solidFill>
                  <a:srgbClr val="262626"/>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20" name="Google Shape;20;p2"/>
          <p:cNvSpPr txBox="1"/>
          <p:nvPr>
            <p:ph idx="1" type="subTitle"/>
          </p:nvPr>
        </p:nvSpPr>
        <p:spPr>
          <a:xfrm>
            <a:off x="825038" y="3341716"/>
            <a:ext cx="7543800" cy="857400"/>
          </a:xfrm>
          <a:prstGeom prst="rect">
            <a:avLst/>
          </a:prstGeom>
          <a:noFill/>
          <a:ln>
            <a:noFill/>
          </a:ln>
        </p:spPr>
        <p:txBody>
          <a:bodyPr anchorCtr="0" anchor="t" bIns="34275" lIns="68575" spcFirstLastPara="1" rIns="68575" wrap="square" tIns="34275">
            <a:noAutofit/>
          </a:bodyPr>
          <a:lstStyle>
            <a:lvl1pPr lvl="0" marR="0" algn="l">
              <a:lnSpc>
                <a:spcPct val="90000"/>
              </a:lnSpc>
              <a:spcBef>
                <a:spcPts val="900"/>
              </a:spcBef>
              <a:spcAft>
                <a:spcPts val="0"/>
              </a:spcAft>
              <a:buClr>
                <a:schemeClr val="accent1"/>
              </a:buClr>
              <a:buSzPts val="1800"/>
              <a:buFont typeface="Calibri"/>
              <a:buNone/>
              <a:defRPr b="0" i="0" sz="1800" u="none" cap="none" strike="noStrike">
                <a:solidFill>
                  <a:schemeClr val="dk2"/>
                </a:solidFill>
                <a:latin typeface="Calibri"/>
                <a:ea typeface="Calibri"/>
                <a:cs typeface="Calibri"/>
                <a:sym typeface="Calibri"/>
              </a:defRPr>
            </a:lvl1pPr>
            <a:lvl2pPr lvl="1" marR="0" algn="ctr">
              <a:lnSpc>
                <a:spcPct val="90000"/>
              </a:lnSpc>
              <a:spcBef>
                <a:spcPts val="200"/>
              </a:spcBef>
              <a:spcAft>
                <a:spcPts val="0"/>
              </a:spcAft>
              <a:buClr>
                <a:schemeClr val="accent1"/>
              </a:buClr>
              <a:buSzPts val="1800"/>
              <a:buFont typeface="Calibri"/>
              <a:buNone/>
              <a:defRPr b="0" i="0" sz="1800" u="none" cap="none" strike="noStrike">
                <a:solidFill>
                  <a:srgbClr val="3F3F3F"/>
                </a:solidFill>
                <a:latin typeface="Calibri"/>
                <a:ea typeface="Calibri"/>
                <a:cs typeface="Calibri"/>
                <a:sym typeface="Calibri"/>
              </a:defRPr>
            </a:lvl2pPr>
            <a:lvl3pPr lvl="2" marR="0" algn="ctr">
              <a:lnSpc>
                <a:spcPct val="90000"/>
              </a:lnSpc>
              <a:spcBef>
                <a:spcPts val="300"/>
              </a:spcBef>
              <a:spcAft>
                <a:spcPts val="0"/>
              </a:spcAft>
              <a:buClr>
                <a:schemeClr val="accent1"/>
              </a:buClr>
              <a:buSzPts val="1800"/>
              <a:buFont typeface="Calibri"/>
              <a:buNone/>
              <a:defRPr b="0" i="0" sz="1800" u="none" cap="none" strike="noStrike">
                <a:solidFill>
                  <a:srgbClr val="3F3F3F"/>
                </a:solidFill>
                <a:latin typeface="Calibri"/>
                <a:ea typeface="Calibri"/>
                <a:cs typeface="Calibri"/>
                <a:sym typeface="Calibri"/>
              </a:defRPr>
            </a:lvl3pPr>
            <a:lvl4pPr lvl="3" marR="0" algn="ctr">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4pPr>
            <a:lvl5pPr lvl="4" marR="0" algn="ctr">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5pPr>
            <a:lvl6pPr lvl="5" marR="0" algn="ctr">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6pPr>
            <a:lvl7pPr lvl="6" marR="0" algn="ctr">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7pPr>
            <a:lvl8pPr lvl="7" marR="0" algn="ctr">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8pPr>
            <a:lvl9pPr lvl="8" marR="0" algn="ctr">
              <a:lnSpc>
                <a:spcPct val="90000"/>
              </a:lnSpc>
              <a:spcBef>
                <a:spcPts val="300"/>
              </a:spcBef>
              <a:spcAft>
                <a:spcPts val="30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9pPr>
          </a:lstStyle>
          <a:p/>
        </p:txBody>
      </p:sp>
      <p:sp>
        <p:nvSpPr>
          <p:cNvPr id="21" name="Google Shape;21;p2"/>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2" name="Google Shape;22;p2"/>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3" name="Google Shape;23;p2"/>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cxnSp>
        <p:nvCxnSpPr>
          <p:cNvPr id="24" name="Google Shape;24;p2"/>
          <p:cNvCxnSpPr/>
          <p:nvPr/>
        </p:nvCxnSpPr>
        <p:spPr>
          <a:xfrm>
            <a:off x="905744" y="3257550"/>
            <a:ext cx="7406700" cy="0"/>
          </a:xfrm>
          <a:prstGeom prst="straightConnector1">
            <a:avLst/>
          </a:prstGeom>
          <a:noFill/>
          <a:ln cap="flat" cmpd="sng" w="9525">
            <a:solidFill>
              <a:srgbClr val="7F7F7F"/>
            </a:solidFill>
            <a:prstDash val="solid"/>
            <a:round/>
            <a:headEnd len="sm" w="sm" type="none"/>
            <a:tailEnd len="sm" w="sm" type="none"/>
          </a:ln>
        </p:spPr>
      </p:cxnSp>
      <p:pic>
        <p:nvPicPr>
          <p:cNvPr id="25" name="Google Shape;25;p2"/>
          <p:cNvPicPr preferRelativeResize="0"/>
          <p:nvPr/>
        </p:nvPicPr>
        <p:blipFill rotWithShape="1">
          <a:blip r:embed="rId2">
            <a:alphaModFix/>
          </a:blip>
          <a:srcRect b="0" l="0" r="0" t="0"/>
          <a:stretch/>
        </p:blipFill>
        <p:spPr>
          <a:xfrm>
            <a:off x="800096" y="287800"/>
            <a:ext cx="1359783" cy="857400"/>
          </a:xfrm>
          <a:prstGeom prst="rect">
            <a:avLst/>
          </a:prstGeom>
          <a:noFill/>
          <a:ln>
            <a:noFill/>
          </a:ln>
        </p:spPr>
      </p:pic>
      <p:pic>
        <p:nvPicPr>
          <p:cNvPr id="26" name="Google Shape;26;p2"/>
          <p:cNvPicPr preferRelativeResize="0"/>
          <p:nvPr/>
        </p:nvPicPr>
        <p:blipFill rotWithShape="1">
          <a:blip r:embed="rId3">
            <a:alphaModFix/>
          </a:blip>
          <a:srcRect b="0" l="0" r="0" t="0"/>
          <a:stretch/>
        </p:blipFill>
        <p:spPr>
          <a:xfrm>
            <a:off x="6654050" y="287800"/>
            <a:ext cx="1714800" cy="8574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87" name="Shape 87"/>
        <p:cNvGrpSpPr/>
        <p:nvPr/>
      </p:nvGrpSpPr>
      <p:grpSpPr>
        <a:xfrm>
          <a:off x="0" y="0"/>
          <a:ext cx="0" cy="0"/>
          <a:chOff x="0" y="0"/>
          <a:chExt cx="0" cy="0"/>
        </a:xfrm>
      </p:grpSpPr>
      <p:sp>
        <p:nvSpPr>
          <p:cNvPr id="88" name="Google Shape;88;p11"/>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marR="0" algn="l">
              <a:lnSpc>
                <a:spcPct val="85000"/>
              </a:lnSpc>
              <a:spcBef>
                <a:spcPts val="0"/>
              </a:spcBef>
              <a:spcAft>
                <a:spcPts val="0"/>
              </a:spcAft>
              <a:buClr>
                <a:srgbClr val="3F3F3F"/>
              </a:buClr>
              <a:buSzPts val="3600"/>
              <a:buFont typeface="Calibri"/>
              <a:buNone/>
              <a:defRPr b="0" i="0" sz="3600" u="none" cap="none" strike="noStrike">
                <a:solidFill>
                  <a:srgbClr val="3F3F3F"/>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89" name="Google Shape;89;p11"/>
          <p:cNvSpPr txBox="1"/>
          <p:nvPr>
            <p:ph idx="1" type="body"/>
          </p:nvPr>
        </p:nvSpPr>
        <p:spPr>
          <a:xfrm rot="5400000">
            <a:off x="3086160" y="-878900"/>
            <a:ext cx="3017400" cy="7543800"/>
          </a:xfrm>
          <a:prstGeom prst="rect">
            <a:avLst/>
          </a:prstGeom>
          <a:noFill/>
          <a:ln>
            <a:noFill/>
          </a:ln>
        </p:spPr>
        <p:txBody>
          <a:bodyPr anchorCtr="0" anchor="t" bIns="0" lIns="34275" spcFirstLastPara="1" rIns="34275" wrap="square" tIns="0">
            <a:noAutofit/>
          </a:bodyPr>
          <a:lstStyle>
            <a:lvl1pPr indent="-323850" lvl="0" marL="457200" marR="0" algn="l">
              <a:lnSpc>
                <a:spcPct val="90000"/>
              </a:lnSpc>
              <a:spcBef>
                <a:spcPts val="900"/>
              </a:spcBef>
              <a:spcAft>
                <a:spcPts val="0"/>
              </a:spcAft>
              <a:buClr>
                <a:schemeClr val="accent1"/>
              </a:buClr>
              <a:buSzPts val="1500"/>
              <a:buFont typeface="Calibri"/>
              <a:buChar char=" "/>
              <a:defRPr b="0" i="0" sz="1500" u="none" cap="none" strike="noStrike">
                <a:solidFill>
                  <a:srgbClr val="3F3F3F"/>
                </a:solidFill>
                <a:latin typeface="Calibri"/>
                <a:ea typeface="Calibri"/>
                <a:cs typeface="Calibri"/>
                <a:sym typeface="Calibri"/>
              </a:defRPr>
            </a:lvl1pPr>
            <a:lvl2pPr indent="-317500" lvl="1" marL="914400" marR="0" algn="l">
              <a:lnSpc>
                <a:spcPct val="90000"/>
              </a:lnSpc>
              <a:spcBef>
                <a:spcPts val="2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2pPr>
            <a:lvl3pPr indent="-298450" lvl="2" marL="13716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3pPr>
            <a:lvl4pPr indent="-298450" lvl="3" marL="18288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4pPr>
            <a:lvl5pPr indent="-298450" lvl="4" marL="22860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5pPr>
            <a:lvl6pPr indent="-298450" lvl="5" marL="27432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6pPr>
            <a:lvl7pPr indent="-298450" lvl="6" marL="32004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7pPr>
            <a:lvl8pPr indent="-298450" lvl="7" marL="36576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8pPr>
            <a:lvl9pPr indent="-298450" lvl="8" marL="4114800" marR="0" algn="l">
              <a:lnSpc>
                <a:spcPct val="90000"/>
              </a:lnSpc>
              <a:spcBef>
                <a:spcPts val="3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9pPr>
          </a:lstStyle>
          <a:p/>
        </p:txBody>
      </p:sp>
      <p:sp>
        <p:nvSpPr>
          <p:cNvPr id="90" name="Google Shape;90;p11"/>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1" name="Google Shape;91;p11"/>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2" name="Google Shape;92;p11"/>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showMasterSp="0" type="vertTitleAndTx">
  <p:cSld name="VERTICAL_TITLE_AND_VERTICAL_TEXT">
    <p:spTree>
      <p:nvGrpSpPr>
        <p:cNvPr id="93" name="Shape 93"/>
        <p:cNvGrpSpPr/>
        <p:nvPr/>
      </p:nvGrpSpPr>
      <p:grpSpPr>
        <a:xfrm>
          <a:off x="0" y="0"/>
          <a:ext cx="0" cy="0"/>
          <a:chOff x="0" y="0"/>
          <a:chExt cx="0" cy="0"/>
        </a:xfrm>
      </p:grpSpPr>
      <p:sp>
        <p:nvSpPr>
          <p:cNvPr id="94" name="Google Shape;94;p12"/>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2"/>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2"/>
          <p:cNvSpPr txBox="1"/>
          <p:nvPr>
            <p:ph type="title"/>
          </p:nvPr>
        </p:nvSpPr>
        <p:spPr>
          <a:xfrm rot="5400000">
            <a:off x="5369550" y="1483427"/>
            <a:ext cx="4320000" cy="1971600"/>
          </a:xfrm>
          <a:prstGeom prst="rect">
            <a:avLst/>
          </a:prstGeom>
          <a:noFill/>
          <a:ln>
            <a:noFill/>
          </a:ln>
        </p:spPr>
        <p:txBody>
          <a:bodyPr anchorCtr="0" anchor="b" bIns="34275" lIns="68575" spcFirstLastPara="1" rIns="68575" wrap="square" tIns="34275">
            <a:noAutofit/>
          </a:bodyPr>
          <a:lstStyle>
            <a:lvl1pPr lvl="0" marR="0" algn="l">
              <a:lnSpc>
                <a:spcPct val="85000"/>
              </a:lnSpc>
              <a:spcBef>
                <a:spcPts val="0"/>
              </a:spcBef>
              <a:spcAft>
                <a:spcPts val="0"/>
              </a:spcAft>
              <a:buClr>
                <a:srgbClr val="3F3F3F"/>
              </a:buClr>
              <a:buSzPts val="3600"/>
              <a:buFont typeface="Calibri"/>
              <a:buNone/>
              <a:defRPr b="0" i="0" sz="3600" u="none" cap="none" strike="noStrike">
                <a:solidFill>
                  <a:srgbClr val="3F3F3F"/>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97" name="Google Shape;97;p12"/>
          <p:cNvSpPr txBox="1"/>
          <p:nvPr>
            <p:ph idx="1" type="body"/>
          </p:nvPr>
        </p:nvSpPr>
        <p:spPr>
          <a:xfrm rot="5400000">
            <a:off x="1368975" y="-431173"/>
            <a:ext cx="4320000" cy="5800800"/>
          </a:xfrm>
          <a:prstGeom prst="rect">
            <a:avLst/>
          </a:prstGeom>
          <a:noFill/>
          <a:ln>
            <a:noFill/>
          </a:ln>
        </p:spPr>
        <p:txBody>
          <a:bodyPr anchorCtr="0" anchor="t" bIns="0" lIns="34275" spcFirstLastPara="1" rIns="34275" wrap="square" tIns="0">
            <a:noAutofit/>
          </a:bodyPr>
          <a:lstStyle>
            <a:lvl1pPr indent="-323850" lvl="0" marL="457200" marR="0" algn="l">
              <a:lnSpc>
                <a:spcPct val="90000"/>
              </a:lnSpc>
              <a:spcBef>
                <a:spcPts val="900"/>
              </a:spcBef>
              <a:spcAft>
                <a:spcPts val="0"/>
              </a:spcAft>
              <a:buClr>
                <a:schemeClr val="accent1"/>
              </a:buClr>
              <a:buSzPts val="1500"/>
              <a:buFont typeface="Calibri"/>
              <a:buChar char=" "/>
              <a:defRPr b="0" i="0" sz="1500" u="none" cap="none" strike="noStrike">
                <a:solidFill>
                  <a:srgbClr val="3F3F3F"/>
                </a:solidFill>
                <a:latin typeface="Calibri"/>
                <a:ea typeface="Calibri"/>
                <a:cs typeface="Calibri"/>
                <a:sym typeface="Calibri"/>
              </a:defRPr>
            </a:lvl1pPr>
            <a:lvl2pPr indent="-317500" lvl="1" marL="914400" marR="0" algn="l">
              <a:lnSpc>
                <a:spcPct val="90000"/>
              </a:lnSpc>
              <a:spcBef>
                <a:spcPts val="2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2pPr>
            <a:lvl3pPr indent="-298450" lvl="2" marL="13716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3pPr>
            <a:lvl4pPr indent="-298450" lvl="3" marL="18288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4pPr>
            <a:lvl5pPr indent="-298450" lvl="4" marL="22860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5pPr>
            <a:lvl6pPr indent="-298450" lvl="5" marL="27432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6pPr>
            <a:lvl7pPr indent="-298450" lvl="6" marL="32004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7pPr>
            <a:lvl8pPr indent="-298450" lvl="7" marL="36576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8pPr>
            <a:lvl9pPr indent="-298450" lvl="8" marL="4114800" marR="0" algn="l">
              <a:lnSpc>
                <a:spcPct val="90000"/>
              </a:lnSpc>
              <a:spcBef>
                <a:spcPts val="3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9pPr>
          </a:lstStyle>
          <a:p/>
        </p:txBody>
      </p:sp>
      <p:sp>
        <p:nvSpPr>
          <p:cNvPr id="98" name="Google Shape;98;p12"/>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9" name="Google Shape;99;p12"/>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0" name="Google Shape;100;p12"/>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27" name="Shape 27"/>
        <p:cNvGrpSpPr/>
        <p:nvPr/>
      </p:nvGrpSpPr>
      <p:grpSpPr>
        <a:xfrm>
          <a:off x="0" y="0"/>
          <a:ext cx="0" cy="0"/>
          <a:chOff x="0" y="0"/>
          <a:chExt cx="0" cy="0"/>
        </a:xfrm>
      </p:grpSpPr>
      <p:sp>
        <p:nvSpPr>
          <p:cNvPr id="28" name="Google Shape;28;p3"/>
          <p:cNvSpPr txBox="1"/>
          <p:nvPr>
            <p:ph type="title"/>
          </p:nvPr>
        </p:nvSpPr>
        <p:spPr>
          <a:xfrm>
            <a:off x="2023675" y="214950"/>
            <a:ext cx="4709700" cy="1088100"/>
          </a:xfrm>
          <a:prstGeom prst="rect">
            <a:avLst/>
          </a:prstGeom>
          <a:noFill/>
          <a:ln>
            <a:noFill/>
          </a:ln>
        </p:spPr>
        <p:txBody>
          <a:bodyPr anchorCtr="0" anchor="b" bIns="34275" lIns="68575" spcFirstLastPara="1" rIns="68575" wrap="square" tIns="34275">
            <a:noAutofit/>
          </a:bodyPr>
          <a:lstStyle>
            <a:lvl1pPr lvl="0" marR="0" algn="l">
              <a:lnSpc>
                <a:spcPct val="85000"/>
              </a:lnSpc>
              <a:spcBef>
                <a:spcPts val="0"/>
              </a:spcBef>
              <a:spcAft>
                <a:spcPts val="0"/>
              </a:spcAft>
              <a:buClr>
                <a:srgbClr val="3F3F3F"/>
              </a:buClr>
              <a:buSzPts val="3600"/>
              <a:buFont typeface="Calibri"/>
              <a:buNone/>
              <a:defRPr b="0" i="0" sz="3600" u="none" cap="none" strike="noStrike">
                <a:solidFill>
                  <a:srgbClr val="3F3F3F"/>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29" name="Google Shape;29;p3"/>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23850" lvl="0" marL="457200" marR="0" algn="l">
              <a:lnSpc>
                <a:spcPct val="90000"/>
              </a:lnSpc>
              <a:spcBef>
                <a:spcPts val="900"/>
              </a:spcBef>
              <a:spcAft>
                <a:spcPts val="0"/>
              </a:spcAft>
              <a:buClr>
                <a:schemeClr val="accent1"/>
              </a:buClr>
              <a:buSzPts val="1500"/>
              <a:buFont typeface="Calibri"/>
              <a:buChar char=" "/>
              <a:defRPr b="0" i="0" sz="1500" u="none" cap="none" strike="noStrike">
                <a:solidFill>
                  <a:srgbClr val="3F3F3F"/>
                </a:solidFill>
                <a:latin typeface="Calibri"/>
                <a:ea typeface="Calibri"/>
                <a:cs typeface="Calibri"/>
                <a:sym typeface="Calibri"/>
              </a:defRPr>
            </a:lvl1pPr>
            <a:lvl2pPr indent="-317500" lvl="1" marL="914400" marR="0" algn="l">
              <a:lnSpc>
                <a:spcPct val="90000"/>
              </a:lnSpc>
              <a:spcBef>
                <a:spcPts val="2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2pPr>
            <a:lvl3pPr indent="-298450" lvl="2" marL="13716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3pPr>
            <a:lvl4pPr indent="-298450" lvl="3" marL="18288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4pPr>
            <a:lvl5pPr indent="-298450" lvl="4" marL="22860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5pPr>
            <a:lvl6pPr indent="-298450" lvl="5" marL="27432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6pPr>
            <a:lvl7pPr indent="-298450" lvl="6" marL="32004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7pPr>
            <a:lvl8pPr indent="-298450" lvl="7" marL="36576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8pPr>
            <a:lvl9pPr indent="-298450" lvl="8" marL="4114800" marR="0" algn="l">
              <a:lnSpc>
                <a:spcPct val="90000"/>
              </a:lnSpc>
              <a:spcBef>
                <a:spcPts val="3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9pPr>
          </a:lstStyle>
          <a:p/>
        </p:txBody>
      </p:sp>
      <p:sp>
        <p:nvSpPr>
          <p:cNvPr id="30" name="Google Shape;30;p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1" name="Google Shape;31;p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2" name="Google Shape;32;p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showMasterSp="0" type="secHead">
  <p:cSld name="SECTION_HEADER">
    <p:bg>
      <p:bgPr>
        <a:solidFill>
          <a:schemeClr val="lt1"/>
        </a:solidFill>
      </p:bgPr>
    </p:bg>
    <p:spTree>
      <p:nvGrpSpPr>
        <p:cNvPr id="33" name="Shape 33"/>
        <p:cNvGrpSpPr/>
        <p:nvPr/>
      </p:nvGrpSpPr>
      <p:grpSpPr>
        <a:xfrm>
          <a:off x="0" y="0"/>
          <a:ext cx="0" cy="0"/>
          <a:chOff x="0" y="0"/>
          <a:chExt cx="0" cy="0"/>
        </a:xfrm>
      </p:grpSpPr>
      <p:sp>
        <p:nvSpPr>
          <p:cNvPr id="34" name="Google Shape;34;p4"/>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marR="0" algn="l">
              <a:lnSpc>
                <a:spcPct val="85000"/>
              </a:lnSpc>
              <a:spcBef>
                <a:spcPts val="0"/>
              </a:spcBef>
              <a:spcAft>
                <a:spcPts val="0"/>
              </a:spcAft>
              <a:buClr>
                <a:srgbClr val="262626"/>
              </a:buClr>
              <a:buSzPts val="6000"/>
              <a:buFont typeface="Calibri"/>
              <a:buNone/>
              <a:defRPr b="0" i="0" sz="6000" u="none" cap="none" strike="noStrike">
                <a:solidFill>
                  <a:srgbClr val="262626"/>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37" name="Google Shape;37;p4"/>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marR="0" algn="l">
              <a:lnSpc>
                <a:spcPct val="90000"/>
              </a:lnSpc>
              <a:spcBef>
                <a:spcPts val="900"/>
              </a:spcBef>
              <a:spcAft>
                <a:spcPts val="0"/>
              </a:spcAft>
              <a:buClr>
                <a:schemeClr val="accent1"/>
              </a:buClr>
              <a:buSzPts val="1800"/>
              <a:buFont typeface="Calibri"/>
              <a:buNone/>
              <a:defRPr b="0" i="0" sz="1800" u="none" cap="none" strike="noStrike">
                <a:solidFill>
                  <a:schemeClr val="dk2"/>
                </a:solidFill>
                <a:latin typeface="Calibri"/>
                <a:ea typeface="Calibri"/>
                <a:cs typeface="Calibri"/>
                <a:sym typeface="Calibri"/>
              </a:defRPr>
            </a:lvl1pPr>
            <a:lvl2pPr indent="-228600" lvl="1" marL="914400" marR="0" algn="l">
              <a:lnSpc>
                <a:spcPct val="90000"/>
              </a:lnSpc>
              <a:spcBef>
                <a:spcPts val="200"/>
              </a:spcBef>
              <a:spcAft>
                <a:spcPts val="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2pPr>
            <a:lvl3pPr indent="-228600" lvl="2" marL="1371600" marR="0" algn="l">
              <a:lnSpc>
                <a:spcPct val="90000"/>
              </a:lnSpc>
              <a:spcBef>
                <a:spcPts val="300"/>
              </a:spcBef>
              <a:spcAft>
                <a:spcPts val="0"/>
              </a:spcAft>
              <a:buClr>
                <a:schemeClr val="accent1"/>
              </a:buClr>
              <a:buSzPts val="1200"/>
              <a:buFont typeface="Calibri"/>
              <a:buNone/>
              <a:defRPr b="0" i="0" sz="1200" u="none" cap="none" strike="noStrike">
                <a:solidFill>
                  <a:srgbClr val="888888"/>
                </a:solidFill>
                <a:latin typeface="Calibri"/>
                <a:ea typeface="Calibri"/>
                <a:cs typeface="Calibri"/>
                <a:sym typeface="Calibri"/>
              </a:defRPr>
            </a:lvl3pPr>
            <a:lvl4pPr indent="-228600" lvl="3" marL="1828800" marR="0" algn="l">
              <a:lnSpc>
                <a:spcPct val="90000"/>
              </a:lnSpc>
              <a:spcBef>
                <a:spcPts val="300"/>
              </a:spcBef>
              <a:spcAft>
                <a:spcPts val="0"/>
              </a:spcAft>
              <a:buClr>
                <a:schemeClr val="accent1"/>
              </a:buClr>
              <a:buSzPts val="1100"/>
              <a:buFont typeface="Calibri"/>
              <a:buNone/>
              <a:defRPr b="0" i="0" sz="1100" u="none" cap="none" strike="noStrike">
                <a:solidFill>
                  <a:srgbClr val="888888"/>
                </a:solidFill>
                <a:latin typeface="Calibri"/>
                <a:ea typeface="Calibri"/>
                <a:cs typeface="Calibri"/>
                <a:sym typeface="Calibri"/>
              </a:defRPr>
            </a:lvl4pPr>
            <a:lvl5pPr indent="-228600" lvl="4" marL="2286000" marR="0" algn="l">
              <a:lnSpc>
                <a:spcPct val="90000"/>
              </a:lnSpc>
              <a:spcBef>
                <a:spcPts val="300"/>
              </a:spcBef>
              <a:spcAft>
                <a:spcPts val="0"/>
              </a:spcAft>
              <a:buClr>
                <a:schemeClr val="accent1"/>
              </a:buClr>
              <a:buSzPts val="1100"/>
              <a:buFont typeface="Calibri"/>
              <a:buNone/>
              <a:defRPr b="0" i="0" sz="1100" u="none" cap="none" strike="noStrike">
                <a:solidFill>
                  <a:srgbClr val="888888"/>
                </a:solidFill>
                <a:latin typeface="Calibri"/>
                <a:ea typeface="Calibri"/>
                <a:cs typeface="Calibri"/>
                <a:sym typeface="Calibri"/>
              </a:defRPr>
            </a:lvl5pPr>
            <a:lvl6pPr indent="-228600" lvl="5" marL="2743200" marR="0" algn="l">
              <a:lnSpc>
                <a:spcPct val="90000"/>
              </a:lnSpc>
              <a:spcBef>
                <a:spcPts val="300"/>
              </a:spcBef>
              <a:spcAft>
                <a:spcPts val="0"/>
              </a:spcAft>
              <a:buClr>
                <a:schemeClr val="accent1"/>
              </a:buClr>
              <a:buSzPts val="1100"/>
              <a:buFont typeface="Calibri"/>
              <a:buNone/>
              <a:defRPr b="0" i="0" sz="1100" u="none" cap="none" strike="noStrike">
                <a:solidFill>
                  <a:srgbClr val="888888"/>
                </a:solidFill>
                <a:latin typeface="Calibri"/>
                <a:ea typeface="Calibri"/>
                <a:cs typeface="Calibri"/>
                <a:sym typeface="Calibri"/>
              </a:defRPr>
            </a:lvl6pPr>
            <a:lvl7pPr indent="-228600" lvl="6" marL="3200400" marR="0" algn="l">
              <a:lnSpc>
                <a:spcPct val="90000"/>
              </a:lnSpc>
              <a:spcBef>
                <a:spcPts val="300"/>
              </a:spcBef>
              <a:spcAft>
                <a:spcPts val="0"/>
              </a:spcAft>
              <a:buClr>
                <a:schemeClr val="accent1"/>
              </a:buClr>
              <a:buSzPts val="1100"/>
              <a:buFont typeface="Calibri"/>
              <a:buNone/>
              <a:defRPr b="0" i="0" sz="1100" u="none" cap="none" strike="noStrike">
                <a:solidFill>
                  <a:srgbClr val="888888"/>
                </a:solidFill>
                <a:latin typeface="Calibri"/>
                <a:ea typeface="Calibri"/>
                <a:cs typeface="Calibri"/>
                <a:sym typeface="Calibri"/>
              </a:defRPr>
            </a:lvl7pPr>
            <a:lvl8pPr indent="-228600" lvl="7" marL="3657600" marR="0" algn="l">
              <a:lnSpc>
                <a:spcPct val="90000"/>
              </a:lnSpc>
              <a:spcBef>
                <a:spcPts val="300"/>
              </a:spcBef>
              <a:spcAft>
                <a:spcPts val="0"/>
              </a:spcAft>
              <a:buClr>
                <a:schemeClr val="accent1"/>
              </a:buClr>
              <a:buSzPts val="1100"/>
              <a:buFont typeface="Calibri"/>
              <a:buNone/>
              <a:defRPr b="0" i="0" sz="1100" u="none" cap="none" strike="noStrike">
                <a:solidFill>
                  <a:srgbClr val="888888"/>
                </a:solidFill>
                <a:latin typeface="Calibri"/>
                <a:ea typeface="Calibri"/>
                <a:cs typeface="Calibri"/>
                <a:sym typeface="Calibri"/>
              </a:defRPr>
            </a:lvl8pPr>
            <a:lvl9pPr indent="-228600" lvl="8" marL="4114800" marR="0" algn="l">
              <a:lnSpc>
                <a:spcPct val="90000"/>
              </a:lnSpc>
              <a:spcBef>
                <a:spcPts val="300"/>
              </a:spcBef>
              <a:spcAft>
                <a:spcPts val="300"/>
              </a:spcAft>
              <a:buClr>
                <a:schemeClr val="accent1"/>
              </a:buClr>
              <a:buSzPts val="1100"/>
              <a:buFont typeface="Calibri"/>
              <a:buNone/>
              <a:defRPr b="0" i="0" sz="1100" u="none" cap="none" strike="noStrike">
                <a:solidFill>
                  <a:srgbClr val="888888"/>
                </a:solidFill>
                <a:latin typeface="Calibri"/>
                <a:ea typeface="Calibri"/>
                <a:cs typeface="Calibri"/>
                <a:sym typeface="Calibri"/>
              </a:defRPr>
            </a:lvl9pPr>
          </a:lstStyle>
          <a:p/>
        </p:txBody>
      </p:sp>
      <p:sp>
        <p:nvSpPr>
          <p:cNvPr id="38" name="Google Shape;38;p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9" name="Google Shape;39;p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40" name="Google Shape;40;p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cxnSp>
        <p:nvCxnSpPr>
          <p:cNvPr id="41" name="Google Shape;41;p4"/>
          <p:cNvCxnSpPr/>
          <p:nvPr/>
        </p:nvCxnSpPr>
        <p:spPr>
          <a:xfrm>
            <a:off x="905744" y="3257550"/>
            <a:ext cx="74067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42" name="Shape 42"/>
        <p:cNvGrpSpPr/>
        <p:nvPr/>
      </p:nvGrpSpPr>
      <p:grpSpPr>
        <a:xfrm>
          <a:off x="0" y="0"/>
          <a:ext cx="0" cy="0"/>
          <a:chOff x="0" y="0"/>
          <a:chExt cx="0" cy="0"/>
        </a:xfrm>
      </p:grpSpPr>
      <p:sp>
        <p:nvSpPr>
          <p:cNvPr id="43" name="Google Shape;43;p5"/>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marR="0" algn="l">
              <a:lnSpc>
                <a:spcPct val="85000"/>
              </a:lnSpc>
              <a:spcBef>
                <a:spcPts val="0"/>
              </a:spcBef>
              <a:spcAft>
                <a:spcPts val="0"/>
              </a:spcAft>
              <a:buClr>
                <a:srgbClr val="3F3F3F"/>
              </a:buClr>
              <a:buSzPts val="3600"/>
              <a:buFont typeface="Calibri"/>
              <a:buNone/>
              <a:defRPr b="0" i="0" sz="3600" u="none" cap="none" strike="noStrike">
                <a:solidFill>
                  <a:srgbClr val="3F3F3F"/>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44" name="Google Shape;44;p5"/>
          <p:cNvSpPr txBox="1"/>
          <p:nvPr>
            <p:ph idx="1" type="body"/>
          </p:nvPr>
        </p:nvSpPr>
        <p:spPr>
          <a:xfrm>
            <a:off x="822960" y="1384300"/>
            <a:ext cx="3703200" cy="3017400"/>
          </a:xfrm>
          <a:prstGeom prst="rect">
            <a:avLst/>
          </a:prstGeom>
          <a:noFill/>
          <a:ln>
            <a:noFill/>
          </a:ln>
        </p:spPr>
        <p:txBody>
          <a:bodyPr anchorCtr="0" anchor="t" bIns="34275" lIns="0" spcFirstLastPara="1" rIns="0" wrap="square" tIns="34275">
            <a:noAutofit/>
          </a:bodyPr>
          <a:lstStyle>
            <a:lvl1pPr indent="-323850" lvl="0" marL="457200" marR="0" algn="l">
              <a:lnSpc>
                <a:spcPct val="90000"/>
              </a:lnSpc>
              <a:spcBef>
                <a:spcPts val="900"/>
              </a:spcBef>
              <a:spcAft>
                <a:spcPts val="0"/>
              </a:spcAft>
              <a:buClr>
                <a:schemeClr val="accent1"/>
              </a:buClr>
              <a:buSzPts val="1500"/>
              <a:buFont typeface="Calibri"/>
              <a:buChar char=" "/>
              <a:defRPr b="0" i="0" sz="1500" u="none" cap="none" strike="noStrike">
                <a:solidFill>
                  <a:srgbClr val="3F3F3F"/>
                </a:solidFill>
                <a:latin typeface="Calibri"/>
                <a:ea typeface="Calibri"/>
                <a:cs typeface="Calibri"/>
                <a:sym typeface="Calibri"/>
              </a:defRPr>
            </a:lvl1pPr>
            <a:lvl2pPr indent="-317500" lvl="1" marL="914400" marR="0" algn="l">
              <a:lnSpc>
                <a:spcPct val="90000"/>
              </a:lnSpc>
              <a:spcBef>
                <a:spcPts val="2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2pPr>
            <a:lvl3pPr indent="-298450" lvl="2" marL="13716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3pPr>
            <a:lvl4pPr indent="-298450" lvl="3" marL="18288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4pPr>
            <a:lvl5pPr indent="-298450" lvl="4" marL="22860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5pPr>
            <a:lvl6pPr indent="-298450" lvl="5" marL="27432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6pPr>
            <a:lvl7pPr indent="-298450" lvl="6" marL="32004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7pPr>
            <a:lvl8pPr indent="-298450" lvl="7" marL="36576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8pPr>
            <a:lvl9pPr indent="-298450" lvl="8" marL="4114800" marR="0" algn="l">
              <a:lnSpc>
                <a:spcPct val="90000"/>
              </a:lnSpc>
              <a:spcBef>
                <a:spcPts val="3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9pPr>
          </a:lstStyle>
          <a:p/>
        </p:txBody>
      </p:sp>
      <p:sp>
        <p:nvSpPr>
          <p:cNvPr id="45" name="Google Shape;45;p5"/>
          <p:cNvSpPr txBox="1"/>
          <p:nvPr>
            <p:ph idx="2" type="body"/>
          </p:nvPr>
        </p:nvSpPr>
        <p:spPr>
          <a:xfrm>
            <a:off x="4663440" y="1384301"/>
            <a:ext cx="3703200" cy="3017400"/>
          </a:xfrm>
          <a:prstGeom prst="rect">
            <a:avLst/>
          </a:prstGeom>
          <a:noFill/>
          <a:ln>
            <a:noFill/>
          </a:ln>
        </p:spPr>
        <p:txBody>
          <a:bodyPr anchorCtr="0" anchor="t" bIns="34275" lIns="0" spcFirstLastPara="1" rIns="0" wrap="square" tIns="34275">
            <a:noAutofit/>
          </a:bodyPr>
          <a:lstStyle>
            <a:lvl1pPr indent="-323850" lvl="0" marL="457200" marR="0" algn="l">
              <a:lnSpc>
                <a:spcPct val="90000"/>
              </a:lnSpc>
              <a:spcBef>
                <a:spcPts val="900"/>
              </a:spcBef>
              <a:spcAft>
                <a:spcPts val="0"/>
              </a:spcAft>
              <a:buClr>
                <a:schemeClr val="accent1"/>
              </a:buClr>
              <a:buSzPts val="1500"/>
              <a:buFont typeface="Calibri"/>
              <a:buChar char=" "/>
              <a:defRPr b="0" i="0" sz="1500" u="none" cap="none" strike="noStrike">
                <a:solidFill>
                  <a:srgbClr val="3F3F3F"/>
                </a:solidFill>
                <a:latin typeface="Calibri"/>
                <a:ea typeface="Calibri"/>
                <a:cs typeface="Calibri"/>
                <a:sym typeface="Calibri"/>
              </a:defRPr>
            </a:lvl1pPr>
            <a:lvl2pPr indent="-317500" lvl="1" marL="914400" marR="0" algn="l">
              <a:lnSpc>
                <a:spcPct val="90000"/>
              </a:lnSpc>
              <a:spcBef>
                <a:spcPts val="2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2pPr>
            <a:lvl3pPr indent="-298450" lvl="2" marL="13716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3pPr>
            <a:lvl4pPr indent="-298450" lvl="3" marL="18288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4pPr>
            <a:lvl5pPr indent="-298450" lvl="4" marL="22860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5pPr>
            <a:lvl6pPr indent="-298450" lvl="5" marL="27432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6pPr>
            <a:lvl7pPr indent="-298450" lvl="6" marL="32004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7pPr>
            <a:lvl8pPr indent="-298450" lvl="7" marL="36576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8pPr>
            <a:lvl9pPr indent="-298450" lvl="8" marL="4114800" marR="0" algn="l">
              <a:lnSpc>
                <a:spcPct val="90000"/>
              </a:lnSpc>
              <a:spcBef>
                <a:spcPts val="3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9pPr>
          </a:lstStyle>
          <a:p/>
        </p:txBody>
      </p:sp>
      <p:sp>
        <p:nvSpPr>
          <p:cNvPr id="46" name="Google Shape;46;p5"/>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47" name="Google Shape;47;p5"/>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48" name="Google Shape;48;p5"/>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49" name="Shape 49"/>
        <p:cNvGrpSpPr/>
        <p:nvPr/>
      </p:nvGrpSpPr>
      <p:grpSpPr>
        <a:xfrm>
          <a:off x="0" y="0"/>
          <a:ext cx="0" cy="0"/>
          <a:chOff x="0" y="0"/>
          <a:chExt cx="0" cy="0"/>
        </a:xfrm>
      </p:grpSpPr>
      <p:sp>
        <p:nvSpPr>
          <p:cNvPr id="50" name="Google Shape;50;p6"/>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marR="0" algn="l">
              <a:lnSpc>
                <a:spcPct val="85000"/>
              </a:lnSpc>
              <a:spcBef>
                <a:spcPts val="0"/>
              </a:spcBef>
              <a:spcAft>
                <a:spcPts val="0"/>
              </a:spcAft>
              <a:buClr>
                <a:srgbClr val="3F3F3F"/>
              </a:buClr>
              <a:buSzPts val="3600"/>
              <a:buFont typeface="Calibri"/>
              <a:buNone/>
              <a:defRPr b="0" i="0" sz="3600" u="none" cap="none" strike="noStrike">
                <a:solidFill>
                  <a:srgbClr val="3F3F3F"/>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51" name="Google Shape;51;p6"/>
          <p:cNvSpPr txBox="1"/>
          <p:nvPr>
            <p:ph idx="1" type="body"/>
          </p:nvPr>
        </p:nvSpPr>
        <p:spPr>
          <a:xfrm>
            <a:off x="822960" y="1384539"/>
            <a:ext cx="3703200" cy="552300"/>
          </a:xfrm>
          <a:prstGeom prst="rect">
            <a:avLst/>
          </a:prstGeom>
          <a:noFill/>
          <a:ln>
            <a:noFill/>
          </a:ln>
        </p:spPr>
        <p:txBody>
          <a:bodyPr anchorCtr="0" anchor="ctr" bIns="34275" lIns="68575" spcFirstLastPara="1" rIns="68575" wrap="square" tIns="34275">
            <a:noAutofit/>
          </a:bodyPr>
          <a:lstStyle>
            <a:lvl1pPr indent="-228600" lvl="0" marL="457200" marR="0" algn="l">
              <a:lnSpc>
                <a:spcPct val="90000"/>
              </a:lnSpc>
              <a:spcBef>
                <a:spcPts val="900"/>
              </a:spcBef>
              <a:spcAft>
                <a:spcPts val="0"/>
              </a:spcAft>
              <a:buClr>
                <a:schemeClr val="accent1"/>
              </a:buClr>
              <a:buSzPts val="1500"/>
              <a:buFont typeface="Calibri"/>
              <a:buNone/>
              <a:defRPr b="0" i="0" sz="1500" u="none" cap="none" strike="noStrike">
                <a:solidFill>
                  <a:schemeClr val="dk2"/>
                </a:solidFill>
                <a:latin typeface="Calibri"/>
                <a:ea typeface="Calibri"/>
                <a:cs typeface="Calibri"/>
                <a:sym typeface="Calibri"/>
              </a:defRPr>
            </a:lvl1pPr>
            <a:lvl2pPr indent="-228600" lvl="1" marL="914400" marR="0" algn="l">
              <a:lnSpc>
                <a:spcPct val="90000"/>
              </a:lnSpc>
              <a:spcBef>
                <a:spcPts val="200"/>
              </a:spcBef>
              <a:spcAft>
                <a:spcPts val="0"/>
              </a:spcAft>
              <a:buClr>
                <a:schemeClr val="accent1"/>
              </a:buClr>
              <a:buSzPts val="1500"/>
              <a:buFont typeface="Calibri"/>
              <a:buNone/>
              <a:defRPr b="1" i="0" sz="1500" u="none" cap="none" strike="noStrike">
                <a:solidFill>
                  <a:srgbClr val="3F3F3F"/>
                </a:solidFill>
                <a:latin typeface="Calibri"/>
                <a:ea typeface="Calibri"/>
                <a:cs typeface="Calibri"/>
                <a:sym typeface="Calibri"/>
              </a:defRPr>
            </a:lvl2pPr>
            <a:lvl3pPr indent="-228600" lvl="2" marL="1371600" marR="0" algn="l">
              <a:lnSpc>
                <a:spcPct val="90000"/>
              </a:lnSpc>
              <a:spcBef>
                <a:spcPts val="300"/>
              </a:spcBef>
              <a:spcAft>
                <a:spcPts val="0"/>
              </a:spcAft>
              <a:buClr>
                <a:schemeClr val="accent1"/>
              </a:buClr>
              <a:buSzPts val="1400"/>
              <a:buFont typeface="Calibri"/>
              <a:buNone/>
              <a:defRPr b="1" i="0" sz="1400" u="none" cap="none" strike="noStrike">
                <a:solidFill>
                  <a:srgbClr val="3F3F3F"/>
                </a:solidFill>
                <a:latin typeface="Calibri"/>
                <a:ea typeface="Calibri"/>
                <a:cs typeface="Calibri"/>
                <a:sym typeface="Calibri"/>
              </a:defRPr>
            </a:lvl3pPr>
            <a:lvl4pPr indent="-228600" lvl="3" marL="1828800" marR="0" algn="l">
              <a:lnSpc>
                <a:spcPct val="90000"/>
              </a:lnSpc>
              <a:spcBef>
                <a:spcPts val="300"/>
              </a:spcBef>
              <a:spcAft>
                <a:spcPts val="0"/>
              </a:spcAft>
              <a:buClr>
                <a:schemeClr val="accent1"/>
              </a:buClr>
              <a:buSzPts val="1200"/>
              <a:buFont typeface="Calibri"/>
              <a:buNone/>
              <a:defRPr b="1" i="0" sz="1200" u="none" cap="none" strike="noStrike">
                <a:solidFill>
                  <a:srgbClr val="3F3F3F"/>
                </a:solidFill>
                <a:latin typeface="Calibri"/>
                <a:ea typeface="Calibri"/>
                <a:cs typeface="Calibri"/>
                <a:sym typeface="Calibri"/>
              </a:defRPr>
            </a:lvl4pPr>
            <a:lvl5pPr indent="-228600" lvl="4" marL="2286000" marR="0" algn="l">
              <a:lnSpc>
                <a:spcPct val="90000"/>
              </a:lnSpc>
              <a:spcBef>
                <a:spcPts val="300"/>
              </a:spcBef>
              <a:spcAft>
                <a:spcPts val="0"/>
              </a:spcAft>
              <a:buClr>
                <a:schemeClr val="accent1"/>
              </a:buClr>
              <a:buSzPts val="1200"/>
              <a:buFont typeface="Calibri"/>
              <a:buNone/>
              <a:defRPr b="1" i="0" sz="1200" u="none" cap="none" strike="noStrike">
                <a:solidFill>
                  <a:srgbClr val="3F3F3F"/>
                </a:solidFill>
                <a:latin typeface="Calibri"/>
                <a:ea typeface="Calibri"/>
                <a:cs typeface="Calibri"/>
                <a:sym typeface="Calibri"/>
              </a:defRPr>
            </a:lvl5pPr>
            <a:lvl6pPr indent="-228600" lvl="5" marL="2743200" marR="0" algn="l">
              <a:lnSpc>
                <a:spcPct val="90000"/>
              </a:lnSpc>
              <a:spcBef>
                <a:spcPts val="300"/>
              </a:spcBef>
              <a:spcAft>
                <a:spcPts val="0"/>
              </a:spcAft>
              <a:buClr>
                <a:schemeClr val="accent1"/>
              </a:buClr>
              <a:buSzPts val="1200"/>
              <a:buFont typeface="Calibri"/>
              <a:buNone/>
              <a:defRPr b="1" i="0" sz="1200" u="none" cap="none" strike="noStrike">
                <a:solidFill>
                  <a:srgbClr val="3F3F3F"/>
                </a:solidFill>
                <a:latin typeface="Calibri"/>
                <a:ea typeface="Calibri"/>
                <a:cs typeface="Calibri"/>
                <a:sym typeface="Calibri"/>
              </a:defRPr>
            </a:lvl6pPr>
            <a:lvl7pPr indent="-228600" lvl="6" marL="3200400" marR="0" algn="l">
              <a:lnSpc>
                <a:spcPct val="90000"/>
              </a:lnSpc>
              <a:spcBef>
                <a:spcPts val="300"/>
              </a:spcBef>
              <a:spcAft>
                <a:spcPts val="0"/>
              </a:spcAft>
              <a:buClr>
                <a:schemeClr val="accent1"/>
              </a:buClr>
              <a:buSzPts val="1200"/>
              <a:buFont typeface="Calibri"/>
              <a:buNone/>
              <a:defRPr b="1" i="0" sz="1200" u="none" cap="none" strike="noStrike">
                <a:solidFill>
                  <a:srgbClr val="3F3F3F"/>
                </a:solidFill>
                <a:latin typeface="Calibri"/>
                <a:ea typeface="Calibri"/>
                <a:cs typeface="Calibri"/>
                <a:sym typeface="Calibri"/>
              </a:defRPr>
            </a:lvl7pPr>
            <a:lvl8pPr indent="-228600" lvl="7" marL="3657600" marR="0" algn="l">
              <a:lnSpc>
                <a:spcPct val="90000"/>
              </a:lnSpc>
              <a:spcBef>
                <a:spcPts val="300"/>
              </a:spcBef>
              <a:spcAft>
                <a:spcPts val="0"/>
              </a:spcAft>
              <a:buClr>
                <a:schemeClr val="accent1"/>
              </a:buClr>
              <a:buSzPts val="1200"/>
              <a:buFont typeface="Calibri"/>
              <a:buNone/>
              <a:defRPr b="1" i="0" sz="1200" u="none" cap="none" strike="noStrike">
                <a:solidFill>
                  <a:srgbClr val="3F3F3F"/>
                </a:solidFill>
                <a:latin typeface="Calibri"/>
                <a:ea typeface="Calibri"/>
                <a:cs typeface="Calibri"/>
                <a:sym typeface="Calibri"/>
              </a:defRPr>
            </a:lvl8pPr>
            <a:lvl9pPr indent="-228600" lvl="8" marL="4114800" marR="0" algn="l">
              <a:lnSpc>
                <a:spcPct val="90000"/>
              </a:lnSpc>
              <a:spcBef>
                <a:spcPts val="300"/>
              </a:spcBef>
              <a:spcAft>
                <a:spcPts val="300"/>
              </a:spcAft>
              <a:buClr>
                <a:schemeClr val="accent1"/>
              </a:buClr>
              <a:buSzPts val="1200"/>
              <a:buFont typeface="Calibri"/>
              <a:buNone/>
              <a:defRPr b="1" i="0" sz="1200" u="none" cap="none" strike="noStrike">
                <a:solidFill>
                  <a:srgbClr val="3F3F3F"/>
                </a:solidFill>
                <a:latin typeface="Calibri"/>
                <a:ea typeface="Calibri"/>
                <a:cs typeface="Calibri"/>
                <a:sym typeface="Calibri"/>
              </a:defRPr>
            </a:lvl9pPr>
          </a:lstStyle>
          <a:p/>
        </p:txBody>
      </p:sp>
      <p:sp>
        <p:nvSpPr>
          <p:cNvPr id="52" name="Google Shape;52;p6"/>
          <p:cNvSpPr txBox="1"/>
          <p:nvPr>
            <p:ph idx="2" type="body"/>
          </p:nvPr>
        </p:nvSpPr>
        <p:spPr>
          <a:xfrm>
            <a:off x="822960" y="1936751"/>
            <a:ext cx="3703200" cy="2465100"/>
          </a:xfrm>
          <a:prstGeom prst="rect">
            <a:avLst/>
          </a:prstGeom>
          <a:noFill/>
          <a:ln>
            <a:noFill/>
          </a:ln>
        </p:spPr>
        <p:txBody>
          <a:bodyPr anchorCtr="0" anchor="t" bIns="34275" lIns="0" spcFirstLastPara="1" rIns="0" wrap="square" tIns="34275">
            <a:noAutofit/>
          </a:bodyPr>
          <a:lstStyle>
            <a:lvl1pPr indent="-323850" lvl="0" marL="457200" marR="0" algn="l">
              <a:lnSpc>
                <a:spcPct val="90000"/>
              </a:lnSpc>
              <a:spcBef>
                <a:spcPts val="900"/>
              </a:spcBef>
              <a:spcAft>
                <a:spcPts val="0"/>
              </a:spcAft>
              <a:buClr>
                <a:schemeClr val="accent1"/>
              </a:buClr>
              <a:buSzPts val="1500"/>
              <a:buFont typeface="Calibri"/>
              <a:buChar char=" "/>
              <a:defRPr b="0" i="0" sz="1500" u="none" cap="none" strike="noStrike">
                <a:solidFill>
                  <a:srgbClr val="3F3F3F"/>
                </a:solidFill>
                <a:latin typeface="Calibri"/>
                <a:ea typeface="Calibri"/>
                <a:cs typeface="Calibri"/>
                <a:sym typeface="Calibri"/>
              </a:defRPr>
            </a:lvl1pPr>
            <a:lvl2pPr indent="-317500" lvl="1" marL="914400" marR="0" algn="l">
              <a:lnSpc>
                <a:spcPct val="90000"/>
              </a:lnSpc>
              <a:spcBef>
                <a:spcPts val="2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2pPr>
            <a:lvl3pPr indent="-298450" lvl="2" marL="13716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3pPr>
            <a:lvl4pPr indent="-298450" lvl="3" marL="18288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4pPr>
            <a:lvl5pPr indent="-298450" lvl="4" marL="22860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5pPr>
            <a:lvl6pPr indent="-298450" lvl="5" marL="27432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6pPr>
            <a:lvl7pPr indent="-298450" lvl="6" marL="32004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7pPr>
            <a:lvl8pPr indent="-298450" lvl="7" marL="36576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8pPr>
            <a:lvl9pPr indent="-298450" lvl="8" marL="4114800" marR="0" algn="l">
              <a:lnSpc>
                <a:spcPct val="90000"/>
              </a:lnSpc>
              <a:spcBef>
                <a:spcPts val="3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9pPr>
          </a:lstStyle>
          <a:p/>
        </p:txBody>
      </p:sp>
      <p:sp>
        <p:nvSpPr>
          <p:cNvPr id="53" name="Google Shape;53;p6"/>
          <p:cNvSpPr txBox="1"/>
          <p:nvPr>
            <p:ph idx="3" type="body"/>
          </p:nvPr>
        </p:nvSpPr>
        <p:spPr>
          <a:xfrm>
            <a:off x="4663440" y="1384539"/>
            <a:ext cx="3703200" cy="552300"/>
          </a:xfrm>
          <a:prstGeom prst="rect">
            <a:avLst/>
          </a:prstGeom>
          <a:noFill/>
          <a:ln>
            <a:noFill/>
          </a:ln>
        </p:spPr>
        <p:txBody>
          <a:bodyPr anchorCtr="0" anchor="ctr" bIns="34275" lIns="68575" spcFirstLastPara="1" rIns="68575" wrap="square" tIns="34275">
            <a:noAutofit/>
          </a:bodyPr>
          <a:lstStyle>
            <a:lvl1pPr indent="-228600" lvl="0" marL="457200" marR="0" algn="l">
              <a:lnSpc>
                <a:spcPct val="90000"/>
              </a:lnSpc>
              <a:spcBef>
                <a:spcPts val="900"/>
              </a:spcBef>
              <a:spcAft>
                <a:spcPts val="0"/>
              </a:spcAft>
              <a:buClr>
                <a:schemeClr val="accent1"/>
              </a:buClr>
              <a:buSzPts val="1500"/>
              <a:buFont typeface="Calibri"/>
              <a:buNone/>
              <a:defRPr b="0" i="0" sz="1500" u="none" cap="none" strike="noStrike">
                <a:solidFill>
                  <a:schemeClr val="dk2"/>
                </a:solidFill>
                <a:latin typeface="Calibri"/>
                <a:ea typeface="Calibri"/>
                <a:cs typeface="Calibri"/>
                <a:sym typeface="Calibri"/>
              </a:defRPr>
            </a:lvl1pPr>
            <a:lvl2pPr indent="-228600" lvl="1" marL="914400" marR="0" algn="l">
              <a:lnSpc>
                <a:spcPct val="90000"/>
              </a:lnSpc>
              <a:spcBef>
                <a:spcPts val="200"/>
              </a:spcBef>
              <a:spcAft>
                <a:spcPts val="0"/>
              </a:spcAft>
              <a:buClr>
                <a:schemeClr val="accent1"/>
              </a:buClr>
              <a:buSzPts val="1500"/>
              <a:buFont typeface="Calibri"/>
              <a:buNone/>
              <a:defRPr b="1" i="0" sz="1500" u="none" cap="none" strike="noStrike">
                <a:solidFill>
                  <a:srgbClr val="3F3F3F"/>
                </a:solidFill>
                <a:latin typeface="Calibri"/>
                <a:ea typeface="Calibri"/>
                <a:cs typeface="Calibri"/>
                <a:sym typeface="Calibri"/>
              </a:defRPr>
            </a:lvl2pPr>
            <a:lvl3pPr indent="-228600" lvl="2" marL="1371600" marR="0" algn="l">
              <a:lnSpc>
                <a:spcPct val="90000"/>
              </a:lnSpc>
              <a:spcBef>
                <a:spcPts val="300"/>
              </a:spcBef>
              <a:spcAft>
                <a:spcPts val="0"/>
              </a:spcAft>
              <a:buClr>
                <a:schemeClr val="accent1"/>
              </a:buClr>
              <a:buSzPts val="1400"/>
              <a:buFont typeface="Calibri"/>
              <a:buNone/>
              <a:defRPr b="1" i="0" sz="1400" u="none" cap="none" strike="noStrike">
                <a:solidFill>
                  <a:srgbClr val="3F3F3F"/>
                </a:solidFill>
                <a:latin typeface="Calibri"/>
                <a:ea typeface="Calibri"/>
                <a:cs typeface="Calibri"/>
                <a:sym typeface="Calibri"/>
              </a:defRPr>
            </a:lvl3pPr>
            <a:lvl4pPr indent="-228600" lvl="3" marL="1828800" marR="0" algn="l">
              <a:lnSpc>
                <a:spcPct val="90000"/>
              </a:lnSpc>
              <a:spcBef>
                <a:spcPts val="300"/>
              </a:spcBef>
              <a:spcAft>
                <a:spcPts val="0"/>
              </a:spcAft>
              <a:buClr>
                <a:schemeClr val="accent1"/>
              </a:buClr>
              <a:buSzPts val="1200"/>
              <a:buFont typeface="Calibri"/>
              <a:buNone/>
              <a:defRPr b="1" i="0" sz="1200" u="none" cap="none" strike="noStrike">
                <a:solidFill>
                  <a:srgbClr val="3F3F3F"/>
                </a:solidFill>
                <a:latin typeface="Calibri"/>
                <a:ea typeface="Calibri"/>
                <a:cs typeface="Calibri"/>
                <a:sym typeface="Calibri"/>
              </a:defRPr>
            </a:lvl4pPr>
            <a:lvl5pPr indent="-228600" lvl="4" marL="2286000" marR="0" algn="l">
              <a:lnSpc>
                <a:spcPct val="90000"/>
              </a:lnSpc>
              <a:spcBef>
                <a:spcPts val="300"/>
              </a:spcBef>
              <a:spcAft>
                <a:spcPts val="0"/>
              </a:spcAft>
              <a:buClr>
                <a:schemeClr val="accent1"/>
              </a:buClr>
              <a:buSzPts val="1200"/>
              <a:buFont typeface="Calibri"/>
              <a:buNone/>
              <a:defRPr b="1" i="0" sz="1200" u="none" cap="none" strike="noStrike">
                <a:solidFill>
                  <a:srgbClr val="3F3F3F"/>
                </a:solidFill>
                <a:latin typeface="Calibri"/>
                <a:ea typeface="Calibri"/>
                <a:cs typeface="Calibri"/>
                <a:sym typeface="Calibri"/>
              </a:defRPr>
            </a:lvl5pPr>
            <a:lvl6pPr indent="-228600" lvl="5" marL="2743200" marR="0" algn="l">
              <a:lnSpc>
                <a:spcPct val="90000"/>
              </a:lnSpc>
              <a:spcBef>
                <a:spcPts val="300"/>
              </a:spcBef>
              <a:spcAft>
                <a:spcPts val="0"/>
              </a:spcAft>
              <a:buClr>
                <a:schemeClr val="accent1"/>
              </a:buClr>
              <a:buSzPts val="1200"/>
              <a:buFont typeface="Calibri"/>
              <a:buNone/>
              <a:defRPr b="1" i="0" sz="1200" u="none" cap="none" strike="noStrike">
                <a:solidFill>
                  <a:srgbClr val="3F3F3F"/>
                </a:solidFill>
                <a:latin typeface="Calibri"/>
                <a:ea typeface="Calibri"/>
                <a:cs typeface="Calibri"/>
                <a:sym typeface="Calibri"/>
              </a:defRPr>
            </a:lvl6pPr>
            <a:lvl7pPr indent="-228600" lvl="6" marL="3200400" marR="0" algn="l">
              <a:lnSpc>
                <a:spcPct val="90000"/>
              </a:lnSpc>
              <a:spcBef>
                <a:spcPts val="300"/>
              </a:spcBef>
              <a:spcAft>
                <a:spcPts val="0"/>
              </a:spcAft>
              <a:buClr>
                <a:schemeClr val="accent1"/>
              </a:buClr>
              <a:buSzPts val="1200"/>
              <a:buFont typeface="Calibri"/>
              <a:buNone/>
              <a:defRPr b="1" i="0" sz="1200" u="none" cap="none" strike="noStrike">
                <a:solidFill>
                  <a:srgbClr val="3F3F3F"/>
                </a:solidFill>
                <a:latin typeface="Calibri"/>
                <a:ea typeface="Calibri"/>
                <a:cs typeface="Calibri"/>
                <a:sym typeface="Calibri"/>
              </a:defRPr>
            </a:lvl7pPr>
            <a:lvl8pPr indent="-228600" lvl="7" marL="3657600" marR="0" algn="l">
              <a:lnSpc>
                <a:spcPct val="90000"/>
              </a:lnSpc>
              <a:spcBef>
                <a:spcPts val="300"/>
              </a:spcBef>
              <a:spcAft>
                <a:spcPts val="0"/>
              </a:spcAft>
              <a:buClr>
                <a:schemeClr val="accent1"/>
              </a:buClr>
              <a:buSzPts val="1200"/>
              <a:buFont typeface="Calibri"/>
              <a:buNone/>
              <a:defRPr b="1" i="0" sz="1200" u="none" cap="none" strike="noStrike">
                <a:solidFill>
                  <a:srgbClr val="3F3F3F"/>
                </a:solidFill>
                <a:latin typeface="Calibri"/>
                <a:ea typeface="Calibri"/>
                <a:cs typeface="Calibri"/>
                <a:sym typeface="Calibri"/>
              </a:defRPr>
            </a:lvl8pPr>
            <a:lvl9pPr indent="-228600" lvl="8" marL="4114800" marR="0" algn="l">
              <a:lnSpc>
                <a:spcPct val="90000"/>
              </a:lnSpc>
              <a:spcBef>
                <a:spcPts val="300"/>
              </a:spcBef>
              <a:spcAft>
                <a:spcPts val="300"/>
              </a:spcAft>
              <a:buClr>
                <a:schemeClr val="accent1"/>
              </a:buClr>
              <a:buSzPts val="1200"/>
              <a:buFont typeface="Calibri"/>
              <a:buNone/>
              <a:defRPr b="1" i="0" sz="1200" u="none" cap="none" strike="noStrike">
                <a:solidFill>
                  <a:srgbClr val="3F3F3F"/>
                </a:solidFill>
                <a:latin typeface="Calibri"/>
                <a:ea typeface="Calibri"/>
                <a:cs typeface="Calibri"/>
                <a:sym typeface="Calibri"/>
              </a:defRPr>
            </a:lvl9pPr>
          </a:lstStyle>
          <a:p/>
        </p:txBody>
      </p:sp>
      <p:sp>
        <p:nvSpPr>
          <p:cNvPr id="54" name="Google Shape;54;p6"/>
          <p:cNvSpPr txBox="1"/>
          <p:nvPr>
            <p:ph idx="4" type="body"/>
          </p:nvPr>
        </p:nvSpPr>
        <p:spPr>
          <a:xfrm>
            <a:off x="4663440" y="1936750"/>
            <a:ext cx="3703200" cy="2465100"/>
          </a:xfrm>
          <a:prstGeom prst="rect">
            <a:avLst/>
          </a:prstGeom>
          <a:noFill/>
          <a:ln>
            <a:noFill/>
          </a:ln>
        </p:spPr>
        <p:txBody>
          <a:bodyPr anchorCtr="0" anchor="t" bIns="34275" lIns="0" spcFirstLastPara="1" rIns="0" wrap="square" tIns="34275">
            <a:noAutofit/>
          </a:bodyPr>
          <a:lstStyle>
            <a:lvl1pPr indent="-323850" lvl="0" marL="457200" marR="0" algn="l">
              <a:lnSpc>
                <a:spcPct val="90000"/>
              </a:lnSpc>
              <a:spcBef>
                <a:spcPts val="900"/>
              </a:spcBef>
              <a:spcAft>
                <a:spcPts val="0"/>
              </a:spcAft>
              <a:buClr>
                <a:schemeClr val="accent1"/>
              </a:buClr>
              <a:buSzPts val="1500"/>
              <a:buFont typeface="Calibri"/>
              <a:buChar char=" "/>
              <a:defRPr b="0" i="0" sz="1500" u="none" cap="none" strike="noStrike">
                <a:solidFill>
                  <a:srgbClr val="3F3F3F"/>
                </a:solidFill>
                <a:latin typeface="Calibri"/>
                <a:ea typeface="Calibri"/>
                <a:cs typeface="Calibri"/>
                <a:sym typeface="Calibri"/>
              </a:defRPr>
            </a:lvl1pPr>
            <a:lvl2pPr indent="-317500" lvl="1" marL="914400" marR="0" algn="l">
              <a:lnSpc>
                <a:spcPct val="90000"/>
              </a:lnSpc>
              <a:spcBef>
                <a:spcPts val="2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2pPr>
            <a:lvl3pPr indent="-298450" lvl="2" marL="13716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3pPr>
            <a:lvl4pPr indent="-298450" lvl="3" marL="18288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4pPr>
            <a:lvl5pPr indent="-298450" lvl="4" marL="22860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5pPr>
            <a:lvl6pPr indent="-298450" lvl="5" marL="27432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6pPr>
            <a:lvl7pPr indent="-298450" lvl="6" marL="32004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7pPr>
            <a:lvl8pPr indent="-298450" lvl="7" marL="36576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8pPr>
            <a:lvl9pPr indent="-298450" lvl="8" marL="4114800" marR="0" algn="l">
              <a:lnSpc>
                <a:spcPct val="90000"/>
              </a:lnSpc>
              <a:spcBef>
                <a:spcPts val="3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9pPr>
          </a:lstStyle>
          <a:p/>
        </p:txBody>
      </p:sp>
      <p:sp>
        <p:nvSpPr>
          <p:cNvPr id="55" name="Google Shape;55;p6"/>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6" name="Google Shape;56;p6"/>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7" name="Google Shape;57;p6"/>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58" name="Shape 58"/>
        <p:cNvGrpSpPr/>
        <p:nvPr/>
      </p:nvGrpSpPr>
      <p:grpSpPr>
        <a:xfrm>
          <a:off x="0" y="0"/>
          <a:ext cx="0" cy="0"/>
          <a:chOff x="0" y="0"/>
          <a:chExt cx="0" cy="0"/>
        </a:xfrm>
      </p:grpSpPr>
      <p:sp>
        <p:nvSpPr>
          <p:cNvPr id="59" name="Google Shape;59;p7"/>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marR="0" algn="l">
              <a:lnSpc>
                <a:spcPct val="85000"/>
              </a:lnSpc>
              <a:spcBef>
                <a:spcPts val="0"/>
              </a:spcBef>
              <a:spcAft>
                <a:spcPts val="0"/>
              </a:spcAft>
              <a:buClr>
                <a:srgbClr val="3F3F3F"/>
              </a:buClr>
              <a:buSzPts val="3600"/>
              <a:buFont typeface="Calibri"/>
              <a:buNone/>
              <a:defRPr b="0" i="0" sz="3600" u="none" cap="none" strike="noStrike">
                <a:solidFill>
                  <a:srgbClr val="3F3F3F"/>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60" name="Google Shape;60;p7"/>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1" name="Google Shape;61;p7"/>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2" name="Google Shape;62;p7"/>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showMasterSp="0" type="blank">
  <p:cSld name="BLANK">
    <p:spTree>
      <p:nvGrpSpPr>
        <p:cNvPr id="63" name="Shape 63"/>
        <p:cNvGrpSpPr/>
        <p:nvPr/>
      </p:nvGrpSpPr>
      <p:grpSpPr>
        <a:xfrm>
          <a:off x="0" y="0"/>
          <a:ext cx="0" cy="0"/>
          <a:chOff x="0" y="0"/>
          <a:chExt cx="0" cy="0"/>
        </a:xfrm>
      </p:grpSpPr>
      <p:sp>
        <p:nvSpPr>
          <p:cNvPr id="64" name="Google Shape;64;p8"/>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8"/>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8"/>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7" name="Google Shape;67;p8"/>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8" name="Google Shape;68;p8"/>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showMasterSp="0" type="objTx">
  <p:cSld name="OBJECT_WITH_CAPTION_TEXT">
    <p:spTree>
      <p:nvGrpSpPr>
        <p:cNvPr id="69" name="Shape 69"/>
        <p:cNvGrpSpPr/>
        <p:nvPr/>
      </p:nvGrpSpPr>
      <p:grpSpPr>
        <a:xfrm>
          <a:off x="0" y="0"/>
          <a:ext cx="0" cy="0"/>
          <a:chOff x="0" y="0"/>
          <a:chExt cx="0" cy="0"/>
        </a:xfrm>
      </p:grpSpPr>
      <p:sp>
        <p:nvSpPr>
          <p:cNvPr id="70" name="Google Shape;70;p9"/>
          <p:cNvSpPr/>
          <p:nvPr/>
        </p:nvSpPr>
        <p:spPr>
          <a:xfrm>
            <a:off x="12" y="0"/>
            <a:ext cx="3038100" cy="51435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9"/>
          <p:cNvSpPr/>
          <p:nvPr/>
        </p:nvSpPr>
        <p:spPr>
          <a:xfrm>
            <a:off x="3030053" y="0"/>
            <a:ext cx="48000" cy="51435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9"/>
          <p:cNvSpPr txBox="1"/>
          <p:nvPr>
            <p:ph type="title"/>
          </p:nvPr>
        </p:nvSpPr>
        <p:spPr>
          <a:xfrm>
            <a:off x="342900" y="445769"/>
            <a:ext cx="2400300" cy="1714500"/>
          </a:xfrm>
          <a:prstGeom prst="rect">
            <a:avLst/>
          </a:prstGeom>
          <a:noFill/>
          <a:ln>
            <a:noFill/>
          </a:ln>
        </p:spPr>
        <p:txBody>
          <a:bodyPr anchorCtr="0" anchor="b" bIns="34275" lIns="68575" spcFirstLastPara="1" rIns="68575" wrap="square" tIns="34275">
            <a:noAutofit/>
          </a:bodyPr>
          <a:lstStyle>
            <a:lvl1pPr lvl="0" marR="0" algn="l">
              <a:lnSpc>
                <a:spcPct val="85000"/>
              </a:lnSpc>
              <a:spcBef>
                <a:spcPts val="0"/>
              </a:spcBef>
              <a:spcAft>
                <a:spcPts val="0"/>
              </a:spcAft>
              <a:buClr>
                <a:srgbClr val="FFFFFF"/>
              </a:buClr>
              <a:buSzPts val="2700"/>
              <a:buFont typeface="Calibri"/>
              <a:buNone/>
              <a:defRPr b="0" i="0" sz="2700" u="none" cap="none" strike="noStrike">
                <a:solidFill>
                  <a:srgbClr val="FFFFFF"/>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73" name="Google Shape;73;p9"/>
          <p:cNvSpPr txBox="1"/>
          <p:nvPr>
            <p:ph idx="1" type="body"/>
          </p:nvPr>
        </p:nvSpPr>
        <p:spPr>
          <a:xfrm>
            <a:off x="3600450" y="548640"/>
            <a:ext cx="4869300" cy="3943200"/>
          </a:xfrm>
          <a:prstGeom prst="rect">
            <a:avLst/>
          </a:prstGeom>
          <a:noFill/>
          <a:ln>
            <a:noFill/>
          </a:ln>
        </p:spPr>
        <p:txBody>
          <a:bodyPr anchorCtr="0" anchor="t" bIns="34275" lIns="0" spcFirstLastPara="1" rIns="0" wrap="square" tIns="34275">
            <a:noAutofit/>
          </a:bodyPr>
          <a:lstStyle>
            <a:lvl1pPr indent="-323850" lvl="0" marL="457200" marR="0" algn="l">
              <a:lnSpc>
                <a:spcPct val="90000"/>
              </a:lnSpc>
              <a:spcBef>
                <a:spcPts val="900"/>
              </a:spcBef>
              <a:spcAft>
                <a:spcPts val="0"/>
              </a:spcAft>
              <a:buClr>
                <a:schemeClr val="accent1"/>
              </a:buClr>
              <a:buSzPts val="1500"/>
              <a:buFont typeface="Calibri"/>
              <a:buChar char=" "/>
              <a:defRPr b="0" i="0" sz="1500" u="none" cap="none" strike="noStrike">
                <a:solidFill>
                  <a:srgbClr val="3F3F3F"/>
                </a:solidFill>
                <a:latin typeface="Calibri"/>
                <a:ea typeface="Calibri"/>
                <a:cs typeface="Calibri"/>
                <a:sym typeface="Calibri"/>
              </a:defRPr>
            </a:lvl1pPr>
            <a:lvl2pPr indent="-317500" lvl="1" marL="914400" marR="0" algn="l">
              <a:lnSpc>
                <a:spcPct val="90000"/>
              </a:lnSpc>
              <a:spcBef>
                <a:spcPts val="2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2pPr>
            <a:lvl3pPr indent="-298450" lvl="2" marL="13716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3pPr>
            <a:lvl4pPr indent="-298450" lvl="3" marL="18288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4pPr>
            <a:lvl5pPr indent="-298450" lvl="4" marL="22860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5pPr>
            <a:lvl6pPr indent="-298450" lvl="5" marL="27432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6pPr>
            <a:lvl7pPr indent="-298450" lvl="6" marL="32004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7pPr>
            <a:lvl8pPr indent="-298450" lvl="7" marL="36576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8pPr>
            <a:lvl9pPr indent="-298450" lvl="8" marL="4114800" marR="0" algn="l">
              <a:lnSpc>
                <a:spcPct val="90000"/>
              </a:lnSpc>
              <a:spcBef>
                <a:spcPts val="3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9pPr>
          </a:lstStyle>
          <a:p/>
        </p:txBody>
      </p:sp>
      <p:sp>
        <p:nvSpPr>
          <p:cNvPr id="74" name="Google Shape;74;p9"/>
          <p:cNvSpPr txBox="1"/>
          <p:nvPr>
            <p:ph idx="2" type="body"/>
          </p:nvPr>
        </p:nvSpPr>
        <p:spPr>
          <a:xfrm>
            <a:off x="342900" y="2194560"/>
            <a:ext cx="2400300" cy="2534400"/>
          </a:xfrm>
          <a:prstGeom prst="rect">
            <a:avLst/>
          </a:prstGeom>
          <a:noFill/>
          <a:ln>
            <a:noFill/>
          </a:ln>
        </p:spPr>
        <p:txBody>
          <a:bodyPr anchorCtr="0" anchor="t" bIns="34275" lIns="68575" spcFirstLastPara="1" rIns="68575" wrap="square" tIns="34275">
            <a:noAutofit/>
          </a:bodyPr>
          <a:lstStyle>
            <a:lvl1pPr indent="-228600" lvl="0" marL="457200" marR="0" algn="l">
              <a:lnSpc>
                <a:spcPct val="90000"/>
              </a:lnSpc>
              <a:spcBef>
                <a:spcPts val="900"/>
              </a:spcBef>
              <a:spcAft>
                <a:spcPts val="0"/>
              </a:spcAft>
              <a:buClr>
                <a:schemeClr val="accent1"/>
              </a:buClr>
              <a:buSzPts val="1100"/>
              <a:buFont typeface="Calibri"/>
              <a:buNone/>
              <a:defRPr b="0" i="0" sz="1100" u="none" cap="none" strike="noStrike">
                <a:solidFill>
                  <a:srgbClr val="FFFFFF"/>
                </a:solidFill>
                <a:latin typeface="Calibri"/>
                <a:ea typeface="Calibri"/>
                <a:cs typeface="Calibri"/>
                <a:sym typeface="Calibri"/>
              </a:defRPr>
            </a:lvl1pPr>
            <a:lvl2pPr indent="-228600" lvl="1" marL="914400" marR="0" algn="l">
              <a:lnSpc>
                <a:spcPct val="90000"/>
              </a:lnSpc>
              <a:spcBef>
                <a:spcPts val="2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2pPr>
            <a:lvl3pPr indent="-228600" lvl="2" marL="1371600" marR="0" algn="l">
              <a:lnSpc>
                <a:spcPct val="90000"/>
              </a:lnSpc>
              <a:spcBef>
                <a:spcPts val="300"/>
              </a:spcBef>
              <a:spcAft>
                <a:spcPts val="0"/>
              </a:spcAft>
              <a:buClr>
                <a:schemeClr val="accent1"/>
              </a:buClr>
              <a:buSzPts val="800"/>
              <a:buFont typeface="Calibri"/>
              <a:buNone/>
              <a:defRPr b="0" i="0" sz="800" u="none" cap="none" strike="noStrike">
                <a:solidFill>
                  <a:srgbClr val="3F3F3F"/>
                </a:solidFill>
                <a:latin typeface="Calibri"/>
                <a:ea typeface="Calibri"/>
                <a:cs typeface="Calibri"/>
                <a:sym typeface="Calibri"/>
              </a:defRPr>
            </a:lvl3pPr>
            <a:lvl4pPr indent="-228600" lvl="3" marL="1828800" marR="0" algn="l">
              <a:lnSpc>
                <a:spcPct val="90000"/>
              </a:lnSpc>
              <a:spcBef>
                <a:spcPts val="300"/>
              </a:spcBef>
              <a:spcAft>
                <a:spcPts val="0"/>
              </a:spcAft>
              <a:buClr>
                <a:schemeClr val="accent1"/>
              </a:buClr>
              <a:buSzPts val="700"/>
              <a:buFont typeface="Calibri"/>
              <a:buNone/>
              <a:defRPr b="0" i="0" sz="700" u="none" cap="none" strike="noStrike">
                <a:solidFill>
                  <a:srgbClr val="3F3F3F"/>
                </a:solidFill>
                <a:latin typeface="Calibri"/>
                <a:ea typeface="Calibri"/>
                <a:cs typeface="Calibri"/>
                <a:sym typeface="Calibri"/>
              </a:defRPr>
            </a:lvl4pPr>
            <a:lvl5pPr indent="-228600" lvl="4" marL="2286000" marR="0" algn="l">
              <a:lnSpc>
                <a:spcPct val="90000"/>
              </a:lnSpc>
              <a:spcBef>
                <a:spcPts val="300"/>
              </a:spcBef>
              <a:spcAft>
                <a:spcPts val="0"/>
              </a:spcAft>
              <a:buClr>
                <a:schemeClr val="accent1"/>
              </a:buClr>
              <a:buSzPts val="700"/>
              <a:buFont typeface="Calibri"/>
              <a:buNone/>
              <a:defRPr b="0" i="0" sz="700" u="none" cap="none" strike="noStrike">
                <a:solidFill>
                  <a:srgbClr val="3F3F3F"/>
                </a:solidFill>
                <a:latin typeface="Calibri"/>
                <a:ea typeface="Calibri"/>
                <a:cs typeface="Calibri"/>
                <a:sym typeface="Calibri"/>
              </a:defRPr>
            </a:lvl5pPr>
            <a:lvl6pPr indent="-228600" lvl="5" marL="2743200" marR="0" algn="l">
              <a:lnSpc>
                <a:spcPct val="90000"/>
              </a:lnSpc>
              <a:spcBef>
                <a:spcPts val="300"/>
              </a:spcBef>
              <a:spcAft>
                <a:spcPts val="0"/>
              </a:spcAft>
              <a:buClr>
                <a:schemeClr val="accent1"/>
              </a:buClr>
              <a:buSzPts val="700"/>
              <a:buFont typeface="Calibri"/>
              <a:buNone/>
              <a:defRPr b="0" i="0" sz="700" u="none" cap="none" strike="noStrike">
                <a:solidFill>
                  <a:srgbClr val="3F3F3F"/>
                </a:solidFill>
                <a:latin typeface="Calibri"/>
                <a:ea typeface="Calibri"/>
                <a:cs typeface="Calibri"/>
                <a:sym typeface="Calibri"/>
              </a:defRPr>
            </a:lvl6pPr>
            <a:lvl7pPr indent="-228600" lvl="6" marL="3200400" marR="0" algn="l">
              <a:lnSpc>
                <a:spcPct val="90000"/>
              </a:lnSpc>
              <a:spcBef>
                <a:spcPts val="300"/>
              </a:spcBef>
              <a:spcAft>
                <a:spcPts val="0"/>
              </a:spcAft>
              <a:buClr>
                <a:schemeClr val="accent1"/>
              </a:buClr>
              <a:buSzPts val="700"/>
              <a:buFont typeface="Calibri"/>
              <a:buNone/>
              <a:defRPr b="0" i="0" sz="700" u="none" cap="none" strike="noStrike">
                <a:solidFill>
                  <a:srgbClr val="3F3F3F"/>
                </a:solidFill>
                <a:latin typeface="Calibri"/>
                <a:ea typeface="Calibri"/>
                <a:cs typeface="Calibri"/>
                <a:sym typeface="Calibri"/>
              </a:defRPr>
            </a:lvl7pPr>
            <a:lvl8pPr indent="-228600" lvl="7" marL="3657600" marR="0" algn="l">
              <a:lnSpc>
                <a:spcPct val="90000"/>
              </a:lnSpc>
              <a:spcBef>
                <a:spcPts val="300"/>
              </a:spcBef>
              <a:spcAft>
                <a:spcPts val="0"/>
              </a:spcAft>
              <a:buClr>
                <a:schemeClr val="accent1"/>
              </a:buClr>
              <a:buSzPts val="700"/>
              <a:buFont typeface="Calibri"/>
              <a:buNone/>
              <a:defRPr b="0" i="0" sz="700" u="none" cap="none" strike="noStrike">
                <a:solidFill>
                  <a:srgbClr val="3F3F3F"/>
                </a:solidFill>
                <a:latin typeface="Calibri"/>
                <a:ea typeface="Calibri"/>
                <a:cs typeface="Calibri"/>
                <a:sym typeface="Calibri"/>
              </a:defRPr>
            </a:lvl8pPr>
            <a:lvl9pPr indent="-228600" lvl="8" marL="4114800" marR="0" algn="l">
              <a:lnSpc>
                <a:spcPct val="90000"/>
              </a:lnSpc>
              <a:spcBef>
                <a:spcPts val="300"/>
              </a:spcBef>
              <a:spcAft>
                <a:spcPts val="300"/>
              </a:spcAft>
              <a:buClr>
                <a:schemeClr val="accent1"/>
              </a:buClr>
              <a:buSzPts val="700"/>
              <a:buFont typeface="Calibri"/>
              <a:buNone/>
              <a:defRPr b="0" i="0" sz="700" u="none" cap="none" strike="noStrike">
                <a:solidFill>
                  <a:srgbClr val="3F3F3F"/>
                </a:solidFill>
                <a:latin typeface="Calibri"/>
                <a:ea typeface="Calibri"/>
                <a:cs typeface="Calibri"/>
                <a:sym typeface="Calibri"/>
              </a:defRPr>
            </a:lvl9pPr>
          </a:lstStyle>
          <a:p/>
        </p:txBody>
      </p:sp>
      <p:sp>
        <p:nvSpPr>
          <p:cNvPr id="75" name="Google Shape;75;p9"/>
          <p:cNvSpPr txBox="1"/>
          <p:nvPr>
            <p:ph idx="10" type="dt"/>
          </p:nvPr>
        </p:nvSpPr>
        <p:spPr>
          <a:xfrm>
            <a:off x="349134" y="4844839"/>
            <a:ext cx="19638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6" name="Google Shape;76;p9"/>
          <p:cNvSpPr txBox="1"/>
          <p:nvPr>
            <p:ph idx="11" type="ftr"/>
          </p:nvPr>
        </p:nvSpPr>
        <p:spPr>
          <a:xfrm>
            <a:off x="3600450" y="4844839"/>
            <a:ext cx="34860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700" u="none" cap="none" strike="noStrike">
                <a:solidFill>
                  <a:schemeClr val="dk2"/>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7" name="Google Shape;77;p9"/>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showMasterSp="0" type="picTx">
  <p:cSld name="PICTURE_WITH_CAPTION_TEXT">
    <p:spTree>
      <p:nvGrpSpPr>
        <p:cNvPr id="78" name="Shape 78"/>
        <p:cNvGrpSpPr/>
        <p:nvPr/>
      </p:nvGrpSpPr>
      <p:grpSpPr>
        <a:xfrm>
          <a:off x="0" y="0"/>
          <a:ext cx="0" cy="0"/>
          <a:chOff x="0" y="0"/>
          <a:chExt cx="0" cy="0"/>
        </a:xfrm>
      </p:grpSpPr>
      <p:sp>
        <p:nvSpPr>
          <p:cNvPr id="79" name="Google Shape;79;p10"/>
          <p:cNvSpPr/>
          <p:nvPr/>
        </p:nvSpPr>
        <p:spPr>
          <a:xfrm>
            <a:off x="0" y="3714750"/>
            <a:ext cx="9141600" cy="14286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0"/>
          <p:cNvSpPr/>
          <p:nvPr/>
        </p:nvSpPr>
        <p:spPr>
          <a:xfrm>
            <a:off x="11" y="368630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0"/>
          <p:cNvSpPr txBox="1"/>
          <p:nvPr>
            <p:ph type="title"/>
          </p:nvPr>
        </p:nvSpPr>
        <p:spPr>
          <a:xfrm>
            <a:off x="822960" y="3806190"/>
            <a:ext cx="7585200" cy="617100"/>
          </a:xfrm>
          <a:prstGeom prst="rect">
            <a:avLst/>
          </a:prstGeom>
          <a:noFill/>
          <a:ln>
            <a:noFill/>
          </a:ln>
        </p:spPr>
        <p:txBody>
          <a:bodyPr anchorCtr="0" anchor="b" bIns="0" lIns="68575" spcFirstLastPara="1" rIns="68575" wrap="square" tIns="0">
            <a:noAutofit/>
          </a:bodyPr>
          <a:lstStyle>
            <a:lvl1pPr lvl="0" marR="0" algn="l">
              <a:lnSpc>
                <a:spcPct val="85000"/>
              </a:lnSpc>
              <a:spcBef>
                <a:spcPts val="0"/>
              </a:spcBef>
              <a:spcAft>
                <a:spcPts val="0"/>
              </a:spcAft>
              <a:buClr>
                <a:srgbClr val="FFFFFF"/>
              </a:buClr>
              <a:buSzPts val="2700"/>
              <a:buFont typeface="Calibri"/>
              <a:buNone/>
              <a:defRPr b="0" i="0" sz="2700" u="none" cap="none" strike="noStrike">
                <a:solidFill>
                  <a:srgbClr val="FFFFFF"/>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82" name="Google Shape;82;p10"/>
          <p:cNvSpPr/>
          <p:nvPr>
            <p:ph idx="2" type="pic"/>
          </p:nvPr>
        </p:nvSpPr>
        <p:spPr>
          <a:xfrm>
            <a:off x="11" y="0"/>
            <a:ext cx="9144000" cy="3686400"/>
          </a:xfrm>
          <a:prstGeom prst="rect">
            <a:avLst/>
          </a:prstGeom>
          <a:solidFill>
            <a:srgbClr val="BECAD4"/>
          </a:solidFill>
          <a:ln>
            <a:noFill/>
          </a:ln>
        </p:spPr>
        <p:txBody>
          <a:bodyPr anchorCtr="0" anchor="t" bIns="34275" lIns="342900" spcFirstLastPara="1" rIns="0" wrap="square" tIns="342900">
            <a:noAutofit/>
          </a:bodyPr>
          <a:lstStyle>
            <a:lvl1pPr lvl="0" marR="0" rtl="0" algn="l">
              <a:lnSpc>
                <a:spcPct val="90000"/>
              </a:lnSpc>
              <a:spcBef>
                <a:spcPts val="9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100"/>
              <a:buFont typeface="Calibri"/>
              <a:buNone/>
              <a:defRPr b="0" i="0" sz="2100" u="none" cap="none" strike="noStrike">
                <a:solidFill>
                  <a:srgbClr val="3F3F3F"/>
                </a:solidFill>
                <a:latin typeface="Calibri"/>
                <a:ea typeface="Calibri"/>
                <a:cs typeface="Calibri"/>
                <a:sym typeface="Calibri"/>
              </a:defRPr>
            </a:lvl2pPr>
            <a:lvl3pPr lvl="2" marR="0" rtl="0" algn="l">
              <a:lnSpc>
                <a:spcPct val="90000"/>
              </a:lnSpc>
              <a:spcBef>
                <a:spcPts val="300"/>
              </a:spcBef>
              <a:spcAft>
                <a:spcPts val="0"/>
              </a:spcAft>
              <a:buClr>
                <a:schemeClr val="accent1"/>
              </a:buClr>
              <a:buSzPts val="1800"/>
              <a:buFont typeface="Calibri"/>
              <a:buNone/>
              <a:defRPr b="0" i="0" sz="1800" u="none" cap="none" strike="noStrike">
                <a:solidFill>
                  <a:srgbClr val="3F3F3F"/>
                </a:solidFill>
                <a:latin typeface="Calibri"/>
                <a:ea typeface="Calibri"/>
                <a:cs typeface="Calibri"/>
                <a:sym typeface="Calibri"/>
              </a:defRPr>
            </a:lvl3pPr>
            <a:lvl4pPr lvl="3"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4pPr>
            <a:lvl5pPr lvl="4"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5pPr>
            <a:lvl6pPr lvl="5"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6pPr>
            <a:lvl7pPr lvl="6"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7pPr>
            <a:lvl8pPr lvl="7"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8pPr>
            <a:lvl9pPr lvl="8" marR="0" rtl="0" algn="l">
              <a:lnSpc>
                <a:spcPct val="90000"/>
              </a:lnSpc>
              <a:spcBef>
                <a:spcPts val="300"/>
              </a:spcBef>
              <a:spcAft>
                <a:spcPts val="30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9pPr>
          </a:lstStyle>
          <a:p/>
        </p:txBody>
      </p:sp>
      <p:sp>
        <p:nvSpPr>
          <p:cNvPr id="83" name="Google Shape;83;p10"/>
          <p:cNvSpPr txBox="1"/>
          <p:nvPr>
            <p:ph idx="1" type="body"/>
          </p:nvPr>
        </p:nvSpPr>
        <p:spPr>
          <a:xfrm>
            <a:off x="822960" y="4430268"/>
            <a:ext cx="7584900" cy="445800"/>
          </a:xfrm>
          <a:prstGeom prst="rect">
            <a:avLst/>
          </a:prstGeom>
          <a:noFill/>
          <a:ln>
            <a:noFill/>
          </a:ln>
        </p:spPr>
        <p:txBody>
          <a:bodyPr anchorCtr="0" anchor="t" bIns="0" lIns="68575" spcFirstLastPara="1" rIns="68575" wrap="square" tIns="0">
            <a:noAutofit/>
          </a:bodyPr>
          <a:lstStyle>
            <a:lvl1pPr indent="-228600" lvl="0" marL="457200" marR="0" algn="l">
              <a:lnSpc>
                <a:spcPct val="90000"/>
              </a:lnSpc>
              <a:spcBef>
                <a:spcPts val="0"/>
              </a:spcBef>
              <a:spcAft>
                <a:spcPts val="0"/>
              </a:spcAft>
              <a:buClr>
                <a:schemeClr val="accent1"/>
              </a:buClr>
              <a:buSzPts val="1100"/>
              <a:buFont typeface="Calibri"/>
              <a:buNone/>
              <a:defRPr b="0" i="0" sz="1100" u="none" cap="none" strike="noStrike">
                <a:solidFill>
                  <a:srgbClr val="FFFFFF"/>
                </a:solidFill>
                <a:latin typeface="Calibri"/>
                <a:ea typeface="Calibri"/>
                <a:cs typeface="Calibri"/>
                <a:sym typeface="Calibri"/>
              </a:defRPr>
            </a:lvl1pPr>
            <a:lvl2pPr indent="-228600" lvl="1" marL="914400" marR="0" algn="l">
              <a:lnSpc>
                <a:spcPct val="90000"/>
              </a:lnSpc>
              <a:spcBef>
                <a:spcPts val="5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2pPr>
            <a:lvl3pPr indent="-228600" lvl="2" marL="1371600" marR="0" algn="l">
              <a:lnSpc>
                <a:spcPct val="90000"/>
              </a:lnSpc>
              <a:spcBef>
                <a:spcPts val="300"/>
              </a:spcBef>
              <a:spcAft>
                <a:spcPts val="0"/>
              </a:spcAft>
              <a:buClr>
                <a:schemeClr val="accent1"/>
              </a:buClr>
              <a:buSzPts val="800"/>
              <a:buFont typeface="Calibri"/>
              <a:buNone/>
              <a:defRPr b="0" i="0" sz="800" u="none" cap="none" strike="noStrike">
                <a:solidFill>
                  <a:srgbClr val="3F3F3F"/>
                </a:solidFill>
                <a:latin typeface="Calibri"/>
                <a:ea typeface="Calibri"/>
                <a:cs typeface="Calibri"/>
                <a:sym typeface="Calibri"/>
              </a:defRPr>
            </a:lvl3pPr>
            <a:lvl4pPr indent="-228600" lvl="3" marL="1828800" marR="0" algn="l">
              <a:lnSpc>
                <a:spcPct val="90000"/>
              </a:lnSpc>
              <a:spcBef>
                <a:spcPts val="300"/>
              </a:spcBef>
              <a:spcAft>
                <a:spcPts val="0"/>
              </a:spcAft>
              <a:buClr>
                <a:schemeClr val="accent1"/>
              </a:buClr>
              <a:buSzPts val="700"/>
              <a:buFont typeface="Calibri"/>
              <a:buNone/>
              <a:defRPr b="0" i="0" sz="700" u="none" cap="none" strike="noStrike">
                <a:solidFill>
                  <a:srgbClr val="3F3F3F"/>
                </a:solidFill>
                <a:latin typeface="Calibri"/>
                <a:ea typeface="Calibri"/>
                <a:cs typeface="Calibri"/>
                <a:sym typeface="Calibri"/>
              </a:defRPr>
            </a:lvl4pPr>
            <a:lvl5pPr indent="-228600" lvl="4" marL="2286000" marR="0" algn="l">
              <a:lnSpc>
                <a:spcPct val="90000"/>
              </a:lnSpc>
              <a:spcBef>
                <a:spcPts val="300"/>
              </a:spcBef>
              <a:spcAft>
                <a:spcPts val="0"/>
              </a:spcAft>
              <a:buClr>
                <a:schemeClr val="accent1"/>
              </a:buClr>
              <a:buSzPts val="700"/>
              <a:buFont typeface="Calibri"/>
              <a:buNone/>
              <a:defRPr b="0" i="0" sz="700" u="none" cap="none" strike="noStrike">
                <a:solidFill>
                  <a:srgbClr val="3F3F3F"/>
                </a:solidFill>
                <a:latin typeface="Calibri"/>
                <a:ea typeface="Calibri"/>
                <a:cs typeface="Calibri"/>
                <a:sym typeface="Calibri"/>
              </a:defRPr>
            </a:lvl5pPr>
            <a:lvl6pPr indent="-228600" lvl="5" marL="2743200" marR="0" algn="l">
              <a:lnSpc>
                <a:spcPct val="90000"/>
              </a:lnSpc>
              <a:spcBef>
                <a:spcPts val="300"/>
              </a:spcBef>
              <a:spcAft>
                <a:spcPts val="0"/>
              </a:spcAft>
              <a:buClr>
                <a:schemeClr val="accent1"/>
              </a:buClr>
              <a:buSzPts val="700"/>
              <a:buFont typeface="Calibri"/>
              <a:buNone/>
              <a:defRPr b="0" i="0" sz="700" u="none" cap="none" strike="noStrike">
                <a:solidFill>
                  <a:srgbClr val="3F3F3F"/>
                </a:solidFill>
                <a:latin typeface="Calibri"/>
                <a:ea typeface="Calibri"/>
                <a:cs typeface="Calibri"/>
                <a:sym typeface="Calibri"/>
              </a:defRPr>
            </a:lvl6pPr>
            <a:lvl7pPr indent="-228600" lvl="6" marL="3200400" marR="0" algn="l">
              <a:lnSpc>
                <a:spcPct val="90000"/>
              </a:lnSpc>
              <a:spcBef>
                <a:spcPts val="300"/>
              </a:spcBef>
              <a:spcAft>
                <a:spcPts val="0"/>
              </a:spcAft>
              <a:buClr>
                <a:schemeClr val="accent1"/>
              </a:buClr>
              <a:buSzPts val="700"/>
              <a:buFont typeface="Calibri"/>
              <a:buNone/>
              <a:defRPr b="0" i="0" sz="700" u="none" cap="none" strike="noStrike">
                <a:solidFill>
                  <a:srgbClr val="3F3F3F"/>
                </a:solidFill>
                <a:latin typeface="Calibri"/>
                <a:ea typeface="Calibri"/>
                <a:cs typeface="Calibri"/>
                <a:sym typeface="Calibri"/>
              </a:defRPr>
            </a:lvl7pPr>
            <a:lvl8pPr indent="-228600" lvl="7" marL="3657600" marR="0" algn="l">
              <a:lnSpc>
                <a:spcPct val="90000"/>
              </a:lnSpc>
              <a:spcBef>
                <a:spcPts val="300"/>
              </a:spcBef>
              <a:spcAft>
                <a:spcPts val="0"/>
              </a:spcAft>
              <a:buClr>
                <a:schemeClr val="accent1"/>
              </a:buClr>
              <a:buSzPts val="700"/>
              <a:buFont typeface="Calibri"/>
              <a:buNone/>
              <a:defRPr b="0" i="0" sz="700" u="none" cap="none" strike="noStrike">
                <a:solidFill>
                  <a:srgbClr val="3F3F3F"/>
                </a:solidFill>
                <a:latin typeface="Calibri"/>
                <a:ea typeface="Calibri"/>
                <a:cs typeface="Calibri"/>
                <a:sym typeface="Calibri"/>
              </a:defRPr>
            </a:lvl8pPr>
            <a:lvl9pPr indent="-228600" lvl="8" marL="4114800" marR="0" algn="l">
              <a:lnSpc>
                <a:spcPct val="90000"/>
              </a:lnSpc>
              <a:spcBef>
                <a:spcPts val="300"/>
              </a:spcBef>
              <a:spcAft>
                <a:spcPts val="300"/>
              </a:spcAft>
              <a:buClr>
                <a:schemeClr val="accent1"/>
              </a:buClr>
              <a:buSzPts val="700"/>
              <a:buFont typeface="Calibri"/>
              <a:buNone/>
              <a:defRPr b="0" i="0" sz="700" u="none" cap="none" strike="noStrike">
                <a:solidFill>
                  <a:srgbClr val="3F3F3F"/>
                </a:solidFill>
                <a:latin typeface="Calibri"/>
                <a:ea typeface="Calibri"/>
                <a:cs typeface="Calibri"/>
                <a:sym typeface="Calibri"/>
              </a:defRPr>
            </a:lvl9pPr>
          </a:lstStyle>
          <a:p/>
        </p:txBody>
      </p:sp>
      <p:sp>
        <p:nvSpPr>
          <p:cNvPr id="84" name="Google Shape;84;p10"/>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5" name="Google Shape;85;p10"/>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6" name="Google Shape;86;p10"/>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1"/>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 name="Google Shape;8;p1"/>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marR="0" rtl="0" algn="l">
              <a:lnSpc>
                <a:spcPct val="85000"/>
              </a:lnSpc>
              <a:spcBef>
                <a:spcPts val="0"/>
              </a:spcBef>
              <a:spcAft>
                <a:spcPts val="0"/>
              </a:spcAft>
              <a:buClr>
                <a:srgbClr val="3F3F3F"/>
              </a:buClr>
              <a:buSzPts val="3600"/>
              <a:buFont typeface="Calibri"/>
              <a:buNone/>
              <a:defRPr b="0" i="0" sz="3600" u="none" cap="none" strike="noStrike">
                <a:solidFill>
                  <a:srgbClr val="3F3F3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9" name="Google Shape;9;p1"/>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23850" lvl="0" marL="457200" marR="0" rtl="0" algn="l">
              <a:lnSpc>
                <a:spcPct val="90000"/>
              </a:lnSpc>
              <a:spcBef>
                <a:spcPts val="900"/>
              </a:spcBef>
              <a:spcAft>
                <a:spcPts val="0"/>
              </a:spcAft>
              <a:buClr>
                <a:schemeClr val="accent1"/>
              </a:buClr>
              <a:buSzPts val="1500"/>
              <a:buFont typeface="Calibri"/>
              <a:buChar char=" "/>
              <a:defRPr b="0" i="0" sz="1500" u="none" cap="none" strike="noStrike">
                <a:solidFill>
                  <a:srgbClr val="3F3F3F"/>
                </a:solidFill>
                <a:latin typeface="Calibri"/>
                <a:ea typeface="Calibri"/>
                <a:cs typeface="Calibri"/>
                <a:sym typeface="Calibri"/>
              </a:defRPr>
            </a:lvl1pPr>
            <a:lvl2pPr indent="-317500" lvl="1" marL="914400" marR="0" rtl="0" algn="l">
              <a:lnSpc>
                <a:spcPct val="90000"/>
              </a:lnSpc>
              <a:spcBef>
                <a:spcPts val="2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2pPr>
            <a:lvl3pPr indent="-298450" lvl="2" marL="13716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3pPr>
            <a:lvl4pPr indent="-298450" lvl="3" marL="18288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4pPr>
            <a:lvl5pPr indent="-298450" lvl="4" marL="22860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5pPr>
            <a:lvl6pPr indent="-298450" lvl="5" marL="27432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6pPr>
            <a:lvl7pPr indent="-298450" lvl="6" marL="32004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7pPr>
            <a:lvl8pPr indent="-298450" lvl="7" marL="36576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8pPr>
            <a:lvl9pPr indent="-298450" lvl="8" marL="4114800" marR="0" rtl="0" algn="l">
              <a:lnSpc>
                <a:spcPct val="90000"/>
              </a:lnSpc>
              <a:spcBef>
                <a:spcPts val="3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9pPr>
          </a:lstStyle>
          <a:p/>
        </p:txBody>
      </p:sp>
      <p:sp>
        <p:nvSpPr>
          <p:cNvPr id="10" name="Google Shape;10;p1"/>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7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1" name="Google Shape;11;p1"/>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7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cxnSp>
        <p:nvCxnSpPr>
          <p:cNvPr id="13" name="Google Shape;13;p1"/>
          <p:cNvCxnSpPr/>
          <p:nvPr/>
        </p:nvCxnSpPr>
        <p:spPr>
          <a:xfrm>
            <a:off x="895149" y="1303384"/>
            <a:ext cx="7475100" cy="0"/>
          </a:xfrm>
          <a:prstGeom prst="straightConnector1">
            <a:avLst/>
          </a:prstGeom>
          <a:noFill/>
          <a:ln cap="flat" cmpd="sng" w="9525">
            <a:solidFill>
              <a:srgbClr val="7F7F7F"/>
            </a:solidFill>
            <a:prstDash val="solid"/>
            <a:round/>
            <a:headEnd len="sm" w="sm" type="none"/>
            <a:tailEnd len="sm" w="sm" type="none"/>
          </a:ln>
        </p:spPr>
      </p:cxnSp>
      <p:pic>
        <p:nvPicPr>
          <p:cNvPr id="14" name="Google Shape;14;p1"/>
          <p:cNvPicPr preferRelativeResize="0"/>
          <p:nvPr/>
        </p:nvPicPr>
        <p:blipFill rotWithShape="1">
          <a:blip r:embed="rId1">
            <a:alphaModFix/>
          </a:blip>
          <a:srcRect b="0" l="0" r="0" t="0"/>
          <a:stretch/>
        </p:blipFill>
        <p:spPr>
          <a:xfrm>
            <a:off x="323725" y="386700"/>
            <a:ext cx="1552800" cy="979100"/>
          </a:xfrm>
          <a:prstGeom prst="rect">
            <a:avLst/>
          </a:prstGeom>
          <a:noFill/>
          <a:ln>
            <a:noFill/>
          </a:ln>
        </p:spPr>
      </p:pic>
      <p:pic>
        <p:nvPicPr>
          <p:cNvPr id="15" name="Google Shape;15;p1"/>
          <p:cNvPicPr preferRelativeResize="0"/>
          <p:nvPr/>
        </p:nvPicPr>
        <p:blipFill rotWithShape="1">
          <a:blip r:embed="rId2">
            <a:alphaModFix/>
          </a:blip>
          <a:srcRect b="0" l="0" r="0" t="0"/>
          <a:stretch/>
        </p:blipFill>
        <p:spPr>
          <a:xfrm>
            <a:off x="6762900" y="386700"/>
            <a:ext cx="1958175" cy="9791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jpg"/><Relationship Id="rId4" Type="http://schemas.openxmlformats.org/officeDocument/2006/relationships/image" Target="../media/image6.jpg"/><Relationship Id="rId5" Type="http://schemas.openxmlformats.org/officeDocument/2006/relationships/image" Target="../media/image8.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youtube.com/watch?v=NKdTqqvBdBA" TargetMode="External"/><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3"/>
          <p:cNvSpPr txBox="1"/>
          <p:nvPr>
            <p:ph type="ctrTitle"/>
          </p:nvPr>
        </p:nvSpPr>
        <p:spPr>
          <a:xfrm>
            <a:off x="967275" y="1184925"/>
            <a:ext cx="7399500" cy="19530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chemeClr val="dk1"/>
              </a:buClr>
              <a:buSzPts val="4000"/>
              <a:buFont typeface="Arial"/>
              <a:buNone/>
            </a:pPr>
            <a:r>
              <a:rPr lang="pt-BR" sz="4500">
                <a:solidFill>
                  <a:srgbClr val="000000"/>
                </a:solidFill>
              </a:rPr>
              <a:t>Previsão</a:t>
            </a:r>
            <a:r>
              <a:rPr lang="pt-BR" sz="4500">
                <a:solidFill>
                  <a:srgbClr val="000000"/>
                </a:solidFill>
              </a:rPr>
              <a:t> de duração de paradas de linha em uma indústria automotiva</a:t>
            </a:r>
            <a:endParaRPr sz="5000">
              <a:solidFill>
                <a:srgbClr val="000000"/>
              </a:solidFill>
            </a:endParaRPr>
          </a:p>
        </p:txBody>
      </p:sp>
      <p:sp>
        <p:nvSpPr>
          <p:cNvPr id="106" name="Google Shape;106;p13"/>
          <p:cNvSpPr txBox="1"/>
          <p:nvPr>
            <p:ph idx="1" type="subTitle"/>
          </p:nvPr>
        </p:nvSpPr>
        <p:spPr>
          <a:xfrm>
            <a:off x="979800" y="3234877"/>
            <a:ext cx="7184400" cy="12336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900"/>
              </a:spcBef>
              <a:spcAft>
                <a:spcPts val="0"/>
              </a:spcAft>
              <a:buSzPts val="1800"/>
              <a:buNone/>
            </a:pPr>
            <a:r>
              <a:rPr lang="pt-BR"/>
              <a:t>Equipe: Eduardo Viana, Gabriel Lenon, Leonardo Guerra, Wendel Vanderley</a:t>
            </a:r>
            <a:endParaRPr/>
          </a:p>
          <a:p>
            <a:pPr indent="0" lvl="0" marL="0" rtl="0" algn="l">
              <a:lnSpc>
                <a:spcPct val="90000"/>
              </a:lnSpc>
              <a:spcBef>
                <a:spcPts val="900"/>
              </a:spcBef>
              <a:spcAft>
                <a:spcPts val="0"/>
              </a:spcAft>
              <a:buSzPts val="1800"/>
              <a:buNone/>
            </a:pPr>
            <a:r>
              <a:rPr lang="pt-BR"/>
              <a:t>Stakeholder: Eduardo Viana </a:t>
            </a:r>
            <a:endParaRPr/>
          </a:p>
          <a:p>
            <a:pPr indent="0" lvl="0" marL="0" rtl="0" algn="l">
              <a:lnSpc>
                <a:spcPct val="90000"/>
              </a:lnSpc>
              <a:spcBef>
                <a:spcPts val="900"/>
              </a:spcBef>
              <a:spcAft>
                <a:spcPts val="0"/>
              </a:spcAft>
              <a:buSzPts val="1800"/>
              <a:buNone/>
            </a:pPr>
            <a:r>
              <a:rPr lang="pt-BR"/>
              <a:t>Grupo: 3 </a:t>
            </a:r>
            <a:endParaRPr/>
          </a:p>
          <a:p>
            <a:pPr indent="0" lvl="0" marL="0" rtl="0" algn="l">
              <a:lnSpc>
                <a:spcPct val="90000"/>
              </a:lnSpc>
              <a:spcBef>
                <a:spcPts val="900"/>
              </a:spcBef>
              <a:spcAft>
                <a:spcPts val="200"/>
              </a:spcAft>
              <a:buSzPts val="1800"/>
              <a:buNone/>
            </a:pPr>
            <a:r>
              <a:rPr lang="pt-BR"/>
              <a:t>Disciplina: Mineração de Dados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2"/>
          <p:cNvSpPr txBox="1"/>
          <p:nvPr>
            <p:ph type="title"/>
          </p:nvPr>
        </p:nvSpPr>
        <p:spPr>
          <a:xfrm>
            <a:off x="2023675" y="214950"/>
            <a:ext cx="47097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3F3F3F"/>
              </a:buClr>
              <a:buSzPts val="3600"/>
              <a:buFont typeface="Calibri"/>
              <a:buNone/>
            </a:pPr>
            <a:r>
              <a:rPr lang="pt-BR"/>
              <a:t>MATERIAIS E MÉTODOS</a:t>
            </a:r>
            <a:endParaRPr/>
          </a:p>
        </p:txBody>
      </p:sp>
      <p:pic>
        <p:nvPicPr>
          <p:cNvPr id="204" name="Google Shape;204;p22"/>
          <p:cNvPicPr preferRelativeResize="0"/>
          <p:nvPr/>
        </p:nvPicPr>
        <p:blipFill>
          <a:blip r:embed="rId3">
            <a:alphaModFix/>
          </a:blip>
          <a:stretch>
            <a:fillRect/>
          </a:stretch>
        </p:blipFill>
        <p:spPr>
          <a:xfrm>
            <a:off x="2599450" y="1354875"/>
            <a:ext cx="6063900" cy="3322300"/>
          </a:xfrm>
          <a:prstGeom prst="rect">
            <a:avLst/>
          </a:prstGeom>
          <a:noFill/>
          <a:ln>
            <a:noFill/>
          </a:ln>
        </p:spPr>
      </p:pic>
      <p:sp>
        <p:nvSpPr>
          <p:cNvPr id="205" name="Google Shape;205;p22"/>
          <p:cNvSpPr txBox="1"/>
          <p:nvPr/>
        </p:nvSpPr>
        <p:spPr>
          <a:xfrm>
            <a:off x="269350" y="1619300"/>
            <a:ext cx="22413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solidFill>
                  <a:srgbClr val="E06666"/>
                </a:solidFill>
                <a:latin typeface="Calibri"/>
                <a:ea typeface="Calibri"/>
                <a:cs typeface="Calibri"/>
                <a:sym typeface="Calibri"/>
              </a:rPr>
              <a:t>METODOLOGIA UTILIZADA</a:t>
            </a:r>
            <a:endParaRPr b="1">
              <a:solidFill>
                <a:srgbClr val="E06666"/>
              </a:solidFill>
              <a:latin typeface="Calibri"/>
              <a:ea typeface="Calibri"/>
              <a:cs typeface="Calibri"/>
              <a:sym typeface="Calibri"/>
            </a:endParaRPr>
          </a:p>
        </p:txBody>
      </p:sp>
      <p:sp>
        <p:nvSpPr>
          <p:cNvPr id="206" name="Google Shape;206;p22"/>
          <p:cNvSpPr/>
          <p:nvPr/>
        </p:nvSpPr>
        <p:spPr>
          <a:xfrm>
            <a:off x="269350" y="2064775"/>
            <a:ext cx="2330100" cy="636600"/>
          </a:xfrm>
          <a:prstGeom prst="snip1Rect">
            <a:avLst>
              <a:gd fmla="val 16667" name="adj"/>
            </a:avLst>
          </a:prstGeom>
          <a:no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200"/>
              <a:t>CRISP-DM (Cross Industry Standard Process for Data Mining)</a:t>
            </a:r>
            <a:endParaRPr b="1"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3"/>
          <p:cNvSpPr txBox="1"/>
          <p:nvPr>
            <p:ph type="title"/>
          </p:nvPr>
        </p:nvSpPr>
        <p:spPr>
          <a:xfrm>
            <a:off x="2023675" y="214950"/>
            <a:ext cx="47097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3F3F3F"/>
              </a:buClr>
              <a:buSzPts val="3600"/>
              <a:buFont typeface="Calibri"/>
              <a:buNone/>
            </a:pPr>
            <a:r>
              <a:rPr lang="pt-BR"/>
              <a:t>MATERIAIS E MÉTODOS</a:t>
            </a:r>
            <a:endParaRPr/>
          </a:p>
        </p:txBody>
      </p:sp>
      <p:sp>
        <p:nvSpPr>
          <p:cNvPr id="212" name="Google Shape;212;p23"/>
          <p:cNvSpPr/>
          <p:nvPr/>
        </p:nvSpPr>
        <p:spPr>
          <a:xfrm>
            <a:off x="1438625" y="2027225"/>
            <a:ext cx="6359700" cy="1088100"/>
          </a:xfrm>
          <a:prstGeom prst="snip1Rect">
            <a:avLst>
              <a:gd fmla="val 16667" name="adj"/>
            </a:avLst>
          </a:prstGeom>
          <a:no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pt-BR" sz="1200"/>
              <a:t>Para este estudo foi utilizado um conjunto de dados com 1.2GB de tamanho (referentes ao </a:t>
            </a:r>
            <a:r>
              <a:rPr lang="pt-BR" sz="1200">
                <a:solidFill>
                  <a:schemeClr val="dk1"/>
                </a:solidFill>
              </a:rPr>
              <a:t>período de </a:t>
            </a:r>
            <a:r>
              <a:rPr b="1" lang="pt-BR" sz="1200">
                <a:solidFill>
                  <a:schemeClr val="dk1"/>
                </a:solidFill>
              </a:rPr>
              <a:t>2018 </a:t>
            </a:r>
            <a:r>
              <a:rPr lang="pt-BR" sz="1200">
                <a:solidFill>
                  <a:schemeClr val="dk1"/>
                </a:solidFill>
              </a:rPr>
              <a:t>até </a:t>
            </a:r>
            <a:r>
              <a:rPr b="1" lang="pt-BR" sz="1200">
                <a:solidFill>
                  <a:schemeClr val="dk1"/>
                </a:solidFill>
              </a:rPr>
              <a:t>2020</a:t>
            </a:r>
            <a:r>
              <a:rPr lang="pt-BR" sz="1200">
                <a:solidFill>
                  <a:schemeClr val="dk1"/>
                </a:solidFill>
              </a:rPr>
              <a:t>),</a:t>
            </a:r>
            <a:r>
              <a:rPr lang="pt-BR" sz="1200"/>
              <a:t> composto por 579.239 registros de dados de parada de linha e 12 colunas;</a:t>
            </a:r>
            <a:endParaRPr sz="1200"/>
          </a:p>
        </p:txBody>
      </p:sp>
      <p:sp>
        <p:nvSpPr>
          <p:cNvPr id="213" name="Google Shape;213;p23"/>
          <p:cNvSpPr txBox="1"/>
          <p:nvPr/>
        </p:nvSpPr>
        <p:spPr>
          <a:xfrm>
            <a:off x="1345688" y="1652225"/>
            <a:ext cx="13008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solidFill>
                  <a:srgbClr val="E06666"/>
                </a:solidFill>
                <a:latin typeface="Calibri"/>
                <a:ea typeface="Calibri"/>
                <a:cs typeface="Calibri"/>
                <a:sym typeface="Calibri"/>
              </a:rPr>
              <a:t>DATASET</a:t>
            </a:r>
            <a:endParaRPr b="1">
              <a:solidFill>
                <a:srgbClr val="E06666"/>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4"/>
          <p:cNvSpPr txBox="1"/>
          <p:nvPr>
            <p:ph type="title"/>
          </p:nvPr>
        </p:nvSpPr>
        <p:spPr>
          <a:xfrm>
            <a:off x="2023675" y="214950"/>
            <a:ext cx="47097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3F3F3F"/>
              </a:buClr>
              <a:buSzPts val="3600"/>
              <a:buFont typeface="Calibri"/>
              <a:buNone/>
            </a:pPr>
            <a:r>
              <a:rPr lang="pt-BR"/>
              <a:t>MATERIAIS E MÉTODOS</a:t>
            </a:r>
            <a:endParaRPr/>
          </a:p>
        </p:txBody>
      </p:sp>
      <p:sp>
        <p:nvSpPr>
          <p:cNvPr id="219" name="Google Shape;219;p24"/>
          <p:cNvSpPr/>
          <p:nvPr/>
        </p:nvSpPr>
        <p:spPr>
          <a:xfrm>
            <a:off x="1438625" y="1722425"/>
            <a:ext cx="6359700" cy="2968200"/>
          </a:xfrm>
          <a:prstGeom prst="snip1Rect">
            <a:avLst>
              <a:gd fmla="val 16667" name="adj"/>
            </a:avLst>
          </a:prstGeom>
          <a:no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br>
              <a:rPr lang="pt-BR" sz="1200"/>
            </a:br>
            <a:endParaRPr sz="1200"/>
          </a:p>
        </p:txBody>
      </p:sp>
      <p:sp>
        <p:nvSpPr>
          <p:cNvPr id="220" name="Google Shape;220;p24"/>
          <p:cNvSpPr txBox="1"/>
          <p:nvPr/>
        </p:nvSpPr>
        <p:spPr>
          <a:xfrm>
            <a:off x="1345700" y="1347425"/>
            <a:ext cx="27294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solidFill>
                  <a:srgbClr val="E06666"/>
                </a:solidFill>
                <a:latin typeface="Calibri"/>
                <a:ea typeface="Calibri"/>
                <a:cs typeface="Calibri"/>
                <a:sym typeface="Calibri"/>
              </a:rPr>
              <a:t>DICIONÁRIO DE DADOS</a:t>
            </a:r>
            <a:endParaRPr b="1">
              <a:solidFill>
                <a:srgbClr val="E06666"/>
              </a:solidFill>
              <a:latin typeface="Calibri"/>
              <a:ea typeface="Calibri"/>
              <a:cs typeface="Calibri"/>
              <a:sym typeface="Calibri"/>
            </a:endParaRPr>
          </a:p>
        </p:txBody>
      </p:sp>
      <p:graphicFrame>
        <p:nvGraphicFramePr>
          <p:cNvPr id="221" name="Google Shape;221;p24"/>
          <p:cNvGraphicFramePr/>
          <p:nvPr/>
        </p:nvGraphicFramePr>
        <p:xfrm>
          <a:off x="1479838" y="1853500"/>
          <a:ext cx="3000000" cy="3000000"/>
        </p:xfrm>
        <a:graphic>
          <a:graphicData uri="http://schemas.openxmlformats.org/drawingml/2006/table">
            <a:tbl>
              <a:tblPr>
                <a:noFill/>
                <a:tableStyleId>{1561EBC4-2BB7-4406-9880-D3712EC47387}</a:tableStyleId>
              </a:tblPr>
              <a:tblGrid>
                <a:gridCol w="1359150"/>
                <a:gridCol w="903550"/>
                <a:gridCol w="3621900"/>
              </a:tblGrid>
              <a:tr h="286700">
                <a:tc>
                  <a:txBody>
                    <a:bodyPr/>
                    <a:lstStyle/>
                    <a:p>
                      <a:pPr indent="0" lvl="0" marL="0" rtl="0" algn="ctr">
                        <a:lnSpc>
                          <a:spcPct val="115000"/>
                        </a:lnSpc>
                        <a:spcBef>
                          <a:spcPts val="0"/>
                        </a:spcBef>
                        <a:spcAft>
                          <a:spcPts val="0"/>
                        </a:spcAft>
                        <a:buNone/>
                      </a:pPr>
                      <a:r>
                        <a:rPr b="1" lang="pt-BR" sz="800"/>
                        <a:t>NOME DO CAMPO</a:t>
                      </a:r>
                      <a:endParaRPr b="1"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pt-BR" sz="800"/>
                        <a:t>TIPO DO DADO</a:t>
                      </a:r>
                      <a:endParaRPr b="1"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pt-BR" sz="800"/>
                        <a:t>DESCRIÇÃO DO CAMPO</a:t>
                      </a:r>
                      <a:endParaRPr b="1"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r>
              <a:tr h="174600">
                <a:tc>
                  <a:txBody>
                    <a:bodyPr/>
                    <a:lstStyle/>
                    <a:p>
                      <a:pPr indent="0" lvl="0" marL="0" rtl="0" algn="l">
                        <a:lnSpc>
                          <a:spcPct val="115000"/>
                        </a:lnSpc>
                        <a:spcBef>
                          <a:spcPts val="0"/>
                        </a:spcBef>
                        <a:spcAft>
                          <a:spcPts val="0"/>
                        </a:spcAft>
                        <a:buNone/>
                      </a:pPr>
                      <a:r>
                        <a:rPr lang="pt-BR" sz="800">
                          <a:solidFill>
                            <a:srgbClr val="666666"/>
                          </a:solidFill>
                        </a:rPr>
                        <a:t>ProductionOrderId</a:t>
                      </a:r>
                      <a:endParaRPr sz="800">
                        <a:solidFill>
                          <a:srgbClr val="666666"/>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pt-BR" sz="800"/>
                        <a:t>Long</a:t>
                      </a:r>
                      <a:endParaRPr b="1"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i="1" lang="pt-BR" sz="800">
                          <a:solidFill>
                            <a:srgbClr val="666666"/>
                          </a:solidFill>
                        </a:rPr>
                        <a:t>Número de batismo do veículo.</a:t>
                      </a:r>
                      <a:endParaRPr i="1" sz="800">
                        <a:solidFill>
                          <a:srgbClr val="666666"/>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4600">
                <a:tc>
                  <a:txBody>
                    <a:bodyPr/>
                    <a:lstStyle/>
                    <a:p>
                      <a:pPr indent="0" lvl="0" marL="0" rtl="0" algn="l">
                        <a:lnSpc>
                          <a:spcPct val="115000"/>
                        </a:lnSpc>
                        <a:spcBef>
                          <a:spcPts val="0"/>
                        </a:spcBef>
                        <a:spcAft>
                          <a:spcPts val="0"/>
                        </a:spcAft>
                        <a:buNone/>
                      </a:pPr>
                      <a:r>
                        <a:rPr lang="pt-BR" sz="800">
                          <a:solidFill>
                            <a:srgbClr val="666666"/>
                          </a:solidFill>
                        </a:rPr>
                        <a:t>CallStartTime</a:t>
                      </a:r>
                      <a:endParaRPr sz="800">
                        <a:solidFill>
                          <a:srgbClr val="666666"/>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pt-BR" sz="800"/>
                        <a:t>Time</a:t>
                      </a:r>
                      <a:endParaRPr b="1"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i="1" lang="pt-BR" sz="800">
                          <a:solidFill>
                            <a:srgbClr val="666666"/>
                          </a:solidFill>
                        </a:rPr>
                        <a:t>Tempo que marca o início do alerta de da parada de linha.</a:t>
                      </a:r>
                      <a:endParaRPr i="1" sz="800">
                        <a:solidFill>
                          <a:srgbClr val="666666"/>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4600">
                <a:tc>
                  <a:txBody>
                    <a:bodyPr/>
                    <a:lstStyle/>
                    <a:p>
                      <a:pPr indent="0" lvl="0" marL="0" rtl="0" algn="l">
                        <a:lnSpc>
                          <a:spcPct val="115000"/>
                        </a:lnSpc>
                        <a:spcBef>
                          <a:spcPts val="0"/>
                        </a:spcBef>
                        <a:spcAft>
                          <a:spcPts val="0"/>
                        </a:spcAft>
                        <a:buNone/>
                      </a:pPr>
                      <a:r>
                        <a:rPr lang="pt-BR" sz="800">
                          <a:solidFill>
                            <a:srgbClr val="666666"/>
                          </a:solidFill>
                        </a:rPr>
                        <a:t>CallEndTime</a:t>
                      </a:r>
                      <a:endParaRPr sz="800">
                        <a:solidFill>
                          <a:srgbClr val="666666"/>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pt-BR" sz="800"/>
                        <a:t>Time</a:t>
                      </a:r>
                      <a:endParaRPr b="1"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i="1" lang="pt-BR" sz="800">
                          <a:solidFill>
                            <a:srgbClr val="666666"/>
                          </a:solidFill>
                        </a:rPr>
                        <a:t>Tempo que marca o fim de parada de linha.</a:t>
                      </a:r>
                      <a:endParaRPr i="1" sz="800">
                        <a:solidFill>
                          <a:srgbClr val="666666"/>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12450">
                <a:tc>
                  <a:txBody>
                    <a:bodyPr/>
                    <a:lstStyle/>
                    <a:p>
                      <a:pPr indent="0" lvl="0" marL="0" rtl="0" algn="l">
                        <a:lnSpc>
                          <a:spcPct val="115000"/>
                        </a:lnSpc>
                        <a:spcBef>
                          <a:spcPts val="0"/>
                        </a:spcBef>
                        <a:spcAft>
                          <a:spcPts val="0"/>
                        </a:spcAft>
                        <a:buNone/>
                      </a:pPr>
                      <a:r>
                        <a:rPr lang="pt-BR" sz="800">
                          <a:solidFill>
                            <a:srgbClr val="666666"/>
                          </a:solidFill>
                        </a:rPr>
                        <a:t>Time_Diff</a:t>
                      </a:r>
                      <a:endParaRPr sz="800">
                        <a:solidFill>
                          <a:srgbClr val="666666"/>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pt-BR" sz="800"/>
                        <a:t>Time</a:t>
                      </a:r>
                      <a:endParaRPr b="1"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i="1" lang="pt-BR" sz="800">
                          <a:solidFill>
                            <a:srgbClr val="666666"/>
                          </a:solidFill>
                        </a:rPr>
                        <a:t>Tempo que marca a diferença em segungos entre CallStartTime e CallEndTime</a:t>
                      </a:r>
                      <a:endParaRPr i="1" sz="800">
                        <a:solidFill>
                          <a:srgbClr val="666666"/>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4600">
                <a:tc>
                  <a:txBody>
                    <a:bodyPr/>
                    <a:lstStyle/>
                    <a:p>
                      <a:pPr indent="0" lvl="0" marL="0" rtl="0" algn="l">
                        <a:lnSpc>
                          <a:spcPct val="115000"/>
                        </a:lnSpc>
                        <a:spcBef>
                          <a:spcPts val="0"/>
                        </a:spcBef>
                        <a:spcAft>
                          <a:spcPts val="0"/>
                        </a:spcAft>
                        <a:buNone/>
                      </a:pPr>
                      <a:r>
                        <a:rPr lang="pt-BR" sz="800">
                          <a:solidFill>
                            <a:srgbClr val="666666"/>
                          </a:solidFill>
                        </a:rPr>
                        <a:t>StopLineStartTime</a:t>
                      </a:r>
                      <a:endParaRPr sz="800">
                        <a:solidFill>
                          <a:srgbClr val="666666"/>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pt-BR" sz="800"/>
                        <a:t>Time</a:t>
                      </a:r>
                      <a:endParaRPr b="1"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i="1" lang="pt-BR" sz="800">
                          <a:solidFill>
                            <a:srgbClr val="666666"/>
                          </a:solidFill>
                        </a:rPr>
                        <a:t>Tempo que marca o início de parada de linha.</a:t>
                      </a:r>
                      <a:endParaRPr i="1" sz="800">
                        <a:solidFill>
                          <a:srgbClr val="666666"/>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4600">
                <a:tc>
                  <a:txBody>
                    <a:bodyPr/>
                    <a:lstStyle/>
                    <a:p>
                      <a:pPr indent="0" lvl="0" marL="0" rtl="0" algn="l">
                        <a:lnSpc>
                          <a:spcPct val="115000"/>
                        </a:lnSpc>
                        <a:spcBef>
                          <a:spcPts val="0"/>
                        </a:spcBef>
                        <a:spcAft>
                          <a:spcPts val="0"/>
                        </a:spcAft>
                        <a:buNone/>
                      </a:pPr>
                      <a:r>
                        <a:rPr lang="pt-BR" sz="800">
                          <a:solidFill>
                            <a:srgbClr val="666666"/>
                          </a:solidFill>
                        </a:rPr>
                        <a:t>StopLineEndTime</a:t>
                      </a:r>
                      <a:endParaRPr sz="800">
                        <a:solidFill>
                          <a:srgbClr val="666666"/>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pt-BR" sz="800"/>
                        <a:t>Time</a:t>
                      </a:r>
                      <a:endParaRPr b="1"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i="1" lang="pt-BR" sz="800">
                          <a:solidFill>
                            <a:srgbClr val="666666"/>
                          </a:solidFill>
                        </a:rPr>
                        <a:t>Tempo que marca o fim de parada de linha.</a:t>
                      </a:r>
                      <a:endParaRPr i="1" sz="800">
                        <a:solidFill>
                          <a:srgbClr val="666666"/>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4600">
                <a:tc>
                  <a:txBody>
                    <a:bodyPr/>
                    <a:lstStyle/>
                    <a:p>
                      <a:pPr indent="0" lvl="0" marL="0" rtl="0" algn="l">
                        <a:lnSpc>
                          <a:spcPct val="115000"/>
                        </a:lnSpc>
                        <a:spcBef>
                          <a:spcPts val="0"/>
                        </a:spcBef>
                        <a:spcAft>
                          <a:spcPts val="0"/>
                        </a:spcAft>
                        <a:buNone/>
                      </a:pPr>
                      <a:r>
                        <a:rPr lang="pt-BR" sz="800">
                          <a:solidFill>
                            <a:srgbClr val="666666"/>
                          </a:solidFill>
                        </a:rPr>
                        <a:t>StopButtonStartTime</a:t>
                      </a:r>
                      <a:endParaRPr sz="800">
                        <a:solidFill>
                          <a:srgbClr val="666666"/>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pt-BR" sz="800"/>
                        <a:t>Time</a:t>
                      </a:r>
                      <a:endParaRPr b="1"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i="1" lang="pt-BR" sz="800">
                          <a:solidFill>
                            <a:srgbClr val="666666"/>
                          </a:solidFill>
                        </a:rPr>
                        <a:t>Tempo que marca o início da solicitação de parada de linha</a:t>
                      </a:r>
                      <a:endParaRPr i="1" sz="800">
                        <a:solidFill>
                          <a:srgbClr val="666666"/>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4600">
                <a:tc>
                  <a:txBody>
                    <a:bodyPr/>
                    <a:lstStyle/>
                    <a:p>
                      <a:pPr indent="0" lvl="0" marL="0" rtl="0" algn="l">
                        <a:lnSpc>
                          <a:spcPct val="115000"/>
                        </a:lnSpc>
                        <a:spcBef>
                          <a:spcPts val="0"/>
                        </a:spcBef>
                        <a:spcAft>
                          <a:spcPts val="0"/>
                        </a:spcAft>
                        <a:buNone/>
                      </a:pPr>
                      <a:r>
                        <a:rPr lang="pt-BR" sz="800">
                          <a:solidFill>
                            <a:srgbClr val="666666"/>
                          </a:solidFill>
                        </a:rPr>
                        <a:t>StopButtonEndTime</a:t>
                      </a:r>
                      <a:endParaRPr sz="800">
                        <a:solidFill>
                          <a:srgbClr val="666666"/>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pt-BR" sz="800"/>
                        <a:t>Time</a:t>
                      </a:r>
                      <a:endParaRPr b="1"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i="1" lang="pt-BR" sz="800">
                          <a:solidFill>
                            <a:srgbClr val="666666"/>
                          </a:solidFill>
                        </a:rPr>
                        <a:t>Tempo que marca o fim da solicitação de parada de linha</a:t>
                      </a:r>
                      <a:endParaRPr i="1" sz="800">
                        <a:solidFill>
                          <a:srgbClr val="666666"/>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4600">
                <a:tc>
                  <a:txBody>
                    <a:bodyPr/>
                    <a:lstStyle/>
                    <a:p>
                      <a:pPr indent="0" lvl="0" marL="0" rtl="0" algn="l">
                        <a:lnSpc>
                          <a:spcPct val="115000"/>
                        </a:lnSpc>
                        <a:spcBef>
                          <a:spcPts val="0"/>
                        </a:spcBef>
                        <a:spcAft>
                          <a:spcPts val="0"/>
                        </a:spcAft>
                        <a:buNone/>
                      </a:pPr>
                      <a:r>
                        <a:rPr lang="pt-BR" sz="800">
                          <a:solidFill>
                            <a:srgbClr val="666666"/>
                          </a:solidFill>
                        </a:rPr>
                        <a:t>Workplace</a:t>
                      </a:r>
                      <a:endParaRPr sz="800">
                        <a:solidFill>
                          <a:srgbClr val="666666"/>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pt-BR" sz="800"/>
                        <a:t>String</a:t>
                      </a:r>
                      <a:endParaRPr b="1"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i="1" lang="pt-BR" sz="800">
                          <a:solidFill>
                            <a:srgbClr val="666666"/>
                          </a:solidFill>
                        </a:rPr>
                        <a:t>Código referente a estação de trabalho onde houve parada de linha.</a:t>
                      </a:r>
                      <a:endParaRPr i="1" sz="800">
                        <a:solidFill>
                          <a:srgbClr val="666666"/>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12450">
                <a:tc>
                  <a:txBody>
                    <a:bodyPr/>
                    <a:lstStyle/>
                    <a:p>
                      <a:pPr indent="0" lvl="0" marL="0" rtl="0" algn="l">
                        <a:lnSpc>
                          <a:spcPct val="115000"/>
                        </a:lnSpc>
                        <a:spcBef>
                          <a:spcPts val="0"/>
                        </a:spcBef>
                        <a:spcAft>
                          <a:spcPts val="0"/>
                        </a:spcAft>
                        <a:buNone/>
                      </a:pPr>
                      <a:r>
                        <a:rPr lang="pt-BR" sz="800">
                          <a:solidFill>
                            <a:srgbClr val="666666"/>
                          </a:solidFill>
                        </a:rPr>
                        <a:t>Type</a:t>
                      </a:r>
                      <a:endParaRPr sz="800">
                        <a:solidFill>
                          <a:srgbClr val="666666"/>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pt-BR" sz="800"/>
                        <a:t>String</a:t>
                      </a:r>
                      <a:endParaRPr b="1"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i="1" lang="pt-BR" sz="800">
                          <a:solidFill>
                            <a:srgbClr val="666666"/>
                          </a:solidFill>
                        </a:rPr>
                        <a:t>Tipo de parada: se causada pelo operador, se a parada da linha foi causada por falha na máquina.</a:t>
                      </a:r>
                      <a:endParaRPr i="1" sz="800">
                        <a:solidFill>
                          <a:srgbClr val="666666"/>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12450">
                <a:tc>
                  <a:txBody>
                    <a:bodyPr/>
                    <a:lstStyle/>
                    <a:p>
                      <a:pPr indent="0" lvl="0" marL="0" rtl="0" algn="l">
                        <a:lnSpc>
                          <a:spcPct val="115000"/>
                        </a:lnSpc>
                        <a:spcBef>
                          <a:spcPts val="0"/>
                        </a:spcBef>
                        <a:spcAft>
                          <a:spcPts val="0"/>
                        </a:spcAft>
                        <a:buNone/>
                      </a:pPr>
                      <a:r>
                        <a:rPr lang="pt-BR" sz="800">
                          <a:solidFill>
                            <a:srgbClr val="666666"/>
                          </a:solidFill>
                        </a:rPr>
                        <a:t>Type_BIN</a:t>
                      </a:r>
                      <a:endParaRPr sz="800">
                        <a:solidFill>
                          <a:srgbClr val="666666"/>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pt-BR" sz="800"/>
                        <a:t>Int</a:t>
                      </a:r>
                      <a:endParaRPr b="1"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i="1" lang="pt-BR" sz="800">
                          <a:solidFill>
                            <a:srgbClr val="666666"/>
                          </a:solidFill>
                        </a:rPr>
                        <a:t>Informação binária da coluna Type, onde </a:t>
                      </a:r>
                      <a:r>
                        <a:rPr b="1" i="1" lang="pt-BR" sz="800">
                          <a:solidFill>
                            <a:srgbClr val="666666"/>
                          </a:solidFill>
                        </a:rPr>
                        <a:t>0 = parada causada por operador</a:t>
                      </a:r>
                      <a:r>
                        <a:rPr i="1" lang="pt-BR" sz="800">
                          <a:solidFill>
                            <a:srgbClr val="666666"/>
                          </a:solidFill>
                        </a:rPr>
                        <a:t> e </a:t>
                      </a:r>
                      <a:r>
                        <a:rPr b="1" i="1" lang="pt-BR" sz="800">
                          <a:solidFill>
                            <a:srgbClr val="666666"/>
                          </a:solidFill>
                        </a:rPr>
                        <a:t>1 = parada causada por falha de máquina</a:t>
                      </a:r>
                      <a:endParaRPr b="1" i="1" sz="800">
                        <a:solidFill>
                          <a:srgbClr val="666666"/>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5"/>
          <p:cNvSpPr txBox="1"/>
          <p:nvPr>
            <p:ph type="title"/>
          </p:nvPr>
        </p:nvSpPr>
        <p:spPr>
          <a:xfrm>
            <a:off x="2023675" y="214950"/>
            <a:ext cx="47097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3F3F3F"/>
              </a:buClr>
              <a:buSzPts val="3600"/>
              <a:buFont typeface="Calibri"/>
              <a:buNone/>
            </a:pPr>
            <a:r>
              <a:rPr lang="pt-BR"/>
              <a:t>MATERIAIS E MÉTODOS</a:t>
            </a:r>
            <a:endParaRPr/>
          </a:p>
        </p:txBody>
      </p:sp>
      <p:sp>
        <p:nvSpPr>
          <p:cNvPr id="227" name="Google Shape;227;p25"/>
          <p:cNvSpPr/>
          <p:nvPr/>
        </p:nvSpPr>
        <p:spPr>
          <a:xfrm>
            <a:off x="1438625" y="1722425"/>
            <a:ext cx="6359700" cy="2968200"/>
          </a:xfrm>
          <a:prstGeom prst="snip1Rect">
            <a:avLst>
              <a:gd fmla="val 16667" name="adj"/>
            </a:avLst>
          </a:prstGeom>
          <a:no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br>
              <a:rPr lang="pt-BR" sz="1200"/>
            </a:br>
            <a:endParaRPr sz="1200"/>
          </a:p>
        </p:txBody>
      </p:sp>
      <p:sp>
        <p:nvSpPr>
          <p:cNvPr id="228" name="Google Shape;228;p25"/>
          <p:cNvSpPr txBox="1"/>
          <p:nvPr/>
        </p:nvSpPr>
        <p:spPr>
          <a:xfrm>
            <a:off x="1345700" y="1347425"/>
            <a:ext cx="27294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solidFill>
                  <a:srgbClr val="E06666"/>
                </a:solidFill>
                <a:latin typeface="Calibri"/>
                <a:ea typeface="Calibri"/>
                <a:cs typeface="Calibri"/>
                <a:sym typeface="Calibri"/>
              </a:rPr>
              <a:t>DICIONÁRIO DE DADOS</a:t>
            </a:r>
            <a:endParaRPr b="1">
              <a:solidFill>
                <a:srgbClr val="E06666"/>
              </a:solidFill>
              <a:latin typeface="Calibri"/>
              <a:ea typeface="Calibri"/>
              <a:cs typeface="Calibri"/>
              <a:sym typeface="Calibri"/>
            </a:endParaRPr>
          </a:p>
        </p:txBody>
      </p:sp>
      <p:graphicFrame>
        <p:nvGraphicFramePr>
          <p:cNvPr id="229" name="Google Shape;229;p25"/>
          <p:cNvGraphicFramePr/>
          <p:nvPr/>
        </p:nvGraphicFramePr>
        <p:xfrm>
          <a:off x="1479838" y="1853500"/>
          <a:ext cx="3000000" cy="3000000"/>
        </p:xfrm>
        <a:graphic>
          <a:graphicData uri="http://schemas.openxmlformats.org/drawingml/2006/table">
            <a:tbl>
              <a:tblPr>
                <a:noFill/>
                <a:tableStyleId>{1561EBC4-2BB7-4406-9880-D3712EC47387}</a:tableStyleId>
              </a:tblPr>
              <a:tblGrid>
                <a:gridCol w="1359150"/>
                <a:gridCol w="903550"/>
                <a:gridCol w="3621900"/>
              </a:tblGrid>
              <a:tr h="217175">
                <a:tc>
                  <a:txBody>
                    <a:bodyPr/>
                    <a:lstStyle/>
                    <a:p>
                      <a:pPr indent="0" lvl="0" marL="0" rtl="0" algn="ctr">
                        <a:lnSpc>
                          <a:spcPct val="115000"/>
                        </a:lnSpc>
                        <a:spcBef>
                          <a:spcPts val="0"/>
                        </a:spcBef>
                        <a:spcAft>
                          <a:spcPts val="0"/>
                        </a:spcAft>
                        <a:buNone/>
                      </a:pPr>
                      <a:r>
                        <a:rPr b="1" lang="pt-BR" sz="800"/>
                        <a:t>NOME DO CAMPO</a:t>
                      </a:r>
                      <a:endParaRPr b="1"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pt-BR" sz="800"/>
                        <a:t>TIPO DO DADO</a:t>
                      </a:r>
                      <a:endParaRPr b="1"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pt-BR" sz="800"/>
                        <a:t>DESCRIÇÃO DO CAMPO</a:t>
                      </a:r>
                      <a:endParaRPr b="1"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r>
              <a:tr h="192075">
                <a:tc>
                  <a:txBody>
                    <a:bodyPr/>
                    <a:lstStyle/>
                    <a:p>
                      <a:pPr indent="0" lvl="0" marL="0" rtl="0" algn="l">
                        <a:lnSpc>
                          <a:spcPct val="115000"/>
                        </a:lnSpc>
                        <a:spcBef>
                          <a:spcPts val="0"/>
                        </a:spcBef>
                        <a:spcAft>
                          <a:spcPts val="0"/>
                        </a:spcAft>
                        <a:buNone/>
                      </a:pPr>
                      <a:r>
                        <a:rPr lang="pt-BR" sz="800">
                          <a:solidFill>
                            <a:srgbClr val="666666"/>
                          </a:solidFill>
                        </a:rPr>
                        <a:t>Operation</a:t>
                      </a:r>
                      <a:endParaRPr sz="800">
                        <a:solidFill>
                          <a:srgbClr val="666666"/>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pt-BR" sz="800"/>
                        <a:t>String</a:t>
                      </a:r>
                      <a:endParaRPr b="1"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i="1" lang="pt-BR" sz="800">
                          <a:solidFill>
                            <a:srgbClr val="666666"/>
                          </a:solidFill>
                        </a:rPr>
                        <a:t>Tipo de operação que houve parada.</a:t>
                      </a:r>
                      <a:endParaRPr i="1" sz="800">
                        <a:solidFill>
                          <a:srgbClr val="666666"/>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43700">
                <a:tc>
                  <a:txBody>
                    <a:bodyPr/>
                    <a:lstStyle/>
                    <a:p>
                      <a:pPr indent="0" lvl="0" marL="0" rtl="0" algn="l">
                        <a:lnSpc>
                          <a:spcPct val="115000"/>
                        </a:lnSpc>
                        <a:spcBef>
                          <a:spcPts val="0"/>
                        </a:spcBef>
                        <a:spcAft>
                          <a:spcPts val="0"/>
                        </a:spcAft>
                        <a:buNone/>
                      </a:pPr>
                      <a:r>
                        <a:rPr lang="pt-BR" sz="800">
                          <a:solidFill>
                            <a:srgbClr val="666666"/>
                          </a:solidFill>
                        </a:rPr>
                        <a:t>StopLineShift</a:t>
                      </a:r>
                      <a:endParaRPr sz="800">
                        <a:solidFill>
                          <a:srgbClr val="666666"/>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pt-BR" sz="800"/>
                        <a:t>String</a:t>
                      </a:r>
                      <a:endParaRPr b="1"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i="1" lang="pt-BR" sz="800">
                          <a:solidFill>
                            <a:srgbClr val="666666"/>
                          </a:solidFill>
                        </a:rPr>
                        <a:t>Informação do período do dia em que a parada ocorreu: </a:t>
                      </a:r>
                      <a:r>
                        <a:rPr b="1" i="1" lang="pt-BR" sz="800">
                          <a:solidFill>
                            <a:srgbClr val="666666"/>
                          </a:solidFill>
                        </a:rPr>
                        <a:t>primeiro, segundo ou terceiro turno</a:t>
                      </a:r>
                      <a:endParaRPr b="1" i="1" sz="800">
                        <a:solidFill>
                          <a:srgbClr val="666666"/>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43700">
                <a:tc>
                  <a:txBody>
                    <a:bodyPr/>
                    <a:lstStyle/>
                    <a:p>
                      <a:pPr indent="0" lvl="0" marL="0" rtl="0" algn="l">
                        <a:lnSpc>
                          <a:spcPct val="115000"/>
                        </a:lnSpc>
                        <a:spcBef>
                          <a:spcPts val="0"/>
                        </a:spcBef>
                        <a:spcAft>
                          <a:spcPts val="0"/>
                        </a:spcAft>
                        <a:buNone/>
                      </a:pPr>
                      <a:r>
                        <a:rPr lang="pt-BR" sz="800">
                          <a:solidFill>
                            <a:srgbClr val="666666"/>
                          </a:solidFill>
                        </a:rPr>
                        <a:t>StopLineCriticality</a:t>
                      </a:r>
                      <a:endParaRPr sz="800">
                        <a:solidFill>
                          <a:srgbClr val="666666"/>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pt-BR" sz="800"/>
                        <a:t>String</a:t>
                      </a:r>
                      <a:endParaRPr b="1"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i="1" lang="pt-BR" sz="800">
                          <a:solidFill>
                            <a:srgbClr val="666666"/>
                          </a:solidFill>
                        </a:rPr>
                        <a:t>Informa a criticidade da parada de acordo com o tempo da parada: </a:t>
                      </a:r>
                      <a:r>
                        <a:rPr b="1" i="1" lang="pt-BR" sz="800">
                          <a:solidFill>
                            <a:srgbClr val="666666"/>
                          </a:solidFill>
                        </a:rPr>
                        <a:t>baixa, média, alta, altíssima ou desastre</a:t>
                      </a:r>
                      <a:endParaRPr b="1" i="1" sz="800">
                        <a:solidFill>
                          <a:srgbClr val="666666"/>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6675">
                <a:tc>
                  <a:txBody>
                    <a:bodyPr/>
                    <a:lstStyle/>
                    <a:p>
                      <a:pPr indent="0" lvl="0" marL="0" rtl="0" algn="l">
                        <a:lnSpc>
                          <a:spcPct val="115000"/>
                        </a:lnSpc>
                        <a:spcBef>
                          <a:spcPts val="0"/>
                        </a:spcBef>
                        <a:spcAft>
                          <a:spcPts val="0"/>
                        </a:spcAft>
                        <a:buNone/>
                      </a:pPr>
                      <a:r>
                        <a:rPr lang="pt-BR" sz="800">
                          <a:solidFill>
                            <a:srgbClr val="666666"/>
                          </a:solidFill>
                        </a:rPr>
                        <a:t>Workplace_Category</a:t>
                      </a:r>
                      <a:endParaRPr sz="800">
                        <a:solidFill>
                          <a:srgbClr val="666666"/>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pt-BR" sz="800"/>
                        <a:t>Int</a:t>
                      </a:r>
                      <a:endParaRPr b="1"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i="1" lang="pt-BR" sz="800">
                          <a:solidFill>
                            <a:srgbClr val="666666"/>
                          </a:solidFill>
                        </a:rPr>
                        <a:t>Label encoder de Workplace</a:t>
                      </a:r>
                      <a:endParaRPr i="1" sz="800">
                        <a:solidFill>
                          <a:srgbClr val="666666"/>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2075">
                <a:tc>
                  <a:txBody>
                    <a:bodyPr/>
                    <a:lstStyle/>
                    <a:p>
                      <a:pPr indent="0" lvl="0" marL="0" rtl="0" algn="l">
                        <a:lnSpc>
                          <a:spcPct val="115000"/>
                        </a:lnSpc>
                        <a:spcBef>
                          <a:spcPts val="0"/>
                        </a:spcBef>
                        <a:spcAft>
                          <a:spcPts val="0"/>
                        </a:spcAft>
                        <a:buNone/>
                      </a:pPr>
                      <a:r>
                        <a:rPr lang="pt-BR" sz="800">
                          <a:solidFill>
                            <a:srgbClr val="666666"/>
                          </a:solidFill>
                        </a:rPr>
                        <a:t>Operation_Category</a:t>
                      </a:r>
                      <a:endParaRPr sz="800">
                        <a:solidFill>
                          <a:srgbClr val="666666"/>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pt-BR" sz="800"/>
                        <a:t>Int</a:t>
                      </a:r>
                      <a:endParaRPr b="1"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i="1" lang="pt-BR" sz="800">
                          <a:solidFill>
                            <a:srgbClr val="666666"/>
                          </a:solidFill>
                        </a:rPr>
                        <a:t>Label encoder de Operation</a:t>
                      </a:r>
                      <a:endParaRPr i="1" sz="800">
                        <a:solidFill>
                          <a:srgbClr val="666666"/>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2075">
                <a:tc>
                  <a:txBody>
                    <a:bodyPr/>
                    <a:lstStyle/>
                    <a:p>
                      <a:pPr indent="0" lvl="0" marL="0" rtl="0" algn="l">
                        <a:lnSpc>
                          <a:spcPct val="115000"/>
                        </a:lnSpc>
                        <a:spcBef>
                          <a:spcPts val="0"/>
                        </a:spcBef>
                        <a:spcAft>
                          <a:spcPts val="0"/>
                        </a:spcAft>
                        <a:buNone/>
                      </a:pPr>
                      <a:r>
                        <a:rPr lang="pt-BR" sz="800">
                          <a:solidFill>
                            <a:srgbClr val="666666"/>
                          </a:solidFill>
                        </a:rPr>
                        <a:t>StopLineShift_Category</a:t>
                      </a:r>
                      <a:endParaRPr sz="800">
                        <a:solidFill>
                          <a:srgbClr val="666666"/>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pt-BR" sz="800"/>
                        <a:t>Int</a:t>
                      </a:r>
                      <a:endParaRPr b="1"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i="1" lang="pt-BR" sz="800">
                          <a:solidFill>
                            <a:srgbClr val="666666"/>
                          </a:solidFill>
                        </a:rPr>
                        <a:t>Label encoder de StopLineShift</a:t>
                      </a:r>
                      <a:endParaRPr i="1" sz="800">
                        <a:solidFill>
                          <a:srgbClr val="666666"/>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4175">
                <a:tc>
                  <a:txBody>
                    <a:bodyPr/>
                    <a:lstStyle/>
                    <a:p>
                      <a:pPr indent="0" lvl="0" marL="0" rtl="0" algn="l">
                        <a:lnSpc>
                          <a:spcPct val="115000"/>
                        </a:lnSpc>
                        <a:spcBef>
                          <a:spcPts val="0"/>
                        </a:spcBef>
                        <a:spcAft>
                          <a:spcPts val="0"/>
                        </a:spcAft>
                        <a:buNone/>
                      </a:pPr>
                      <a:r>
                        <a:rPr lang="pt-BR" sz="800">
                          <a:solidFill>
                            <a:srgbClr val="666666"/>
                          </a:solidFill>
                        </a:rPr>
                        <a:t>StopLineCriticality_Catogory</a:t>
                      </a:r>
                      <a:endParaRPr sz="800">
                        <a:solidFill>
                          <a:srgbClr val="666666"/>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pt-BR" sz="800"/>
                        <a:t>Int</a:t>
                      </a:r>
                      <a:endParaRPr b="1"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i="1" lang="pt-BR" sz="800">
                          <a:solidFill>
                            <a:srgbClr val="666666"/>
                          </a:solidFill>
                        </a:rPr>
                        <a:t>Label encoder de StopLineCriticality</a:t>
                      </a:r>
                      <a:endParaRPr i="1" sz="800">
                        <a:solidFill>
                          <a:srgbClr val="666666"/>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2075">
                <a:tc>
                  <a:txBody>
                    <a:bodyPr/>
                    <a:lstStyle/>
                    <a:p>
                      <a:pPr indent="0" lvl="0" marL="0" rtl="0" algn="l">
                        <a:lnSpc>
                          <a:spcPct val="115000"/>
                        </a:lnSpc>
                        <a:spcBef>
                          <a:spcPts val="0"/>
                        </a:spcBef>
                        <a:spcAft>
                          <a:spcPts val="0"/>
                        </a:spcAft>
                        <a:buNone/>
                      </a:pPr>
                      <a:r>
                        <a:rPr lang="pt-BR" sz="800">
                          <a:solidFill>
                            <a:srgbClr val="666666"/>
                          </a:solidFill>
                        </a:rPr>
                        <a:t>Chassis_Category</a:t>
                      </a:r>
                      <a:endParaRPr sz="800">
                        <a:solidFill>
                          <a:srgbClr val="666666"/>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pt-BR" sz="800"/>
                        <a:t>Int</a:t>
                      </a:r>
                      <a:endParaRPr b="1"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i="1" lang="pt-BR" sz="800">
                          <a:solidFill>
                            <a:srgbClr val="666666"/>
                          </a:solidFill>
                        </a:rPr>
                        <a:t>Label encoder de ProductionOrderId</a:t>
                      </a:r>
                      <a:endParaRPr i="1" sz="800">
                        <a:solidFill>
                          <a:srgbClr val="666666"/>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4175">
                <a:tc>
                  <a:txBody>
                    <a:bodyPr/>
                    <a:lstStyle/>
                    <a:p>
                      <a:pPr indent="0" lvl="0" marL="0" rtl="0" algn="l">
                        <a:lnSpc>
                          <a:spcPct val="115000"/>
                        </a:lnSpc>
                        <a:spcBef>
                          <a:spcPts val="0"/>
                        </a:spcBef>
                        <a:spcAft>
                          <a:spcPts val="0"/>
                        </a:spcAft>
                        <a:buNone/>
                      </a:pPr>
                      <a:r>
                        <a:rPr lang="pt-BR" sz="800">
                          <a:solidFill>
                            <a:srgbClr val="666666"/>
                          </a:solidFill>
                        </a:rPr>
                        <a:t>TimeDiffSeconds</a:t>
                      </a:r>
                      <a:endParaRPr sz="800">
                        <a:solidFill>
                          <a:srgbClr val="666666"/>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pt-BR" sz="800"/>
                        <a:t>Int</a:t>
                      </a:r>
                      <a:endParaRPr b="1"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i="1" lang="pt-BR" sz="800">
                          <a:solidFill>
                            <a:srgbClr val="666666"/>
                          </a:solidFill>
                        </a:rPr>
                        <a:t>Informa a quantidade de segundos referente ao valor da coluna </a:t>
                      </a:r>
                      <a:r>
                        <a:rPr b="1" i="1" lang="pt-BR" sz="800">
                          <a:solidFill>
                            <a:srgbClr val="666666"/>
                          </a:solidFill>
                        </a:rPr>
                        <a:t>Time_Diff</a:t>
                      </a:r>
                      <a:endParaRPr b="1" i="1" sz="800">
                        <a:solidFill>
                          <a:srgbClr val="666666"/>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6675">
                <a:tc>
                  <a:txBody>
                    <a:bodyPr/>
                    <a:lstStyle/>
                    <a:p>
                      <a:pPr indent="0" lvl="0" marL="0" rtl="0" algn="l">
                        <a:lnSpc>
                          <a:spcPct val="115000"/>
                        </a:lnSpc>
                        <a:spcBef>
                          <a:spcPts val="0"/>
                        </a:spcBef>
                        <a:spcAft>
                          <a:spcPts val="0"/>
                        </a:spcAft>
                        <a:buNone/>
                      </a:pPr>
                      <a:r>
                        <a:rPr lang="pt-BR" sz="800">
                          <a:solidFill>
                            <a:srgbClr val="666666"/>
                          </a:solidFill>
                        </a:rPr>
                        <a:t>Time_diff_second_bins</a:t>
                      </a:r>
                      <a:endParaRPr sz="800">
                        <a:solidFill>
                          <a:srgbClr val="666666"/>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pt-BR" sz="800"/>
                        <a:t>Int</a:t>
                      </a:r>
                      <a:endParaRPr b="1"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i="1" lang="pt-BR" sz="800">
                          <a:solidFill>
                            <a:srgbClr val="666666"/>
                          </a:solidFill>
                        </a:rPr>
                        <a:t>Classifica </a:t>
                      </a:r>
                      <a:r>
                        <a:rPr b="1" i="1" lang="pt-BR" sz="800">
                          <a:solidFill>
                            <a:srgbClr val="666666"/>
                          </a:solidFill>
                        </a:rPr>
                        <a:t>TimeDiffSeconds</a:t>
                      </a:r>
                      <a:r>
                        <a:rPr i="1" lang="pt-BR" sz="800">
                          <a:solidFill>
                            <a:srgbClr val="666666"/>
                          </a:solidFill>
                        </a:rPr>
                        <a:t> de acordo com ranges de tempo</a:t>
                      </a:r>
                      <a:endParaRPr i="1" sz="800">
                        <a:solidFill>
                          <a:srgbClr val="666666"/>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ph type="title"/>
          </p:nvPr>
        </p:nvSpPr>
        <p:spPr>
          <a:xfrm>
            <a:off x="2023675" y="214950"/>
            <a:ext cx="47097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3F3F3F"/>
              </a:buClr>
              <a:buSzPts val="3600"/>
              <a:buFont typeface="Calibri"/>
              <a:buNone/>
            </a:pPr>
            <a:r>
              <a:rPr lang="pt-BR"/>
              <a:t>MATERIAIS E MÉTODOS</a:t>
            </a:r>
            <a:endParaRPr/>
          </a:p>
        </p:txBody>
      </p:sp>
      <p:sp>
        <p:nvSpPr>
          <p:cNvPr id="235" name="Google Shape;235;p26"/>
          <p:cNvSpPr/>
          <p:nvPr/>
        </p:nvSpPr>
        <p:spPr>
          <a:xfrm>
            <a:off x="5444850" y="2571750"/>
            <a:ext cx="2931900" cy="2062500"/>
          </a:xfrm>
          <a:prstGeom prst="snip1Rect">
            <a:avLst>
              <a:gd fmla="val 16667" name="adj"/>
            </a:avLst>
          </a:prstGeom>
          <a:no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p>
        </p:txBody>
      </p:sp>
      <p:sp>
        <p:nvSpPr>
          <p:cNvPr id="236" name="Google Shape;236;p26"/>
          <p:cNvSpPr txBox="1"/>
          <p:nvPr/>
        </p:nvSpPr>
        <p:spPr>
          <a:xfrm>
            <a:off x="767262" y="1416550"/>
            <a:ext cx="23688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solidFill>
                  <a:srgbClr val="E06666"/>
                </a:solidFill>
                <a:latin typeface="Calibri"/>
                <a:ea typeface="Calibri"/>
                <a:cs typeface="Calibri"/>
                <a:sym typeface="Calibri"/>
              </a:rPr>
              <a:t>MÉDIAS (Atributo Numérico)</a:t>
            </a:r>
            <a:endParaRPr b="1">
              <a:solidFill>
                <a:srgbClr val="E06666"/>
              </a:solidFill>
              <a:latin typeface="Calibri"/>
              <a:ea typeface="Calibri"/>
              <a:cs typeface="Calibri"/>
              <a:sym typeface="Calibri"/>
            </a:endParaRPr>
          </a:p>
        </p:txBody>
      </p:sp>
      <p:sp>
        <p:nvSpPr>
          <p:cNvPr id="237" name="Google Shape;237;p26"/>
          <p:cNvSpPr/>
          <p:nvPr/>
        </p:nvSpPr>
        <p:spPr>
          <a:xfrm>
            <a:off x="869850" y="2571750"/>
            <a:ext cx="2898300" cy="2062500"/>
          </a:xfrm>
          <a:prstGeom prst="snip1Rect">
            <a:avLst>
              <a:gd fmla="val 16667" name="adj"/>
            </a:avLst>
          </a:prstGeom>
          <a:no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p>
        </p:txBody>
      </p:sp>
      <p:sp>
        <p:nvSpPr>
          <p:cNvPr id="238" name="Google Shape;238;p26"/>
          <p:cNvSpPr/>
          <p:nvPr/>
        </p:nvSpPr>
        <p:spPr>
          <a:xfrm>
            <a:off x="863238" y="1791550"/>
            <a:ext cx="7513500" cy="668700"/>
          </a:xfrm>
          <a:prstGeom prst="snip1Rect">
            <a:avLst>
              <a:gd fmla="val 16667" name="adj"/>
            </a:avLst>
          </a:prstGeom>
          <a:no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pt-BR" sz="1100"/>
              <a:t>A partir da tabela de informações sobre as paradas de linha, f</a:t>
            </a:r>
            <a:r>
              <a:rPr lang="pt-BR" sz="1100"/>
              <a:t>oram escolhidos como atributos numéricos as informações da coluna </a:t>
            </a:r>
            <a:r>
              <a:rPr b="1" lang="pt-BR" sz="1100"/>
              <a:t>Time_Diff</a:t>
            </a:r>
            <a:r>
              <a:rPr lang="pt-BR" sz="1100"/>
              <a:t> e como atributo de classe as informações contidas na coluna </a:t>
            </a:r>
            <a:r>
              <a:rPr b="1" lang="pt-BR" sz="1100"/>
              <a:t>Type</a:t>
            </a:r>
            <a:r>
              <a:rPr lang="pt-BR" sz="1100"/>
              <a:t> (</a:t>
            </a:r>
            <a:r>
              <a:rPr i="1" lang="pt-BR" sz="1100"/>
              <a:t>operator </a:t>
            </a:r>
            <a:r>
              <a:rPr lang="pt-BR" sz="1100"/>
              <a:t>ou </a:t>
            </a:r>
            <a:r>
              <a:rPr i="1" lang="pt-BR" sz="1100"/>
              <a:t>falha de máquina</a:t>
            </a:r>
            <a:r>
              <a:rPr lang="pt-BR" sz="1100"/>
              <a:t>). Considerando o  atributo numérico do tempo de parada, as seguintes médias foram extraídas:</a:t>
            </a:r>
            <a:endParaRPr sz="1100"/>
          </a:p>
        </p:txBody>
      </p:sp>
      <p:graphicFrame>
        <p:nvGraphicFramePr>
          <p:cNvPr id="239" name="Google Shape;239;p26"/>
          <p:cNvGraphicFramePr/>
          <p:nvPr/>
        </p:nvGraphicFramePr>
        <p:xfrm>
          <a:off x="909650" y="2612400"/>
          <a:ext cx="3000000" cy="3000000"/>
        </p:xfrm>
        <a:graphic>
          <a:graphicData uri="http://schemas.openxmlformats.org/drawingml/2006/table">
            <a:tbl>
              <a:tblPr>
                <a:noFill/>
                <a:tableStyleId>{1561EBC4-2BB7-4406-9880-D3712EC47387}</a:tableStyleId>
              </a:tblPr>
              <a:tblGrid>
                <a:gridCol w="1342275"/>
                <a:gridCol w="1116050"/>
              </a:tblGrid>
              <a:tr h="186725">
                <a:tc gridSpan="2">
                  <a:txBody>
                    <a:bodyPr/>
                    <a:lstStyle/>
                    <a:p>
                      <a:pPr indent="0" lvl="0" marL="0" rtl="0" algn="ctr">
                        <a:lnSpc>
                          <a:spcPct val="115000"/>
                        </a:lnSpc>
                        <a:spcBef>
                          <a:spcPts val="0"/>
                        </a:spcBef>
                        <a:spcAft>
                          <a:spcPts val="0"/>
                        </a:spcAft>
                        <a:buNone/>
                      </a:pPr>
                      <a:r>
                        <a:rPr b="1" lang="pt-BR" sz="1000"/>
                        <a:t>FALHA DE OPERADOR</a:t>
                      </a:r>
                      <a:endParaRPr b="1"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hMerge="1"/>
              </a:tr>
              <a:tr h="161275">
                <a:tc gridSpan="2">
                  <a:txBody>
                    <a:bodyPr/>
                    <a:lstStyle/>
                    <a:p>
                      <a:pPr indent="0" lvl="0" marL="0" rtl="0" algn="ctr">
                        <a:lnSpc>
                          <a:spcPct val="115000"/>
                        </a:lnSpc>
                        <a:spcBef>
                          <a:spcPts val="0"/>
                        </a:spcBef>
                        <a:spcAft>
                          <a:spcPts val="0"/>
                        </a:spcAft>
                        <a:buNone/>
                      </a:pPr>
                      <a:r>
                        <a:rPr b="1" lang="pt-BR" sz="800"/>
                        <a:t>Médias (atributo numérico)</a:t>
                      </a:r>
                      <a:endParaRPr b="1"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D9D9"/>
                    </a:solidFill>
                  </a:tcPr>
                </a:tc>
                <a:tc hMerge="1"/>
              </a:tr>
              <a:tr h="161275">
                <a:tc>
                  <a:txBody>
                    <a:bodyPr/>
                    <a:lstStyle/>
                    <a:p>
                      <a:pPr indent="0" lvl="0" marL="0" rtl="0" algn="l">
                        <a:lnSpc>
                          <a:spcPct val="115000"/>
                        </a:lnSpc>
                        <a:spcBef>
                          <a:spcPts val="0"/>
                        </a:spcBef>
                        <a:spcAft>
                          <a:spcPts val="0"/>
                        </a:spcAft>
                        <a:buNone/>
                      </a:pPr>
                      <a:r>
                        <a:rPr lang="pt-BR" sz="700"/>
                        <a:t>MÉDIA</a:t>
                      </a:r>
                      <a:endParaRPr sz="7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lang="pt-BR" sz="800">
                          <a:solidFill>
                            <a:srgbClr val="212121"/>
                          </a:solidFill>
                          <a:latin typeface="Courier New"/>
                          <a:ea typeface="Courier New"/>
                          <a:cs typeface="Courier New"/>
                          <a:sym typeface="Courier New"/>
                        </a:rPr>
                        <a:t>426.3555138</a:t>
                      </a:r>
                      <a:endParaRPr sz="800">
                        <a:solidFill>
                          <a:srgbClr val="212121"/>
                        </a:solidFill>
                        <a:latin typeface="Courier New"/>
                        <a:ea typeface="Courier New"/>
                        <a:cs typeface="Courier New"/>
                        <a:sym typeface="Courier New"/>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61275">
                <a:tc>
                  <a:txBody>
                    <a:bodyPr/>
                    <a:lstStyle/>
                    <a:p>
                      <a:pPr indent="0" lvl="0" marL="0" rtl="0" algn="l">
                        <a:lnSpc>
                          <a:spcPct val="115000"/>
                        </a:lnSpc>
                        <a:spcBef>
                          <a:spcPts val="0"/>
                        </a:spcBef>
                        <a:spcAft>
                          <a:spcPts val="0"/>
                        </a:spcAft>
                        <a:buNone/>
                      </a:pPr>
                      <a:r>
                        <a:rPr lang="pt-BR" sz="700"/>
                        <a:t>MEDIANA</a:t>
                      </a:r>
                      <a:endParaRPr sz="7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lang="pt-BR" sz="800">
                          <a:solidFill>
                            <a:srgbClr val="212121"/>
                          </a:solidFill>
                          <a:latin typeface="Courier New"/>
                          <a:ea typeface="Courier New"/>
                          <a:cs typeface="Courier New"/>
                          <a:sym typeface="Courier New"/>
                        </a:rPr>
                        <a:t>42</a:t>
                      </a:r>
                      <a:endParaRPr sz="800">
                        <a:solidFill>
                          <a:srgbClr val="212121"/>
                        </a:solidFill>
                        <a:latin typeface="Courier New"/>
                        <a:ea typeface="Courier New"/>
                        <a:cs typeface="Courier New"/>
                        <a:sym typeface="Courier New"/>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61275">
                <a:tc>
                  <a:txBody>
                    <a:bodyPr/>
                    <a:lstStyle/>
                    <a:p>
                      <a:pPr indent="0" lvl="0" marL="0" rtl="0" algn="l">
                        <a:lnSpc>
                          <a:spcPct val="115000"/>
                        </a:lnSpc>
                        <a:spcBef>
                          <a:spcPts val="0"/>
                        </a:spcBef>
                        <a:spcAft>
                          <a:spcPts val="0"/>
                        </a:spcAft>
                        <a:buNone/>
                      </a:pPr>
                      <a:r>
                        <a:rPr lang="pt-BR" sz="700"/>
                        <a:t>AMPLITUDE</a:t>
                      </a:r>
                      <a:endParaRPr sz="7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lang="pt-BR" sz="800">
                          <a:solidFill>
                            <a:srgbClr val="212121"/>
                          </a:solidFill>
                          <a:latin typeface="Courier New"/>
                          <a:ea typeface="Courier New"/>
                          <a:cs typeface="Courier New"/>
                          <a:sym typeface="Courier New"/>
                        </a:rPr>
                        <a:t>86391</a:t>
                      </a:r>
                      <a:endParaRPr sz="800">
                        <a:solidFill>
                          <a:srgbClr val="212121"/>
                        </a:solidFill>
                        <a:latin typeface="Courier New"/>
                        <a:ea typeface="Courier New"/>
                        <a:cs typeface="Courier New"/>
                        <a:sym typeface="Courier New"/>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44300">
                <a:tc>
                  <a:txBody>
                    <a:bodyPr/>
                    <a:lstStyle/>
                    <a:p>
                      <a:pPr indent="0" lvl="0" marL="0" rtl="0" algn="l">
                        <a:lnSpc>
                          <a:spcPct val="115000"/>
                        </a:lnSpc>
                        <a:spcBef>
                          <a:spcPts val="0"/>
                        </a:spcBef>
                        <a:spcAft>
                          <a:spcPts val="0"/>
                        </a:spcAft>
                        <a:buNone/>
                      </a:pPr>
                      <a:r>
                        <a:rPr lang="pt-BR" sz="700"/>
                        <a:t>MODA</a:t>
                      </a:r>
                      <a:endParaRPr sz="7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lang="pt-BR" sz="700"/>
                        <a:t>0</a:t>
                      </a:r>
                      <a:endParaRPr sz="7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61275">
                <a:tc>
                  <a:txBody>
                    <a:bodyPr/>
                    <a:lstStyle/>
                    <a:p>
                      <a:pPr indent="0" lvl="0" marL="0" rtl="0" algn="l">
                        <a:lnSpc>
                          <a:spcPct val="115000"/>
                        </a:lnSpc>
                        <a:spcBef>
                          <a:spcPts val="0"/>
                        </a:spcBef>
                        <a:spcAft>
                          <a:spcPts val="0"/>
                        </a:spcAft>
                        <a:buNone/>
                      </a:pPr>
                      <a:r>
                        <a:rPr lang="pt-BR" sz="700"/>
                        <a:t>VARIÂNCIA</a:t>
                      </a:r>
                      <a:endParaRPr sz="7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lang="pt-BR" sz="800">
                          <a:solidFill>
                            <a:srgbClr val="212121"/>
                          </a:solidFill>
                          <a:latin typeface="Courier New"/>
                          <a:ea typeface="Courier New"/>
                          <a:cs typeface="Courier New"/>
                          <a:sym typeface="Courier New"/>
                        </a:rPr>
                        <a:t>10912639.59</a:t>
                      </a:r>
                      <a:endParaRPr sz="800">
                        <a:solidFill>
                          <a:srgbClr val="212121"/>
                        </a:solidFill>
                        <a:latin typeface="Courier New"/>
                        <a:ea typeface="Courier New"/>
                        <a:cs typeface="Courier New"/>
                        <a:sym typeface="Courier New"/>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61275">
                <a:tc>
                  <a:txBody>
                    <a:bodyPr/>
                    <a:lstStyle/>
                    <a:p>
                      <a:pPr indent="0" lvl="0" marL="0" rtl="0" algn="l">
                        <a:lnSpc>
                          <a:spcPct val="115000"/>
                        </a:lnSpc>
                        <a:spcBef>
                          <a:spcPts val="0"/>
                        </a:spcBef>
                        <a:spcAft>
                          <a:spcPts val="0"/>
                        </a:spcAft>
                        <a:buNone/>
                      </a:pPr>
                      <a:r>
                        <a:rPr lang="pt-BR" sz="700"/>
                        <a:t>DESVIO-PADRÃO</a:t>
                      </a:r>
                      <a:endParaRPr sz="7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lang="pt-BR" sz="800">
                          <a:solidFill>
                            <a:srgbClr val="212121"/>
                          </a:solidFill>
                          <a:latin typeface="Courier New"/>
                          <a:ea typeface="Courier New"/>
                          <a:cs typeface="Courier New"/>
                          <a:sym typeface="Courier New"/>
                        </a:rPr>
                        <a:t>3303.428459</a:t>
                      </a:r>
                      <a:endParaRPr sz="800">
                        <a:solidFill>
                          <a:srgbClr val="212121"/>
                        </a:solidFill>
                        <a:latin typeface="Courier New"/>
                        <a:ea typeface="Courier New"/>
                        <a:cs typeface="Courier New"/>
                        <a:sym typeface="Courier New"/>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61275">
                <a:tc>
                  <a:txBody>
                    <a:bodyPr/>
                    <a:lstStyle/>
                    <a:p>
                      <a:pPr indent="0" lvl="0" marL="0" rtl="0" algn="l">
                        <a:lnSpc>
                          <a:spcPct val="115000"/>
                        </a:lnSpc>
                        <a:spcBef>
                          <a:spcPts val="0"/>
                        </a:spcBef>
                        <a:spcAft>
                          <a:spcPts val="0"/>
                        </a:spcAft>
                        <a:buNone/>
                      </a:pPr>
                      <a:r>
                        <a:rPr lang="pt-BR" sz="700"/>
                        <a:t>DESVIO ABSOLUTO</a:t>
                      </a:r>
                      <a:endParaRPr sz="7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lang="pt-BR" sz="800">
                          <a:solidFill>
                            <a:srgbClr val="212121"/>
                          </a:solidFill>
                          <a:latin typeface="Courier New"/>
                          <a:ea typeface="Courier New"/>
                          <a:cs typeface="Courier New"/>
                          <a:sym typeface="Courier New"/>
                        </a:rPr>
                        <a:t>657.6382508</a:t>
                      </a:r>
                      <a:endParaRPr sz="800">
                        <a:solidFill>
                          <a:srgbClr val="212121"/>
                        </a:solidFill>
                        <a:latin typeface="Courier New"/>
                        <a:ea typeface="Courier New"/>
                        <a:cs typeface="Courier New"/>
                        <a:sym typeface="Courier New"/>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61275">
                <a:tc>
                  <a:txBody>
                    <a:bodyPr/>
                    <a:lstStyle/>
                    <a:p>
                      <a:pPr indent="0" lvl="0" marL="0" rtl="0" algn="l">
                        <a:lnSpc>
                          <a:spcPct val="115000"/>
                        </a:lnSpc>
                        <a:spcBef>
                          <a:spcPts val="0"/>
                        </a:spcBef>
                        <a:spcAft>
                          <a:spcPts val="0"/>
                        </a:spcAft>
                        <a:buNone/>
                      </a:pPr>
                      <a:r>
                        <a:rPr lang="pt-BR" sz="700"/>
                        <a:t>VALOR MÁXIMO</a:t>
                      </a:r>
                      <a:endParaRPr sz="7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lang="pt-BR" sz="800">
                          <a:solidFill>
                            <a:srgbClr val="212121"/>
                          </a:solidFill>
                          <a:latin typeface="Courier New"/>
                          <a:ea typeface="Courier New"/>
                          <a:cs typeface="Courier New"/>
                          <a:sym typeface="Courier New"/>
                        </a:rPr>
                        <a:t>86391</a:t>
                      </a:r>
                      <a:endParaRPr sz="800">
                        <a:solidFill>
                          <a:srgbClr val="212121"/>
                        </a:solidFill>
                        <a:latin typeface="Courier New"/>
                        <a:ea typeface="Courier New"/>
                        <a:cs typeface="Courier New"/>
                        <a:sym typeface="Courier New"/>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44300">
                <a:tc>
                  <a:txBody>
                    <a:bodyPr/>
                    <a:lstStyle/>
                    <a:p>
                      <a:pPr indent="0" lvl="0" marL="0" rtl="0" algn="l">
                        <a:lnSpc>
                          <a:spcPct val="115000"/>
                        </a:lnSpc>
                        <a:spcBef>
                          <a:spcPts val="0"/>
                        </a:spcBef>
                        <a:spcAft>
                          <a:spcPts val="0"/>
                        </a:spcAft>
                        <a:buNone/>
                      </a:pPr>
                      <a:r>
                        <a:rPr lang="pt-BR" sz="700"/>
                        <a:t>VALOR MÍNIMO</a:t>
                      </a:r>
                      <a:endParaRPr sz="7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lang="pt-BR" sz="700"/>
                        <a:t>0</a:t>
                      </a:r>
                      <a:endParaRPr sz="7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graphicFrame>
        <p:nvGraphicFramePr>
          <p:cNvPr id="240" name="Google Shape;240;p26"/>
          <p:cNvGraphicFramePr/>
          <p:nvPr/>
        </p:nvGraphicFramePr>
        <p:xfrm>
          <a:off x="5489600" y="2600050"/>
          <a:ext cx="3000000" cy="3000000"/>
        </p:xfrm>
        <a:graphic>
          <a:graphicData uri="http://schemas.openxmlformats.org/drawingml/2006/table">
            <a:tbl>
              <a:tblPr>
                <a:noFill/>
                <a:tableStyleId>{1561EBC4-2BB7-4406-9880-D3712EC47387}</a:tableStyleId>
              </a:tblPr>
              <a:tblGrid>
                <a:gridCol w="1282825"/>
                <a:gridCol w="1244200"/>
              </a:tblGrid>
              <a:tr h="138725">
                <a:tc gridSpan="2">
                  <a:txBody>
                    <a:bodyPr/>
                    <a:lstStyle/>
                    <a:p>
                      <a:pPr indent="0" lvl="0" marL="0" rtl="0" algn="ctr">
                        <a:lnSpc>
                          <a:spcPct val="115000"/>
                        </a:lnSpc>
                        <a:spcBef>
                          <a:spcPts val="0"/>
                        </a:spcBef>
                        <a:spcAft>
                          <a:spcPts val="0"/>
                        </a:spcAft>
                        <a:buNone/>
                      </a:pPr>
                      <a:r>
                        <a:rPr b="1" lang="pt-BR" sz="1000"/>
                        <a:t>FALHA DE MÁQUINA</a:t>
                      </a:r>
                      <a:endParaRPr b="1"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hMerge="1"/>
              </a:tr>
              <a:tr h="126675">
                <a:tc gridSpan="2">
                  <a:txBody>
                    <a:bodyPr/>
                    <a:lstStyle/>
                    <a:p>
                      <a:pPr indent="0" lvl="0" marL="0" rtl="0" algn="ctr">
                        <a:lnSpc>
                          <a:spcPct val="115000"/>
                        </a:lnSpc>
                        <a:spcBef>
                          <a:spcPts val="0"/>
                        </a:spcBef>
                        <a:spcAft>
                          <a:spcPts val="0"/>
                        </a:spcAft>
                        <a:buNone/>
                      </a:pPr>
                      <a:r>
                        <a:rPr b="1" lang="pt-BR" sz="800"/>
                        <a:t>Médias (atributo numérico)</a:t>
                      </a:r>
                      <a:endParaRPr b="1"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D9D9"/>
                    </a:solidFill>
                  </a:tcPr>
                </a:tc>
                <a:tc hMerge="1"/>
              </a:tr>
              <a:tr h="126675">
                <a:tc>
                  <a:txBody>
                    <a:bodyPr/>
                    <a:lstStyle/>
                    <a:p>
                      <a:pPr indent="0" lvl="0" marL="0" rtl="0" algn="l">
                        <a:lnSpc>
                          <a:spcPct val="115000"/>
                        </a:lnSpc>
                        <a:spcBef>
                          <a:spcPts val="0"/>
                        </a:spcBef>
                        <a:spcAft>
                          <a:spcPts val="0"/>
                        </a:spcAft>
                        <a:buNone/>
                      </a:pPr>
                      <a:r>
                        <a:rPr lang="pt-BR" sz="700"/>
                        <a:t>MÉDIA</a:t>
                      </a:r>
                      <a:endParaRPr sz="7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lang="pt-BR" sz="800">
                          <a:solidFill>
                            <a:srgbClr val="212121"/>
                          </a:solidFill>
                        </a:rPr>
                        <a:t>62.45367921</a:t>
                      </a:r>
                      <a:endParaRPr sz="800">
                        <a:solidFill>
                          <a:srgbClr val="21212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26675">
                <a:tc>
                  <a:txBody>
                    <a:bodyPr/>
                    <a:lstStyle/>
                    <a:p>
                      <a:pPr indent="0" lvl="0" marL="0" rtl="0" algn="l">
                        <a:lnSpc>
                          <a:spcPct val="115000"/>
                        </a:lnSpc>
                        <a:spcBef>
                          <a:spcPts val="0"/>
                        </a:spcBef>
                        <a:spcAft>
                          <a:spcPts val="0"/>
                        </a:spcAft>
                        <a:buNone/>
                      </a:pPr>
                      <a:r>
                        <a:rPr lang="pt-BR" sz="700"/>
                        <a:t>MEDIANA</a:t>
                      </a:r>
                      <a:endParaRPr sz="7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lang="pt-BR" sz="800">
                          <a:solidFill>
                            <a:srgbClr val="212121"/>
                          </a:solidFill>
                        </a:rPr>
                        <a:t>6</a:t>
                      </a:r>
                      <a:endParaRPr sz="800">
                        <a:solidFill>
                          <a:srgbClr val="21212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32700">
                <a:tc>
                  <a:txBody>
                    <a:bodyPr/>
                    <a:lstStyle/>
                    <a:p>
                      <a:pPr indent="0" lvl="0" marL="0" rtl="0" algn="l">
                        <a:lnSpc>
                          <a:spcPct val="115000"/>
                        </a:lnSpc>
                        <a:spcBef>
                          <a:spcPts val="0"/>
                        </a:spcBef>
                        <a:spcAft>
                          <a:spcPts val="0"/>
                        </a:spcAft>
                        <a:buNone/>
                      </a:pPr>
                      <a:r>
                        <a:rPr lang="pt-BR" sz="700"/>
                        <a:t>AMPLITUDE</a:t>
                      </a:r>
                      <a:endParaRPr sz="7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lang="pt-BR" sz="800">
                          <a:solidFill>
                            <a:srgbClr val="212121"/>
                          </a:solidFill>
                          <a:latin typeface="Courier New"/>
                          <a:ea typeface="Courier New"/>
                          <a:cs typeface="Courier New"/>
                          <a:sym typeface="Courier New"/>
                        </a:rPr>
                        <a:t>85897</a:t>
                      </a:r>
                      <a:endParaRPr sz="800">
                        <a:solidFill>
                          <a:srgbClr val="212121"/>
                        </a:solidFill>
                        <a:latin typeface="Courier New"/>
                        <a:ea typeface="Courier New"/>
                        <a:cs typeface="Courier New"/>
                        <a:sym typeface="Courier New"/>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26675">
                <a:tc>
                  <a:txBody>
                    <a:bodyPr/>
                    <a:lstStyle/>
                    <a:p>
                      <a:pPr indent="0" lvl="0" marL="0" rtl="0" algn="l">
                        <a:lnSpc>
                          <a:spcPct val="115000"/>
                        </a:lnSpc>
                        <a:spcBef>
                          <a:spcPts val="0"/>
                        </a:spcBef>
                        <a:spcAft>
                          <a:spcPts val="0"/>
                        </a:spcAft>
                        <a:buNone/>
                      </a:pPr>
                      <a:r>
                        <a:rPr lang="pt-BR" sz="700"/>
                        <a:t>MODA</a:t>
                      </a:r>
                      <a:endParaRPr sz="7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lang="pt-BR" sz="700"/>
                        <a:t>1</a:t>
                      </a:r>
                      <a:endParaRPr sz="7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32700">
                <a:tc>
                  <a:txBody>
                    <a:bodyPr/>
                    <a:lstStyle/>
                    <a:p>
                      <a:pPr indent="0" lvl="0" marL="0" rtl="0" algn="l">
                        <a:lnSpc>
                          <a:spcPct val="115000"/>
                        </a:lnSpc>
                        <a:spcBef>
                          <a:spcPts val="0"/>
                        </a:spcBef>
                        <a:spcAft>
                          <a:spcPts val="0"/>
                        </a:spcAft>
                        <a:buNone/>
                      </a:pPr>
                      <a:r>
                        <a:rPr lang="pt-BR" sz="700"/>
                        <a:t>VARIÂNCIA</a:t>
                      </a:r>
                      <a:endParaRPr sz="7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lang="pt-BR" sz="800">
                          <a:solidFill>
                            <a:srgbClr val="212121"/>
                          </a:solidFill>
                          <a:latin typeface="Courier New"/>
                          <a:ea typeface="Courier New"/>
                          <a:cs typeface="Courier New"/>
                          <a:sym typeface="Courier New"/>
                        </a:rPr>
                        <a:t>1756192.681</a:t>
                      </a:r>
                      <a:endParaRPr sz="800">
                        <a:solidFill>
                          <a:srgbClr val="212121"/>
                        </a:solidFill>
                        <a:latin typeface="Courier New"/>
                        <a:ea typeface="Courier New"/>
                        <a:cs typeface="Courier New"/>
                        <a:sym typeface="Courier New"/>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32700">
                <a:tc>
                  <a:txBody>
                    <a:bodyPr/>
                    <a:lstStyle/>
                    <a:p>
                      <a:pPr indent="0" lvl="0" marL="0" rtl="0" algn="l">
                        <a:lnSpc>
                          <a:spcPct val="115000"/>
                        </a:lnSpc>
                        <a:spcBef>
                          <a:spcPts val="0"/>
                        </a:spcBef>
                        <a:spcAft>
                          <a:spcPts val="0"/>
                        </a:spcAft>
                        <a:buNone/>
                      </a:pPr>
                      <a:r>
                        <a:rPr lang="pt-BR" sz="700"/>
                        <a:t>DESVIO-PADRÃO</a:t>
                      </a:r>
                      <a:endParaRPr sz="7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lang="pt-BR" sz="800">
                          <a:solidFill>
                            <a:srgbClr val="212121"/>
                          </a:solidFill>
                          <a:latin typeface="Courier New"/>
                          <a:ea typeface="Courier New"/>
                          <a:cs typeface="Courier New"/>
                          <a:sym typeface="Courier New"/>
                        </a:rPr>
                        <a:t>1325.214202</a:t>
                      </a:r>
                      <a:endParaRPr sz="800">
                        <a:solidFill>
                          <a:srgbClr val="212121"/>
                        </a:solidFill>
                        <a:latin typeface="Courier New"/>
                        <a:ea typeface="Courier New"/>
                        <a:cs typeface="Courier New"/>
                        <a:sym typeface="Courier New"/>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32700">
                <a:tc>
                  <a:txBody>
                    <a:bodyPr/>
                    <a:lstStyle/>
                    <a:p>
                      <a:pPr indent="0" lvl="0" marL="0" rtl="0" algn="l">
                        <a:lnSpc>
                          <a:spcPct val="115000"/>
                        </a:lnSpc>
                        <a:spcBef>
                          <a:spcPts val="0"/>
                        </a:spcBef>
                        <a:spcAft>
                          <a:spcPts val="0"/>
                        </a:spcAft>
                        <a:buNone/>
                      </a:pPr>
                      <a:r>
                        <a:rPr lang="pt-BR" sz="700"/>
                        <a:t>DESVIO ABSOLUTO</a:t>
                      </a:r>
                      <a:endParaRPr sz="7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lang="pt-BR" sz="800">
                          <a:solidFill>
                            <a:srgbClr val="212121"/>
                          </a:solidFill>
                          <a:latin typeface="Courier New"/>
                          <a:ea typeface="Courier New"/>
                          <a:cs typeface="Courier New"/>
                          <a:sym typeface="Courier New"/>
                        </a:rPr>
                        <a:t>98.33370661</a:t>
                      </a:r>
                      <a:endParaRPr sz="800">
                        <a:solidFill>
                          <a:srgbClr val="212121"/>
                        </a:solidFill>
                        <a:latin typeface="Courier New"/>
                        <a:ea typeface="Courier New"/>
                        <a:cs typeface="Courier New"/>
                        <a:sym typeface="Courier New"/>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32700">
                <a:tc>
                  <a:txBody>
                    <a:bodyPr/>
                    <a:lstStyle/>
                    <a:p>
                      <a:pPr indent="0" lvl="0" marL="0" rtl="0" algn="l">
                        <a:lnSpc>
                          <a:spcPct val="115000"/>
                        </a:lnSpc>
                        <a:spcBef>
                          <a:spcPts val="0"/>
                        </a:spcBef>
                        <a:spcAft>
                          <a:spcPts val="0"/>
                        </a:spcAft>
                        <a:buNone/>
                      </a:pPr>
                      <a:r>
                        <a:rPr lang="pt-BR" sz="700"/>
                        <a:t>VALOR MÁXIMO</a:t>
                      </a:r>
                      <a:endParaRPr sz="7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lang="pt-BR" sz="800">
                          <a:solidFill>
                            <a:srgbClr val="212121"/>
                          </a:solidFill>
                          <a:latin typeface="Courier New"/>
                          <a:ea typeface="Courier New"/>
                          <a:cs typeface="Courier New"/>
                          <a:sym typeface="Courier New"/>
                        </a:rPr>
                        <a:t>85897</a:t>
                      </a:r>
                      <a:endParaRPr sz="800">
                        <a:solidFill>
                          <a:srgbClr val="212121"/>
                        </a:solidFill>
                        <a:latin typeface="Courier New"/>
                        <a:ea typeface="Courier New"/>
                        <a:cs typeface="Courier New"/>
                        <a:sym typeface="Courier New"/>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26675">
                <a:tc>
                  <a:txBody>
                    <a:bodyPr/>
                    <a:lstStyle/>
                    <a:p>
                      <a:pPr indent="0" lvl="0" marL="0" rtl="0" algn="l">
                        <a:lnSpc>
                          <a:spcPct val="115000"/>
                        </a:lnSpc>
                        <a:spcBef>
                          <a:spcPts val="0"/>
                        </a:spcBef>
                        <a:spcAft>
                          <a:spcPts val="0"/>
                        </a:spcAft>
                        <a:buNone/>
                      </a:pPr>
                      <a:r>
                        <a:rPr lang="pt-BR" sz="700"/>
                        <a:t>VALOR MÍNIMO</a:t>
                      </a:r>
                      <a:endParaRPr sz="7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lang="pt-BR" sz="700"/>
                        <a:t>0</a:t>
                      </a:r>
                      <a:endParaRPr sz="7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4" name="Shape 244"/>
        <p:cNvGrpSpPr/>
        <p:nvPr/>
      </p:nvGrpSpPr>
      <p:grpSpPr>
        <a:xfrm>
          <a:off x="0" y="0"/>
          <a:ext cx="0" cy="0"/>
          <a:chOff x="0" y="0"/>
          <a:chExt cx="0" cy="0"/>
        </a:xfrm>
      </p:grpSpPr>
      <p:sp>
        <p:nvSpPr>
          <p:cNvPr id="245" name="Google Shape;245;p27"/>
          <p:cNvSpPr txBox="1"/>
          <p:nvPr>
            <p:ph type="title"/>
          </p:nvPr>
        </p:nvSpPr>
        <p:spPr>
          <a:xfrm>
            <a:off x="2023675" y="214950"/>
            <a:ext cx="47097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3F3F3F"/>
              </a:buClr>
              <a:buSzPts val="3600"/>
              <a:buFont typeface="Calibri"/>
              <a:buNone/>
            </a:pPr>
            <a:r>
              <a:rPr lang="pt-BR"/>
              <a:t>MATERIAIS E MÉTODOS</a:t>
            </a:r>
            <a:endParaRPr/>
          </a:p>
        </p:txBody>
      </p:sp>
      <p:sp>
        <p:nvSpPr>
          <p:cNvPr id="246" name="Google Shape;246;p27"/>
          <p:cNvSpPr txBox="1"/>
          <p:nvPr/>
        </p:nvSpPr>
        <p:spPr>
          <a:xfrm>
            <a:off x="6151585" y="1424900"/>
            <a:ext cx="1576200" cy="7386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pt-BR" sz="1400" u="none" cap="none" strike="noStrike">
                <a:solidFill>
                  <a:schemeClr val="dk1"/>
                </a:solidFill>
                <a:latin typeface="Arial"/>
                <a:ea typeface="Arial"/>
                <a:cs typeface="Arial"/>
                <a:sym typeface="Arial"/>
              </a:rPr>
              <a:t>1,2GB de Dados</a:t>
            </a:r>
            <a:endParaRPr/>
          </a:p>
          <a:p>
            <a:pPr indent="0" lvl="0" marL="0" marR="0" rtl="0" algn="ctr">
              <a:lnSpc>
                <a:spcPct val="100000"/>
              </a:lnSpc>
              <a:spcBef>
                <a:spcPts val="0"/>
              </a:spcBef>
              <a:spcAft>
                <a:spcPts val="0"/>
              </a:spcAft>
              <a:buNone/>
            </a:pPr>
            <a:r>
              <a:rPr b="0" i="0" lang="pt-BR" sz="1400" u="none" cap="none" strike="noStrike">
                <a:solidFill>
                  <a:schemeClr val="dk1"/>
                </a:solidFill>
                <a:latin typeface="Arial"/>
                <a:ea typeface="Arial"/>
                <a:cs typeface="Arial"/>
                <a:sym typeface="Arial"/>
              </a:rPr>
              <a:t>579.237 linhas</a:t>
            </a:r>
            <a:endParaRPr/>
          </a:p>
          <a:p>
            <a:pPr indent="0" lvl="0" marL="0" marR="0" rtl="0" algn="ctr">
              <a:lnSpc>
                <a:spcPct val="100000"/>
              </a:lnSpc>
              <a:spcBef>
                <a:spcPts val="0"/>
              </a:spcBef>
              <a:spcAft>
                <a:spcPts val="0"/>
              </a:spcAft>
              <a:buNone/>
            </a:pPr>
            <a:r>
              <a:rPr b="0" i="0" lang="pt-BR" sz="1400" u="none" cap="none" strike="noStrike">
                <a:solidFill>
                  <a:schemeClr val="dk1"/>
                </a:solidFill>
                <a:latin typeface="Arial"/>
                <a:ea typeface="Arial"/>
                <a:cs typeface="Arial"/>
                <a:sym typeface="Arial"/>
              </a:rPr>
              <a:t>12 colunas</a:t>
            </a:r>
            <a:endParaRPr/>
          </a:p>
        </p:txBody>
      </p:sp>
      <p:graphicFrame>
        <p:nvGraphicFramePr>
          <p:cNvPr id="247" name="Google Shape;247;p27"/>
          <p:cNvGraphicFramePr/>
          <p:nvPr/>
        </p:nvGraphicFramePr>
        <p:xfrm>
          <a:off x="510356" y="1351562"/>
          <a:ext cx="3000000" cy="3000000"/>
        </p:xfrm>
        <a:graphic>
          <a:graphicData uri="http://schemas.openxmlformats.org/drawingml/2006/table">
            <a:tbl>
              <a:tblPr>
                <a:noFill/>
                <a:tableStyleId>{77E1568D-DABA-4524-816F-07D7ECE8244A}</a:tableStyleId>
              </a:tblPr>
              <a:tblGrid>
                <a:gridCol w="1015575"/>
                <a:gridCol w="446850"/>
                <a:gridCol w="2323575"/>
              </a:tblGrid>
              <a:tr h="289550">
                <a:tc gridSpan="3">
                  <a:txBody>
                    <a:bodyPr/>
                    <a:lstStyle/>
                    <a:p>
                      <a:pPr indent="0" lvl="0" marL="0" marR="0" rtl="0" algn="ctr">
                        <a:lnSpc>
                          <a:spcPct val="115000"/>
                        </a:lnSpc>
                        <a:spcBef>
                          <a:spcPts val="0"/>
                        </a:spcBef>
                        <a:spcAft>
                          <a:spcPts val="0"/>
                        </a:spcAft>
                        <a:buNone/>
                      </a:pPr>
                      <a:r>
                        <a:rPr lang="pt-BR" sz="800" u="none" cap="none" strike="noStrike"/>
                        <a:t>DICIONÁRIO DE DADOS</a:t>
                      </a:r>
                      <a:endParaRPr sz="700" u="none" cap="none" strike="noStrike"/>
                    </a:p>
                    <a:p>
                      <a:pPr indent="0" lvl="0" marL="0" marR="0" rtl="0" algn="ctr">
                        <a:lnSpc>
                          <a:spcPct val="115000"/>
                        </a:lnSpc>
                        <a:spcBef>
                          <a:spcPts val="800"/>
                        </a:spcBef>
                        <a:spcAft>
                          <a:spcPts val="0"/>
                        </a:spcAft>
                        <a:buNone/>
                      </a:pPr>
                      <a:r>
                        <a:rPr lang="pt-BR" sz="700" u="none" cap="none" strike="noStrike"/>
                        <a:t>Análise de paradas de linha de produção em uma indústria automotiva</a:t>
                      </a:r>
                      <a:endParaRPr sz="700" u="none" cap="none" strike="noStrike">
                        <a:latin typeface="Calibri"/>
                        <a:ea typeface="Calibri"/>
                        <a:cs typeface="Calibri"/>
                        <a:sym typeface="Calibri"/>
                      </a:endParaRPr>
                    </a:p>
                  </a:txBody>
                  <a:tcPr marT="16650" marB="16650" marR="16650" marL="16650" anchor="ctr"/>
                </a:tc>
                <a:tc hMerge="1"/>
                <a:tc hMerge="1"/>
              </a:tr>
              <a:tr h="233550">
                <a:tc>
                  <a:txBody>
                    <a:bodyPr/>
                    <a:lstStyle/>
                    <a:p>
                      <a:pPr indent="0" lvl="0" marL="0" marR="0" rtl="0" algn="ctr">
                        <a:lnSpc>
                          <a:spcPct val="115000"/>
                        </a:lnSpc>
                        <a:spcBef>
                          <a:spcPts val="0"/>
                        </a:spcBef>
                        <a:spcAft>
                          <a:spcPts val="0"/>
                        </a:spcAft>
                        <a:buNone/>
                      </a:pPr>
                      <a:r>
                        <a:rPr lang="pt-BR" sz="600" u="none" cap="none" strike="noStrike"/>
                        <a:t>NOME DO CAMPO</a:t>
                      </a:r>
                      <a:endParaRPr sz="700" u="none" cap="none" strike="noStrike">
                        <a:latin typeface="Calibri"/>
                        <a:ea typeface="Calibri"/>
                        <a:cs typeface="Calibri"/>
                        <a:sym typeface="Calibri"/>
                      </a:endParaRPr>
                    </a:p>
                  </a:txBody>
                  <a:tcPr marT="16650" marB="16650" marR="16650" marL="16650" anchor="ctr"/>
                </a:tc>
                <a:tc>
                  <a:txBody>
                    <a:bodyPr/>
                    <a:lstStyle/>
                    <a:p>
                      <a:pPr indent="0" lvl="0" marL="0" marR="0" rtl="0" algn="ctr">
                        <a:lnSpc>
                          <a:spcPct val="115000"/>
                        </a:lnSpc>
                        <a:spcBef>
                          <a:spcPts val="0"/>
                        </a:spcBef>
                        <a:spcAft>
                          <a:spcPts val="0"/>
                        </a:spcAft>
                        <a:buNone/>
                      </a:pPr>
                      <a:r>
                        <a:rPr lang="pt-BR" sz="600" u="none" cap="none" strike="noStrike"/>
                        <a:t>TIPO DO DADO</a:t>
                      </a:r>
                      <a:endParaRPr sz="700" u="none" cap="none" strike="noStrike">
                        <a:latin typeface="Calibri"/>
                        <a:ea typeface="Calibri"/>
                        <a:cs typeface="Calibri"/>
                        <a:sym typeface="Calibri"/>
                      </a:endParaRPr>
                    </a:p>
                  </a:txBody>
                  <a:tcPr marT="16650" marB="16650" marR="16650" marL="16650" anchor="ctr"/>
                </a:tc>
                <a:tc>
                  <a:txBody>
                    <a:bodyPr/>
                    <a:lstStyle/>
                    <a:p>
                      <a:pPr indent="0" lvl="0" marL="0" marR="0" rtl="0" algn="ctr">
                        <a:lnSpc>
                          <a:spcPct val="115000"/>
                        </a:lnSpc>
                        <a:spcBef>
                          <a:spcPts val="0"/>
                        </a:spcBef>
                        <a:spcAft>
                          <a:spcPts val="0"/>
                        </a:spcAft>
                        <a:buNone/>
                      </a:pPr>
                      <a:r>
                        <a:rPr lang="pt-BR" sz="600" u="none" cap="none" strike="noStrike"/>
                        <a:t>DESCRIÇÃO DO CAMPO</a:t>
                      </a:r>
                      <a:endParaRPr sz="700" u="none" cap="none" strike="noStrike">
                        <a:latin typeface="Calibri"/>
                        <a:ea typeface="Calibri"/>
                        <a:cs typeface="Calibri"/>
                        <a:sym typeface="Calibri"/>
                      </a:endParaRPr>
                    </a:p>
                  </a:txBody>
                  <a:tcPr marT="16650" marB="16650" marR="16650" marL="16650" anchor="ctr"/>
                </a:tc>
              </a:tr>
              <a:tr h="255775">
                <a:tc>
                  <a:txBody>
                    <a:bodyPr/>
                    <a:lstStyle/>
                    <a:p>
                      <a:pPr indent="0" lvl="0" marL="0" marR="0" rtl="0" algn="l">
                        <a:lnSpc>
                          <a:spcPct val="115000"/>
                        </a:lnSpc>
                        <a:spcBef>
                          <a:spcPts val="0"/>
                        </a:spcBef>
                        <a:spcAft>
                          <a:spcPts val="0"/>
                        </a:spcAft>
                        <a:buNone/>
                      </a:pPr>
                      <a:r>
                        <a:rPr lang="pt-BR" sz="700" u="none" cap="none" strike="noStrike"/>
                        <a:t>ProductionOrderId</a:t>
                      </a:r>
                      <a:endParaRPr sz="700" u="none" cap="none" strike="noStrike">
                        <a:latin typeface="Calibri"/>
                        <a:ea typeface="Calibri"/>
                        <a:cs typeface="Calibri"/>
                        <a:sym typeface="Calibri"/>
                      </a:endParaRPr>
                    </a:p>
                  </a:txBody>
                  <a:tcPr marT="16650" marB="16650" marR="16650" marL="16650" anchor="ctr"/>
                </a:tc>
                <a:tc>
                  <a:txBody>
                    <a:bodyPr/>
                    <a:lstStyle/>
                    <a:p>
                      <a:pPr indent="0" lvl="0" marL="0" marR="0" rtl="0" algn="ctr">
                        <a:lnSpc>
                          <a:spcPct val="115000"/>
                        </a:lnSpc>
                        <a:spcBef>
                          <a:spcPts val="0"/>
                        </a:spcBef>
                        <a:spcAft>
                          <a:spcPts val="0"/>
                        </a:spcAft>
                        <a:buNone/>
                      </a:pPr>
                      <a:r>
                        <a:rPr lang="pt-BR" sz="700" u="none" cap="none" strike="noStrike"/>
                        <a:t>Long</a:t>
                      </a:r>
                      <a:endParaRPr sz="700" u="none" cap="none" strike="noStrike">
                        <a:latin typeface="Calibri"/>
                        <a:ea typeface="Calibri"/>
                        <a:cs typeface="Calibri"/>
                        <a:sym typeface="Calibri"/>
                      </a:endParaRPr>
                    </a:p>
                  </a:txBody>
                  <a:tcPr marT="16650" marB="16650" marR="16650" marL="16650" anchor="ctr"/>
                </a:tc>
                <a:tc>
                  <a:txBody>
                    <a:bodyPr/>
                    <a:lstStyle/>
                    <a:p>
                      <a:pPr indent="0" lvl="0" marL="0" marR="0" rtl="0" algn="l">
                        <a:lnSpc>
                          <a:spcPct val="115000"/>
                        </a:lnSpc>
                        <a:spcBef>
                          <a:spcPts val="0"/>
                        </a:spcBef>
                        <a:spcAft>
                          <a:spcPts val="0"/>
                        </a:spcAft>
                        <a:buNone/>
                      </a:pPr>
                      <a:r>
                        <a:rPr lang="pt-BR" sz="700" u="none" cap="none" strike="noStrike"/>
                        <a:t>Número de batismo do veículo.</a:t>
                      </a:r>
                      <a:endParaRPr sz="700" u="none" cap="none" strike="noStrike">
                        <a:latin typeface="Calibri"/>
                        <a:ea typeface="Calibri"/>
                        <a:cs typeface="Calibri"/>
                        <a:sym typeface="Calibri"/>
                      </a:endParaRPr>
                    </a:p>
                  </a:txBody>
                  <a:tcPr marT="16650" marB="16650" marR="16650" marL="16650" anchor="ctr"/>
                </a:tc>
              </a:tr>
              <a:tr h="140850">
                <a:tc>
                  <a:txBody>
                    <a:bodyPr/>
                    <a:lstStyle/>
                    <a:p>
                      <a:pPr indent="0" lvl="0" marL="0" marR="0" rtl="0" algn="l">
                        <a:lnSpc>
                          <a:spcPct val="115000"/>
                        </a:lnSpc>
                        <a:spcBef>
                          <a:spcPts val="0"/>
                        </a:spcBef>
                        <a:spcAft>
                          <a:spcPts val="0"/>
                        </a:spcAft>
                        <a:buNone/>
                      </a:pPr>
                      <a:r>
                        <a:rPr lang="pt-BR" sz="700" u="none" cap="none" strike="noStrike"/>
                        <a:t>CallStartTime</a:t>
                      </a:r>
                      <a:endParaRPr sz="700" u="none" cap="none" strike="noStrike">
                        <a:latin typeface="Calibri"/>
                        <a:ea typeface="Calibri"/>
                        <a:cs typeface="Calibri"/>
                        <a:sym typeface="Calibri"/>
                      </a:endParaRPr>
                    </a:p>
                  </a:txBody>
                  <a:tcPr marT="16650" marB="16650" marR="16650" marL="16650" anchor="ctr"/>
                </a:tc>
                <a:tc>
                  <a:txBody>
                    <a:bodyPr/>
                    <a:lstStyle/>
                    <a:p>
                      <a:pPr indent="0" lvl="0" marL="0" marR="0" rtl="0" algn="ctr">
                        <a:lnSpc>
                          <a:spcPct val="115000"/>
                        </a:lnSpc>
                        <a:spcBef>
                          <a:spcPts val="0"/>
                        </a:spcBef>
                        <a:spcAft>
                          <a:spcPts val="0"/>
                        </a:spcAft>
                        <a:buNone/>
                      </a:pPr>
                      <a:r>
                        <a:rPr lang="pt-BR" sz="700" u="none" cap="none" strike="noStrike"/>
                        <a:t>Time</a:t>
                      </a:r>
                      <a:endParaRPr sz="700" u="none" cap="none" strike="noStrike">
                        <a:latin typeface="Calibri"/>
                        <a:ea typeface="Calibri"/>
                        <a:cs typeface="Calibri"/>
                        <a:sym typeface="Calibri"/>
                      </a:endParaRPr>
                    </a:p>
                  </a:txBody>
                  <a:tcPr marT="16650" marB="16650" marR="16650" marL="16650" anchor="ctr"/>
                </a:tc>
                <a:tc>
                  <a:txBody>
                    <a:bodyPr/>
                    <a:lstStyle/>
                    <a:p>
                      <a:pPr indent="0" lvl="0" marL="0" marR="0" rtl="0" algn="l">
                        <a:lnSpc>
                          <a:spcPct val="115000"/>
                        </a:lnSpc>
                        <a:spcBef>
                          <a:spcPts val="0"/>
                        </a:spcBef>
                        <a:spcAft>
                          <a:spcPts val="0"/>
                        </a:spcAft>
                        <a:buNone/>
                      </a:pPr>
                      <a:r>
                        <a:rPr lang="pt-BR" sz="700" u="none" cap="none" strike="noStrike"/>
                        <a:t>Tempo que marca o início do alerta de da parada de linha.</a:t>
                      </a:r>
                      <a:endParaRPr sz="700" u="none" cap="none" strike="noStrike">
                        <a:latin typeface="Calibri"/>
                        <a:ea typeface="Calibri"/>
                        <a:cs typeface="Calibri"/>
                        <a:sym typeface="Calibri"/>
                      </a:endParaRPr>
                    </a:p>
                  </a:txBody>
                  <a:tcPr marT="16650" marB="16650" marR="16650" marL="16650" anchor="ctr"/>
                </a:tc>
              </a:tr>
              <a:tr h="140850">
                <a:tc>
                  <a:txBody>
                    <a:bodyPr/>
                    <a:lstStyle/>
                    <a:p>
                      <a:pPr indent="0" lvl="0" marL="0" marR="0" rtl="0" algn="l">
                        <a:lnSpc>
                          <a:spcPct val="115000"/>
                        </a:lnSpc>
                        <a:spcBef>
                          <a:spcPts val="0"/>
                        </a:spcBef>
                        <a:spcAft>
                          <a:spcPts val="0"/>
                        </a:spcAft>
                        <a:buNone/>
                      </a:pPr>
                      <a:r>
                        <a:rPr lang="pt-BR" sz="700" u="none" cap="none" strike="noStrike"/>
                        <a:t>CallEndTime</a:t>
                      </a:r>
                      <a:endParaRPr sz="700" u="none" cap="none" strike="noStrike">
                        <a:latin typeface="Calibri"/>
                        <a:ea typeface="Calibri"/>
                        <a:cs typeface="Calibri"/>
                        <a:sym typeface="Calibri"/>
                      </a:endParaRPr>
                    </a:p>
                  </a:txBody>
                  <a:tcPr marT="16650" marB="16650" marR="16650" marL="16650" anchor="ctr"/>
                </a:tc>
                <a:tc>
                  <a:txBody>
                    <a:bodyPr/>
                    <a:lstStyle/>
                    <a:p>
                      <a:pPr indent="0" lvl="0" marL="0" marR="0" rtl="0" algn="ctr">
                        <a:lnSpc>
                          <a:spcPct val="115000"/>
                        </a:lnSpc>
                        <a:spcBef>
                          <a:spcPts val="0"/>
                        </a:spcBef>
                        <a:spcAft>
                          <a:spcPts val="0"/>
                        </a:spcAft>
                        <a:buNone/>
                      </a:pPr>
                      <a:r>
                        <a:rPr lang="pt-BR" sz="700" u="none" cap="none" strike="noStrike"/>
                        <a:t>Time</a:t>
                      </a:r>
                      <a:endParaRPr sz="700" u="none" cap="none" strike="noStrike">
                        <a:latin typeface="Calibri"/>
                        <a:ea typeface="Calibri"/>
                        <a:cs typeface="Calibri"/>
                        <a:sym typeface="Calibri"/>
                      </a:endParaRPr>
                    </a:p>
                  </a:txBody>
                  <a:tcPr marT="16650" marB="16650" marR="16650" marL="16650" anchor="ctr"/>
                </a:tc>
                <a:tc>
                  <a:txBody>
                    <a:bodyPr/>
                    <a:lstStyle/>
                    <a:p>
                      <a:pPr indent="0" lvl="0" marL="0" marR="0" rtl="0" algn="l">
                        <a:lnSpc>
                          <a:spcPct val="115000"/>
                        </a:lnSpc>
                        <a:spcBef>
                          <a:spcPts val="0"/>
                        </a:spcBef>
                        <a:spcAft>
                          <a:spcPts val="0"/>
                        </a:spcAft>
                        <a:buNone/>
                      </a:pPr>
                      <a:r>
                        <a:rPr lang="pt-BR" sz="700" u="none" cap="none" strike="noStrike"/>
                        <a:t>Tempo que marca o fim de parada de linha.</a:t>
                      </a:r>
                      <a:endParaRPr sz="700" u="none" cap="none" strike="noStrike">
                        <a:latin typeface="Calibri"/>
                        <a:ea typeface="Calibri"/>
                        <a:cs typeface="Calibri"/>
                        <a:sym typeface="Calibri"/>
                      </a:endParaRPr>
                    </a:p>
                  </a:txBody>
                  <a:tcPr marT="16650" marB="16650" marR="16650" marL="16650" anchor="ctr"/>
                </a:tc>
              </a:tr>
              <a:tr h="140850">
                <a:tc>
                  <a:txBody>
                    <a:bodyPr/>
                    <a:lstStyle/>
                    <a:p>
                      <a:pPr indent="0" lvl="0" marL="0" marR="0" rtl="0" algn="l">
                        <a:lnSpc>
                          <a:spcPct val="115000"/>
                        </a:lnSpc>
                        <a:spcBef>
                          <a:spcPts val="0"/>
                        </a:spcBef>
                        <a:spcAft>
                          <a:spcPts val="0"/>
                        </a:spcAft>
                        <a:buNone/>
                      </a:pPr>
                      <a:r>
                        <a:rPr lang="pt-BR" sz="700" u="none" cap="none" strike="noStrike"/>
                        <a:t>Time_DIFF</a:t>
                      </a:r>
                      <a:endParaRPr sz="700" u="none" cap="none" strike="noStrike">
                        <a:latin typeface="Calibri"/>
                        <a:ea typeface="Calibri"/>
                        <a:cs typeface="Calibri"/>
                        <a:sym typeface="Calibri"/>
                      </a:endParaRPr>
                    </a:p>
                  </a:txBody>
                  <a:tcPr marT="16650" marB="16650" marR="16650" marL="16650" anchor="ctr"/>
                </a:tc>
                <a:tc>
                  <a:txBody>
                    <a:bodyPr/>
                    <a:lstStyle/>
                    <a:p>
                      <a:pPr indent="0" lvl="0" marL="0" marR="0" rtl="0" algn="ctr">
                        <a:lnSpc>
                          <a:spcPct val="115000"/>
                        </a:lnSpc>
                        <a:spcBef>
                          <a:spcPts val="0"/>
                        </a:spcBef>
                        <a:spcAft>
                          <a:spcPts val="0"/>
                        </a:spcAft>
                        <a:buNone/>
                      </a:pPr>
                      <a:r>
                        <a:rPr lang="pt-BR" sz="700" u="none" cap="none" strike="noStrike"/>
                        <a:t>Time</a:t>
                      </a:r>
                      <a:endParaRPr sz="700" u="none" cap="none" strike="noStrike">
                        <a:latin typeface="Calibri"/>
                        <a:ea typeface="Calibri"/>
                        <a:cs typeface="Calibri"/>
                        <a:sym typeface="Calibri"/>
                      </a:endParaRPr>
                    </a:p>
                  </a:txBody>
                  <a:tcPr marT="16650" marB="16650" marR="16650" marL="16650" anchor="ctr"/>
                </a:tc>
                <a:tc>
                  <a:txBody>
                    <a:bodyPr/>
                    <a:lstStyle/>
                    <a:p>
                      <a:pPr indent="0" lvl="0" marL="0" marR="0" rtl="0" algn="l">
                        <a:lnSpc>
                          <a:spcPct val="115000"/>
                        </a:lnSpc>
                        <a:spcBef>
                          <a:spcPts val="0"/>
                        </a:spcBef>
                        <a:spcAft>
                          <a:spcPts val="0"/>
                        </a:spcAft>
                        <a:buNone/>
                      </a:pPr>
                      <a:r>
                        <a:rPr lang="pt-BR" sz="700" u="none" cap="none" strike="noStrike"/>
                        <a:t>Diferença de tempo entre CallEndTime - CallStartTime</a:t>
                      </a:r>
                      <a:endParaRPr sz="700" u="none" cap="none" strike="noStrike">
                        <a:latin typeface="Calibri"/>
                        <a:ea typeface="Calibri"/>
                        <a:cs typeface="Calibri"/>
                        <a:sym typeface="Calibri"/>
                      </a:endParaRPr>
                    </a:p>
                  </a:txBody>
                  <a:tcPr marT="16650" marB="16650" marR="16650" marL="16650" anchor="ctr"/>
                </a:tc>
              </a:tr>
              <a:tr h="255775">
                <a:tc>
                  <a:txBody>
                    <a:bodyPr/>
                    <a:lstStyle/>
                    <a:p>
                      <a:pPr indent="0" lvl="0" marL="0" marR="0" rtl="0" algn="l">
                        <a:lnSpc>
                          <a:spcPct val="115000"/>
                        </a:lnSpc>
                        <a:spcBef>
                          <a:spcPts val="0"/>
                        </a:spcBef>
                        <a:spcAft>
                          <a:spcPts val="0"/>
                        </a:spcAft>
                        <a:buNone/>
                      </a:pPr>
                      <a:r>
                        <a:rPr lang="pt-BR" sz="700" u="none" cap="none" strike="noStrike"/>
                        <a:t>StopLineStartTime</a:t>
                      </a:r>
                      <a:endParaRPr sz="700" u="none" cap="none" strike="noStrike">
                        <a:latin typeface="Calibri"/>
                        <a:ea typeface="Calibri"/>
                        <a:cs typeface="Calibri"/>
                        <a:sym typeface="Calibri"/>
                      </a:endParaRPr>
                    </a:p>
                  </a:txBody>
                  <a:tcPr marT="16650" marB="16650" marR="16650" marL="16650" anchor="ctr"/>
                </a:tc>
                <a:tc>
                  <a:txBody>
                    <a:bodyPr/>
                    <a:lstStyle/>
                    <a:p>
                      <a:pPr indent="0" lvl="0" marL="0" marR="0" rtl="0" algn="ctr">
                        <a:lnSpc>
                          <a:spcPct val="115000"/>
                        </a:lnSpc>
                        <a:spcBef>
                          <a:spcPts val="0"/>
                        </a:spcBef>
                        <a:spcAft>
                          <a:spcPts val="0"/>
                        </a:spcAft>
                        <a:buNone/>
                      </a:pPr>
                      <a:r>
                        <a:rPr lang="pt-BR" sz="700" u="none" cap="none" strike="noStrike"/>
                        <a:t>Time</a:t>
                      </a:r>
                      <a:endParaRPr sz="700" u="none" cap="none" strike="noStrike">
                        <a:latin typeface="Calibri"/>
                        <a:ea typeface="Calibri"/>
                        <a:cs typeface="Calibri"/>
                        <a:sym typeface="Calibri"/>
                      </a:endParaRPr>
                    </a:p>
                  </a:txBody>
                  <a:tcPr marT="16650" marB="16650" marR="16650" marL="16650" anchor="ctr"/>
                </a:tc>
                <a:tc>
                  <a:txBody>
                    <a:bodyPr/>
                    <a:lstStyle/>
                    <a:p>
                      <a:pPr indent="0" lvl="0" marL="0" marR="0" rtl="0" algn="l">
                        <a:lnSpc>
                          <a:spcPct val="115000"/>
                        </a:lnSpc>
                        <a:spcBef>
                          <a:spcPts val="0"/>
                        </a:spcBef>
                        <a:spcAft>
                          <a:spcPts val="0"/>
                        </a:spcAft>
                        <a:buNone/>
                      </a:pPr>
                      <a:r>
                        <a:rPr lang="pt-BR" sz="700" u="none" cap="none" strike="noStrike"/>
                        <a:t>Tempo que marca o início de parada de linha.</a:t>
                      </a:r>
                      <a:endParaRPr sz="700" u="none" cap="none" strike="noStrike">
                        <a:latin typeface="Calibri"/>
                        <a:ea typeface="Calibri"/>
                        <a:cs typeface="Calibri"/>
                        <a:sym typeface="Calibri"/>
                      </a:endParaRPr>
                    </a:p>
                  </a:txBody>
                  <a:tcPr marT="16650" marB="16650" marR="16650" marL="16650" anchor="ctr"/>
                </a:tc>
              </a:tr>
              <a:tr h="255775">
                <a:tc>
                  <a:txBody>
                    <a:bodyPr/>
                    <a:lstStyle/>
                    <a:p>
                      <a:pPr indent="0" lvl="0" marL="0" marR="0" rtl="0" algn="l">
                        <a:lnSpc>
                          <a:spcPct val="115000"/>
                        </a:lnSpc>
                        <a:spcBef>
                          <a:spcPts val="0"/>
                        </a:spcBef>
                        <a:spcAft>
                          <a:spcPts val="0"/>
                        </a:spcAft>
                        <a:buNone/>
                      </a:pPr>
                      <a:r>
                        <a:rPr lang="pt-BR" sz="700" u="none" cap="none" strike="noStrike"/>
                        <a:t>StopLineEndTime</a:t>
                      </a:r>
                      <a:endParaRPr sz="700" u="none" cap="none" strike="noStrike">
                        <a:latin typeface="Calibri"/>
                        <a:ea typeface="Calibri"/>
                        <a:cs typeface="Calibri"/>
                        <a:sym typeface="Calibri"/>
                      </a:endParaRPr>
                    </a:p>
                  </a:txBody>
                  <a:tcPr marT="16650" marB="16650" marR="16650" marL="16650" anchor="ctr"/>
                </a:tc>
                <a:tc>
                  <a:txBody>
                    <a:bodyPr/>
                    <a:lstStyle/>
                    <a:p>
                      <a:pPr indent="0" lvl="0" marL="0" marR="0" rtl="0" algn="ctr">
                        <a:lnSpc>
                          <a:spcPct val="115000"/>
                        </a:lnSpc>
                        <a:spcBef>
                          <a:spcPts val="0"/>
                        </a:spcBef>
                        <a:spcAft>
                          <a:spcPts val="0"/>
                        </a:spcAft>
                        <a:buNone/>
                      </a:pPr>
                      <a:r>
                        <a:rPr lang="pt-BR" sz="700" u="none" cap="none" strike="noStrike"/>
                        <a:t>Time</a:t>
                      </a:r>
                      <a:endParaRPr sz="700" u="none" cap="none" strike="noStrike">
                        <a:latin typeface="Calibri"/>
                        <a:ea typeface="Calibri"/>
                        <a:cs typeface="Calibri"/>
                        <a:sym typeface="Calibri"/>
                      </a:endParaRPr>
                    </a:p>
                  </a:txBody>
                  <a:tcPr marT="16650" marB="16650" marR="16650" marL="16650" anchor="ctr"/>
                </a:tc>
                <a:tc>
                  <a:txBody>
                    <a:bodyPr/>
                    <a:lstStyle/>
                    <a:p>
                      <a:pPr indent="0" lvl="0" marL="0" marR="0" rtl="0" algn="l">
                        <a:lnSpc>
                          <a:spcPct val="115000"/>
                        </a:lnSpc>
                        <a:spcBef>
                          <a:spcPts val="0"/>
                        </a:spcBef>
                        <a:spcAft>
                          <a:spcPts val="0"/>
                        </a:spcAft>
                        <a:buNone/>
                      </a:pPr>
                      <a:r>
                        <a:rPr lang="pt-BR" sz="700" u="none" cap="none" strike="noStrike"/>
                        <a:t>Tempo que marca o fim de parada de linha.</a:t>
                      </a:r>
                      <a:endParaRPr sz="700" u="none" cap="none" strike="noStrike">
                        <a:latin typeface="Calibri"/>
                        <a:ea typeface="Calibri"/>
                        <a:cs typeface="Calibri"/>
                        <a:sym typeface="Calibri"/>
                      </a:endParaRPr>
                    </a:p>
                  </a:txBody>
                  <a:tcPr marT="16650" marB="16650" marR="16650" marL="16650" anchor="ctr"/>
                </a:tc>
              </a:tr>
              <a:tr h="255775">
                <a:tc>
                  <a:txBody>
                    <a:bodyPr/>
                    <a:lstStyle/>
                    <a:p>
                      <a:pPr indent="0" lvl="0" marL="0" marR="0" rtl="0" algn="l">
                        <a:lnSpc>
                          <a:spcPct val="115000"/>
                        </a:lnSpc>
                        <a:spcBef>
                          <a:spcPts val="0"/>
                        </a:spcBef>
                        <a:spcAft>
                          <a:spcPts val="0"/>
                        </a:spcAft>
                        <a:buNone/>
                      </a:pPr>
                      <a:r>
                        <a:rPr lang="pt-BR" sz="700" u="none" cap="none" strike="noStrike"/>
                        <a:t>StopButtonStartTime</a:t>
                      </a:r>
                      <a:endParaRPr sz="700" u="none" cap="none" strike="noStrike">
                        <a:latin typeface="Calibri"/>
                        <a:ea typeface="Calibri"/>
                        <a:cs typeface="Calibri"/>
                        <a:sym typeface="Calibri"/>
                      </a:endParaRPr>
                    </a:p>
                  </a:txBody>
                  <a:tcPr marT="16650" marB="16650" marR="16650" marL="16650" anchor="ctr"/>
                </a:tc>
                <a:tc>
                  <a:txBody>
                    <a:bodyPr/>
                    <a:lstStyle/>
                    <a:p>
                      <a:pPr indent="0" lvl="0" marL="0" marR="0" rtl="0" algn="ctr">
                        <a:lnSpc>
                          <a:spcPct val="115000"/>
                        </a:lnSpc>
                        <a:spcBef>
                          <a:spcPts val="0"/>
                        </a:spcBef>
                        <a:spcAft>
                          <a:spcPts val="0"/>
                        </a:spcAft>
                        <a:buNone/>
                      </a:pPr>
                      <a:r>
                        <a:rPr lang="pt-BR" sz="700" u="none" cap="none" strike="noStrike"/>
                        <a:t>Time</a:t>
                      </a:r>
                      <a:endParaRPr sz="700" u="none" cap="none" strike="noStrike">
                        <a:latin typeface="Calibri"/>
                        <a:ea typeface="Calibri"/>
                        <a:cs typeface="Calibri"/>
                        <a:sym typeface="Calibri"/>
                      </a:endParaRPr>
                    </a:p>
                  </a:txBody>
                  <a:tcPr marT="16650" marB="16650" marR="16650" marL="16650" anchor="ctr"/>
                </a:tc>
                <a:tc>
                  <a:txBody>
                    <a:bodyPr/>
                    <a:lstStyle/>
                    <a:p>
                      <a:pPr indent="0" lvl="0" marL="0" marR="0" rtl="0" algn="l">
                        <a:lnSpc>
                          <a:spcPct val="115000"/>
                        </a:lnSpc>
                        <a:spcBef>
                          <a:spcPts val="0"/>
                        </a:spcBef>
                        <a:spcAft>
                          <a:spcPts val="0"/>
                        </a:spcAft>
                        <a:buNone/>
                      </a:pPr>
                      <a:r>
                        <a:rPr lang="pt-BR" sz="700" u="none" cap="none" strike="noStrike"/>
                        <a:t>Tempo que marca o início da solicitação de parada de linha</a:t>
                      </a:r>
                      <a:endParaRPr sz="700" u="none" cap="none" strike="noStrike">
                        <a:latin typeface="Calibri"/>
                        <a:ea typeface="Calibri"/>
                        <a:cs typeface="Calibri"/>
                        <a:sym typeface="Calibri"/>
                      </a:endParaRPr>
                    </a:p>
                  </a:txBody>
                  <a:tcPr marT="16650" marB="16650" marR="16650" marL="16650" anchor="ctr"/>
                </a:tc>
              </a:tr>
              <a:tr h="255775">
                <a:tc>
                  <a:txBody>
                    <a:bodyPr/>
                    <a:lstStyle/>
                    <a:p>
                      <a:pPr indent="0" lvl="0" marL="0" marR="0" rtl="0" algn="l">
                        <a:lnSpc>
                          <a:spcPct val="115000"/>
                        </a:lnSpc>
                        <a:spcBef>
                          <a:spcPts val="0"/>
                        </a:spcBef>
                        <a:spcAft>
                          <a:spcPts val="0"/>
                        </a:spcAft>
                        <a:buNone/>
                      </a:pPr>
                      <a:r>
                        <a:rPr lang="pt-BR" sz="700" u="none" cap="none" strike="noStrike"/>
                        <a:t>StopButtonEndTime</a:t>
                      </a:r>
                      <a:endParaRPr sz="700" u="none" cap="none" strike="noStrike">
                        <a:latin typeface="Calibri"/>
                        <a:ea typeface="Calibri"/>
                        <a:cs typeface="Calibri"/>
                        <a:sym typeface="Calibri"/>
                      </a:endParaRPr>
                    </a:p>
                  </a:txBody>
                  <a:tcPr marT="16650" marB="16650" marR="16650" marL="16650" anchor="ctr"/>
                </a:tc>
                <a:tc>
                  <a:txBody>
                    <a:bodyPr/>
                    <a:lstStyle/>
                    <a:p>
                      <a:pPr indent="0" lvl="0" marL="0" marR="0" rtl="0" algn="ctr">
                        <a:lnSpc>
                          <a:spcPct val="115000"/>
                        </a:lnSpc>
                        <a:spcBef>
                          <a:spcPts val="0"/>
                        </a:spcBef>
                        <a:spcAft>
                          <a:spcPts val="0"/>
                        </a:spcAft>
                        <a:buNone/>
                      </a:pPr>
                      <a:r>
                        <a:rPr lang="pt-BR" sz="700" u="none" cap="none" strike="noStrike"/>
                        <a:t>Time</a:t>
                      </a:r>
                      <a:endParaRPr sz="700" u="none" cap="none" strike="noStrike">
                        <a:latin typeface="Calibri"/>
                        <a:ea typeface="Calibri"/>
                        <a:cs typeface="Calibri"/>
                        <a:sym typeface="Calibri"/>
                      </a:endParaRPr>
                    </a:p>
                  </a:txBody>
                  <a:tcPr marT="16650" marB="16650" marR="16650" marL="16650" anchor="ctr"/>
                </a:tc>
                <a:tc>
                  <a:txBody>
                    <a:bodyPr/>
                    <a:lstStyle/>
                    <a:p>
                      <a:pPr indent="0" lvl="0" marL="0" marR="0" rtl="0" algn="l">
                        <a:lnSpc>
                          <a:spcPct val="115000"/>
                        </a:lnSpc>
                        <a:spcBef>
                          <a:spcPts val="0"/>
                        </a:spcBef>
                        <a:spcAft>
                          <a:spcPts val="0"/>
                        </a:spcAft>
                        <a:buNone/>
                      </a:pPr>
                      <a:r>
                        <a:rPr lang="pt-BR" sz="700" u="none" cap="none" strike="noStrike"/>
                        <a:t>Tempo que marca o fim da solicitação de parada de linha</a:t>
                      </a:r>
                      <a:endParaRPr sz="700" u="none" cap="none" strike="noStrike">
                        <a:latin typeface="Calibri"/>
                        <a:ea typeface="Calibri"/>
                        <a:cs typeface="Calibri"/>
                        <a:sym typeface="Calibri"/>
                      </a:endParaRPr>
                    </a:p>
                  </a:txBody>
                  <a:tcPr marT="16650" marB="16650" marR="16650" marL="16650" anchor="ctr"/>
                </a:tc>
              </a:tr>
              <a:tr h="255775">
                <a:tc>
                  <a:txBody>
                    <a:bodyPr/>
                    <a:lstStyle/>
                    <a:p>
                      <a:pPr indent="0" lvl="0" marL="0" marR="0" rtl="0" algn="l">
                        <a:lnSpc>
                          <a:spcPct val="115000"/>
                        </a:lnSpc>
                        <a:spcBef>
                          <a:spcPts val="0"/>
                        </a:spcBef>
                        <a:spcAft>
                          <a:spcPts val="0"/>
                        </a:spcAft>
                        <a:buNone/>
                      </a:pPr>
                      <a:r>
                        <a:rPr lang="pt-BR" sz="700" u="none" cap="none" strike="noStrike"/>
                        <a:t>Workplace</a:t>
                      </a:r>
                      <a:endParaRPr sz="700" u="none" cap="none" strike="noStrike">
                        <a:latin typeface="Calibri"/>
                        <a:ea typeface="Calibri"/>
                        <a:cs typeface="Calibri"/>
                        <a:sym typeface="Calibri"/>
                      </a:endParaRPr>
                    </a:p>
                  </a:txBody>
                  <a:tcPr marT="16650" marB="16650" marR="16650" marL="16650" anchor="ctr"/>
                </a:tc>
                <a:tc>
                  <a:txBody>
                    <a:bodyPr/>
                    <a:lstStyle/>
                    <a:p>
                      <a:pPr indent="0" lvl="0" marL="0" marR="0" rtl="0" algn="ctr">
                        <a:lnSpc>
                          <a:spcPct val="115000"/>
                        </a:lnSpc>
                        <a:spcBef>
                          <a:spcPts val="0"/>
                        </a:spcBef>
                        <a:spcAft>
                          <a:spcPts val="0"/>
                        </a:spcAft>
                        <a:buNone/>
                      </a:pPr>
                      <a:r>
                        <a:rPr lang="pt-BR" sz="700" u="none" cap="none" strike="noStrike"/>
                        <a:t>String</a:t>
                      </a:r>
                      <a:endParaRPr sz="700" u="none" cap="none" strike="noStrike">
                        <a:latin typeface="Calibri"/>
                        <a:ea typeface="Calibri"/>
                        <a:cs typeface="Calibri"/>
                        <a:sym typeface="Calibri"/>
                      </a:endParaRPr>
                    </a:p>
                  </a:txBody>
                  <a:tcPr marT="16650" marB="16650" marR="16650" marL="16650" anchor="ctr"/>
                </a:tc>
                <a:tc>
                  <a:txBody>
                    <a:bodyPr/>
                    <a:lstStyle/>
                    <a:p>
                      <a:pPr indent="0" lvl="0" marL="0" marR="0" rtl="0" algn="l">
                        <a:lnSpc>
                          <a:spcPct val="115000"/>
                        </a:lnSpc>
                        <a:spcBef>
                          <a:spcPts val="0"/>
                        </a:spcBef>
                        <a:spcAft>
                          <a:spcPts val="0"/>
                        </a:spcAft>
                        <a:buNone/>
                      </a:pPr>
                      <a:r>
                        <a:rPr lang="pt-BR" sz="700" u="none" cap="none" strike="noStrike"/>
                        <a:t>Código referente a estação de trabalho onde houve parada de linha.</a:t>
                      </a:r>
                      <a:endParaRPr sz="700" u="none" cap="none" strike="noStrike">
                        <a:latin typeface="Calibri"/>
                        <a:ea typeface="Calibri"/>
                        <a:cs typeface="Calibri"/>
                        <a:sym typeface="Calibri"/>
                      </a:endParaRPr>
                    </a:p>
                  </a:txBody>
                  <a:tcPr marT="16650" marB="16650" marR="16650" marL="16650" anchor="ctr"/>
                </a:tc>
              </a:tr>
              <a:tr h="255775">
                <a:tc>
                  <a:txBody>
                    <a:bodyPr/>
                    <a:lstStyle/>
                    <a:p>
                      <a:pPr indent="0" lvl="0" marL="0" marR="0" rtl="0" algn="l">
                        <a:lnSpc>
                          <a:spcPct val="115000"/>
                        </a:lnSpc>
                        <a:spcBef>
                          <a:spcPts val="0"/>
                        </a:spcBef>
                        <a:spcAft>
                          <a:spcPts val="0"/>
                        </a:spcAft>
                        <a:buNone/>
                      </a:pPr>
                      <a:r>
                        <a:rPr lang="pt-BR" sz="700" u="none" cap="none" strike="noStrike"/>
                        <a:t>Type</a:t>
                      </a:r>
                      <a:endParaRPr sz="700" u="none" cap="none" strike="noStrike">
                        <a:latin typeface="Calibri"/>
                        <a:ea typeface="Calibri"/>
                        <a:cs typeface="Calibri"/>
                        <a:sym typeface="Calibri"/>
                      </a:endParaRPr>
                    </a:p>
                  </a:txBody>
                  <a:tcPr marT="16650" marB="16650" marR="16650" marL="16650" anchor="ctr"/>
                </a:tc>
                <a:tc>
                  <a:txBody>
                    <a:bodyPr/>
                    <a:lstStyle/>
                    <a:p>
                      <a:pPr indent="0" lvl="0" marL="0" marR="0" rtl="0" algn="ctr">
                        <a:lnSpc>
                          <a:spcPct val="115000"/>
                        </a:lnSpc>
                        <a:spcBef>
                          <a:spcPts val="0"/>
                        </a:spcBef>
                        <a:spcAft>
                          <a:spcPts val="0"/>
                        </a:spcAft>
                        <a:buNone/>
                      </a:pPr>
                      <a:r>
                        <a:rPr lang="pt-BR" sz="700" u="none" cap="none" strike="noStrike"/>
                        <a:t>String</a:t>
                      </a:r>
                      <a:endParaRPr sz="700" u="none" cap="none" strike="noStrike">
                        <a:latin typeface="Calibri"/>
                        <a:ea typeface="Calibri"/>
                        <a:cs typeface="Calibri"/>
                        <a:sym typeface="Calibri"/>
                      </a:endParaRPr>
                    </a:p>
                  </a:txBody>
                  <a:tcPr marT="16650" marB="16650" marR="16650" marL="16650" anchor="ctr"/>
                </a:tc>
                <a:tc>
                  <a:txBody>
                    <a:bodyPr/>
                    <a:lstStyle/>
                    <a:p>
                      <a:pPr indent="0" lvl="0" marL="0" marR="0" rtl="0" algn="l">
                        <a:lnSpc>
                          <a:spcPct val="115000"/>
                        </a:lnSpc>
                        <a:spcBef>
                          <a:spcPts val="0"/>
                        </a:spcBef>
                        <a:spcAft>
                          <a:spcPts val="0"/>
                        </a:spcAft>
                        <a:buNone/>
                      </a:pPr>
                      <a:r>
                        <a:rPr lang="pt-BR" sz="700" u="none" cap="none" strike="noStrike"/>
                        <a:t>Tipo de parada: se causada pelo operador, se a parada da linha foi causada por falha na máquina.</a:t>
                      </a:r>
                      <a:endParaRPr sz="700" u="none" cap="none" strike="noStrike">
                        <a:latin typeface="Calibri"/>
                        <a:ea typeface="Calibri"/>
                        <a:cs typeface="Calibri"/>
                        <a:sym typeface="Calibri"/>
                      </a:endParaRPr>
                    </a:p>
                  </a:txBody>
                  <a:tcPr marT="16650" marB="16650" marR="16650" marL="16650" anchor="ctr"/>
                </a:tc>
              </a:tr>
              <a:tr h="140850">
                <a:tc>
                  <a:txBody>
                    <a:bodyPr/>
                    <a:lstStyle/>
                    <a:p>
                      <a:pPr indent="0" lvl="0" marL="0" marR="0" rtl="0" algn="l">
                        <a:lnSpc>
                          <a:spcPct val="115000"/>
                        </a:lnSpc>
                        <a:spcBef>
                          <a:spcPts val="0"/>
                        </a:spcBef>
                        <a:spcAft>
                          <a:spcPts val="0"/>
                        </a:spcAft>
                        <a:buNone/>
                      </a:pPr>
                      <a:r>
                        <a:rPr lang="pt-BR" sz="700" u="none" cap="none" strike="noStrike"/>
                        <a:t>Type_BIN</a:t>
                      </a:r>
                      <a:endParaRPr sz="700" u="none" cap="none" strike="noStrike">
                        <a:latin typeface="Calibri"/>
                        <a:ea typeface="Calibri"/>
                        <a:cs typeface="Calibri"/>
                        <a:sym typeface="Calibri"/>
                      </a:endParaRPr>
                    </a:p>
                  </a:txBody>
                  <a:tcPr marT="16650" marB="16650" marR="16650" marL="16650" anchor="ctr"/>
                </a:tc>
                <a:tc>
                  <a:txBody>
                    <a:bodyPr/>
                    <a:lstStyle/>
                    <a:p>
                      <a:pPr indent="0" lvl="0" marL="0" marR="0" rtl="0" algn="ctr">
                        <a:lnSpc>
                          <a:spcPct val="115000"/>
                        </a:lnSpc>
                        <a:spcBef>
                          <a:spcPts val="0"/>
                        </a:spcBef>
                        <a:spcAft>
                          <a:spcPts val="0"/>
                        </a:spcAft>
                        <a:buNone/>
                      </a:pPr>
                      <a:r>
                        <a:rPr lang="pt-BR" sz="700" u="none" cap="none" strike="noStrike"/>
                        <a:t>Long</a:t>
                      </a:r>
                      <a:endParaRPr sz="700" u="none" cap="none" strike="noStrike">
                        <a:latin typeface="Calibri"/>
                        <a:ea typeface="Calibri"/>
                        <a:cs typeface="Calibri"/>
                        <a:sym typeface="Calibri"/>
                      </a:endParaRPr>
                    </a:p>
                  </a:txBody>
                  <a:tcPr marT="16650" marB="16650" marR="16650" marL="16650" anchor="ctr"/>
                </a:tc>
                <a:tc>
                  <a:txBody>
                    <a:bodyPr/>
                    <a:lstStyle/>
                    <a:p>
                      <a:pPr indent="0" lvl="0" marL="0" marR="0" rtl="0" algn="l">
                        <a:lnSpc>
                          <a:spcPct val="115000"/>
                        </a:lnSpc>
                        <a:spcBef>
                          <a:spcPts val="0"/>
                        </a:spcBef>
                        <a:spcAft>
                          <a:spcPts val="0"/>
                        </a:spcAft>
                        <a:buNone/>
                      </a:pPr>
                      <a:r>
                        <a:rPr lang="pt-BR" sz="700" u="none" cap="none" strike="noStrike"/>
                        <a:t>0 = Operator; 1 = Fail</a:t>
                      </a:r>
                      <a:endParaRPr sz="700" u="none" cap="none" strike="noStrike">
                        <a:latin typeface="Calibri"/>
                        <a:ea typeface="Calibri"/>
                        <a:cs typeface="Calibri"/>
                        <a:sym typeface="Calibri"/>
                      </a:endParaRPr>
                    </a:p>
                  </a:txBody>
                  <a:tcPr marT="16650" marB="16650" marR="16650" marL="16650" anchor="ctr"/>
                </a:tc>
              </a:tr>
              <a:tr h="140850">
                <a:tc>
                  <a:txBody>
                    <a:bodyPr/>
                    <a:lstStyle/>
                    <a:p>
                      <a:pPr indent="0" lvl="0" marL="0" marR="0" rtl="0" algn="l">
                        <a:lnSpc>
                          <a:spcPct val="115000"/>
                        </a:lnSpc>
                        <a:spcBef>
                          <a:spcPts val="0"/>
                        </a:spcBef>
                        <a:spcAft>
                          <a:spcPts val="0"/>
                        </a:spcAft>
                        <a:buNone/>
                      </a:pPr>
                      <a:r>
                        <a:rPr lang="pt-BR" sz="700" u="none" cap="none" strike="noStrike"/>
                        <a:t>Operation</a:t>
                      </a:r>
                      <a:endParaRPr sz="700" u="none" cap="none" strike="noStrike">
                        <a:latin typeface="Calibri"/>
                        <a:ea typeface="Calibri"/>
                        <a:cs typeface="Calibri"/>
                        <a:sym typeface="Calibri"/>
                      </a:endParaRPr>
                    </a:p>
                  </a:txBody>
                  <a:tcPr marT="16650" marB="16650" marR="16650" marL="16650" anchor="ctr"/>
                </a:tc>
                <a:tc>
                  <a:txBody>
                    <a:bodyPr/>
                    <a:lstStyle/>
                    <a:p>
                      <a:pPr indent="0" lvl="0" marL="0" marR="0" rtl="0" algn="ctr">
                        <a:lnSpc>
                          <a:spcPct val="115000"/>
                        </a:lnSpc>
                        <a:spcBef>
                          <a:spcPts val="0"/>
                        </a:spcBef>
                        <a:spcAft>
                          <a:spcPts val="0"/>
                        </a:spcAft>
                        <a:buNone/>
                      </a:pPr>
                      <a:r>
                        <a:rPr lang="pt-BR" sz="700" u="none" cap="none" strike="noStrike"/>
                        <a:t>String</a:t>
                      </a:r>
                      <a:endParaRPr sz="700" u="none" cap="none" strike="noStrike">
                        <a:latin typeface="Calibri"/>
                        <a:ea typeface="Calibri"/>
                        <a:cs typeface="Calibri"/>
                        <a:sym typeface="Calibri"/>
                      </a:endParaRPr>
                    </a:p>
                  </a:txBody>
                  <a:tcPr marT="16650" marB="16650" marR="16650" marL="16650" anchor="ctr"/>
                </a:tc>
                <a:tc>
                  <a:txBody>
                    <a:bodyPr/>
                    <a:lstStyle/>
                    <a:p>
                      <a:pPr indent="0" lvl="0" marL="0" marR="0" rtl="0" algn="l">
                        <a:lnSpc>
                          <a:spcPct val="115000"/>
                        </a:lnSpc>
                        <a:spcBef>
                          <a:spcPts val="0"/>
                        </a:spcBef>
                        <a:spcAft>
                          <a:spcPts val="0"/>
                        </a:spcAft>
                        <a:buNone/>
                      </a:pPr>
                      <a:r>
                        <a:rPr lang="pt-BR" sz="700" u="none" cap="none" strike="noStrike"/>
                        <a:t>Tipo de operação que houve parada.</a:t>
                      </a:r>
                      <a:endParaRPr sz="700" u="none" cap="none" strike="noStrike">
                        <a:latin typeface="Calibri"/>
                        <a:ea typeface="Calibri"/>
                        <a:cs typeface="Calibri"/>
                        <a:sym typeface="Calibri"/>
                      </a:endParaRPr>
                    </a:p>
                  </a:txBody>
                  <a:tcPr marT="16650" marB="16650" marR="16650" marL="16650" anchor="ctr"/>
                </a:tc>
              </a:tr>
            </a:tbl>
          </a:graphicData>
        </a:graphic>
      </p:graphicFrame>
      <p:graphicFrame>
        <p:nvGraphicFramePr>
          <p:cNvPr id="248" name="Google Shape;248;p27"/>
          <p:cNvGraphicFramePr/>
          <p:nvPr/>
        </p:nvGraphicFramePr>
        <p:xfrm>
          <a:off x="5843306" y="2493018"/>
          <a:ext cx="3000000" cy="3000000"/>
        </p:xfrm>
        <a:graphic>
          <a:graphicData uri="http://schemas.openxmlformats.org/drawingml/2006/table">
            <a:tbl>
              <a:tblPr bandRow="1" firstCol="1" firstRow="1">
                <a:noFill/>
                <a:tableStyleId>{77E1568D-DABA-4524-816F-07D7ECE8244A}</a:tableStyleId>
              </a:tblPr>
              <a:tblGrid>
                <a:gridCol w="1801350"/>
                <a:gridCol w="1062325"/>
              </a:tblGrid>
              <a:tr h="182875">
                <a:tc gridSpan="2">
                  <a:txBody>
                    <a:bodyPr/>
                    <a:lstStyle/>
                    <a:p>
                      <a:pPr indent="0" lvl="0" marL="0" marR="0" rtl="0" algn="ctr">
                        <a:lnSpc>
                          <a:spcPct val="107000"/>
                        </a:lnSpc>
                        <a:spcBef>
                          <a:spcPts val="0"/>
                        </a:spcBef>
                        <a:spcAft>
                          <a:spcPts val="0"/>
                        </a:spcAft>
                        <a:buNone/>
                      </a:pPr>
                      <a:r>
                        <a:rPr lang="pt-BR" sz="1100" u="none" cap="none" strike="noStrike"/>
                        <a:t>Médias (atributo numérico)</a:t>
                      </a:r>
                      <a:endParaRPr sz="1100" u="none" cap="none" strike="noStrike">
                        <a:latin typeface="Calibri"/>
                        <a:ea typeface="Calibri"/>
                        <a:cs typeface="Calibri"/>
                        <a:sym typeface="Calibri"/>
                      </a:endParaRPr>
                    </a:p>
                  </a:txBody>
                  <a:tcPr marT="0" marB="0" marR="44450" marL="44450" anchor="ctr"/>
                </a:tc>
                <a:tc hMerge="1"/>
              </a:tr>
              <a:tr h="182875">
                <a:tc>
                  <a:txBody>
                    <a:bodyPr/>
                    <a:lstStyle/>
                    <a:p>
                      <a:pPr indent="0" lvl="0" marL="0" marR="0" rtl="0" algn="ctr">
                        <a:lnSpc>
                          <a:spcPct val="107000"/>
                        </a:lnSpc>
                        <a:spcBef>
                          <a:spcPts val="0"/>
                        </a:spcBef>
                        <a:spcAft>
                          <a:spcPts val="0"/>
                        </a:spcAft>
                        <a:buNone/>
                      </a:pPr>
                      <a:r>
                        <a:rPr lang="pt-BR" sz="1100" u="none" cap="none" strike="noStrike"/>
                        <a:t>MÉDIA (s)</a:t>
                      </a:r>
                      <a:endParaRPr sz="1100" u="none" cap="none" strike="noStrike">
                        <a:latin typeface="Calibri"/>
                        <a:ea typeface="Calibri"/>
                        <a:cs typeface="Calibri"/>
                        <a:sym typeface="Calibri"/>
                      </a:endParaRPr>
                    </a:p>
                  </a:txBody>
                  <a:tcPr marT="0" marB="0" marR="44450" marL="44450" anchor="ctr"/>
                </a:tc>
                <a:tc>
                  <a:txBody>
                    <a:bodyPr/>
                    <a:lstStyle/>
                    <a:p>
                      <a:pPr indent="0" lvl="0" marL="0" marR="0" rtl="0" algn="ctr">
                        <a:lnSpc>
                          <a:spcPct val="107000"/>
                        </a:lnSpc>
                        <a:spcBef>
                          <a:spcPts val="0"/>
                        </a:spcBef>
                        <a:spcAft>
                          <a:spcPts val="0"/>
                        </a:spcAft>
                        <a:buNone/>
                      </a:pPr>
                      <a:r>
                        <a:rPr lang="pt-BR" sz="1100" u="none" cap="none" strike="noStrike"/>
                        <a:t>115.95</a:t>
                      </a:r>
                      <a:endParaRPr sz="1100" u="none" cap="none" strike="noStrike">
                        <a:latin typeface="Calibri"/>
                        <a:ea typeface="Calibri"/>
                        <a:cs typeface="Calibri"/>
                        <a:sym typeface="Calibri"/>
                      </a:endParaRPr>
                    </a:p>
                  </a:txBody>
                  <a:tcPr marT="0" marB="0" marR="44450" marL="44450" anchor="ctr"/>
                </a:tc>
              </a:tr>
              <a:tr h="182875">
                <a:tc>
                  <a:txBody>
                    <a:bodyPr/>
                    <a:lstStyle/>
                    <a:p>
                      <a:pPr indent="0" lvl="0" marL="0" marR="0" rtl="0" algn="ctr">
                        <a:lnSpc>
                          <a:spcPct val="107000"/>
                        </a:lnSpc>
                        <a:spcBef>
                          <a:spcPts val="0"/>
                        </a:spcBef>
                        <a:spcAft>
                          <a:spcPts val="0"/>
                        </a:spcAft>
                        <a:buNone/>
                      </a:pPr>
                      <a:r>
                        <a:rPr lang="pt-BR" sz="1100" u="none" cap="none" strike="noStrike"/>
                        <a:t>MEDIANA (s)</a:t>
                      </a:r>
                      <a:endParaRPr sz="1100" u="none" cap="none" strike="noStrike">
                        <a:latin typeface="Calibri"/>
                        <a:ea typeface="Calibri"/>
                        <a:cs typeface="Calibri"/>
                        <a:sym typeface="Calibri"/>
                      </a:endParaRPr>
                    </a:p>
                  </a:txBody>
                  <a:tcPr marT="0" marB="0" marR="44450" marL="44450" anchor="ctr"/>
                </a:tc>
                <a:tc>
                  <a:txBody>
                    <a:bodyPr/>
                    <a:lstStyle/>
                    <a:p>
                      <a:pPr indent="0" lvl="0" marL="0" marR="0" rtl="0" algn="ctr">
                        <a:lnSpc>
                          <a:spcPct val="107000"/>
                        </a:lnSpc>
                        <a:spcBef>
                          <a:spcPts val="0"/>
                        </a:spcBef>
                        <a:spcAft>
                          <a:spcPts val="0"/>
                        </a:spcAft>
                        <a:buNone/>
                      </a:pPr>
                      <a:r>
                        <a:rPr lang="pt-BR" sz="1100" u="none" cap="none" strike="noStrike"/>
                        <a:t>8.00</a:t>
                      </a:r>
                      <a:endParaRPr sz="1100" u="none" cap="none" strike="noStrike">
                        <a:latin typeface="Calibri"/>
                        <a:ea typeface="Calibri"/>
                        <a:cs typeface="Calibri"/>
                        <a:sym typeface="Calibri"/>
                      </a:endParaRPr>
                    </a:p>
                  </a:txBody>
                  <a:tcPr marT="0" marB="0" marR="44450" marL="44450" anchor="ctr"/>
                </a:tc>
              </a:tr>
              <a:tr h="182875">
                <a:tc>
                  <a:txBody>
                    <a:bodyPr/>
                    <a:lstStyle/>
                    <a:p>
                      <a:pPr indent="0" lvl="0" marL="0" marR="0" rtl="0" algn="ctr">
                        <a:lnSpc>
                          <a:spcPct val="107000"/>
                        </a:lnSpc>
                        <a:spcBef>
                          <a:spcPts val="0"/>
                        </a:spcBef>
                        <a:spcAft>
                          <a:spcPts val="0"/>
                        </a:spcAft>
                        <a:buNone/>
                      </a:pPr>
                      <a:r>
                        <a:rPr lang="pt-BR" sz="1100" u="none" cap="none" strike="noStrike"/>
                        <a:t>AMPLITUDE (s)</a:t>
                      </a:r>
                      <a:endParaRPr sz="1100" u="none" cap="none" strike="noStrike">
                        <a:latin typeface="Calibri"/>
                        <a:ea typeface="Calibri"/>
                        <a:cs typeface="Calibri"/>
                        <a:sym typeface="Calibri"/>
                      </a:endParaRPr>
                    </a:p>
                  </a:txBody>
                  <a:tcPr marT="0" marB="0" marR="44450" marL="44450" anchor="ctr"/>
                </a:tc>
                <a:tc>
                  <a:txBody>
                    <a:bodyPr/>
                    <a:lstStyle/>
                    <a:p>
                      <a:pPr indent="0" lvl="0" marL="0" marR="0" rtl="0" algn="ctr">
                        <a:lnSpc>
                          <a:spcPct val="107000"/>
                        </a:lnSpc>
                        <a:spcBef>
                          <a:spcPts val="0"/>
                        </a:spcBef>
                        <a:spcAft>
                          <a:spcPts val="0"/>
                        </a:spcAft>
                        <a:buNone/>
                      </a:pPr>
                      <a:r>
                        <a:rPr lang="pt-BR" sz="1100" u="none" cap="none" strike="noStrike"/>
                        <a:t>86391.00</a:t>
                      </a:r>
                      <a:endParaRPr sz="1100" u="none" cap="none" strike="noStrike">
                        <a:latin typeface="Calibri"/>
                        <a:ea typeface="Calibri"/>
                        <a:cs typeface="Calibri"/>
                        <a:sym typeface="Calibri"/>
                      </a:endParaRPr>
                    </a:p>
                  </a:txBody>
                  <a:tcPr marT="0" marB="0" marR="44450" marL="44450" anchor="ctr"/>
                </a:tc>
              </a:tr>
              <a:tr h="182875">
                <a:tc>
                  <a:txBody>
                    <a:bodyPr/>
                    <a:lstStyle/>
                    <a:p>
                      <a:pPr indent="0" lvl="0" marL="0" marR="0" rtl="0" algn="ctr">
                        <a:lnSpc>
                          <a:spcPct val="107000"/>
                        </a:lnSpc>
                        <a:spcBef>
                          <a:spcPts val="0"/>
                        </a:spcBef>
                        <a:spcAft>
                          <a:spcPts val="0"/>
                        </a:spcAft>
                        <a:buNone/>
                      </a:pPr>
                      <a:r>
                        <a:rPr lang="pt-BR" sz="1100" u="none" cap="none" strike="noStrike"/>
                        <a:t>MODA</a:t>
                      </a:r>
                      <a:endParaRPr sz="1100" u="none" cap="none" strike="noStrike">
                        <a:latin typeface="Calibri"/>
                        <a:ea typeface="Calibri"/>
                        <a:cs typeface="Calibri"/>
                        <a:sym typeface="Calibri"/>
                      </a:endParaRPr>
                    </a:p>
                  </a:txBody>
                  <a:tcPr marT="0" marB="0" marR="44450" marL="44450" anchor="ctr"/>
                </a:tc>
                <a:tc>
                  <a:txBody>
                    <a:bodyPr/>
                    <a:lstStyle/>
                    <a:p>
                      <a:pPr indent="0" lvl="0" marL="0" marR="0" rtl="0" algn="ctr">
                        <a:lnSpc>
                          <a:spcPct val="107000"/>
                        </a:lnSpc>
                        <a:spcBef>
                          <a:spcPts val="0"/>
                        </a:spcBef>
                        <a:spcAft>
                          <a:spcPts val="0"/>
                        </a:spcAft>
                        <a:buNone/>
                      </a:pPr>
                      <a:r>
                        <a:rPr lang="pt-BR" sz="1100" u="none" cap="none" strike="noStrike"/>
                        <a:t>9818602.00</a:t>
                      </a:r>
                      <a:endParaRPr sz="1100" u="none" cap="none" strike="noStrike">
                        <a:latin typeface="Calibri"/>
                        <a:ea typeface="Calibri"/>
                        <a:cs typeface="Calibri"/>
                        <a:sym typeface="Calibri"/>
                      </a:endParaRPr>
                    </a:p>
                  </a:txBody>
                  <a:tcPr marT="0" marB="0" marR="44450" marL="44450" anchor="ctr"/>
                </a:tc>
              </a:tr>
              <a:tr h="182875">
                <a:tc>
                  <a:txBody>
                    <a:bodyPr/>
                    <a:lstStyle/>
                    <a:p>
                      <a:pPr indent="0" lvl="0" marL="0" marR="0" rtl="0" algn="ctr">
                        <a:lnSpc>
                          <a:spcPct val="107000"/>
                        </a:lnSpc>
                        <a:spcBef>
                          <a:spcPts val="0"/>
                        </a:spcBef>
                        <a:spcAft>
                          <a:spcPts val="0"/>
                        </a:spcAft>
                        <a:buNone/>
                      </a:pPr>
                      <a:r>
                        <a:rPr lang="pt-BR" sz="1100" u="none" cap="none" strike="noStrike"/>
                        <a:t>VARIÂNCIA</a:t>
                      </a:r>
                      <a:endParaRPr sz="1100" u="none" cap="none" strike="noStrike">
                        <a:latin typeface="Calibri"/>
                        <a:ea typeface="Calibri"/>
                        <a:cs typeface="Calibri"/>
                        <a:sym typeface="Calibri"/>
                      </a:endParaRPr>
                    </a:p>
                  </a:txBody>
                  <a:tcPr marT="0" marB="0" marR="44450" marL="44450" anchor="ctr"/>
                </a:tc>
                <a:tc>
                  <a:txBody>
                    <a:bodyPr/>
                    <a:lstStyle/>
                    <a:p>
                      <a:pPr indent="0" lvl="0" marL="0" marR="0" rtl="0" algn="ctr">
                        <a:lnSpc>
                          <a:spcPct val="107000"/>
                        </a:lnSpc>
                        <a:spcBef>
                          <a:spcPts val="0"/>
                        </a:spcBef>
                        <a:spcAft>
                          <a:spcPts val="0"/>
                        </a:spcAft>
                        <a:buNone/>
                      </a:pPr>
                      <a:r>
                        <a:rPr lang="pt-BR" sz="1100" u="none" cap="none" strike="noStrike"/>
                        <a:t>3118813.24</a:t>
                      </a:r>
                      <a:endParaRPr sz="1100" u="none" cap="none" strike="noStrike">
                        <a:latin typeface="Calibri"/>
                        <a:ea typeface="Calibri"/>
                        <a:cs typeface="Calibri"/>
                        <a:sym typeface="Calibri"/>
                      </a:endParaRPr>
                    </a:p>
                  </a:txBody>
                  <a:tcPr marT="0" marB="0" marR="44450" marL="44450" anchor="ctr"/>
                </a:tc>
              </a:tr>
              <a:tr h="182875">
                <a:tc>
                  <a:txBody>
                    <a:bodyPr/>
                    <a:lstStyle/>
                    <a:p>
                      <a:pPr indent="0" lvl="0" marL="0" marR="0" rtl="0" algn="ctr">
                        <a:lnSpc>
                          <a:spcPct val="107000"/>
                        </a:lnSpc>
                        <a:spcBef>
                          <a:spcPts val="0"/>
                        </a:spcBef>
                        <a:spcAft>
                          <a:spcPts val="0"/>
                        </a:spcAft>
                        <a:buNone/>
                      </a:pPr>
                      <a:r>
                        <a:rPr lang="pt-BR" sz="1100" u="none" cap="none" strike="noStrike"/>
                        <a:t>DESVIO-PADRÃO</a:t>
                      </a:r>
                      <a:endParaRPr sz="1100" u="none" cap="none" strike="noStrike">
                        <a:latin typeface="Calibri"/>
                        <a:ea typeface="Calibri"/>
                        <a:cs typeface="Calibri"/>
                        <a:sym typeface="Calibri"/>
                      </a:endParaRPr>
                    </a:p>
                  </a:txBody>
                  <a:tcPr marT="0" marB="0" marR="44450" marL="44450" anchor="ctr"/>
                </a:tc>
                <a:tc>
                  <a:txBody>
                    <a:bodyPr/>
                    <a:lstStyle/>
                    <a:p>
                      <a:pPr indent="0" lvl="0" marL="0" marR="0" rtl="0" algn="ctr">
                        <a:lnSpc>
                          <a:spcPct val="107000"/>
                        </a:lnSpc>
                        <a:spcBef>
                          <a:spcPts val="0"/>
                        </a:spcBef>
                        <a:spcAft>
                          <a:spcPts val="0"/>
                        </a:spcAft>
                        <a:buNone/>
                      </a:pPr>
                      <a:r>
                        <a:rPr lang="pt-BR" sz="1100" u="none" cap="none" strike="noStrike"/>
                        <a:t>1766.02</a:t>
                      </a:r>
                      <a:endParaRPr sz="1100" u="none" cap="none" strike="noStrike">
                        <a:latin typeface="Calibri"/>
                        <a:ea typeface="Calibri"/>
                        <a:cs typeface="Calibri"/>
                        <a:sym typeface="Calibri"/>
                      </a:endParaRPr>
                    </a:p>
                  </a:txBody>
                  <a:tcPr marT="0" marB="0" marR="44450" marL="44450" anchor="ctr"/>
                </a:tc>
              </a:tr>
              <a:tr h="182875">
                <a:tc>
                  <a:txBody>
                    <a:bodyPr/>
                    <a:lstStyle/>
                    <a:p>
                      <a:pPr indent="0" lvl="0" marL="0" marR="0" rtl="0" algn="ctr">
                        <a:lnSpc>
                          <a:spcPct val="107000"/>
                        </a:lnSpc>
                        <a:spcBef>
                          <a:spcPts val="0"/>
                        </a:spcBef>
                        <a:spcAft>
                          <a:spcPts val="0"/>
                        </a:spcAft>
                        <a:buNone/>
                      </a:pPr>
                      <a:r>
                        <a:rPr lang="pt-BR" sz="1100" u="none" cap="none" strike="noStrike"/>
                        <a:t>DESVIO ABSOLUTO</a:t>
                      </a:r>
                      <a:endParaRPr sz="1100" u="none" cap="none" strike="noStrike">
                        <a:latin typeface="Calibri"/>
                        <a:ea typeface="Calibri"/>
                        <a:cs typeface="Calibri"/>
                        <a:sym typeface="Calibri"/>
                      </a:endParaRPr>
                    </a:p>
                  </a:txBody>
                  <a:tcPr marT="0" marB="0" marR="44450" marL="44450" anchor="ctr"/>
                </a:tc>
                <a:tc>
                  <a:txBody>
                    <a:bodyPr/>
                    <a:lstStyle/>
                    <a:p>
                      <a:pPr indent="0" lvl="0" marL="0" marR="0" rtl="0" algn="ctr">
                        <a:lnSpc>
                          <a:spcPct val="107000"/>
                        </a:lnSpc>
                        <a:spcBef>
                          <a:spcPts val="0"/>
                        </a:spcBef>
                        <a:spcAft>
                          <a:spcPts val="0"/>
                        </a:spcAft>
                        <a:buNone/>
                      </a:pPr>
                      <a:r>
                        <a:rPr lang="pt-BR" sz="1100" u="none" cap="none" strike="noStrike"/>
                        <a:t>190.98</a:t>
                      </a:r>
                      <a:endParaRPr sz="1100" u="none" cap="none" strike="noStrike">
                        <a:latin typeface="Calibri"/>
                        <a:ea typeface="Calibri"/>
                        <a:cs typeface="Calibri"/>
                        <a:sym typeface="Calibri"/>
                      </a:endParaRPr>
                    </a:p>
                  </a:txBody>
                  <a:tcPr marT="0" marB="0" marR="44450" marL="44450" anchor="ctr"/>
                </a:tc>
              </a:tr>
              <a:tr h="182875">
                <a:tc>
                  <a:txBody>
                    <a:bodyPr/>
                    <a:lstStyle/>
                    <a:p>
                      <a:pPr indent="0" lvl="0" marL="0" marR="0" rtl="0" algn="ctr">
                        <a:lnSpc>
                          <a:spcPct val="107000"/>
                        </a:lnSpc>
                        <a:spcBef>
                          <a:spcPts val="0"/>
                        </a:spcBef>
                        <a:spcAft>
                          <a:spcPts val="0"/>
                        </a:spcAft>
                        <a:buNone/>
                      </a:pPr>
                      <a:r>
                        <a:rPr lang="pt-BR" sz="1100" u="none" cap="none" strike="noStrike"/>
                        <a:t>VALOR MÁXIMO (s)</a:t>
                      </a:r>
                      <a:endParaRPr sz="1100" u="none" cap="none" strike="noStrike">
                        <a:latin typeface="Calibri"/>
                        <a:ea typeface="Calibri"/>
                        <a:cs typeface="Calibri"/>
                        <a:sym typeface="Calibri"/>
                      </a:endParaRPr>
                    </a:p>
                  </a:txBody>
                  <a:tcPr marT="0" marB="0" marR="44450" marL="44450" anchor="ctr"/>
                </a:tc>
                <a:tc>
                  <a:txBody>
                    <a:bodyPr/>
                    <a:lstStyle/>
                    <a:p>
                      <a:pPr indent="0" lvl="0" marL="0" marR="0" rtl="0" algn="ctr">
                        <a:lnSpc>
                          <a:spcPct val="107000"/>
                        </a:lnSpc>
                        <a:spcBef>
                          <a:spcPts val="0"/>
                        </a:spcBef>
                        <a:spcAft>
                          <a:spcPts val="0"/>
                        </a:spcAft>
                        <a:buNone/>
                      </a:pPr>
                      <a:r>
                        <a:rPr lang="pt-BR" sz="1100" u="none" cap="none" strike="noStrike"/>
                        <a:t>86391.00</a:t>
                      </a:r>
                      <a:endParaRPr sz="1100" u="none" cap="none" strike="noStrike">
                        <a:latin typeface="Calibri"/>
                        <a:ea typeface="Calibri"/>
                        <a:cs typeface="Calibri"/>
                        <a:sym typeface="Calibri"/>
                      </a:endParaRPr>
                    </a:p>
                  </a:txBody>
                  <a:tcPr marT="0" marB="0" marR="44450" marL="44450" anchor="ctr"/>
                </a:tc>
              </a:tr>
              <a:tr h="182875">
                <a:tc>
                  <a:txBody>
                    <a:bodyPr/>
                    <a:lstStyle/>
                    <a:p>
                      <a:pPr indent="0" lvl="0" marL="0" marR="0" rtl="0" algn="ctr">
                        <a:lnSpc>
                          <a:spcPct val="107000"/>
                        </a:lnSpc>
                        <a:spcBef>
                          <a:spcPts val="0"/>
                        </a:spcBef>
                        <a:spcAft>
                          <a:spcPts val="0"/>
                        </a:spcAft>
                        <a:buNone/>
                      </a:pPr>
                      <a:r>
                        <a:rPr lang="pt-BR" sz="1100" u="none" cap="none" strike="noStrike"/>
                        <a:t>VALOR MÍNIMO (s)</a:t>
                      </a:r>
                      <a:endParaRPr sz="1100" u="none" cap="none" strike="noStrike">
                        <a:latin typeface="Calibri"/>
                        <a:ea typeface="Calibri"/>
                        <a:cs typeface="Calibri"/>
                        <a:sym typeface="Calibri"/>
                      </a:endParaRPr>
                    </a:p>
                  </a:txBody>
                  <a:tcPr marT="0" marB="0" marR="44450" marL="44450" anchor="ctr"/>
                </a:tc>
                <a:tc>
                  <a:txBody>
                    <a:bodyPr/>
                    <a:lstStyle/>
                    <a:p>
                      <a:pPr indent="0" lvl="0" marL="0" marR="0" rtl="0" algn="ctr">
                        <a:lnSpc>
                          <a:spcPct val="107000"/>
                        </a:lnSpc>
                        <a:spcBef>
                          <a:spcPts val="0"/>
                        </a:spcBef>
                        <a:spcAft>
                          <a:spcPts val="0"/>
                        </a:spcAft>
                        <a:buNone/>
                      </a:pPr>
                      <a:r>
                        <a:rPr lang="pt-BR" sz="1100" u="none" cap="none" strike="noStrike"/>
                        <a:t>0.00</a:t>
                      </a:r>
                      <a:endParaRPr sz="1100" u="none" cap="none" strike="noStrike">
                        <a:latin typeface="Calibri"/>
                        <a:ea typeface="Calibri"/>
                        <a:cs typeface="Calibri"/>
                        <a:sym typeface="Calibri"/>
                      </a:endParaRPr>
                    </a:p>
                  </a:txBody>
                  <a:tcPr marT="0" marB="0" marR="44450" marL="44450" anchor="ctr"/>
                </a:tc>
              </a:tr>
            </a:tbl>
          </a:graphicData>
        </a:graphic>
      </p:graphicFrame>
      <p:sp>
        <p:nvSpPr>
          <p:cNvPr id="249" name="Google Shape;249;p27"/>
          <p:cNvSpPr/>
          <p:nvPr/>
        </p:nvSpPr>
        <p:spPr>
          <a:xfrm>
            <a:off x="369794" y="2225488"/>
            <a:ext cx="140700" cy="417000"/>
          </a:xfrm>
          <a:prstGeom prst="leftBrace">
            <a:avLst>
              <a:gd fmla="val 8333" name="adj1"/>
              <a:gd fmla="val 50000" name="adj2"/>
            </a:avLst>
          </a:prstGeom>
          <a:noFill/>
          <a:ln cap="flat" cmpd="sng" w="9525">
            <a:solidFill>
              <a:srgbClr val="3A85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cxnSp>
        <p:nvCxnSpPr>
          <p:cNvPr id="250" name="Google Shape;250;p27"/>
          <p:cNvCxnSpPr>
            <a:stCxn id="249" idx="1"/>
          </p:cNvCxnSpPr>
          <p:nvPr/>
        </p:nvCxnSpPr>
        <p:spPr>
          <a:xfrm>
            <a:off x="369794" y="2433988"/>
            <a:ext cx="140700" cy="275700"/>
          </a:xfrm>
          <a:prstGeom prst="curvedConnector4">
            <a:avLst>
              <a:gd fmla="val -162473" name="adj1"/>
              <a:gd fmla="val 99987" name="adj2"/>
            </a:avLst>
          </a:prstGeom>
          <a:noFill/>
          <a:ln cap="flat" cmpd="sng" w="9525">
            <a:solidFill>
              <a:srgbClr val="3DB794"/>
            </a:solidFill>
            <a:prstDash val="solid"/>
            <a:round/>
            <a:headEnd len="sm" w="sm" type="none"/>
            <a:tailEnd len="med" w="med" type="triangle"/>
          </a:ln>
        </p:spPr>
      </p:cxnSp>
      <p:sp>
        <p:nvSpPr>
          <p:cNvPr id="251" name="Google Shape;251;p27"/>
          <p:cNvSpPr/>
          <p:nvPr/>
        </p:nvSpPr>
        <p:spPr>
          <a:xfrm>
            <a:off x="366749" y="4111069"/>
            <a:ext cx="140700" cy="275700"/>
          </a:xfrm>
          <a:prstGeom prst="leftBrace">
            <a:avLst>
              <a:gd fmla="val 8333" name="adj1"/>
              <a:gd fmla="val 50000" name="adj2"/>
            </a:avLst>
          </a:prstGeom>
          <a:noFill/>
          <a:ln cap="flat" cmpd="sng" w="9525">
            <a:solidFill>
              <a:srgbClr val="3A85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cxnSp>
        <p:nvCxnSpPr>
          <p:cNvPr id="252" name="Google Shape;252;p27"/>
          <p:cNvCxnSpPr>
            <a:stCxn id="251" idx="1"/>
          </p:cNvCxnSpPr>
          <p:nvPr/>
        </p:nvCxnSpPr>
        <p:spPr>
          <a:xfrm>
            <a:off x="366749" y="4248919"/>
            <a:ext cx="140700" cy="205200"/>
          </a:xfrm>
          <a:prstGeom prst="curvedConnector4">
            <a:avLst>
              <a:gd fmla="val -162473" name="adj1"/>
              <a:gd fmla="val 103213" name="adj2"/>
            </a:avLst>
          </a:prstGeom>
          <a:noFill/>
          <a:ln cap="flat" cmpd="sng" w="9525">
            <a:solidFill>
              <a:srgbClr val="3DB794"/>
            </a:solidFill>
            <a:prstDash val="solid"/>
            <a:round/>
            <a:headEnd len="sm" w="sm" type="none"/>
            <a:tailEnd len="med" w="med" type="triangle"/>
          </a:ln>
        </p:spPr>
      </p:cxnSp>
      <p:sp>
        <p:nvSpPr>
          <p:cNvPr id="253" name="Google Shape;253;p27"/>
          <p:cNvSpPr/>
          <p:nvPr/>
        </p:nvSpPr>
        <p:spPr>
          <a:xfrm>
            <a:off x="507311" y="2628899"/>
            <a:ext cx="3786000" cy="200100"/>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4" name="Google Shape;254;p27"/>
          <p:cNvSpPr/>
          <p:nvPr/>
        </p:nvSpPr>
        <p:spPr>
          <a:xfrm>
            <a:off x="507300" y="4092800"/>
            <a:ext cx="3786000" cy="738600"/>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5" name="Google Shape;255;p27"/>
          <p:cNvSpPr txBox="1"/>
          <p:nvPr/>
        </p:nvSpPr>
        <p:spPr>
          <a:xfrm>
            <a:off x="4572000" y="2163564"/>
            <a:ext cx="14523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pt-BR" sz="1100" u="none" cap="none" strike="noStrike">
                <a:solidFill>
                  <a:srgbClr val="FF0000"/>
                </a:solidFill>
                <a:latin typeface="Arial"/>
                <a:ea typeface="Arial"/>
                <a:cs typeface="Arial"/>
                <a:sym typeface="Arial"/>
              </a:rPr>
              <a:t>Atributo numérico</a:t>
            </a:r>
            <a:endParaRPr/>
          </a:p>
        </p:txBody>
      </p:sp>
      <p:sp>
        <p:nvSpPr>
          <p:cNvPr id="256" name="Google Shape;256;p27"/>
          <p:cNvSpPr txBox="1"/>
          <p:nvPr/>
        </p:nvSpPr>
        <p:spPr>
          <a:xfrm>
            <a:off x="4852147" y="4389662"/>
            <a:ext cx="7284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pt-BR" sz="1100" u="none" cap="none" strike="noStrike">
                <a:solidFill>
                  <a:srgbClr val="FF0000"/>
                </a:solidFill>
                <a:latin typeface="Arial"/>
                <a:ea typeface="Arial"/>
                <a:cs typeface="Arial"/>
                <a:sym typeface="Arial"/>
              </a:rPr>
              <a:t>Classe</a:t>
            </a:r>
            <a:endParaRPr/>
          </a:p>
        </p:txBody>
      </p:sp>
      <p:cxnSp>
        <p:nvCxnSpPr>
          <p:cNvPr id="257" name="Google Shape;257;p27"/>
          <p:cNvCxnSpPr/>
          <p:nvPr/>
        </p:nvCxnSpPr>
        <p:spPr>
          <a:xfrm flipH="1" rot="10800000">
            <a:off x="4293291" y="2425227"/>
            <a:ext cx="278700" cy="293100"/>
          </a:xfrm>
          <a:prstGeom prst="straightConnector1">
            <a:avLst/>
          </a:prstGeom>
          <a:noFill/>
          <a:ln cap="flat" cmpd="sng" w="9525">
            <a:solidFill>
              <a:srgbClr val="FF0000"/>
            </a:solidFill>
            <a:prstDash val="solid"/>
            <a:round/>
            <a:headEnd len="sm" w="sm" type="none"/>
            <a:tailEnd len="med" w="med" type="triangle"/>
          </a:ln>
        </p:spPr>
      </p:cxnSp>
      <p:cxnSp>
        <p:nvCxnSpPr>
          <p:cNvPr id="258" name="Google Shape;258;p27"/>
          <p:cNvCxnSpPr>
            <a:stCxn id="254" idx="3"/>
            <a:endCxn id="256" idx="1"/>
          </p:cNvCxnSpPr>
          <p:nvPr/>
        </p:nvCxnSpPr>
        <p:spPr>
          <a:xfrm>
            <a:off x="4293300" y="4462100"/>
            <a:ext cx="558900" cy="58500"/>
          </a:xfrm>
          <a:prstGeom prst="straightConnector1">
            <a:avLst/>
          </a:prstGeom>
          <a:noFill/>
          <a:ln cap="flat" cmpd="sng" w="9525">
            <a:solidFill>
              <a:srgbClr val="FF0000"/>
            </a:solidFill>
            <a:prstDash val="solid"/>
            <a:round/>
            <a:headEnd len="sm" w="sm" type="none"/>
            <a:tailEnd len="med" w="med" type="triangle"/>
          </a:ln>
        </p:spPr>
      </p:cxnSp>
      <p:sp>
        <p:nvSpPr>
          <p:cNvPr id="259" name="Google Shape;259;p27"/>
          <p:cNvSpPr/>
          <p:nvPr/>
        </p:nvSpPr>
        <p:spPr>
          <a:xfrm>
            <a:off x="4390465" y="2709582"/>
            <a:ext cx="1391700" cy="75900"/>
          </a:xfrm>
          <a:prstGeom prst="rightArrow">
            <a:avLst>
              <a:gd fmla="val 50000" name="adj1"/>
              <a:gd fmla="val 50000" name="adj2"/>
            </a:avLst>
          </a:prstGeom>
          <a:solidFill>
            <a:schemeClr val="accent1"/>
          </a:solidFill>
          <a:ln cap="flat" cmpd="sng" w="25400">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0" name="Google Shape;260;p27"/>
          <p:cNvSpPr/>
          <p:nvPr/>
        </p:nvSpPr>
        <p:spPr>
          <a:xfrm>
            <a:off x="4432645" y="1667436"/>
            <a:ext cx="1591500" cy="225300"/>
          </a:xfrm>
          <a:prstGeom prst="rightArrow">
            <a:avLst>
              <a:gd fmla="val 50000" name="adj1"/>
              <a:gd fmla="val 50000" name="adj2"/>
            </a:avLst>
          </a:prstGeom>
          <a:solidFill>
            <a:schemeClr val="accent1"/>
          </a:solidFill>
          <a:ln cap="flat" cmpd="sng" w="25400">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500"/>
                                        <p:tgtEl>
                                          <p:spTgt spid="260"/>
                                        </p:tgtEl>
                                      </p:cBhvr>
                                    </p:animEffec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49"/>
                                        </p:tgtEl>
                                        <p:attrNameLst>
                                          <p:attrName>style.visibility</p:attrName>
                                        </p:attrNameLst>
                                      </p:cBhvr>
                                      <p:to>
                                        <p:strVal val="visible"/>
                                      </p:to>
                                    </p:set>
                                    <p:anim calcmode="lin" valueType="num">
                                      <p:cBhvr additive="base">
                                        <p:cTn dur="500"/>
                                        <p:tgtEl>
                                          <p:spTgt spid="249"/>
                                        </p:tgtEl>
                                        <p:attrNameLst>
                                          <p:attrName>ppt_w</p:attrName>
                                        </p:attrNameLst>
                                      </p:cBhvr>
                                      <p:tavLst>
                                        <p:tav fmla="" tm="0">
                                          <p:val>
                                            <p:strVal val="0"/>
                                          </p:val>
                                        </p:tav>
                                        <p:tav fmla="" tm="100000">
                                          <p:val>
                                            <p:strVal val="#ppt_w"/>
                                          </p:val>
                                        </p:tav>
                                      </p:tavLst>
                                    </p:anim>
                                    <p:anim calcmode="lin" valueType="num">
                                      <p:cBhvr additive="base">
                                        <p:cTn dur="500"/>
                                        <p:tgtEl>
                                          <p:spTgt spid="249"/>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51"/>
                                        </p:tgtEl>
                                        <p:attrNameLst>
                                          <p:attrName>style.visibility</p:attrName>
                                        </p:attrNameLst>
                                      </p:cBhvr>
                                      <p:to>
                                        <p:strVal val="visible"/>
                                      </p:to>
                                    </p:set>
                                    <p:anim calcmode="lin" valueType="num">
                                      <p:cBhvr additive="base">
                                        <p:cTn dur="500"/>
                                        <p:tgtEl>
                                          <p:spTgt spid="251"/>
                                        </p:tgtEl>
                                        <p:attrNameLst>
                                          <p:attrName>ppt_w</p:attrName>
                                        </p:attrNameLst>
                                      </p:cBhvr>
                                      <p:tavLst>
                                        <p:tav fmla="" tm="0">
                                          <p:val>
                                            <p:strVal val="0"/>
                                          </p:val>
                                        </p:tav>
                                        <p:tav fmla="" tm="100000">
                                          <p:val>
                                            <p:strVal val="#ppt_w"/>
                                          </p:val>
                                        </p:tav>
                                      </p:tavLst>
                                    </p:anim>
                                    <p:anim calcmode="lin" valueType="num">
                                      <p:cBhvr additive="base">
                                        <p:cTn dur="500"/>
                                        <p:tgtEl>
                                          <p:spTgt spid="251"/>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2000"/>
                                        <p:tgtEl>
                                          <p:spTgt spid="25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500"/>
                                        <p:tgtEl>
                                          <p:spTgt spid="257"/>
                                        </p:tgtEl>
                                      </p:cBhvr>
                                    </p:animEffect>
                                  </p:childTnLst>
                                </p:cTn>
                              </p:par>
                            </p:childTnLst>
                          </p:cTn>
                        </p:par>
                        <p:par>
                          <p:cTn fill="hold">
                            <p:stCondLst>
                              <p:cond delay="2500"/>
                            </p:stCondLst>
                            <p:childTnLst>
                              <p:par>
                                <p:cTn fill="hold" nodeType="after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2000"/>
                                        <p:tgtEl>
                                          <p:spTgt spid="25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500"/>
                                        <p:tgtEl>
                                          <p:spTgt spid="258"/>
                                        </p:tgtEl>
                                      </p:cBhvr>
                                    </p:animEffect>
                                  </p:childTnLst>
                                </p:cTn>
                              </p:par>
                            </p:childTnLst>
                          </p:cTn>
                        </p:par>
                        <p:par>
                          <p:cTn fill="hold">
                            <p:stCondLst>
                              <p:cond delay="2500"/>
                            </p:stCondLst>
                            <p:childTnLst>
                              <p:par>
                                <p:cTn fill="hold" nodeType="after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5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8"/>
          <p:cNvSpPr txBox="1"/>
          <p:nvPr>
            <p:ph type="title"/>
          </p:nvPr>
        </p:nvSpPr>
        <p:spPr>
          <a:xfrm>
            <a:off x="2023675" y="214950"/>
            <a:ext cx="47097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3F3F3F"/>
              </a:buClr>
              <a:buSzPts val="3600"/>
              <a:buFont typeface="Calibri"/>
              <a:buNone/>
            </a:pPr>
            <a:r>
              <a:rPr lang="pt-BR"/>
              <a:t>PRÉ-PROCESSAMENTO</a:t>
            </a:r>
            <a:endParaRPr/>
          </a:p>
        </p:txBody>
      </p:sp>
      <p:sp>
        <p:nvSpPr>
          <p:cNvPr id="266" name="Google Shape;266;p28"/>
          <p:cNvSpPr/>
          <p:nvPr/>
        </p:nvSpPr>
        <p:spPr>
          <a:xfrm>
            <a:off x="5105225" y="2349225"/>
            <a:ext cx="2693100" cy="975900"/>
          </a:xfrm>
          <a:prstGeom prst="snip1Rect">
            <a:avLst>
              <a:gd fmla="val 16667" name="adj"/>
            </a:avLst>
          </a:prstGeom>
          <a:no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200"/>
              <a:t>PENTAHO</a:t>
            </a:r>
            <a:endParaRPr b="1" sz="1200"/>
          </a:p>
        </p:txBody>
      </p:sp>
      <p:sp>
        <p:nvSpPr>
          <p:cNvPr id="267" name="Google Shape;267;p28"/>
          <p:cNvSpPr txBox="1"/>
          <p:nvPr/>
        </p:nvSpPr>
        <p:spPr>
          <a:xfrm>
            <a:off x="1345700" y="1965625"/>
            <a:ext cx="22413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solidFill>
                  <a:srgbClr val="E06666"/>
                </a:solidFill>
                <a:latin typeface="Calibri"/>
                <a:ea typeface="Calibri"/>
                <a:cs typeface="Calibri"/>
                <a:sym typeface="Calibri"/>
              </a:rPr>
              <a:t>FERRAMENTAS UTILIZADAS</a:t>
            </a:r>
            <a:endParaRPr b="1">
              <a:solidFill>
                <a:srgbClr val="E06666"/>
              </a:solidFill>
              <a:latin typeface="Calibri"/>
              <a:ea typeface="Calibri"/>
              <a:cs typeface="Calibri"/>
              <a:sym typeface="Calibri"/>
            </a:endParaRPr>
          </a:p>
        </p:txBody>
      </p:sp>
      <p:sp>
        <p:nvSpPr>
          <p:cNvPr id="268" name="Google Shape;268;p28"/>
          <p:cNvSpPr/>
          <p:nvPr/>
        </p:nvSpPr>
        <p:spPr>
          <a:xfrm>
            <a:off x="1438625" y="2349225"/>
            <a:ext cx="2693100" cy="975900"/>
          </a:xfrm>
          <a:prstGeom prst="snip1Rect">
            <a:avLst>
              <a:gd fmla="val 16667" name="adj"/>
            </a:avLst>
          </a:prstGeom>
          <a:no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200"/>
              <a:t>GOOGLE COLAB</a:t>
            </a:r>
            <a:endParaRPr b="1"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9"/>
          <p:cNvSpPr txBox="1"/>
          <p:nvPr>
            <p:ph type="title"/>
          </p:nvPr>
        </p:nvSpPr>
        <p:spPr>
          <a:xfrm>
            <a:off x="2023675" y="214950"/>
            <a:ext cx="47097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3F3F3F"/>
              </a:buClr>
              <a:buSzPts val="3600"/>
              <a:buFont typeface="Calibri"/>
              <a:buNone/>
            </a:pPr>
            <a:r>
              <a:rPr lang="pt-BR"/>
              <a:t>PRÉ-PROCESSAMENTO</a:t>
            </a:r>
            <a:endParaRPr/>
          </a:p>
        </p:txBody>
      </p:sp>
      <p:sp>
        <p:nvSpPr>
          <p:cNvPr id="274" name="Google Shape;274;p29"/>
          <p:cNvSpPr/>
          <p:nvPr/>
        </p:nvSpPr>
        <p:spPr>
          <a:xfrm>
            <a:off x="1438625" y="2027225"/>
            <a:ext cx="6359700" cy="1970100"/>
          </a:xfrm>
          <a:prstGeom prst="snip1Rect">
            <a:avLst>
              <a:gd fmla="val 16667" name="adj"/>
            </a:avLst>
          </a:prstGeom>
          <a:no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just">
              <a:spcBef>
                <a:spcPts val="0"/>
              </a:spcBef>
              <a:spcAft>
                <a:spcPts val="0"/>
              </a:spcAft>
              <a:buSzPts val="1400"/>
              <a:buAutoNum type="arabicPeriod"/>
            </a:pPr>
            <a:r>
              <a:rPr b="1" lang="pt-BR"/>
              <a:t>Tratamento de dados faltantes ou nulos</a:t>
            </a:r>
            <a:endParaRPr b="1"/>
          </a:p>
          <a:p>
            <a:pPr indent="0" lvl="0" marL="457200" rtl="0" algn="just">
              <a:spcBef>
                <a:spcPts val="0"/>
              </a:spcBef>
              <a:spcAft>
                <a:spcPts val="0"/>
              </a:spcAft>
              <a:buNone/>
            </a:pPr>
            <a:r>
              <a:t/>
            </a:r>
            <a:endParaRPr b="1" sz="1200"/>
          </a:p>
          <a:p>
            <a:pPr indent="0" lvl="0" marL="457200" rtl="0" algn="just">
              <a:spcBef>
                <a:spcPts val="0"/>
              </a:spcBef>
              <a:spcAft>
                <a:spcPts val="0"/>
              </a:spcAft>
              <a:buNone/>
            </a:pPr>
            <a:r>
              <a:rPr lang="pt-BR" sz="1200"/>
              <a:t>Nas colunas do tipo </a:t>
            </a:r>
            <a:r>
              <a:rPr b="1" i="1" lang="pt-BR" sz="1200"/>
              <a:t>time</a:t>
            </a:r>
            <a:r>
              <a:rPr lang="pt-BR" sz="1200"/>
              <a:t>, substituímos os valores nulos ou faltantes pelos mesmos valores presentes nas colunas relacionadas (</a:t>
            </a:r>
            <a:r>
              <a:rPr i="1" lang="pt-BR" sz="1200"/>
              <a:t>start</a:t>
            </a:r>
            <a:r>
              <a:rPr lang="pt-BR" sz="1200"/>
              <a:t> ou </a:t>
            </a:r>
            <a:r>
              <a:rPr i="1" lang="pt-BR" sz="1200"/>
              <a:t>end</a:t>
            </a:r>
            <a:r>
              <a:rPr lang="pt-BR" sz="1200"/>
              <a:t>, a depender de qual coluna possuía o dado incorreto) a fim de que a diferença fosse </a:t>
            </a:r>
            <a:r>
              <a:rPr b="1" lang="pt-BR" sz="1200"/>
              <a:t>zero</a:t>
            </a:r>
            <a:r>
              <a:rPr lang="pt-BR" sz="1200"/>
              <a:t>.</a:t>
            </a:r>
            <a:endParaRPr sz="1200"/>
          </a:p>
          <a:p>
            <a:pPr indent="0" lvl="0" marL="457200" rtl="0" algn="just">
              <a:spcBef>
                <a:spcPts val="0"/>
              </a:spcBef>
              <a:spcAft>
                <a:spcPts val="0"/>
              </a:spcAft>
              <a:buNone/>
            </a:pPr>
            <a:r>
              <a:t/>
            </a:r>
            <a:endParaRPr sz="1200"/>
          </a:p>
          <a:p>
            <a:pPr indent="0" lvl="0" marL="457200" rtl="0" algn="just">
              <a:spcBef>
                <a:spcPts val="0"/>
              </a:spcBef>
              <a:spcAft>
                <a:spcPts val="0"/>
              </a:spcAft>
              <a:buNone/>
            </a:pPr>
            <a:r>
              <a:rPr b="1" lang="pt-BR" sz="1200" u="sng"/>
              <a:t>Exemplo:</a:t>
            </a:r>
            <a:r>
              <a:rPr lang="pt-BR" sz="1200"/>
              <a:t> se a coluna </a:t>
            </a:r>
            <a:r>
              <a:rPr i="1" lang="pt-BR" sz="1200"/>
              <a:t>CallStartTime</a:t>
            </a:r>
            <a:r>
              <a:rPr lang="pt-BR" sz="1200"/>
              <a:t> apresenta valor </a:t>
            </a:r>
            <a:r>
              <a:rPr b="1" lang="pt-BR" sz="1200"/>
              <a:t>nulo</a:t>
            </a:r>
            <a:r>
              <a:rPr lang="pt-BR" sz="1200"/>
              <a:t> e a coluna </a:t>
            </a:r>
            <a:r>
              <a:rPr i="1" lang="pt-BR" sz="1200"/>
              <a:t>CallEndTime</a:t>
            </a:r>
            <a:r>
              <a:rPr lang="pt-BR" sz="1200"/>
              <a:t>, na mesma linha, apresenta o valor </a:t>
            </a:r>
            <a:r>
              <a:rPr b="1" lang="pt-BR" sz="1200"/>
              <a:t>2020-01-18 13:09:26.903</a:t>
            </a:r>
            <a:r>
              <a:rPr lang="pt-BR" sz="1200"/>
              <a:t>, então </a:t>
            </a:r>
            <a:r>
              <a:rPr i="1" lang="pt-BR" sz="1200"/>
              <a:t>CallStartTime</a:t>
            </a:r>
            <a:r>
              <a:rPr lang="pt-BR" sz="1200"/>
              <a:t> recebe o mesmo valor de </a:t>
            </a:r>
            <a:r>
              <a:rPr i="1" lang="pt-BR" sz="1200"/>
              <a:t>CallEndTime</a:t>
            </a:r>
            <a:r>
              <a:rPr lang="pt-BR" sz="1200"/>
              <a:t>.</a:t>
            </a:r>
            <a:br>
              <a:rPr lang="pt-BR" sz="1200"/>
            </a:br>
            <a:endParaRPr sz="1200"/>
          </a:p>
        </p:txBody>
      </p:sp>
      <p:sp>
        <p:nvSpPr>
          <p:cNvPr id="275" name="Google Shape;275;p29"/>
          <p:cNvSpPr txBox="1"/>
          <p:nvPr/>
        </p:nvSpPr>
        <p:spPr>
          <a:xfrm>
            <a:off x="1345700" y="1652225"/>
            <a:ext cx="27294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solidFill>
                  <a:srgbClr val="E06666"/>
                </a:solidFill>
                <a:latin typeface="Calibri"/>
                <a:ea typeface="Calibri"/>
                <a:cs typeface="Calibri"/>
                <a:sym typeface="Calibri"/>
              </a:rPr>
              <a:t>ETAPAS DO PRÉ-PROCESSAMENTO</a:t>
            </a:r>
            <a:endParaRPr b="1">
              <a:solidFill>
                <a:srgbClr val="E06666"/>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0"/>
          <p:cNvSpPr txBox="1"/>
          <p:nvPr>
            <p:ph type="title"/>
          </p:nvPr>
        </p:nvSpPr>
        <p:spPr>
          <a:xfrm>
            <a:off x="2023675" y="214950"/>
            <a:ext cx="47097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3F3F3F"/>
              </a:buClr>
              <a:buSzPts val="3600"/>
              <a:buFont typeface="Calibri"/>
              <a:buNone/>
            </a:pPr>
            <a:r>
              <a:rPr lang="pt-BR"/>
              <a:t>PRÉ-PROCESSAMENTO</a:t>
            </a:r>
            <a:endParaRPr/>
          </a:p>
        </p:txBody>
      </p:sp>
      <p:sp>
        <p:nvSpPr>
          <p:cNvPr id="281" name="Google Shape;281;p30"/>
          <p:cNvSpPr/>
          <p:nvPr/>
        </p:nvSpPr>
        <p:spPr>
          <a:xfrm>
            <a:off x="1438625" y="1722425"/>
            <a:ext cx="6359700" cy="2934600"/>
          </a:xfrm>
          <a:prstGeom prst="snip1Rect">
            <a:avLst>
              <a:gd fmla="val 16667" name="adj"/>
            </a:avLst>
          </a:prstGeom>
          <a:no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just">
              <a:spcBef>
                <a:spcPts val="0"/>
              </a:spcBef>
              <a:spcAft>
                <a:spcPts val="0"/>
              </a:spcAft>
              <a:buSzPts val="1400"/>
              <a:buAutoNum type="arabicPeriod" startAt="2"/>
            </a:pPr>
            <a:r>
              <a:rPr b="1" lang="pt-BR"/>
              <a:t>Criação de colunas</a:t>
            </a:r>
            <a:endParaRPr b="1"/>
          </a:p>
          <a:p>
            <a:pPr indent="0" lvl="0" marL="457200" rtl="0" algn="just">
              <a:spcBef>
                <a:spcPts val="0"/>
              </a:spcBef>
              <a:spcAft>
                <a:spcPts val="0"/>
              </a:spcAft>
              <a:buNone/>
            </a:pPr>
            <a:r>
              <a:t/>
            </a:r>
            <a:endParaRPr b="1" sz="1200"/>
          </a:p>
          <a:p>
            <a:pPr indent="0" lvl="0" marL="457200" rtl="0" algn="just">
              <a:spcBef>
                <a:spcPts val="0"/>
              </a:spcBef>
              <a:spcAft>
                <a:spcPts val="0"/>
              </a:spcAft>
              <a:buNone/>
            </a:pPr>
            <a:r>
              <a:rPr b="1" lang="pt-BR" sz="1100">
                <a:solidFill>
                  <a:schemeClr val="dk1"/>
                </a:solidFill>
              </a:rPr>
              <a:t>Time_Diff: </a:t>
            </a:r>
            <a:r>
              <a:rPr lang="pt-BR" sz="1100"/>
              <a:t>para análise do tempo de parada de linha foram selecionadas as colunas </a:t>
            </a:r>
            <a:r>
              <a:rPr i="1" lang="pt-BR" sz="1100"/>
              <a:t>CallStartTime</a:t>
            </a:r>
            <a:r>
              <a:rPr lang="pt-BR" sz="1100"/>
              <a:t> e </a:t>
            </a:r>
            <a:r>
              <a:rPr i="1" lang="pt-BR" sz="1100"/>
              <a:t>CallEndTime</a:t>
            </a:r>
            <a:r>
              <a:rPr lang="pt-BR" sz="1100"/>
              <a:t>, sendo a diferença entre os valores das duas colunas o tempo de parada representado na coluna </a:t>
            </a:r>
            <a:r>
              <a:rPr b="1" lang="pt-BR" sz="1100"/>
              <a:t>Time_Diff</a:t>
            </a:r>
            <a:r>
              <a:rPr lang="pt-BR" sz="1100"/>
              <a:t>;</a:t>
            </a:r>
            <a:endParaRPr sz="1100"/>
          </a:p>
          <a:p>
            <a:pPr indent="0" lvl="0" marL="457200" rtl="0" algn="just">
              <a:spcBef>
                <a:spcPts val="0"/>
              </a:spcBef>
              <a:spcAft>
                <a:spcPts val="0"/>
              </a:spcAft>
              <a:buNone/>
            </a:pPr>
            <a:r>
              <a:t/>
            </a:r>
            <a:endParaRPr sz="1100"/>
          </a:p>
          <a:p>
            <a:pPr indent="0" lvl="0" marL="457200" rtl="0" algn="just">
              <a:spcBef>
                <a:spcPts val="0"/>
              </a:spcBef>
              <a:spcAft>
                <a:spcPts val="0"/>
              </a:spcAft>
              <a:buNone/>
            </a:pPr>
            <a:r>
              <a:rPr b="1" lang="pt-BR" sz="1100">
                <a:solidFill>
                  <a:schemeClr val="dk1"/>
                </a:solidFill>
              </a:rPr>
              <a:t>Type_BIN: </a:t>
            </a:r>
            <a:r>
              <a:rPr lang="pt-BR" sz="1100"/>
              <a:t>corresponde a informação binária da coluna </a:t>
            </a:r>
            <a:r>
              <a:rPr b="1" lang="pt-BR" sz="1100"/>
              <a:t>Type</a:t>
            </a:r>
            <a:r>
              <a:rPr lang="pt-BR" sz="1100"/>
              <a:t>, onde </a:t>
            </a:r>
            <a:r>
              <a:rPr b="1" lang="pt-BR" sz="1100"/>
              <a:t>0</a:t>
            </a:r>
            <a:r>
              <a:rPr lang="pt-BR" sz="1100"/>
              <a:t> corresponde à paradas causadas por operador e </a:t>
            </a:r>
            <a:r>
              <a:rPr b="1" lang="pt-BR" sz="1100"/>
              <a:t>1</a:t>
            </a:r>
            <a:r>
              <a:rPr lang="pt-BR" sz="1100"/>
              <a:t> à paradas causadas por falha de máquina (</a:t>
            </a:r>
            <a:r>
              <a:rPr i="1" lang="pt-BR" sz="1100"/>
              <a:t>fail</a:t>
            </a:r>
            <a:r>
              <a:rPr lang="pt-BR" sz="1100"/>
              <a:t>);</a:t>
            </a:r>
            <a:endParaRPr sz="1100"/>
          </a:p>
          <a:p>
            <a:pPr indent="0" lvl="0" marL="457200" rtl="0" algn="just">
              <a:spcBef>
                <a:spcPts val="0"/>
              </a:spcBef>
              <a:spcAft>
                <a:spcPts val="0"/>
              </a:spcAft>
              <a:buNone/>
            </a:pPr>
            <a:r>
              <a:t/>
            </a:r>
            <a:endParaRPr sz="1100"/>
          </a:p>
          <a:p>
            <a:pPr indent="0" lvl="0" marL="457200" rtl="0" algn="just">
              <a:spcBef>
                <a:spcPts val="0"/>
              </a:spcBef>
              <a:spcAft>
                <a:spcPts val="0"/>
              </a:spcAft>
              <a:buNone/>
            </a:pPr>
            <a:r>
              <a:rPr b="1" lang="pt-BR" sz="1100"/>
              <a:t>StopLineShift:</a:t>
            </a:r>
            <a:r>
              <a:rPr lang="pt-BR" sz="1100"/>
              <a:t> corresponde ao período do dia em que ocorreu a parada de linha </a:t>
            </a:r>
            <a:r>
              <a:rPr lang="pt-BR" sz="1100">
                <a:solidFill>
                  <a:schemeClr val="dk1"/>
                </a:solidFill>
              </a:rPr>
              <a:t>(primeiro, segundo ou terceiro turno)</a:t>
            </a:r>
            <a:r>
              <a:rPr lang="pt-BR" sz="1100"/>
              <a:t>, de acordo com o horário registrado em </a:t>
            </a:r>
            <a:r>
              <a:rPr i="1" lang="pt-BR" sz="1100"/>
              <a:t>CallStartTime</a:t>
            </a:r>
            <a:r>
              <a:rPr lang="pt-BR" sz="1100"/>
              <a:t> e </a:t>
            </a:r>
            <a:r>
              <a:rPr i="1" lang="pt-BR" sz="1100"/>
              <a:t>CallEndTime</a:t>
            </a:r>
            <a:r>
              <a:rPr lang="pt-BR" sz="1100"/>
              <a:t>;</a:t>
            </a:r>
            <a:endParaRPr sz="1100"/>
          </a:p>
          <a:p>
            <a:pPr indent="0" lvl="0" marL="457200" rtl="0" algn="just">
              <a:spcBef>
                <a:spcPts val="0"/>
              </a:spcBef>
              <a:spcAft>
                <a:spcPts val="0"/>
              </a:spcAft>
              <a:buNone/>
            </a:pPr>
            <a:r>
              <a:t/>
            </a:r>
            <a:endParaRPr sz="1100"/>
          </a:p>
          <a:p>
            <a:pPr indent="0" lvl="0" marL="457200" rtl="0" algn="just">
              <a:spcBef>
                <a:spcPts val="0"/>
              </a:spcBef>
              <a:spcAft>
                <a:spcPts val="0"/>
              </a:spcAft>
              <a:buNone/>
            </a:pPr>
            <a:r>
              <a:rPr b="1" lang="pt-BR" sz="1100"/>
              <a:t>StopLineCriticality:</a:t>
            </a:r>
            <a:r>
              <a:rPr lang="pt-BR" sz="1100"/>
              <a:t> corresponde a criticidade da parada (baixa, média, alta, altíssima ou desastre), de acordo com o tempo de parada.</a:t>
            </a:r>
            <a:endParaRPr sz="1100"/>
          </a:p>
        </p:txBody>
      </p:sp>
      <p:sp>
        <p:nvSpPr>
          <p:cNvPr id="282" name="Google Shape;282;p30"/>
          <p:cNvSpPr txBox="1"/>
          <p:nvPr/>
        </p:nvSpPr>
        <p:spPr>
          <a:xfrm>
            <a:off x="1345700" y="1347425"/>
            <a:ext cx="27294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solidFill>
                  <a:srgbClr val="E06666"/>
                </a:solidFill>
                <a:latin typeface="Calibri"/>
                <a:ea typeface="Calibri"/>
                <a:cs typeface="Calibri"/>
                <a:sym typeface="Calibri"/>
              </a:rPr>
              <a:t>ETAPAS DO PRÉ-PROCESSAMENTO</a:t>
            </a:r>
            <a:endParaRPr b="1">
              <a:solidFill>
                <a:srgbClr val="E06666"/>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1"/>
          <p:cNvSpPr txBox="1"/>
          <p:nvPr>
            <p:ph type="title"/>
          </p:nvPr>
        </p:nvSpPr>
        <p:spPr>
          <a:xfrm>
            <a:off x="2023675" y="214950"/>
            <a:ext cx="47097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3F3F3F"/>
              </a:buClr>
              <a:buSzPts val="3600"/>
              <a:buFont typeface="Calibri"/>
              <a:buNone/>
            </a:pPr>
            <a:r>
              <a:rPr lang="pt-BR"/>
              <a:t>PRÉ-PROCESSAMENTO</a:t>
            </a:r>
            <a:endParaRPr/>
          </a:p>
        </p:txBody>
      </p:sp>
      <p:sp>
        <p:nvSpPr>
          <p:cNvPr id="288" name="Google Shape;288;p31"/>
          <p:cNvSpPr/>
          <p:nvPr/>
        </p:nvSpPr>
        <p:spPr>
          <a:xfrm>
            <a:off x="1438625" y="1722425"/>
            <a:ext cx="6359700" cy="1694700"/>
          </a:xfrm>
          <a:prstGeom prst="snip1Rect">
            <a:avLst>
              <a:gd fmla="val 16667" name="adj"/>
            </a:avLst>
          </a:prstGeom>
          <a:noFill/>
          <a:ln cap="flat" cmpd="sng" w="9525">
            <a:solidFill>
              <a:srgbClr val="6FA8DC"/>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pt-BR" sz="1200"/>
              <a:t>2. </a:t>
            </a:r>
            <a:r>
              <a:rPr b="1" lang="pt-BR" sz="1200"/>
              <a:t>StopLineCriticality</a:t>
            </a:r>
            <a:endParaRPr b="1" sz="1200"/>
          </a:p>
          <a:p>
            <a:pPr indent="0" lvl="0" marL="0" rtl="0" algn="just">
              <a:spcBef>
                <a:spcPts val="0"/>
              </a:spcBef>
              <a:spcAft>
                <a:spcPts val="0"/>
              </a:spcAft>
              <a:buNone/>
            </a:pPr>
            <a:r>
              <a:t/>
            </a:r>
            <a:endParaRPr b="1" sz="1200"/>
          </a:p>
          <a:p>
            <a:pPr indent="-304800" lvl="0" marL="457200" rtl="0" algn="just">
              <a:lnSpc>
                <a:spcPct val="115000"/>
              </a:lnSpc>
              <a:spcBef>
                <a:spcPts val="0"/>
              </a:spcBef>
              <a:spcAft>
                <a:spcPts val="0"/>
              </a:spcAft>
              <a:buSzPts val="1200"/>
              <a:buAutoNum type="alphaLcPeriod"/>
            </a:pPr>
            <a:r>
              <a:rPr lang="pt-BR" sz="1200"/>
              <a:t>Se tempo de parada entre </a:t>
            </a:r>
            <a:r>
              <a:rPr b="1" lang="pt-BR" sz="1200"/>
              <a:t>0</a:t>
            </a:r>
            <a:r>
              <a:rPr lang="pt-BR" sz="1200"/>
              <a:t> e </a:t>
            </a:r>
            <a:r>
              <a:rPr b="1" lang="pt-BR" sz="1200"/>
              <a:t>540 segundos</a:t>
            </a:r>
            <a:r>
              <a:rPr lang="pt-BR" sz="1200"/>
              <a:t>, criticidade </a:t>
            </a:r>
            <a:r>
              <a:rPr b="1" i="1" lang="pt-BR" sz="1200"/>
              <a:t>baixa</a:t>
            </a:r>
            <a:r>
              <a:rPr lang="pt-BR" sz="1200"/>
              <a:t>;</a:t>
            </a:r>
            <a:endParaRPr sz="1200"/>
          </a:p>
          <a:p>
            <a:pPr indent="-304800" lvl="0" marL="457200" rtl="0" algn="just">
              <a:lnSpc>
                <a:spcPct val="115000"/>
              </a:lnSpc>
              <a:spcBef>
                <a:spcPts val="0"/>
              </a:spcBef>
              <a:spcAft>
                <a:spcPts val="0"/>
              </a:spcAft>
              <a:buSzPts val="1200"/>
              <a:buAutoNum type="alphaLcPeriod"/>
            </a:pPr>
            <a:r>
              <a:rPr lang="pt-BR" sz="1200"/>
              <a:t>Se tempo de parada entre </a:t>
            </a:r>
            <a:r>
              <a:rPr b="1" lang="pt-BR" sz="1200"/>
              <a:t>541</a:t>
            </a:r>
            <a:r>
              <a:rPr lang="pt-BR" sz="1200"/>
              <a:t> e </a:t>
            </a:r>
            <a:r>
              <a:rPr b="1" lang="pt-BR" sz="1200"/>
              <a:t>1140 segundos</a:t>
            </a:r>
            <a:r>
              <a:rPr lang="pt-BR" sz="1200"/>
              <a:t>, criticidade </a:t>
            </a:r>
            <a:r>
              <a:rPr b="1" i="1" lang="pt-BR" sz="1200"/>
              <a:t>média</a:t>
            </a:r>
            <a:r>
              <a:rPr lang="pt-BR" sz="1200"/>
              <a:t>;</a:t>
            </a:r>
            <a:endParaRPr sz="1200"/>
          </a:p>
          <a:p>
            <a:pPr indent="-304800" lvl="0" marL="457200" rtl="0" algn="just">
              <a:lnSpc>
                <a:spcPct val="115000"/>
              </a:lnSpc>
              <a:spcBef>
                <a:spcPts val="0"/>
              </a:spcBef>
              <a:spcAft>
                <a:spcPts val="0"/>
              </a:spcAft>
              <a:buSzPts val="1200"/>
              <a:buAutoNum type="alphaLcPeriod"/>
            </a:pPr>
            <a:r>
              <a:rPr lang="pt-BR" sz="1200"/>
              <a:t>Se tempo de parada entre </a:t>
            </a:r>
            <a:r>
              <a:rPr b="1" lang="pt-BR" sz="1200"/>
              <a:t>1141</a:t>
            </a:r>
            <a:r>
              <a:rPr lang="pt-BR" sz="1200"/>
              <a:t> e </a:t>
            </a:r>
            <a:r>
              <a:rPr b="1" lang="pt-BR" sz="1200"/>
              <a:t>1740 segundos</a:t>
            </a:r>
            <a:r>
              <a:rPr lang="pt-BR" sz="1200"/>
              <a:t>, criticidade </a:t>
            </a:r>
            <a:r>
              <a:rPr b="1" i="1" lang="pt-BR" sz="1200"/>
              <a:t>alta</a:t>
            </a:r>
            <a:r>
              <a:rPr lang="pt-BR" sz="1200"/>
              <a:t>;</a:t>
            </a:r>
            <a:endParaRPr sz="1200"/>
          </a:p>
          <a:p>
            <a:pPr indent="-304800" lvl="0" marL="457200" rtl="0" algn="just">
              <a:lnSpc>
                <a:spcPct val="115000"/>
              </a:lnSpc>
              <a:spcBef>
                <a:spcPts val="0"/>
              </a:spcBef>
              <a:spcAft>
                <a:spcPts val="0"/>
              </a:spcAft>
              <a:buSzPts val="1200"/>
              <a:buAutoNum type="alphaLcPeriod"/>
            </a:pPr>
            <a:r>
              <a:rPr lang="pt-BR" sz="1200"/>
              <a:t>Se tempo de parada entre </a:t>
            </a:r>
            <a:r>
              <a:rPr b="1" lang="pt-BR" sz="1200"/>
              <a:t>1741</a:t>
            </a:r>
            <a:r>
              <a:rPr lang="pt-BR" sz="1200"/>
              <a:t> e </a:t>
            </a:r>
            <a:r>
              <a:rPr b="1" lang="pt-BR" sz="1200"/>
              <a:t>2340 segundos</a:t>
            </a:r>
            <a:r>
              <a:rPr lang="pt-BR" sz="1200"/>
              <a:t>, criticidade </a:t>
            </a:r>
            <a:r>
              <a:rPr b="1" i="1" lang="pt-BR" sz="1200"/>
              <a:t>altíssima</a:t>
            </a:r>
            <a:r>
              <a:rPr lang="pt-BR" sz="1200"/>
              <a:t>;</a:t>
            </a:r>
            <a:endParaRPr sz="1200"/>
          </a:p>
          <a:p>
            <a:pPr indent="-304800" lvl="0" marL="457200" rtl="0" algn="just">
              <a:lnSpc>
                <a:spcPct val="115000"/>
              </a:lnSpc>
              <a:spcBef>
                <a:spcPts val="0"/>
              </a:spcBef>
              <a:spcAft>
                <a:spcPts val="0"/>
              </a:spcAft>
              <a:buSzPts val="1200"/>
              <a:buAutoNum type="alphaLcPeriod"/>
            </a:pPr>
            <a:r>
              <a:rPr lang="pt-BR" sz="1200"/>
              <a:t>Se tempo de parada maior que </a:t>
            </a:r>
            <a:r>
              <a:rPr b="1" lang="pt-BR" sz="1200"/>
              <a:t>2341 segundos</a:t>
            </a:r>
            <a:r>
              <a:rPr lang="pt-BR" sz="1200"/>
              <a:t>, criticidade </a:t>
            </a:r>
            <a:r>
              <a:rPr b="1" i="1" lang="pt-BR" sz="1200"/>
              <a:t>desastre</a:t>
            </a:r>
            <a:r>
              <a:rPr lang="pt-BR" sz="1200"/>
              <a:t>;</a:t>
            </a:r>
            <a:endParaRPr sz="1200"/>
          </a:p>
        </p:txBody>
      </p:sp>
      <p:sp>
        <p:nvSpPr>
          <p:cNvPr id="289" name="Google Shape;289;p31"/>
          <p:cNvSpPr txBox="1"/>
          <p:nvPr/>
        </p:nvSpPr>
        <p:spPr>
          <a:xfrm>
            <a:off x="1345700" y="1347425"/>
            <a:ext cx="27294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solidFill>
                  <a:srgbClr val="E06666"/>
                </a:solidFill>
                <a:latin typeface="Calibri"/>
                <a:ea typeface="Calibri"/>
                <a:cs typeface="Calibri"/>
                <a:sym typeface="Calibri"/>
              </a:rPr>
              <a:t>ETAPAS DO PRÉ-PROCESSAMENTO</a:t>
            </a:r>
            <a:endParaRPr b="1">
              <a:solidFill>
                <a:srgbClr val="E06666"/>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4"/>
          <p:cNvSpPr txBox="1"/>
          <p:nvPr>
            <p:ph type="title"/>
          </p:nvPr>
        </p:nvSpPr>
        <p:spPr>
          <a:xfrm>
            <a:off x="2023675" y="214950"/>
            <a:ext cx="4709700" cy="1088100"/>
          </a:xfrm>
          <a:prstGeom prst="rect">
            <a:avLst/>
          </a:prstGeom>
          <a:noFill/>
          <a:ln>
            <a:noFill/>
          </a:ln>
        </p:spPr>
        <p:txBody>
          <a:bodyPr anchorCtr="0" anchor="b" bIns="34275" lIns="68575" spcFirstLastPara="1" rIns="68575" wrap="square" tIns="34275">
            <a:noAutofit/>
          </a:bodyPr>
          <a:lstStyle/>
          <a:p>
            <a:pPr indent="0" lvl="0" marL="0" rtl="0" algn="ctr">
              <a:lnSpc>
                <a:spcPct val="85000"/>
              </a:lnSpc>
              <a:spcBef>
                <a:spcPts val="0"/>
              </a:spcBef>
              <a:spcAft>
                <a:spcPts val="0"/>
              </a:spcAft>
              <a:buSzPts val="3600"/>
              <a:buNone/>
            </a:pPr>
            <a:r>
              <a:rPr lang="pt-BR" sz="4800"/>
              <a:t>ÍNDICE</a:t>
            </a:r>
            <a:endParaRPr sz="4800"/>
          </a:p>
        </p:txBody>
      </p:sp>
      <p:sp>
        <p:nvSpPr>
          <p:cNvPr id="112" name="Google Shape;112;p14"/>
          <p:cNvSpPr txBox="1"/>
          <p:nvPr>
            <p:ph idx="1" type="body"/>
          </p:nvPr>
        </p:nvSpPr>
        <p:spPr>
          <a:xfrm>
            <a:off x="822950" y="1384300"/>
            <a:ext cx="7705500" cy="3375300"/>
          </a:xfrm>
          <a:prstGeom prst="rect">
            <a:avLst/>
          </a:prstGeom>
          <a:noFill/>
          <a:ln>
            <a:noFill/>
          </a:ln>
        </p:spPr>
        <p:txBody>
          <a:bodyPr anchorCtr="0" anchor="t" bIns="34275" lIns="0" spcFirstLastPara="1" rIns="0" wrap="square" tIns="34275">
            <a:noAutofit/>
          </a:bodyPr>
          <a:lstStyle/>
          <a:p>
            <a:pPr indent="-355600" lvl="0" marL="457200" rtl="0" algn="l">
              <a:lnSpc>
                <a:spcPct val="150000"/>
              </a:lnSpc>
              <a:spcBef>
                <a:spcPts val="900"/>
              </a:spcBef>
              <a:spcAft>
                <a:spcPts val="0"/>
              </a:spcAft>
              <a:buSzPts val="2000"/>
              <a:buAutoNum type="arabicPeriod"/>
            </a:pPr>
            <a:r>
              <a:rPr lang="pt-BR" sz="2000"/>
              <a:t>Contextualização</a:t>
            </a:r>
            <a:endParaRPr sz="2000"/>
          </a:p>
          <a:p>
            <a:pPr indent="-355600" lvl="0" marL="457200" rtl="0" algn="l">
              <a:lnSpc>
                <a:spcPct val="150000"/>
              </a:lnSpc>
              <a:spcBef>
                <a:spcPts val="0"/>
              </a:spcBef>
              <a:spcAft>
                <a:spcPts val="0"/>
              </a:spcAft>
              <a:buSzPts val="2000"/>
              <a:buAutoNum type="arabicPeriod"/>
            </a:pPr>
            <a:r>
              <a:rPr lang="pt-BR" sz="2000"/>
              <a:t>Sistema de Execução de Manufatura</a:t>
            </a:r>
            <a:endParaRPr sz="2000"/>
          </a:p>
          <a:p>
            <a:pPr indent="-355600" lvl="0" marL="457200" rtl="0" algn="l">
              <a:lnSpc>
                <a:spcPct val="150000"/>
              </a:lnSpc>
              <a:spcBef>
                <a:spcPts val="0"/>
              </a:spcBef>
              <a:spcAft>
                <a:spcPts val="0"/>
              </a:spcAft>
              <a:buSzPts val="2000"/>
              <a:buAutoNum type="arabicPeriod"/>
            </a:pPr>
            <a:r>
              <a:rPr lang="pt-BR" sz="2000"/>
              <a:t>Ferramentas de Gestão de Processos</a:t>
            </a:r>
            <a:endParaRPr sz="2000"/>
          </a:p>
          <a:p>
            <a:pPr indent="-355600" lvl="0" marL="457200" rtl="0" algn="l">
              <a:lnSpc>
                <a:spcPct val="150000"/>
              </a:lnSpc>
              <a:spcBef>
                <a:spcPts val="0"/>
              </a:spcBef>
              <a:spcAft>
                <a:spcPts val="0"/>
              </a:spcAft>
              <a:buSzPts val="2000"/>
              <a:buAutoNum type="arabicPeriod"/>
            </a:pPr>
            <a:r>
              <a:rPr lang="pt-BR" sz="2000"/>
              <a:t>Descrição do Problema</a:t>
            </a:r>
            <a:endParaRPr/>
          </a:p>
          <a:p>
            <a:pPr indent="-355600" lvl="0" marL="457200" rtl="0" algn="l">
              <a:lnSpc>
                <a:spcPct val="150000"/>
              </a:lnSpc>
              <a:spcBef>
                <a:spcPts val="0"/>
              </a:spcBef>
              <a:spcAft>
                <a:spcPts val="0"/>
              </a:spcAft>
              <a:buSzPts val="2000"/>
              <a:buAutoNum type="arabicPeriod"/>
            </a:pPr>
            <a:r>
              <a:rPr lang="pt-BR" sz="2000"/>
              <a:t>Objetivo</a:t>
            </a:r>
            <a:endParaRPr/>
          </a:p>
          <a:p>
            <a:pPr indent="-355600" lvl="0" marL="457200" rtl="0" algn="l">
              <a:lnSpc>
                <a:spcPct val="150000"/>
              </a:lnSpc>
              <a:spcBef>
                <a:spcPts val="0"/>
              </a:spcBef>
              <a:spcAft>
                <a:spcPts val="0"/>
              </a:spcAft>
              <a:buSzPts val="2000"/>
              <a:buAutoNum type="arabicPeriod"/>
            </a:pPr>
            <a:r>
              <a:rPr lang="pt-BR" sz="2000"/>
              <a:t>Materiais e Métodos</a:t>
            </a:r>
            <a:endParaRPr/>
          </a:p>
          <a:p>
            <a:pPr indent="-355600" lvl="0" marL="457200" rtl="0" algn="l">
              <a:lnSpc>
                <a:spcPct val="150000"/>
              </a:lnSpc>
              <a:spcBef>
                <a:spcPts val="0"/>
              </a:spcBef>
              <a:spcAft>
                <a:spcPts val="0"/>
              </a:spcAft>
              <a:buSzPts val="2000"/>
              <a:buAutoNum type="arabicPeriod"/>
            </a:pPr>
            <a:r>
              <a:rPr lang="pt-BR" sz="2000"/>
              <a:t>Resultados e Avaliação</a:t>
            </a:r>
            <a:endParaRPr sz="2000"/>
          </a:p>
          <a:p>
            <a:pPr indent="0" lvl="0" marL="0" rtl="0" algn="l">
              <a:lnSpc>
                <a:spcPct val="150000"/>
              </a:lnSpc>
              <a:spcBef>
                <a:spcPts val="900"/>
              </a:spcBef>
              <a:spcAft>
                <a:spcPts val="0"/>
              </a:spcAft>
              <a:buSzPts val="1500"/>
              <a:buNone/>
            </a:pPr>
            <a:r>
              <a:t/>
            </a:r>
            <a:endParaRPr sz="2000"/>
          </a:p>
          <a:p>
            <a:pPr indent="0" lvl="0" marL="0" marR="0" rtl="0" algn="l">
              <a:lnSpc>
                <a:spcPct val="150000"/>
              </a:lnSpc>
              <a:spcBef>
                <a:spcPts val="900"/>
              </a:spcBef>
              <a:spcAft>
                <a:spcPts val="200"/>
              </a:spcAft>
              <a:buSzPts val="1500"/>
              <a:buNone/>
            </a:pPr>
            <a:r>
              <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2"/>
          <p:cNvSpPr txBox="1"/>
          <p:nvPr>
            <p:ph type="title"/>
          </p:nvPr>
        </p:nvSpPr>
        <p:spPr>
          <a:xfrm>
            <a:off x="2023675" y="214950"/>
            <a:ext cx="47097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3F3F3F"/>
              </a:buClr>
              <a:buSzPts val="3600"/>
              <a:buFont typeface="Calibri"/>
              <a:buNone/>
            </a:pPr>
            <a:r>
              <a:rPr lang="pt-BR"/>
              <a:t>PRÉ-PROCESSAMENTO</a:t>
            </a:r>
            <a:endParaRPr/>
          </a:p>
        </p:txBody>
      </p:sp>
      <p:sp>
        <p:nvSpPr>
          <p:cNvPr id="295" name="Google Shape;295;p32"/>
          <p:cNvSpPr/>
          <p:nvPr/>
        </p:nvSpPr>
        <p:spPr>
          <a:xfrm>
            <a:off x="1438625" y="2027225"/>
            <a:ext cx="6359700" cy="2154000"/>
          </a:xfrm>
          <a:prstGeom prst="snip1Rect">
            <a:avLst>
              <a:gd fmla="val 16667" name="adj"/>
            </a:avLst>
          </a:prstGeom>
          <a:no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just">
              <a:spcBef>
                <a:spcPts val="0"/>
              </a:spcBef>
              <a:spcAft>
                <a:spcPts val="0"/>
              </a:spcAft>
              <a:buSzPts val="1400"/>
              <a:buAutoNum type="arabicPeriod" startAt="3"/>
            </a:pPr>
            <a:r>
              <a:rPr b="1" lang="pt-BR"/>
              <a:t>Criação de </a:t>
            </a:r>
            <a:r>
              <a:rPr b="1" i="1" lang="pt-BR"/>
              <a:t>label encoders</a:t>
            </a:r>
            <a:r>
              <a:rPr b="1" lang="pt-BR"/>
              <a:t> para Categorização de Classes</a:t>
            </a:r>
            <a:endParaRPr b="1"/>
          </a:p>
          <a:p>
            <a:pPr indent="0" lvl="0" marL="457200" rtl="0" algn="just">
              <a:spcBef>
                <a:spcPts val="0"/>
              </a:spcBef>
              <a:spcAft>
                <a:spcPts val="0"/>
              </a:spcAft>
              <a:buNone/>
            </a:pPr>
            <a:r>
              <a:t/>
            </a:r>
            <a:endParaRPr b="1" sz="1200"/>
          </a:p>
          <a:p>
            <a:pPr indent="0" lvl="0" marL="457200" rtl="0" algn="just">
              <a:lnSpc>
                <a:spcPct val="150000"/>
              </a:lnSpc>
              <a:spcBef>
                <a:spcPts val="0"/>
              </a:spcBef>
              <a:spcAft>
                <a:spcPts val="0"/>
              </a:spcAft>
              <a:buNone/>
            </a:pPr>
            <a:r>
              <a:rPr b="1" lang="pt-BR" sz="1200"/>
              <a:t>Workplace_Category</a:t>
            </a:r>
            <a:r>
              <a:rPr lang="pt-BR" sz="1200"/>
              <a:t> como label encoder de </a:t>
            </a:r>
            <a:r>
              <a:rPr b="1" lang="pt-BR" sz="1200"/>
              <a:t>Workplace</a:t>
            </a:r>
            <a:r>
              <a:rPr lang="pt-BR" sz="1200"/>
              <a:t>;</a:t>
            </a:r>
            <a:endParaRPr sz="1200"/>
          </a:p>
          <a:p>
            <a:pPr indent="0" lvl="0" marL="457200" rtl="0" algn="just">
              <a:lnSpc>
                <a:spcPct val="150000"/>
              </a:lnSpc>
              <a:spcBef>
                <a:spcPts val="0"/>
              </a:spcBef>
              <a:spcAft>
                <a:spcPts val="0"/>
              </a:spcAft>
              <a:buNone/>
            </a:pPr>
            <a:r>
              <a:rPr b="1" lang="pt-BR" sz="1200"/>
              <a:t>Operation_Category</a:t>
            </a:r>
            <a:r>
              <a:rPr lang="pt-BR" sz="1200"/>
              <a:t> como label encoder de </a:t>
            </a:r>
            <a:r>
              <a:rPr b="1" lang="pt-BR" sz="1200"/>
              <a:t>Operation</a:t>
            </a:r>
            <a:r>
              <a:rPr lang="pt-BR" sz="1200"/>
              <a:t>;</a:t>
            </a:r>
            <a:endParaRPr sz="1200"/>
          </a:p>
          <a:p>
            <a:pPr indent="0" lvl="0" marL="457200" rtl="0" algn="just">
              <a:lnSpc>
                <a:spcPct val="150000"/>
              </a:lnSpc>
              <a:spcBef>
                <a:spcPts val="0"/>
              </a:spcBef>
              <a:spcAft>
                <a:spcPts val="0"/>
              </a:spcAft>
              <a:buNone/>
            </a:pPr>
            <a:r>
              <a:rPr b="1" lang="pt-BR" sz="1200">
                <a:solidFill>
                  <a:schemeClr val="dk1"/>
                </a:solidFill>
              </a:rPr>
              <a:t>StopLineShift_Category</a:t>
            </a:r>
            <a:r>
              <a:rPr lang="pt-BR" sz="1200">
                <a:solidFill>
                  <a:schemeClr val="dk1"/>
                </a:solidFill>
              </a:rPr>
              <a:t> como label encoder de </a:t>
            </a:r>
            <a:r>
              <a:rPr b="1" lang="pt-BR" sz="1200">
                <a:solidFill>
                  <a:schemeClr val="dk1"/>
                </a:solidFill>
              </a:rPr>
              <a:t>StopLineShift</a:t>
            </a:r>
            <a:r>
              <a:rPr lang="pt-BR" sz="1200">
                <a:solidFill>
                  <a:schemeClr val="dk1"/>
                </a:solidFill>
              </a:rPr>
              <a:t>;</a:t>
            </a:r>
            <a:endParaRPr sz="1200">
              <a:solidFill>
                <a:schemeClr val="dk1"/>
              </a:solidFill>
            </a:endParaRPr>
          </a:p>
          <a:p>
            <a:pPr indent="0" lvl="0" marL="457200" rtl="0" algn="just">
              <a:lnSpc>
                <a:spcPct val="150000"/>
              </a:lnSpc>
              <a:spcBef>
                <a:spcPts val="0"/>
              </a:spcBef>
              <a:spcAft>
                <a:spcPts val="0"/>
              </a:spcAft>
              <a:buNone/>
            </a:pPr>
            <a:r>
              <a:rPr b="1" lang="pt-BR" sz="1200">
                <a:solidFill>
                  <a:schemeClr val="dk1"/>
                </a:solidFill>
              </a:rPr>
              <a:t>StopLineCriticality_Category</a:t>
            </a:r>
            <a:r>
              <a:rPr lang="pt-BR" sz="1200">
                <a:solidFill>
                  <a:schemeClr val="dk1"/>
                </a:solidFill>
              </a:rPr>
              <a:t> como label encoder de </a:t>
            </a:r>
            <a:r>
              <a:rPr b="1" lang="pt-BR" sz="1200">
                <a:solidFill>
                  <a:schemeClr val="dk1"/>
                </a:solidFill>
              </a:rPr>
              <a:t>StopLineCriticality</a:t>
            </a:r>
            <a:r>
              <a:rPr lang="pt-BR" sz="1200">
                <a:solidFill>
                  <a:schemeClr val="dk1"/>
                </a:solidFill>
              </a:rPr>
              <a:t>;</a:t>
            </a:r>
            <a:endParaRPr sz="1200">
              <a:solidFill>
                <a:schemeClr val="dk1"/>
              </a:solidFill>
            </a:endParaRPr>
          </a:p>
          <a:p>
            <a:pPr indent="0" lvl="0" marL="457200" rtl="0" algn="just">
              <a:lnSpc>
                <a:spcPct val="150000"/>
              </a:lnSpc>
              <a:spcBef>
                <a:spcPts val="0"/>
              </a:spcBef>
              <a:spcAft>
                <a:spcPts val="0"/>
              </a:spcAft>
              <a:buClr>
                <a:schemeClr val="dk1"/>
              </a:buClr>
              <a:buSzPts val="1100"/>
              <a:buFont typeface="Arial"/>
              <a:buNone/>
            </a:pPr>
            <a:r>
              <a:rPr b="1" lang="pt-BR" sz="1200">
                <a:solidFill>
                  <a:schemeClr val="dk1"/>
                </a:solidFill>
              </a:rPr>
              <a:t>Chassis_Category</a:t>
            </a:r>
            <a:r>
              <a:rPr lang="pt-BR" sz="1200">
                <a:solidFill>
                  <a:schemeClr val="dk1"/>
                </a:solidFill>
              </a:rPr>
              <a:t> como label encoder de </a:t>
            </a:r>
            <a:r>
              <a:rPr b="1" lang="pt-BR" sz="1200">
                <a:solidFill>
                  <a:schemeClr val="dk1"/>
                </a:solidFill>
              </a:rPr>
              <a:t>ProductionOrderId.</a:t>
            </a:r>
            <a:endParaRPr b="1" sz="1200">
              <a:solidFill>
                <a:schemeClr val="dk1"/>
              </a:solidFill>
            </a:endParaRPr>
          </a:p>
          <a:p>
            <a:pPr indent="0" lvl="0" marL="457200" rtl="0" algn="just">
              <a:spcBef>
                <a:spcPts val="0"/>
              </a:spcBef>
              <a:spcAft>
                <a:spcPts val="0"/>
              </a:spcAft>
              <a:buNone/>
            </a:pPr>
            <a:r>
              <a:t/>
            </a:r>
            <a:endParaRPr sz="1200"/>
          </a:p>
        </p:txBody>
      </p:sp>
      <p:sp>
        <p:nvSpPr>
          <p:cNvPr id="296" name="Google Shape;296;p32"/>
          <p:cNvSpPr txBox="1"/>
          <p:nvPr/>
        </p:nvSpPr>
        <p:spPr>
          <a:xfrm>
            <a:off x="1345700" y="1652225"/>
            <a:ext cx="27294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solidFill>
                  <a:srgbClr val="E06666"/>
                </a:solidFill>
                <a:latin typeface="Calibri"/>
                <a:ea typeface="Calibri"/>
                <a:cs typeface="Calibri"/>
                <a:sym typeface="Calibri"/>
              </a:rPr>
              <a:t>ETAPAS DO PRÉ-PROCESSAMENTO</a:t>
            </a:r>
            <a:endParaRPr b="1">
              <a:solidFill>
                <a:srgbClr val="E06666"/>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3"/>
          <p:cNvSpPr txBox="1"/>
          <p:nvPr>
            <p:ph type="title"/>
          </p:nvPr>
        </p:nvSpPr>
        <p:spPr>
          <a:xfrm>
            <a:off x="2023675" y="214950"/>
            <a:ext cx="47097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3F3F3F"/>
              </a:buClr>
              <a:buSzPts val="3600"/>
              <a:buFont typeface="Calibri"/>
              <a:buNone/>
            </a:pPr>
            <a:r>
              <a:rPr lang="pt-BR"/>
              <a:t>PRÉ-PROCESSAMENTO</a:t>
            </a:r>
            <a:endParaRPr/>
          </a:p>
        </p:txBody>
      </p:sp>
      <p:sp>
        <p:nvSpPr>
          <p:cNvPr id="302" name="Google Shape;302;p33"/>
          <p:cNvSpPr/>
          <p:nvPr/>
        </p:nvSpPr>
        <p:spPr>
          <a:xfrm>
            <a:off x="1438625" y="1874825"/>
            <a:ext cx="6359700" cy="1436100"/>
          </a:xfrm>
          <a:prstGeom prst="snip1Rect">
            <a:avLst>
              <a:gd fmla="val 16667" name="adj"/>
            </a:avLst>
          </a:prstGeom>
          <a:no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just">
              <a:spcBef>
                <a:spcPts val="0"/>
              </a:spcBef>
              <a:spcAft>
                <a:spcPts val="0"/>
              </a:spcAft>
              <a:buSzPts val="1400"/>
              <a:buAutoNum type="arabicPeriod" startAt="4"/>
            </a:pPr>
            <a:r>
              <a:rPr b="1" lang="pt-BR"/>
              <a:t>Transformações de Dados</a:t>
            </a:r>
            <a:endParaRPr b="1"/>
          </a:p>
          <a:p>
            <a:pPr indent="0" lvl="0" marL="457200" rtl="0" algn="just">
              <a:spcBef>
                <a:spcPts val="0"/>
              </a:spcBef>
              <a:spcAft>
                <a:spcPts val="0"/>
              </a:spcAft>
              <a:buNone/>
            </a:pPr>
            <a:r>
              <a:t/>
            </a:r>
            <a:endParaRPr b="1" sz="1200"/>
          </a:p>
          <a:p>
            <a:pPr indent="0" lvl="0" marL="457200" rtl="0" algn="just">
              <a:lnSpc>
                <a:spcPct val="100000"/>
              </a:lnSpc>
              <a:spcBef>
                <a:spcPts val="0"/>
              </a:spcBef>
              <a:spcAft>
                <a:spcPts val="0"/>
              </a:spcAft>
              <a:buNone/>
            </a:pPr>
            <a:r>
              <a:rPr lang="pt-BR" sz="1200"/>
              <a:t>Criação da coluna </a:t>
            </a:r>
            <a:r>
              <a:rPr b="1" lang="pt-BR" sz="1200"/>
              <a:t>TimeDiffSeconds</a:t>
            </a:r>
            <a:r>
              <a:rPr lang="pt-BR" sz="1200"/>
              <a:t> como transformação do tempo de </a:t>
            </a:r>
            <a:r>
              <a:rPr b="1" lang="pt-BR" sz="1200"/>
              <a:t>Time_Diff </a:t>
            </a:r>
            <a:r>
              <a:rPr lang="pt-BR" sz="1200"/>
              <a:t>para segundos</a:t>
            </a:r>
            <a:r>
              <a:rPr lang="pt-BR" sz="1200"/>
              <a:t>;</a:t>
            </a:r>
            <a:br>
              <a:rPr lang="pt-BR" sz="1200"/>
            </a:br>
            <a:endParaRPr sz="1200"/>
          </a:p>
          <a:p>
            <a:pPr indent="0" lvl="0" marL="457200" rtl="0" algn="just">
              <a:lnSpc>
                <a:spcPct val="100000"/>
              </a:lnSpc>
              <a:spcBef>
                <a:spcPts val="0"/>
              </a:spcBef>
              <a:spcAft>
                <a:spcPts val="0"/>
              </a:spcAft>
              <a:buNone/>
            </a:pPr>
            <a:r>
              <a:rPr lang="pt-BR" sz="1200">
                <a:solidFill>
                  <a:schemeClr val="dk1"/>
                </a:solidFill>
              </a:rPr>
              <a:t>Criação da coluna </a:t>
            </a:r>
            <a:r>
              <a:rPr b="1" lang="pt-BR" sz="1200">
                <a:solidFill>
                  <a:schemeClr val="dk1"/>
                </a:solidFill>
              </a:rPr>
              <a:t>Time_diff_second_bins</a:t>
            </a:r>
            <a:r>
              <a:rPr lang="pt-BR" sz="1200">
                <a:solidFill>
                  <a:schemeClr val="dk1"/>
                </a:solidFill>
              </a:rPr>
              <a:t> para distribuição da classe </a:t>
            </a:r>
            <a:r>
              <a:rPr b="1" lang="pt-BR" sz="1200">
                <a:solidFill>
                  <a:schemeClr val="dk1"/>
                </a:solidFill>
              </a:rPr>
              <a:t>TimeDiffSeconds</a:t>
            </a:r>
            <a:r>
              <a:rPr lang="pt-BR" sz="1200">
                <a:solidFill>
                  <a:schemeClr val="dk1"/>
                </a:solidFill>
              </a:rPr>
              <a:t> em ranges de tempo.</a:t>
            </a:r>
            <a:endParaRPr sz="1200">
              <a:solidFill>
                <a:schemeClr val="dk1"/>
              </a:solidFill>
            </a:endParaRPr>
          </a:p>
          <a:p>
            <a:pPr indent="0" lvl="0" marL="457200" rtl="0" algn="just">
              <a:spcBef>
                <a:spcPts val="0"/>
              </a:spcBef>
              <a:spcAft>
                <a:spcPts val="0"/>
              </a:spcAft>
              <a:buNone/>
            </a:pPr>
            <a:r>
              <a:t/>
            </a:r>
            <a:endParaRPr sz="1200"/>
          </a:p>
        </p:txBody>
      </p:sp>
      <p:sp>
        <p:nvSpPr>
          <p:cNvPr id="303" name="Google Shape;303;p33"/>
          <p:cNvSpPr txBox="1"/>
          <p:nvPr/>
        </p:nvSpPr>
        <p:spPr>
          <a:xfrm>
            <a:off x="1345700" y="1499825"/>
            <a:ext cx="27294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solidFill>
                  <a:srgbClr val="E06666"/>
                </a:solidFill>
                <a:latin typeface="Calibri"/>
                <a:ea typeface="Calibri"/>
                <a:cs typeface="Calibri"/>
                <a:sym typeface="Calibri"/>
              </a:rPr>
              <a:t>ETAPAS DO PRÉ-PROCESSAMENTO</a:t>
            </a:r>
            <a:endParaRPr b="1">
              <a:solidFill>
                <a:srgbClr val="E06666"/>
              </a:solidFill>
              <a:latin typeface="Calibri"/>
              <a:ea typeface="Calibri"/>
              <a:cs typeface="Calibri"/>
              <a:sym typeface="Calibri"/>
            </a:endParaRPr>
          </a:p>
        </p:txBody>
      </p:sp>
      <p:sp>
        <p:nvSpPr>
          <p:cNvPr id="304" name="Google Shape;304;p33"/>
          <p:cNvSpPr/>
          <p:nvPr/>
        </p:nvSpPr>
        <p:spPr>
          <a:xfrm>
            <a:off x="1438625" y="3753525"/>
            <a:ext cx="6359700" cy="724800"/>
          </a:xfrm>
          <a:prstGeom prst="snip1Rect">
            <a:avLst>
              <a:gd fmla="val 16667" name="adj"/>
            </a:avLst>
          </a:prstGeom>
          <a:no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sz="1100"/>
              <a:t>[</a:t>
            </a:r>
            <a:r>
              <a:rPr lang="pt-BR" sz="1100"/>
              <a:t> </a:t>
            </a:r>
            <a:r>
              <a:rPr lang="pt-BR" sz="1100"/>
              <a:t>"Chassis_Category",    "Type_BIN",    "Workplace_Category",    "Operation_Category",    "Time_diff_seconds_bins",    "StopLineShift_Category",    "StopLineCriticality_Category" ]</a:t>
            </a:r>
            <a:endParaRPr sz="1100"/>
          </a:p>
        </p:txBody>
      </p:sp>
      <p:sp>
        <p:nvSpPr>
          <p:cNvPr id="305" name="Google Shape;305;p33"/>
          <p:cNvSpPr txBox="1"/>
          <p:nvPr/>
        </p:nvSpPr>
        <p:spPr>
          <a:xfrm>
            <a:off x="1345676" y="3378525"/>
            <a:ext cx="40029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solidFill>
                  <a:srgbClr val="E06666"/>
                </a:solidFill>
                <a:latin typeface="Calibri"/>
                <a:ea typeface="Calibri"/>
                <a:cs typeface="Calibri"/>
                <a:sym typeface="Calibri"/>
              </a:rPr>
              <a:t>COLUNAS SELECIONADAS PARA O TREINAMENTO</a:t>
            </a:r>
            <a:endParaRPr b="1">
              <a:solidFill>
                <a:srgbClr val="E06666"/>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9" name="Shape 309"/>
        <p:cNvGrpSpPr/>
        <p:nvPr/>
      </p:nvGrpSpPr>
      <p:grpSpPr>
        <a:xfrm>
          <a:off x="0" y="0"/>
          <a:ext cx="0" cy="0"/>
          <a:chOff x="0" y="0"/>
          <a:chExt cx="0" cy="0"/>
        </a:xfrm>
      </p:grpSpPr>
      <p:sp>
        <p:nvSpPr>
          <p:cNvPr id="310" name="Google Shape;310;p34"/>
          <p:cNvSpPr txBox="1"/>
          <p:nvPr>
            <p:ph type="title"/>
          </p:nvPr>
        </p:nvSpPr>
        <p:spPr>
          <a:xfrm>
            <a:off x="2023675" y="214950"/>
            <a:ext cx="47097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3F3F3F"/>
              </a:buClr>
              <a:buSzPts val="3600"/>
              <a:buFont typeface="Calibri"/>
              <a:buNone/>
            </a:pPr>
            <a:r>
              <a:rPr lang="pt-BR"/>
              <a:t>PRÉ-PROCESSAMENTO</a:t>
            </a:r>
            <a:endParaRPr/>
          </a:p>
        </p:txBody>
      </p:sp>
      <p:sp>
        <p:nvSpPr>
          <p:cNvPr id="311" name="Google Shape;311;p34"/>
          <p:cNvSpPr txBox="1"/>
          <p:nvPr/>
        </p:nvSpPr>
        <p:spPr>
          <a:xfrm>
            <a:off x="6946485" y="1468275"/>
            <a:ext cx="1576200" cy="7386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pt-BR" sz="1400" u="none" cap="none" strike="noStrike">
                <a:solidFill>
                  <a:schemeClr val="dk1"/>
                </a:solidFill>
                <a:latin typeface="Arial"/>
                <a:ea typeface="Arial"/>
                <a:cs typeface="Arial"/>
                <a:sym typeface="Arial"/>
              </a:rPr>
              <a:t>1,2GB de Dados</a:t>
            </a:r>
            <a:endParaRPr/>
          </a:p>
          <a:p>
            <a:pPr indent="0" lvl="0" marL="0" marR="0" rtl="0" algn="ctr">
              <a:lnSpc>
                <a:spcPct val="100000"/>
              </a:lnSpc>
              <a:spcBef>
                <a:spcPts val="0"/>
              </a:spcBef>
              <a:spcAft>
                <a:spcPts val="0"/>
              </a:spcAft>
              <a:buNone/>
            </a:pPr>
            <a:r>
              <a:rPr b="0" i="0" lang="pt-BR" sz="1400" u="none" cap="none" strike="noStrike">
                <a:solidFill>
                  <a:schemeClr val="dk1"/>
                </a:solidFill>
                <a:latin typeface="Arial"/>
                <a:ea typeface="Arial"/>
                <a:cs typeface="Arial"/>
                <a:sym typeface="Arial"/>
              </a:rPr>
              <a:t>579.237 linhas</a:t>
            </a:r>
            <a:endParaRPr/>
          </a:p>
          <a:p>
            <a:pPr indent="0" lvl="0" marL="0" marR="0" rtl="0" algn="ctr">
              <a:lnSpc>
                <a:spcPct val="100000"/>
              </a:lnSpc>
              <a:spcBef>
                <a:spcPts val="0"/>
              </a:spcBef>
              <a:spcAft>
                <a:spcPts val="0"/>
              </a:spcAft>
              <a:buNone/>
            </a:pPr>
            <a:r>
              <a:rPr b="0" i="0" lang="pt-BR" sz="1400" u="none" cap="none" strike="noStrike">
                <a:solidFill>
                  <a:schemeClr val="dk1"/>
                </a:solidFill>
                <a:latin typeface="Arial"/>
                <a:ea typeface="Arial"/>
                <a:cs typeface="Arial"/>
                <a:sym typeface="Arial"/>
              </a:rPr>
              <a:t>12 colunas</a:t>
            </a:r>
            <a:endParaRPr/>
          </a:p>
        </p:txBody>
      </p:sp>
      <p:sp>
        <p:nvSpPr>
          <p:cNvPr id="312" name="Google Shape;312;p34"/>
          <p:cNvSpPr txBox="1"/>
          <p:nvPr/>
        </p:nvSpPr>
        <p:spPr>
          <a:xfrm>
            <a:off x="439525" y="1468275"/>
            <a:ext cx="5760600" cy="28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Labels - </a:t>
            </a:r>
            <a:r>
              <a:rPr lang="pt-BR">
                <a:solidFill>
                  <a:schemeClr val="dk1"/>
                </a:solidFill>
              </a:rPr>
              <a:t>técnica de </a:t>
            </a:r>
            <a:r>
              <a:rPr i="1" lang="pt-BR">
                <a:solidFill>
                  <a:schemeClr val="dk1"/>
                </a:solidFill>
              </a:rPr>
              <a:t>label encoder</a:t>
            </a:r>
            <a:r>
              <a:rPr lang="pt-BR">
                <a:solidFill>
                  <a:schemeClr val="dk1"/>
                </a:solidFill>
              </a:rPr>
              <a:t> foi pra categorizar as classes</a:t>
            </a:r>
            <a:r>
              <a:rPr lang="pt-BR"/>
              <a:t>:</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1) Workplace_Category -&gt; </a:t>
            </a:r>
            <a:r>
              <a:rPr i="1" lang="pt-BR"/>
              <a:t>label encoder</a:t>
            </a:r>
            <a:r>
              <a:rPr lang="pt-BR"/>
              <a:t> de workplace</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2) Operation_Category -&gt; </a:t>
            </a:r>
            <a:r>
              <a:rPr i="1" lang="pt-BR"/>
              <a:t>label encoder</a:t>
            </a:r>
            <a:r>
              <a:rPr lang="pt-BR"/>
              <a:t> de operation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3) Criação de StopLineShift (período do dia da parada) -&gt; com l</a:t>
            </a:r>
            <a:r>
              <a:rPr i="1" lang="pt-BR"/>
              <a:t>abel enconder</a:t>
            </a:r>
            <a:r>
              <a:rPr lang="pt-BR"/>
              <a:t>, categorizada para StopLineShift_Category</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4) Criação de StopLineCriticality (criticidade da parada) -&gt; com </a:t>
            </a:r>
            <a:r>
              <a:rPr i="1" lang="pt-BR"/>
              <a:t>label encoder</a:t>
            </a:r>
            <a:r>
              <a:rPr lang="pt-BR"/>
              <a:t>, categorizada para StopLineCriticality_Category</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5) Chassis_Category - </a:t>
            </a:r>
            <a:r>
              <a:rPr i="1" lang="pt-BR"/>
              <a:t>label enconder</a:t>
            </a:r>
            <a:r>
              <a:rPr lang="pt-BR"/>
              <a:t> de ProductionOrderId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6" name="Shape 316"/>
        <p:cNvGrpSpPr/>
        <p:nvPr/>
      </p:nvGrpSpPr>
      <p:grpSpPr>
        <a:xfrm>
          <a:off x="0" y="0"/>
          <a:ext cx="0" cy="0"/>
          <a:chOff x="0" y="0"/>
          <a:chExt cx="0" cy="0"/>
        </a:xfrm>
      </p:grpSpPr>
      <p:sp>
        <p:nvSpPr>
          <p:cNvPr id="317" name="Google Shape;317;p35"/>
          <p:cNvSpPr txBox="1"/>
          <p:nvPr>
            <p:ph type="title"/>
          </p:nvPr>
        </p:nvSpPr>
        <p:spPr>
          <a:xfrm>
            <a:off x="1957500" y="214950"/>
            <a:ext cx="4776000" cy="1088100"/>
          </a:xfrm>
          <a:prstGeom prst="rect">
            <a:avLst/>
          </a:prstGeom>
          <a:noFill/>
          <a:ln>
            <a:noFill/>
          </a:ln>
        </p:spPr>
        <p:txBody>
          <a:bodyPr anchorCtr="0" anchor="b" bIns="34275" lIns="68575" spcFirstLastPara="1" rIns="68575" wrap="square" tIns="34275">
            <a:noAutofit/>
          </a:bodyPr>
          <a:lstStyle/>
          <a:p>
            <a:pPr indent="0" lvl="0" marL="0" marR="0" rtl="0" algn="ctr">
              <a:lnSpc>
                <a:spcPct val="85000"/>
              </a:lnSpc>
              <a:spcBef>
                <a:spcPts val="0"/>
              </a:spcBef>
              <a:spcAft>
                <a:spcPts val="0"/>
              </a:spcAft>
              <a:buClr>
                <a:srgbClr val="3F3F3F"/>
              </a:buClr>
              <a:buSzPts val="3600"/>
              <a:buFont typeface="Calibri"/>
              <a:buNone/>
            </a:pPr>
            <a:r>
              <a:rPr lang="pt-BR"/>
              <a:t>PRÉ-PROCESSAMENTO</a:t>
            </a:r>
            <a:endParaRPr/>
          </a:p>
        </p:txBody>
      </p:sp>
      <p:sp>
        <p:nvSpPr>
          <p:cNvPr id="318" name="Google Shape;318;p35"/>
          <p:cNvSpPr txBox="1"/>
          <p:nvPr/>
        </p:nvSpPr>
        <p:spPr>
          <a:xfrm>
            <a:off x="6946485" y="1468275"/>
            <a:ext cx="1576200" cy="7386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pt-BR" sz="1400" u="none" cap="none" strike="noStrike">
                <a:solidFill>
                  <a:schemeClr val="dk1"/>
                </a:solidFill>
                <a:latin typeface="Arial"/>
                <a:ea typeface="Arial"/>
                <a:cs typeface="Arial"/>
                <a:sym typeface="Arial"/>
              </a:rPr>
              <a:t>1,2GB de Dados</a:t>
            </a:r>
            <a:endParaRPr/>
          </a:p>
          <a:p>
            <a:pPr indent="0" lvl="0" marL="0" marR="0" rtl="0" algn="ctr">
              <a:lnSpc>
                <a:spcPct val="100000"/>
              </a:lnSpc>
              <a:spcBef>
                <a:spcPts val="0"/>
              </a:spcBef>
              <a:spcAft>
                <a:spcPts val="0"/>
              </a:spcAft>
              <a:buNone/>
            </a:pPr>
            <a:r>
              <a:rPr b="0" i="0" lang="pt-BR" sz="1400" u="none" cap="none" strike="noStrike">
                <a:solidFill>
                  <a:schemeClr val="dk1"/>
                </a:solidFill>
                <a:latin typeface="Arial"/>
                <a:ea typeface="Arial"/>
                <a:cs typeface="Arial"/>
                <a:sym typeface="Arial"/>
              </a:rPr>
              <a:t>579.237 linhas</a:t>
            </a:r>
            <a:endParaRPr/>
          </a:p>
          <a:p>
            <a:pPr indent="0" lvl="0" marL="0" marR="0" rtl="0" algn="ctr">
              <a:lnSpc>
                <a:spcPct val="100000"/>
              </a:lnSpc>
              <a:spcBef>
                <a:spcPts val="0"/>
              </a:spcBef>
              <a:spcAft>
                <a:spcPts val="0"/>
              </a:spcAft>
              <a:buNone/>
            </a:pPr>
            <a:r>
              <a:rPr b="0" i="0" lang="pt-BR" sz="1400" u="none" cap="none" strike="noStrike">
                <a:solidFill>
                  <a:schemeClr val="dk1"/>
                </a:solidFill>
                <a:latin typeface="Arial"/>
                <a:ea typeface="Arial"/>
                <a:cs typeface="Arial"/>
                <a:sym typeface="Arial"/>
              </a:rPr>
              <a:t>12 colunas</a:t>
            </a:r>
            <a:endParaRPr/>
          </a:p>
        </p:txBody>
      </p:sp>
      <p:sp>
        <p:nvSpPr>
          <p:cNvPr id="319" name="Google Shape;319;p35"/>
          <p:cNvSpPr txBox="1"/>
          <p:nvPr/>
        </p:nvSpPr>
        <p:spPr>
          <a:xfrm>
            <a:off x="346025" y="1468275"/>
            <a:ext cx="6387300" cy="28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T</a:t>
            </a:r>
            <a:r>
              <a:rPr lang="pt-BR"/>
              <a:t>ransformações feitas: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1) TimeDiffSeconds (transformação de TIME_DIFF em segundos)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2) Criação da coluna Time_diff_seconds_bins - distribuição da classe TimeDiffSeconds em ranges de tempo</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Colunas utilizadas para treinamento: </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1) ["Chassis_Category", "Type_BIN", "Workplace_Category", "Operation_Category", "Time_diff_seconds_bins", "StopLineShift_Category", "StopLineCriticality_Category"]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6"/>
          <p:cNvSpPr txBox="1"/>
          <p:nvPr>
            <p:ph type="title"/>
          </p:nvPr>
        </p:nvSpPr>
        <p:spPr>
          <a:xfrm>
            <a:off x="2023675" y="214950"/>
            <a:ext cx="47097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3F3F3F"/>
              </a:buClr>
              <a:buSzPts val="3600"/>
              <a:buFont typeface="Calibri"/>
              <a:buNone/>
            </a:pPr>
            <a:r>
              <a:rPr lang="pt-BR"/>
              <a:t>HISTOGRAMA POR DURAÇÃO DE PARADA</a:t>
            </a:r>
            <a:endParaRPr/>
          </a:p>
        </p:txBody>
      </p:sp>
      <p:pic>
        <p:nvPicPr>
          <p:cNvPr id="325" name="Google Shape;325;p36"/>
          <p:cNvPicPr preferRelativeResize="0"/>
          <p:nvPr/>
        </p:nvPicPr>
        <p:blipFill rotWithShape="1">
          <a:blip r:embed="rId3">
            <a:alphaModFix/>
          </a:blip>
          <a:srcRect b="7220" l="7273" r="9089" t="10023"/>
          <a:stretch/>
        </p:blipFill>
        <p:spPr>
          <a:xfrm>
            <a:off x="1807045" y="1499626"/>
            <a:ext cx="4926330" cy="2924175"/>
          </a:xfrm>
          <a:prstGeom prst="rect">
            <a:avLst/>
          </a:prstGeom>
          <a:noFill/>
          <a:ln>
            <a:noFill/>
          </a:ln>
        </p:spPr>
      </p:pic>
      <p:pic>
        <p:nvPicPr>
          <p:cNvPr id="326" name="Google Shape;326;p36"/>
          <p:cNvPicPr preferRelativeResize="0"/>
          <p:nvPr/>
        </p:nvPicPr>
        <p:blipFill rotWithShape="1">
          <a:blip r:embed="rId4">
            <a:alphaModFix/>
          </a:blip>
          <a:srcRect b="8581" l="7416" r="8069" t="10448"/>
          <a:stretch/>
        </p:blipFill>
        <p:spPr>
          <a:xfrm>
            <a:off x="1807045" y="1527196"/>
            <a:ext cx="4924800" cy="2923200"/>
          </a:xfrm>
          <a:prstGeom prst="rect">
            <a:avLst/>
          </a:prstGeom>
          <a:noFill/>
          <a:ln>
            <a:noFill/>
          </a:ln>
        </p:spPr>
      </p:pic>
      <p:sp>
        <p:nvSpPr>
          <p:cNvPr id="327" name="Google Shape;327;p36"/>
          <p:cNvSpPr/>
          <p:nvPr/>
        </p:nvSpPr>
        <p:spPr>
          <a:xfrm>
            <a:off x="1698172" y="1553792"/>
            <a:ext cx="1491916" cy="2870009"/>
          </a:xfrm>
          <a:prstGeom prst="ellipse">
            <a:avLst/>
          </a:prstGeom>
          <a:noFill/>
          <a:ln cap="flat" cmpd="sng" w="25400">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28" name="Google Shape;328;p36"/>
          <p:cNvSpPr/>
          <p:nvPr/>
        </p:nvSpPr>
        <p:spPr>
          <a:xfrm>
            <a:off x="1970821" y="1526708"/>
            <a:ext cx="1120400" cy="2870009"/>
          </a:xfrm>
          <a:prstGeom prst="ellipse">
            <a:avLst/>
          </a:prstGeom>
          <a:noFill/>
          <a:ln cap="flat" cmpd="sng" w="25400">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329" name="Google Shape;329;p36"/>
          <p:cNvPicPr preferRelativeResize="0"/>
          <p:nvPr/>
        </p:nvPicPr>
        <p:blipFill rotWithShape="1">
          <a:blip r:embed="rId5">
            <a:alphaModFix/>
          </a:blip>
          <a:srcRect b="8769" l="7836" r="8769" t="10447"/>
          <a:stretch/>
        </p:blipFill>
        <p:spPr>
          <a:xfrm>
            <a:off x="1970821" y="1528322"/>
            <a:ext cx="4924800" cy="2923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2000"/>
                                        <p:tgtEl>
                                          <p:spTgt spid="327"/>
                                        </p:tgtEl>
                                      </p:cBhvr>
                                    </p:animEffect>
                                  </p:childTnLst>
                                </p:cTn>
                              </p:par>
                            </p:childTnLst>
                          </p:cTn>
                        </p:par>
                        <p:par>
                          <p:cTn fill="hold">
                            <p:stCondLst>
                              <p:cond delay="2000"/>
                            </p:stCondLst>
                            <p:childTnLst>
                              <p:par>
                                <p:cTn fill="hold" nodeType="afterEffect" presetClass="exit" presetID="1" presetSubtype="0">
                                  <p:stCondLst>
                                    <p:cond delay="500"/>
                                  </p:stCondLst>
                                  <p:childTnLst>
                                    <p:set>
                                      <p:cBhvr>
                                        <p:cTn dur="1" fill="hold">
                                          <p:stCondLst>
                                            <p:cond delay="1"/>
                                          </p:stCondLst>
                                        </p:cTn>
                                        <p:tgtEl>
                                          <p:spTgt spid="327"/>
                                        </p:tgtEl>
                                        <p:attrNameLst>
                                          <p:attrName>style.visibility</p:attrName>
                                        </p:attrNameLst>
                                      </p:cBhvr>
                                      <p:to>
                                        <p:strVal val="hidden"/>
                                      </p:to>
                                    </p:set>
                                  </p:childTnLst>
                                </p:cTn>
                              </p:par>
                              <p:par>
                                <p:cTn fill="hold" nodeType="withEffect" presetClass="entr" presetID="23" presetSubtype="16">
                                  <p:stCondLst>
                                    <p:cond delay="500"/>
                                  </p:stCondLst>
                                  <p:childTnLst>
                                    <p:set>
                                      <p:cBhvr>
                                        <p:cTn dur="1" fill="hold">
                                          <p:stCondLst>
                                            <p:cond delay="0"/>
                                          </p:stCondLst>
                                        </p:cTn>
                                        <p:tgtEl>
                                          <p:spTgt spid="326"/>
                                        </p:tgtEl>
                                        <p:attrNameLst>
                                          <p:attrName>style.visibility</p:attrName>
                                        </p:attrNameLst>
                                      </p:cBhvr>
                                      <p:to>
                                        <p:strVal val="visible"/>
                                      </p:to>
                                    </p:set>
                                    <p:anim calcmode="lin" valueType="num">
                                      <p:cBhvr additive="base">
                                        <p:cTn dur="500"/>
                                        <p:tgtEl>
                                          <p:spTgt spid="326"/>
                                        </p:tgtEl>
                                        <p:attrNameLst>
                                          <p:attrName>ppt_w</p:attrName>
                                        </p:attrNameLst>
                                      </p:cBhvr>
                                      <p:tavLst>
                                        <p:tav fmla="" tm="0">
                                          <p:val>
                                            <p:strVal val="0"/>
                                          </p:val>
                                        </p:tav>
                                        <p:tav fmla="" tm="100000">
                                          <p:val>
                                            <p:strVal val="#ppt_w"/>
                                          </p:val>
                                        </p:tav>
                                      </p:tavLst>
                                    </p:anim>
                                    <p:anim calcmode="lin" valueType="num">
                                      <p:cBhvr additive="base">
                                        <p:cTn dur="500"/>
                                        <p:tgtEl>
                                          <p:spTgt spid="32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2000"/>
                                        <p:tgtEl>
                                          <p:spTgt spid="328"/>
                                        </p:tgtEl>
                                      </p:cBhvr>
                                    </p:animEffect>
                                  </p:childTnLst>
                                </p:cTn>
                              </p:par>
                            </p:childTnLst>
                          </p:cTn>
                        </p:par>
                        <p:par>
                          <p:cTn fill="hold">
                            <p:stCondLst>
                              <p:cond delay="2000"/>
                            </p:stCondLst>
                            <p:childTnLst>
                              <p:par>
                                <p:cTn fill="hold" nodeType="afterEffect" presetClass="exit" presetID="1" presetSubtype="0">
                                  <p:stCondLst>
                                    <p:cond delay="500"/>
                                  </p:stCondLst>
                                  <p:childTnLst>
                                    <p:set>
                                      <p:cBhvr>
                                        <p:cTn dur="1" fill="hold">
                                          <p:stCondLst>
                                            <p:cond delay="1"/>
                                          </p:stCondLst>
                                        </p:cTn>
                                        <p:tgtEl>
                                          <p:spTgt spid="328"/>
                                        </p:tgtEl>
                                        <p:attrNameLst>
                                          <p:attrName>style.visibility</p:attrName>
                                        </p:attrNameLst>
                                      </p:cBhvr>
                                      <p:to>
                                        <p:strVal val="hidden"/>
                                      </p:to>
                                    </p:set>
                                  </p:childTnLst>
                                </p:cTn>
                              </p:par>
                              <p:par>
                                <p:cTn fill="hold" nodeType="withEffect" presetClass="entr" presetID="23" presetSubtype="16">
                                  <p:stCondLst>
                                    <p:cond delay="500"/>
                                  </p:stCondLst>
                                  <p:childTnLst>
                                    <p:set>
                                      <p:cBhvr>
                                        <p:cTn dur="1" fill="hold">
                                          <p:stCondLst>
                                            <p:cond delay="0"/>
                                          </p:stCondLst>
                                        </p:cTn>
                                        <p:tgtEl>
                                          <p:spTgt spid="329"/>
                                        </p:tgtEl>
                                        <p:attrNameLst>
                                          <p:attrName>style.visibility</p:attrName>
                                        </p:attrNameLst>
                                      </p:cBhvr>
                                      <p:to>
                                        <p:strVal val="visible"/>
                                      </p:to>
                                    </p:set>
                                    <p:anim calcmode="lin" valueType="num">
                                      <p:cBhvr additive="base">
                                        <p:cTn dur="500"/>
                                        <p:tgtEl>
                                          <p:spTgt spid="329"/>
                                        </p:tgtEl>
                                        <p:attrNameLst>
                                          <p:attrName>ppt_w</p:attrName>
                                        </p:attrNameLst>
                                      </p:cBhvr>
                                      <p:tavLst>
                                        <p:tav fmla="" tm="0">
                                          <p:val>
                                            <p:strVal val="0"/>
                                          </p:val>
                                        </p:tav>
                                        <p:tav fmla="" tm="100000">
                                          <p:val>
                                            <p:strVal val="#ppt_w"/>
                                          </p:val>
                                        </p:tav>
                                      </p:tavLst>
                                    </p:anim>
                                    <p:anim calcmode="lin" valueType="num">
                                      <p:cBhvr additive="base">
                                        <p:cTn dur="500"/>
                                        <p:tgtEl>
                                          <p:spTgt spid="32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7"/>
          <p:cNvSpPr txBox="1"/>
          <p:nvPr>
            <p:ph type="title"/>
          </p:nvPr>
        </p:nvSpPr>
        <p:spPr>
          <a:xfrm>
            <a:off x="1949750" y="214950"/>
            <a:ext cx="4783500" cy="1088100"/>
          </a:xfrm>
          <a:prstGeom prst="rect">
            <a:avLst/>
          </a:prstGeom>
          <a:noFill/>
          <a:ln>
            <a:noFill/>
          </a:ln>
        </p:spPr>
        <p:txBody>
          <a:bodyPr anchorCtr="0" anchor="b" bIns="34275" lIns="68575" spcFirstLastPara="1" rIns="68575" wrap="square" tIns="34275">
            <a:noAutofit/>
          </a:bodyPr>
          <a:lstStyle/>
          <a:p>
            <a:pPr indent="0" lvl="0" marL="0" marR="0" rtl="0" algn="ctr">
              <a:lnSpc>
                <a:spcPct val="85000"/>
              </a:lnSpc>
              <a:spcBef>
                <a:spcPts val="0"/>
              </a:spcBef>
              <a:spcAft>
                <a:spcPts val="0"/>
              </a:spcAft>
              <a:buClr>
                <a:srgbClr val="3F3F3F"/>
              </a:buClr>
              <a:buSzPts val="3600"/>
              <a:buFont typeface="Calibri"/>
              <a:buNone/>
            </a:pPr>
            <a:r>
              <a:rPr lang="pt-BR"/>
              <a:t>BOXPLOT</a:t>
            </a:r>
            <a:endParaRPr/>
          </a:p>
        </p:txBody>
      </p:sp>
      <p:pic>
        <p:nvPicPr>
          <p:cNvPr id="335" name="Google Shape;335;p37"/>
          <p:cNvPicPr preferRelativeResize="0"/>
          <p:nvPr/>
        </p:nvPicPr>
        <p:blipFill rotWithShape="1">
          <a:blip r:embed="rId3">
            <a:alphaModFix/>
          </a:blip>
          <a:srcRect b="10074" l="9235" r="7370" t="10075"/>
          <a:stretch/>
        </p:blipFill>
        <p:spPr>
          <a:xfrm>
            <a:off x="2320290" y="1458987"/>
            <a:ext cx="4503420" cy="323405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8"/>
          <p:cNvSpPr txBox="1"/>
          <p:nvPr>
            <p:ph type="title"/>
          </p:nvPr>
        </p:nvSpPr>
        <p:spPr>
          <a:xfrm>
            <a:off x="2023675" y="214950"/>
            <a:ext cx="4709700" cy="1088100"/>
          </a:xfrm>
          <a:prstGeom prst="rect">
            <a:avLst/>
          </a:prstGeom>
          <a:noFill/>
          <a:ln>
            <a:noFill/>
          </a:ln>
        </p:spPr>
        <p:txBody>
          <a:bodyPr anchorCtr="0" anchor="ctr" bIns="34275" lIns="68575" spcFirstLastPara="1" rIns="68575" wrap="square" tIns="34275">
            <a:noAutofit/>
          </a:bodyPr>
          <a:lstStyle/>
          <a:p>
            <a:pPr indent="0" lvl="0" marL="0" marR="0" rtl="0" algn="ctr">
              <a:lnSpc>
                <a:spcPct val="85000"/>
              </a:lnSpc>
              <a:spcBef>
                <a:spcPts val="0"/>
              </a:spcBef>
              <a:spcAft>
                <a:spcPts val="0"/>
              </a:spcAft>
              <a:buClr>
                <a:srgbClr val="3F3F3F"/>
              </a:buClr>
              <a:buSzPts val="3600"/>
              <a:buFont typeface="Calibri"/>
              <a:buNone/>
            </a:pPr>
            <a:r>
              <a:rPr lang="pt-BR"/>
              <a:t>ESTRATIFICAÇÃO EM CLASSES</a:t>
            </a:r>
            <a:endParaRPr/>
          </a:p>
        </p:txBody>
      </p:sp>
      <p:graphicFrame>
        <p:nvGraphicFramePr>
          <p:cNvPr id="341" name="Google Shape;341;p38"/>
          <p:cNvGraphicFramePr/>
          <p:nvPr/>
        </p:nvGraphicFramePr>
        <p:xfrm>
          <a:off x="914125" y="1582275"/>
          <a:ext cx="3000000" cy="3000000"/>
        </p:xfrm>
        <a:graphic>
          <a:graphicData uri="http://schemas.openxmlformats.org/drawingml/2006/table">
            <a:tbl>
              <a:tblPr>
                <a:noFill/>
                <a:tableStyleId>{4056C399-67AD-4204-B15F-2DDBA296AE60}</a:tableStyleId>
              </a:tblPr>
              <a:tblGrid>
                <a:gridCol w="1809750"/>
                <a:gridCol w="1809750"/>
                <a:gridCol w="1809750"/>
                <a:gridCol w="1809750"/>
              </a:tblGrid>
              <a:tr h="381000">
                <a:tc>
                  <a:txBody>
                    <a:bodyPr/>
                    <a:lstStyle/>
                    <a:p>
                      <a:pPr indent="0" lvl="0" marL="0" rtl="0" algn="ctr">
                        <a:spcBef>
                          <a:spcPts val="0"/>
                        </a:spcBef>
                        <a:spcAft>
                          <a:spcPts val="0"/>
                        </a:spcAft>
                        <a:buNone/>
                      </a:pPr>
                      <a:r>
                        <a:rPr lang="pt-BR"/>
                        <a:t>Classe</a:t>
                      </a:r>
                      <a:endParaRPr/>
                    </a:p>
                  </a:txBody>
                  <a:tcPr marT="91425" marB="91425" marR="91425" marL="91425"/>
                </a:tc>
                <a:tc>
                  <a:txBody>
                    <a:bodyPr/>
                    <a:lstStyle/>
                    <a:p>
                      <a:pPr indent="0" lvl="0" marL="0" rtl="0" algn="ctr">
                        <a:spcBef>
                          <a:spcPts val="0"/>
                        </a:spcBef>
                        <a:spcAft>
                          <a:spcPts val="0"/>
                        </a:spcAft>
                        <a:buNone/>
                      </a:pPr>
                      <a:r>
                        <a:rPr lang="pt-BR"/>
                        <a:t>Intervalo</a:t>
                      </a:r>
                      <a:endParaRPr/>
                    </a:p>
                  </a:txBody>
                  <a:tcPr marT="91425" marB="91425" marR="91425" marL="91425"/>
                </a:tc>
                <a:tc>
                  <a:txBody>
                    <a:bodyPr/>
                    <a:lstStyle/>
                    <a:p>
                      <a:pPr indent="0" lvl="0" marL="0" rtl="0" algn="ctr">
                        <a:spcBef>
                          <a:spcPts val="0"/>
                        </a:spcBef>
                        <a:spcAft>
                          <a:spcPts val="0"/>
                        </a:spcAft>
                        <a:buNone/>
                      </a:pPr>
                      <a:r>
                        <a:rPr lang="pt-BR"/>
                        <a:t>Classe</a:t>
                      </a:r>
                      <a:endParaRPr/>
                    </a:p>
                  </a:txBody>
                  <a:tcPr marT="91425" marB="91425" marR="91425" marL="91425"/>
                </a:tc>
                <a:tc>
                  <a:txBody>
                    <a:bodyPr/>
                    <a:lstStyle/>
                    <a:p>
                      <a:pPr indent="0" lvl="0" marL="0" rtl="0" algn="ctr">
                        <a:spcBef>
                          <a:spcPts val="0"/>
                        </a:spcBef>
                        <a:spcAft>
                          <a:spcPts val="0"/>
                        </a:spcAft>
                        <a:buNone/>
                      </a:pPr>
                      <a:r>
                        <a:rPr lang="pt-BR"/>
                        <a:t>Intervalo</a:t>
                      </a:r>
                      <a:endParaRPr/>
                    </a:p>
                  </a:txBody>
                  <a:tcPr marT="91425" marB="91425" marR="91425" marL="91425"/>
                </a:tc>
              </a:tr>
              <a:tr h="381000">
                <a:tc>
                  <a:txBody>
                    <a:bodyPr/>
                    <a:lstStyle/>
                    <a:p>
                      <a:pPr indent="0" lvl="0" marL="0" rtl="0" algn="ctr">
                        <a:spcBef>
                          <a:spcPts val="0"/>
                        </a:spcBef>
                        <a:spcAft>
                          <a:spcPts val="0"/>
                        </a:spcAft>
                        <a:buNone/>
                      </a:pPr>
                      <a:r>
                        <a:rPr lang="pt-BR"/>
                        <a:t>0</a:t>
                      </a:r>
                      <a:endParaRPr/>
                    </a:p>
                  </a:txBody>
                  <a:tcPr marT="91425" marB="91425" marR="91425" marL="91425"/>
                </a:tc>
                <a:tc>
                  <a:txBody>
                    <a:bodyPr/>
                    <a:lstStyle/>
                    <a:p>
                      <a:pPr indent="0" lvl="0" marL="0" rtl="0" algn="ctr">
                        <a:spcBef>
                          <a:spcPts val="0"/>
                        </a:spcBef>
                        <a:spcAft>
                          <a:spcPts val="0"/>
                        </a:spcAft>
                        <a:buNone/>
                      </a:pPr>
                      <a:r>
                        <a:rPr lang="pt-BR"/>
                        <a:t>0 - 10s</a:t>
                      </a:r>
                      <a:endParaRPr/>
                    </a:p>
                  </a:txBody>
                  <a:tcPr marT="91425" marB="91425" marR="91425" marL="91425"/>
                </a:tc>
                <a:tc>
                  <a:txBody>
                    <a:bodyPr/>
                    <a:lstStyle/>
                    <a:p>
                      <a:pPr indent="0" lvl="0" marL="0" rtl="0" algn="ctr">
                        <a:spcBef>
                          <a:spcPts val="0"/>
                        </a:spcBef>
                        <a:spcAft>
                          <a:spcPts val="0"/>
                        </a:spcAft>
                        <a:buNone/>
                      </a:pPr>
                      <a:r>
                        <a:rPr lang="pt-BR"/>
                        <a:t>6</a:t>
                      </a:r>
                      <a:endParaRPr/>
                    </a:p>
                  </a:txBody>
                  <a:tcPr marT="91425" marB="91425" marR="91425" marL="91425"/>
                </a:tc>
                <a:tc>
                  <a:txBody>
                    <a:bodyPr/>
                    <a:lstStyle/>
                    <a:p>
                      <a:pPr indent="0" lvl="0" marL="0" rtl="0" algn="ctr">
                        <a:spcBef>
                          <a:spcPts val="0"/>
                        </a:spcBef>
                        <a:spcAft>
                          <a:spcPts val="0"/>
                        </a:spcAft>
                        <a:buNone/>
                      </a:pPr>
                      <a:r>
                        <a:rPr lang="pt-BR"/>
                        <a:t>91s - 120s</a:t>
                      </a:r>
                      <a:endParaRPr/>
                    </a:p>
                  </a:txBody>
                  <a:tcPr marT="91425" marB="91425" marR="91425" marL="91425"/>
                </a:tc>
              </a:tr>
              <a:tr h="381000">
                <a:tc>
                  <a:txBody>
                    <a:bodyPr/>
                    <a:lstStyle/>
                    <a:p>
                      <a:pPr indent="0" lvl="0" marL="0" rtl="0" algn="ctr">
                        <a:spcBef>
                          <a:spcPts val="0"/>
                        </a:spcBef>
                        <a:spcAft>
                          <a:spcPts val="0"/>
                        </a:spcAft>
                        <a:buNone/>
                      </a:pPr>
                      <a:r>
                        <a:rPr lang="pt-BR"/>
                        <a:t>1</a:t>
                      </a:r>
                      <a:endParaRPr/>
                    </a:p>
                  </a:txBody>
                  <a:tcPr marT="91425" marB="91425" marR="91425" marL="91425"/>
                </a:tc>
                <a:tc>
                  <a:txBody>
                    <a:bodyPr/>
                    <a:lstStyle/>
                    <a:p>
                      <a:pPr indent="0" lvl="0" marL="0" rtl="0" algn="ctr">
                        <a:spcBef>
                          <a:spcPts val="0"/>
                        </a:spcBef>
                        <a:spcAft>
                          <a:spcPts val="0"/>
                        </a:spcAft>
                        <a:buNone/>
                      </a:pPr>
                      <a:r>
                        <a:rPr lang="pt-BR"/>
                        <a:t>11s - 20s</a:t>
                      </a:r>
                      <a:endParaRPr/>
                    </a:p>
                  </a:txBody>
                  <a:tcPr marT="91425" marB="91425" marR="91425" marL="91425"/>
                </a:tc>
                <a:tc>
                  <a:txBody>
                    <a:bodyPr/>
                    <a:lstStyle/>
                    <a:p>
                      <a:pPr indent="0" lvl="0" marL="0" rtl="0" algn="ctr">
                        <a:spcBef>
                          <a:spcPts val="0"/>
                        </a:spcBef>
                        <a:spcAft>
                          <a:spcPts val="0"/>
                        </a:spcAft>
                        <a:buNone/>
                      </a:pPr>
                      <a:r>
                        <a:rPr lang="pt-BR"/>
                        <a:t>7</a:t>
                      </a:r>
                      <a:endParaRPr/>
                    </a:p>
                  </a:txBody>
                  <a:tcPr marT="91425" marB="91425" marR="91425" marL="91425"/>
                </a:tc>
                <a:tc>
                  <a:txBody>
                    <a:bodyPr/>
                    <a:lstStyle/>
                    <a:p>
                      <a:pPr indent="0" lvl="0" marL="0" rtl="0" algn="ctr">
                        <a:spcBef>
                          <a:spcPts val="0"/>
                        </a:spcBef>
                        <a:spcAft>
                          <a:spcPts val="0"/>
                        </a:spcAft>
                        <a:buNone/>
                      </a:pPr>
                      <a:r>
                        <a:rPr lang="pt-BR"/>
                        <a:t>121s - 180s</a:t>
                      </a:r>
                      <a:endParaRPr/>
                    </a:p>
                  </a:txBody>
                  <a:tcPr marT="91425" marB="91425" marR="91425" marL="91425"/>
                </a:tc>
              </a:tr>
              <a:tr h="381000">
                <a:tc>
                  <a:txBody>
                    <a:bodyPr/>
                    <a:lstStyle/>
                    <a:p>
                      <a:pPr indent="0" lvl="0" marL="0" rtl="0" algn="ctr">
                        <a:spcBef>
                          <a:spcPts val="0"/>
                        </a:spcBef>
                        <a:spcAft>
                          <a:spcPts val="0"/>
                        </a:spcAft>
                        <a:buNone/>
                      </a:pPr>
                      <a:r>
                        <a:rPr lang="pt-BR"/>
                        <a:t>2</a:t>
                      </a:r>
                      <a:endParaRPr/>
                    </a:p>
                  </a:txBody>
                  <a:tcPr marT="91425" marB="91425" marR="91425" marL="91425"/>
                </a:tc>
                <a:tc>
                  <a:txBody>
                    <a:bodyPr/>
                    <a:lstStyle/>
                    <a:p>
                      <a:pPr indent="0" lvl="0" marL="0" rtl="0" algn="ctr">
                        <a:spcBef>
                          <a:spcPts val="0"/>
                        </a:spcBef>
                        <a:spcAft>
                          <a:spcPts val="0"/>
                        </a:spcAft>
                        <a:buNone/>
                      </a:pPr>
                      <a:r>
                        <a:rPr lang="pt-BR"/>
                        <a:t>21s - 30s</a:t>
                      </a:r>
                      <a:endParaRPr/>
                    </a:p>
                  </a:txBody>
                  <a:tcPr marT="91425" marB="91425" marR="91425" marL="91425"/>
                </a:tc>
                <a:tc>
                  <a:txBody>
                    <a:bodyPr/>
                    <a:lstStyle/>
                    <a:p>
                      <a:pPr indent="0" lvl="0" marL="0" rtl="0" algn="ctr">
                        <a:spcBef>
                          <a:spcPts val="0"/>
                        </a:spcBef>
                        <a:spcAft>
                          <a:spcPts val="0"/>
                        </a:spcAft>
                        <a:buNone/>
                      </a:pPr>
                      <a:r>
                        <a:rPr lang="pt-BR"/>
                        <a:t>8</a:t>
                      </a:r>
                      <a:endParaRPr/>
                    </a:p>
                  </a:txBody>
                  <a:tcPr marT="91425" marB="91425" marR="91425" marL="91425"/>
                </a:tc>
                <a:tc>
                  <a:txBody>
                    <a:bodyPr/>
                    <a:lstStyle/>
                    <a:p>
                      <a:pPr indent="0" lvl="0" marL="0" rtl="0" algn="ctr">
                        <a:spcBef>
                          <a:spcPts val="0"/>
                        </a:spcBef>
                        <a:spcAft>
                          <a:spcPts val="0"/>
                        </a:spcAft>
                        <a:buNone/>
                      </a:pPr>
                      <a:r>
                        <a:rPr lang="pt-BR"/>
                        <a:t>181s - 360s</a:t>
                      </a:r>
                      <a:endParaRPr/>
                    </a:p>
                  </a:txBody>
                  <a:tcPr marT="91425" marB="91425" marR="91425" marL="91425"/>
                </a:tc>
              </a:tr>
              <a:tr h="381000">
                <a:tc>
                  <a:txBody>
                    <a:bodyPr/>
                    <a:lstStyle/>
                    <a:p>
                      <a:pPr indent="0" lvl="0" marL="0" rtl="0" algn="ctr">
                        <a:spcBef>
                          <a:spcPts val="0"/>
                        </a:spcBef>
                        <a:spcAft>
                          <a:spcPts val="0"/>
                        </a:spcAft>
                        <a:buNone/>
                      </a:pPr>
                      <a:r>
                        <a:rPr lang="pt-BR"/>
                        <a:t>3</a:t>
                      </a:r>
                      <a:endParaRPr/>
                    </a:p>
                  </a:txBody>
                  <a:tcPr marT="91425" marB="91425" marR="91425" marL="91425"/>
                </a:tc>
                <a:tc>
                  <a:txBody>
                    <a:bodyPr/>
                    <a:lstStyle/>
                    <a:p>
                      <a:pPr indent="0" lvl="0" marL="0" rtl="0" algn="ctr">
                        <a:spcBef>
                          <a:spcPts val="0"/>
                        </a:spcBef>
                        <a:spcAft>
                          <a:spcPts val="0"/>
                        </a:spcAft>
                        <a:buNone/>
                      </a:pPr>
                      <a:r>
                        <a:rPr lang="pt-BR"/>
                        <a:t>31s - 45s</a:t>
                      </a:r>
                      <a:endParaRPr/>
                    </a:p>
                  </a:txBody>
                  <a:tcPr marT="91425" marB="91425" marR="91425" marL="91425"/>
                </a:tc>
                <a:tc>
                  <a:txBody>
                    <a:bodyPr/>
                    <a:lstStyle/>
                    <a:p>
                      <a:pPr indent="0" lvl="0" marL="0" rtl="0" algn="ctr">
                        <a:spcBef>
                          <a:spcPts val="0"/>
                        </a:spcBef>
                        <a:spcAft>
                          <a:spcPts val="0"/>
                        </a:spcAft>
                        <a:buNone/>
                      </a:pPr>
                      <a:r>
                        <a:rPr lang="pt-BR"/>
                        <a:t>9</a:t>
                      </a:r>
                      <a:endParaRPr/>
                    </a:p>
                  </a:txBody>
                  <a:tcPr marT="91425" marB="91425" marR="91425" marL="91425"/>
                </a:tc>
                <a:tc>
                  <a:txBody>
                    <a:bodyPr/>
                    <a:lstStyle/>
                    <a:p>
                      <a:pPr indent="0" lvl="0" marL="0" rtl="0" algn="ctr">
                        <a:spcBef>
                          <a:spcPts val="0"/>
                        </a:spcBef>
                        <a:spcAft>
                          <a:spcPts val="0"/>
                        </a:spcAft>
                        <a:buNone/>
                      </a:pPr>
                      <a:r>
                        <a:rPr lang="pt-BR"/>
                        <a:t>361s - 720s</a:t>
                      </a:r>
                      <a:endParaRPr/>
                    </a:p>
                  </a:txBody>
                  <a:tcPr marT="91425" marB="91425" marR="91425" marL="91425"/>
                </a:tc>
              </a:tr>
              <a:tr h="381000">
                <a:tc>
                  <a:txBody>
                    <a:bodyPr/>
                    <a:lstStyle/>
                    <a:p>
                      <a:pPr indent="0" lvl="0" marL="0" rtl="0" algn="ctr">
                        <a:spcBef>
                          <a:spcPts val="0"/>
                        </a:spcBef>
                        <a:spcAft>
                          <a:spcPts val="0"/>
                        </a:spcAft>
                        <a:buNone/>
                      </a:pPr>
                      <a:r>
                        <a:rPr lang="pt-BR"/>
                        <a:t>4</a:t>
                      </a:r>
                      <a:endParaRPr/>
                    </a:p>
                  </a:txBody>
                  <a:tcPr marT="91425" marB="91425" marR="91425" marL="91425"/>
                </a:tc>
                <a:tc>
                  <a:txBody>
                    <a:bodyPr/>
                    <a:lstStyle/>
                    <a:p>
                      <a:pPr indent="0" lvl="0" marL="0" rtl="0" algn="ctr">
                        <a:spcBef>
                          <a:spcPts val="0"/>
                        </a:spcBef>
                        <a:spcAft>
                          <a:spcPts val="0"/>
                        </a:spcAft>
                        <a:buNone/>
                      </a:pPr>
                      <a:r>
                        <a:rPr lang="pt-BR"/>
                        <a:t>46s - 60s</a:t>
                      </a:r>
                      <a:endParaRPr/>
                    </a:p>
                  </a:txBody>
                  <a:tcPr marT="91425" marB="91425" marR="91425" marL="91425"/>
                </a:tc>
                <a:tc>
                  <a:txBody>
                    <a:bodyPr/>
                    <a:lstStyle/>
                    <a:p>
                      <a:pPr indent="0" lvl="0" marL="0" rtl="0" algn="ctr">
                        <a:spcBef>
                          <a:spcPts val="0"/>
                        </a:spcBef>
                        <a:spcAft>
                          <a:spcPts val="0"/>
                        </a:spcAft>
                        <a:buNone/>
                      </a:pPr>
                      <a:r>
                        <a:rPr lang="pt-BR"/>
                        <a:t>10</a:t>
                      </a:r>
                      <a:endParaRPr/>
                    </a:p>
                  </a:txBody>
                  <a:tcPr marT="91425" marB="91425" marR="91425" marL="91425"/>
                </a:tc>
                <a:tc>
                  <a:txBody>
                    <a:bodyPr/>
                    <a:lstStyle/>
                    <a:p>
                      <a:pPr indent="0" lvl="0" marL="0" rtl="0" algn="ctr">
                        <a:spcBef>
                          <a:spcPts val="0"/>
                        </a:spcBef>
                        <a:spcAft>
                          <a:spcPts val="0"/>
                        </a:spcAft>
                        <a:buNone/>
                      </a:pPr>
                      <a:r>
                        <a:rPr lang="pt-BR"/>
                        <a:t>721s </a:t>
                      </a:r>
                      <a:r>
                        <a:rPr lang="pt-BR"/>
                        <a:t>- </a:t>
                      </a:r>
                      <a:r>
                        <a:rPr lang="pt-BR"/>
                        <a:t>1440s</a:t>
                      </a:r>
                      <a:endParaRPr/>
                    </a:p>
                  </a:txBody>
                  <a:tcPr marT="91425" marB="91425" marR="91425" marL="91425"/>
                </a:tc>
              </a:tr>
              <a:tr h="381000">
                <a:tc>
                  <a:txBody>
                    <a:bodyPr/>
                    <a:lstStyle/>
                    <a:p>
                      <a:pPr indent="0" lvl="0" marL="0" rtl="0" algn="ctr">
                        <a:spcBef>
                          <a:spcPts val="0"/>
                        </a:spcBef>
                        <a:spcAft>
                          <a:spcPts val="0"/>
                        </a:spcAft>
                        <a:buNone/>
                      </a:pPr>
                      <a:r>
                        <a:rPr lang="pt-BR"/>
                        <a:t>5</a:t>
                      </a:r>
                      <a:endParaRPr/>
                    </a:p>
                  </a:txBody>
                  <a:tcPr marT="91425" marB="91425" marR="91425" marL="91425"/>
                </a:tc>
                <a:tc>
                  <a:txBody>
                    <a:bodyPr/>
                    <a:lstStyle/>
                    <a:p>
                      <a:pPr indent="0" lvl="0" marL="0" rtl="0" algn="ctr">
                        <a:spcBef>
                          <a:spcPts val="0"/>
                        </a:spcBef>
                        <a:spcAft>
                          <a:spcPts val="0"/>
                        </a:spcAft>
                        <a:buNone/>
                      </a:pPr>
                      <a:r>
                        <a:rPr lang="pt-BR"/>
                        <a:t>61s - 90s</a:t>
                      </a:r>
                      <a:endParaRPr/>
                    </a:p>
                  </a:txBody>
                  <a:tcPr marT="91425" marB="91425" marR="91425" marL="91425"/>
                </a:tc>
                <a:tc>
                  <a:txBody>
                    <a:bodyPr/>
                    <a:lstStyle/>
                    <a:p>
                      <a:pPr indent="0" lvl="0" marL="0" rtl="0" algn="ctr">
                        <a:spcBef>
                          <a:spcPts val="0"/>
                        </a:spcBef>
                        <a:spcAft>
                          <a:spcPts val="0"/>
                        </a:spcAft>
                        <a:buNone/>
                      </a:pPr>
                      <a:r>
                        <a:rPr lang="pt-BR"/>
                        <a:t>11</a:t>
                      </a:r>
                      <a:endParaRPr/>
                    </a:p>
                  </a:txBody>
                  <a:tcPr marT="91425" marB="91425" marR="91425" marL="91425"/>
                </a:tc>
                <a:tc>
                  <a:txBody>
                    <a:bodyPr/>
                    <a:lstStyle/>
                    <a:p>
                      <a:pPr indent="0" lvl="0" marL="0" rtl="0" algn="ctr">
                        <a:spcBef>
                          <a:spcPts val="0"/>
                        </a:spcBef>
                        <a:spcAft>
                          <a:spcPts val="0"/>
                        </a:spcAft>
                        <a:buNone/>
                      </a:pPr>
                      <a:r>
                        <a:rPr lang="pt-BR"/>
                        <a:t>+1440s</a:t>
                      </a:r>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9"/>
          <p:cNvSpPr txBox="1"/>
          <p:nvPr>
            <p:ph type="title"/>
          </p:nvPr>
        </p:nvSpPr>
        <p:spPr>
          <a:xfrm>
            <a:off x="2023675" y="214950"/>
            <a:ext cx="4709700" cy="1088100"/>
          </a:xfrm>
          <a:prstGeom prst="rect">
            <a:avLst/>
          </a:prstGeom>
          <a:noFill/>
          <a:ln>
            <a:noFill/>
          </a:ln>
        </p:spPr>
        <p:txBody>
          <a:bodyPr anchorCtr="0" anchor="ctr" bIns="34275" lIns="68575" spcFirstLastPara="1" rIns="68575" wrap="square" tIns="34275">
            <a:noAutofit/>
          </a:bodyPr>
          <a:lstStyle/>
          <a:p>
            <a:pPr indent="0" lvl="0" marL="0" marR="0" rtl="0" algn="ctr">
              <a:lnSpc>
                <a:spcPct val="85000"/>
              </a:lnSpc>
              <a:spcBef>
                <a:spcPts val="0"/>
              </a:spcBef>
              <a:spcAft>
                <a:spcPts val="0"/>
              </a:spcAft>
              <a:buClr>
                <a:srgbClr val="3F3F3F"/>
              </a:buClr>
              <a:buSzPts val="3600"/>
              <a:buFont typeface="Calibri"/>
              <a:buNone/>
            </a:pPr>
            <a:r>
              <a:rPr lang="pt-BR"/>
              <a:t>ESTRATIFICAÇÃO EM CLASSES</a:t>
            </a:r>
            <a:endParaRPr/>
          </a:p>
        </p:txBody>
      </p:sp>
      <p:pic>
        <p:nvPicPr>
          <p:cNvPr id="347" name="Google Shape;347;p39"/>
          <p:cNvPicPr preferRelativeResize="0"/>
          <p:nvPr/>
        </p:nvPicPr>
        <p:blipFill>
          <a:blip r:embed="rId3">
            <a:alphaModFix/>
          </a:blip>
          <a:stretch>
            <a:fillRect/>
          </a:stretch>
        </p:blipFill>
        <p:spPr>
          <a:xfrm>
            <a:off x="2654500" y="1609000"/>
            <a:ext cx="3448050" cy="275271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0"/>
          <p:cNvSpPr txBox="1"/>
          <p:nvPr>
            <p:ph type="title"/>
          </p:nvPr>
        </p:nvSpPr>
        <p:spPr>
          <a:xfrm>
            <a:off x="2023675" y="214950"/>
            <a:ext cx="4709700" cy="1088100"/>
          </a:xfrm>
          <a:prstGeom prst="rect">
            <a:avLst/>
          </a:prstGeom>
          <a:noFill/>
          <a:ln>
            <a:noFill/>
          </a:ln>
        </p:spPr>
        <p:txBody>
          <a:bodyPr anchorCtr="0" anchor="b" bIns="34275" lIns="68575" spcFirstLastPara="1" rIns="68575" wrap="square" tIns="34275">
            <a:noAutofit/>
          </a:bodyPr>
          <a:lstStyle/>
          <a:p>
            <a:pPr indent="0" lvl="0" marL="0" rtl="0" algn="ctr">
              <a:lnSpc>
                <a:spcPct val="85000"/>
              </a:lnSpc>
              <a:spcBef>
                <a:spcPts val="0"/>
              </a:spcBef>
              <a:spcAft>
                <a:spcPts val="0"/>
              </a:spcAft>
              <a:buSzPts val="3600"/>
              <a:buNone/>
            </a:pPr>
            <a:r>
              <a:rPr lang="pt-BR" sz="4800"/>
              <a:t>MODELAGEM</a:t>
            </a:r>
            <a:endParaRPr sz="4800"/>
          </a:p>
        </p:txBody>
      </p:sp>
      <p:sp>
        <p:nvSpPr>
          <p:cNvPr id="353" name="Google Shape;353;p40"/>
          <p:cNvSpPr txBox="1"/>
          <p:nvPr>
            <p:ph idx="1" type="body"/>
          </p:nvPr>
        </p:nvSpPr>
        <p:spPr>
          <a:xfrm>
            <a:off x="822950" y="1384300"/>
            <a:ext cx="7705500" cy="3375300"/>
          </a:xfrm>
          <a:prstGeom prst="rect">
            <a:avLst/>
          </a:prstGeom>
          <a:noFill/>
          <a:ln>
            <a:noFill/>
          </a:ln>
        </p:spPr>
        <p:txBody>
          <a:bodyPr anchorCtr="0" anchor="t" bIns="34275" lIns="0" spcFirstLastPara="1" rIns="0" wrap="square" tIns="34275">
            <a:noAutofit/>
          </a:bodyPr>
          <a:lstStyle/>
          <a:p>
            <a:pPr indent="-330200" lvl="0" marL="457200" rtl="0" algn="l">
              <a:lnSpc>
                <a:spcPct val="150000"/>
              </a:lnSpc>
              <a:spcBef>
                <a:spcPts val="0"/>
              </a:spcBef>
              <a:spcAft>
                <a:spcPts val="0"/>
              </a:spcAft>
              <a:buSzPts val="1600"/>
              <a:buFont typeface="Arial"/>
              <a:buAutoNum type="arabicPeriod"/>
            </a:pPr>
            <a:r>
              <a:rPr lang="pt-BR" sz="1600">
                <a:latin typeface="Arial"/>
                <a:ea typeface="Arial"/>
                <a:cs typeface="Arial"/>
                <a:sym typeface="Arial"/>
              </a:rPr>
              <a:t>Aplicação de diferentes técnicas de </a:t>
            </a:r>
            <a:r>
              <a:rPr i="1" lang="pt-BR" sz="1600">
                <a:latin typeface="Arial"/>
                <a:ea typeface="Arial"/>
                <a:cs typeface="Arial"/>
                <a:sym typeface="Arial"/>
              </a:rPr>
              <a:t>Machine Learning</a:t>
            </a:r>
            <a:r>
              <a:rPr lang="pt-BR" sz="1600">
                <a:latin typeface="Arial"/>
                <a:ea typeface="Arial"/>
                <a:cs typeface="Arial"/>
                <a:sym typeface="Arial"/>
              </a:rPr>
              <a:t>, de acordo com o problema proposto:</a:t>
            </a:r>
            <a:endParaRPr sz="1600">
              <a:latin typeface="Arial"/>
              <a:ea typeface="Arial"/>
              <a:cs typeface="Arial"/>
              <a:sym typeface="Arial"/>
            </a:endParaRPr>
          </a:p>
          <a:p>
            <a:pPr indent="-330200" lvl="1" marL="914400" rtl="0" algn="l">
              <a:lnSpc>
                <a:spcPct val="150000"/>
              </a:lnSpc>
              <a:spcBef>
                <a:spcPts val="0"/>
              </a:spcBef>
              <a:spcAft>
                <a:spcPts val="0"/>
              </a:spcAft>
              <a:buSzPts val="1600"/>
              <a:buFont typeface="Arial"/>
              <a:buChar char="◦"/>
            </a:pPr>
            <a:r>
              <a:rPr lang="pt-BR" sz="1600">
                <a:solidFill>
                  <a:srgbClr val="FF0000"/>
                </a:solidFill>
                <a:latin typeface="Arial"/>
                <a:ea typeface="Arial"/>
                <a:cs typeface="Arial"/>
                <a:sym typeface="Arial"/>
              </a:rPr>
              <a:t>Regressão Linear</a:t>
            </a:r>
            <a:r>
              <a:rPr lang="pt-BR" sz="1600">
                <a:latin typeface="Arial"/>
                <a:ea typeface="Arial"/>
                <a:cs typeface="Arial"/>
                <a:sym typeface="Arial"/>
              </a:rPr>
              <a:t>: primeira técnica utilizada, que mostrou resultados nada animadores.</a:t>
            </a:r>
            <a:endParaRPr sz="1600">
              <a:latin typeface="Arial"/>
              <a:ea typeface="Arial"/>
              <a:cs typeface="Arial"/>
              <a:sym typeface="Arial"/>
            </a:endParaRPr>
          </a:p>
          <a:p>
            <a:pPr indent="-330200" lvl="1" marL="914400" rtl="0" algn="l">
              <a:lnSpc>
                <a:spcPct val="150000"/>
              </a:lnSpc>
              <a:spcBef>
                <a:spcPts val="0"/>
              </a:spcBef>
              <a:spcAft>
                <a:spcPts val="0"/>
              </a:spcAft>
              <a:buSzPts val="1600"/>
              <a:buFont typeface="Arial"/>
              <a:buChar char="◦"/>
            </a:pPr>
            <a:r>
              <a:rPr i="1" lang="pt-BR" sz="1600">
                <a:solidFill>
                  <a:schemeClr val="accent1"/>
                </a:solidFill>
                <a:latin typeface="Arial"/>
                <a:ea typeface="Arial"/>
                <a:cs typeface="Arial"/>
                <a:sym typeface="Arial"/>
              </a:rPr>
              <a:t>Random Forest</a:t>
            </a:r>
            <a:r>
              <a:rPr i="1" lang="pt-BR" sz="1600">
                <a:latin typeface="Arial"/>
                <a:ea typeface="Arial"/>
                <a:cs typeface="Arial"/>
                <a:sym typeface="Arial"/>
              </a:rPr>
              <a:t>:</a:t>
            </a:r>
            <a:r>
              <a:rPr lang="pt-BR" sz="1600">
                <a:latin typeface="Arial"/>
                <a:ea typeface="Arial"/>
                <a:cs typeface="Arial"/>
                <a:sym typeface="Arial"/>
              </a:rPr>
              <a:t> técnica a qual mais nos debruçamos, observadas as melhorias obtidas a partir do seu uso.</a:t>
            </a:r>
            <a:endParaRPr sz="1600">
              <a:latin typeface="Arial"/>
              <a:ea typeface="Arial"/>
              <a:cs typeface="Arial"/>
              <a:sym typeface="Arial"/>
            </a:endParaRPr>
          </a:p>
          <a:p>
            <a:pPr indent="-330200" lvl="1" marL="914400" rtl="0" algn="l">
              <a:lnSpc>
                <a:spcPct val="150000"/>
              </a:lnSpc>
              <a:spcBef>
                <a:spcPts val="0"/>
              </a:spcBef>
              <a:spcAft>
                <a:spcPts val="0"/>
              </a:spcAft>
              <a:buSzPts val="1600"/>
              <a:buFont typeface="Arial"/>
              <a:buChar char="◦"/>
            </a:pPr>
            <a:r>
              <a:rPr lang="pt-BR" sz="1600">
                <a:solidFill>
                  <a:schemeClr val="accent1"/>
                </a:solidFill>
                <a:latin typeface="Arial"/>
                <a:ea typeface="Arial"/>
                <a:cs typeface="Arial"/>
                <a:sym typeface="Arial"/>
              </a:rPr>
              <a:t>Perceptron Multicamadas</a:t>
            </a:r>
            <a:r>
              <a:rPr lang="pt-BR" sz="1600">
                <a:latin typeface="Arial"/>
                <a:ea typeface="Arial"/>
                <a:cs typeface="Arial"/>
                <a:sym typeface="Arial"/>
              </a:rPr>
              <a:t>: foi utilizada com a intenção de obter possíveis melhorias a partir de resultados já obtidos com </a:t>
            </a:r>
            <a:r>
              <a:rPr i="1" lang="pt-BR" sz="1600">
                <a:latin typeface="Arial"/>
                <a:ea typeface="Arial"/>
                <a:cs typeface="Arial"/>
                <a:sym typeface="Arial"/>
              </a:rPr>
              <a:t>Random Forest</a:t>
            </a:r>
            <a:r>
              <a:rPr lang="pt-BR" sz="1600">
                <a:latin typeface="Arial"/>
                <a:ea typeface="Arial"/>
                <a:cs typeface="Arial"/>
                <a:sym typeface="Arial"/>
              </a:rPr>
              <a:t>.</a:t>
            </a:r>
            <a:endParaRPr sz="1600">
              <a:latin typeface="Arial"/>
              <a:ea typeface="Arial"/>
              <a:cs typeface="Arial"/>
              <a:sym typeface="Arial"/>
            </a:endParaRPr>
          </a:p>
          <a:p>
            <a:pPr indent="0" lvl="0" marL="0" rtl="0" algn="l">
              <a:lnSpc>
                <a:spcPct val="150000"/>
              </a:lnSpc>
              <a:spcBef>
                <a:spcPts val="900"/>
              </a:spcBef>
              <a:spcAft>
                <a:spcPts val="0"/>
              </a:spcAft>
              <a:buSzPts val="1500"/>
              <a:buNone/>
            </a:pPr>
            <a:r>
              <a:t/>
            </a:r>
            <a:endParaRPr sz="1800"/>
          </a:p>
          <a:p>
            <a:pPr indent="0" lvl="0" marL="0" marR="0" rtl="0" algn="l">
              <a:lnSpc>
                <a:spcPct val="150000"/>
              </a:lnSpc>
              <a:spcBef>
                <a:spcPts val="900"/>
              </a:spcBef>
              <a:spcAft>
                <a:spcPts val="200"/>
              </a:spcAft>
              <a:buSzPts val="1500"/>
              <a:buNone/>
            </a:pPr>
            <a:r>
              <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1"/>
          <p:cNvSpPr txBox="1"/>
          <p:nvPr>
            <p:ph type="title"/>
          </p:nvPr>
        </p:nvSpPr>
        <p:spPr>
          <a:xfrm>
            <a:off x="2023675" y="214950"/>
            <a:ext cx="4709700" cy="1088100"/>
          </a:xfrm>
          <a:prstGeom prst="rect">
            <a:avLst/>
          </a:prstGeom>
          <a:noFill/>
          <a:ln>
            <a:noFill/>
          </a:ln>
        </p:spPr>
        <p:txBody>
          <a:bodyPr anchorCtr="0" anchor="b" bIns="34275" lIns="68575" spcFirstLastPara="1" rIns="68575" wrap="square" tIns="34275">
            <a:noAutofit/>
          </a:bodyPr>
          <a:lstStyle/>
          <a:p>
            <a:pPr indent="0" lvl="0" marL="0" rtl="0" algn="ctr">
              <a:lnSpc>
                <a:spcPct val="85000"/>
              </a:lnSpc>
              <a:spcBef>
                <a:spcPts val="0"/>
              </a:spcBef>
              <a:spcAft>
                <a:spcPts val="0"/>
              </a:spcAft>
              <a:buSzPts val="3600"/>
              <a:buNone/>
            </a:pPr>
            <a:r>
              <a:rPr lang="pt-BR" sz="4800"/>
              <a:t>MODELAGEM</a:t>
            </a:r>
            <a:endParaRPr sz="4800"/>
          </a:p>
        </p:txBody>
      </p:sp>
      <p:sp>
        <p:nvSpPr>
          <p:cNvPr id="359" name="Google Shape;359;p41"/>
          <p:cNvSpPr txBox="1"/>
          <p:nvPr>
            <p:ph idx="1" type="body"/>
          </p:nvPr>
        </p:nvSpPr>
        <p:spPr>
          <a:xfrm>
            <a:off x="822950" y="1525650"/>
            <a:ext cx="7705500" cy="3234000"/>
          </a:xfrm>
          <a:prstGeom prst="rect">
            <a:avLst/>
          </a:prstGeom>
          <a:noFill/>
          <a:ln>
            <a:noFill/>
          </a:ln>
        </p:spPr>
        <p:txBody>
          <a:bodyPr anchorCtr="0" anchor="t" bIns="34275" lIns="0" spcFirstLastPara="1" rIns="0" wrap="square" tIns="34275">
            <a:noAutofit/>
          </a:bodyPr>
          <a:lstStyle/>
          <a:p>
            <a:pPr indent="-342900" lvl="0" marL="457200" rtl="0" algn="l">
              <a:lnSpc>
                <a:spcPct val="150000"/>
              </a:lnSpc>
              <a:spcBef>
                <a:spcPts val="0"/>
              </a:spcBef>
              <a:spcAft>
                <a:spcPts val="0"/>
              </a:spcAft>
              <a:buSzPts val="1800"/>
              <a:buAutoNum type="arabicPeriod" startAt="2"/>
            </a:pPr>
            <a:r>
              <a:rPr lang="pt-BR" sz="1800">
                <a:latin typeface="Arial"/>
                <a:ea typeface="Arial"/>
                <a:cs typeface="Arial"/>
                <a:sym typeface="Arial"/>
              </a:rPr>
              <a:t>A etapa de </a:t>
            </a:r>
            <a:r>
              <a:rPr b="1" lang="pt-BR" sz="1800">
                <a:latin typeface="Arial"/>
                <a:ea typeface="Arial"/>
                <a:cs typeface="Arial"/>
                <a:sym typeface="Arial"/>
              </a:rPr>
              <a:t>modelagem</a:t>
            </a:r>
            <a:r>
              <a:rPr lang="pt-BR" sz="1800">
                <a:latin typeface="Arial"/>
                <a:ea typeface="Arial"/>
                <a:cs typeface="Arial"/>
                <a:sym typeface="Arial"/>
              </a:rPr>
              <a:t> foi executada várias vezes, com constantes idas e voltas às etapas anteriores e à etapa posterior, com maior destaque para a </a:t>
            </a:r>
            <a:r>
              <a:rPr b="1" lang="pt-BR" sz="1800">
                <a:latin typeface="Arial"/>
                <a:ea typeface="Arial"/>
                <a:cs typeface="Arial"/>
                <a:sym typeface="Arial"/>
              </a:rPr>
              <a:t>preparação de dados </a:t>
            </a:r>
            <a:r>
              <a:rPr lang="pt-BR" sz="1800">
                <a:latin typeface="Arial"/>
                <a:ea typeface="Arial"/>
                <a:cs typeface="Arial"/>
                <a:sym typeface="Arial"/>
              </a:rPr>
              <a:t>e para a </a:t>
            </a:r>
            <a:r>
              <a:rPr b="1" lang="pt-BR" sz="1800">
                <a:latin typeface="Arial"/>
                <a:ea typeface="Arial"/>
                <a:cs typeface="Arial"/>
                <a:sym typeface="Arial"/>
              </a:rPr>
              <a:t>avaliação do modelo</a:t>
            </a:r>
            <a:r>
              <a:rPr lang="pt-BR" sz="1800">
                <a:latin typeface="Arial"/>
                <a:ea typeface="Arial"/>
                <a:cs typeface="Arial"/>
                <a:sym typeface="Arial"/>
              </a:rPr>
              <a:t>. Esse processo contribuiu para os resultados finais, a partir do ajuste dos dados de acordo com os requisitos da técnica a ser utilizada e com a contínua evolução no </a:t>
            </a:r>
            <a:r>
              <a:rPr b="1" lang="pt-BR" sz="1800">
                <a:latin typeface="Arial"/>
                <a:ea typeface="Arial"/>
                <a:cs typeface="Arial"/>
                <a:sym typeface="Arial"/>
              </a:rPr>
              <a:t>entendimento dos dados </a:t>
            </a:r>
            <a:r>
              <a:rPr lang="pt-BR" sz="1800">
                <a:latin typeface="Arial"/>
                <a:ea typeface="Arial"/>
                <a:cs typeface="Arial"/>
                <a:sym typeface="Arial"/>
              </a:rPr>
              <a:t>utilizados.</a:t>
            </a:r>
            <a:endParaRPr sz="1800">
              <a:latin typeface="Arial"/>
              <a:ea typeface="Arial"/>
              <a:cs typeface="Arial"/>
              <a:sym typeface="Arial"/>
            </a:endParaRPr>
          </a:p>
          <a:p>
            <a:pPr indent="0" lvl="0" marL="0" rtl="0" algn="l">
              <a:lnSpc>
                <a:spcPct val="150000"/>
              </a:lnSpc>
              <a:spcBef>
                <a:spcPts val="900"/>
              </a:spcBef>
              <a:spcAft>
                <a:spcPts val="0"/>
              </a:spcAft>
              <a:buSzPts val="1500"/>
              <a:buNone/>
            </a:pPr>
            <a:r>
              <a:t/>
            </a:r>
            <a:endParaRPr sz="1800"/>
          </a:p>
          <a:p>
            <a:pPr indent="0" lvl="0" marL="0" marR="0" rtl="0" algn="l">
              <a:lnSpc>
                <a:spcPct val="150000"/>
              </a:lnSpc>
              <a:spcBef>
                <a:spcPts val="900"/>
              </a:spcBef>
              <a:spcAft>
                <a:spcPts val="200"/>
              </a:spcAft>
              <a:buSzPts val="1500"/>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5"/>
          <p:cNvSpPr txBox="1"/>
          <p:nvPr>
            <p:ph type="title"/>
          </p:nvPr>
        </p:nvSpPr>
        <p:spPr>
          <a:xfrm>
            <a:off x="2217150" y="631600"/>
            <a:ext cx="4170300" cy="6513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3F3F3F"/>
              </a:buClr>
              <a:buSzPts val="3600"/>
              <a:buFont typeface="Calibri"/>
              <a:buNone/>
            </a:pPr>
            <a:r>
              <a:rPr lang="pt-BR"/>
              <a:t>A MAGIA ACONTECE!</a:t>
            </a:r>
            <a:endParaRPr/>
          </a:p>
        </p:txBody>
      </p:sp>
      <p:pic>
        <p:nvPicPr>
          <p:cNvPr descr="Processo de produção do Jeep Compass na Fábrica Jeep, em PE." id="118" name="Google Shape;118;p15" title="Produção do Jeep Compass . Polo Automotivo Jeep (Goiana/PE)">
            <a:hlinkClick r:id="rId3"/>
          </p:cNvPr>
          <p:cNvPicPr preferRelativeResize="0"/>
          <p:nvPr/>
        </p:nvPicPr>
        <p:blipFill>
          <a:blip r:embed="rId4">
            <a:alphaModFix/>
          </a:blip>
          <a:stretch>
            <a:fillRect/>
          </a:stretch>
        </p:blipFill>
        <p:spPr>
          <a:xfrm>
            <a:off x="2023675" y="1377481"/>
            <a:ext cx="4595975" cy="34469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2"/>
          <p:cNvSpPr txBox="1"/>
          <p:nvPr>
            <p:ph type="title"/>
          </p:nvPr>
        </p:nvSpPr>
        <p:spPr>
          <a:xfrm>
            <a:off x="2023675" y="214950"/>
            <a:ext cx="4709700" cy="1088100"/>
          </a:xfrm>
          <a:prstGeom prst="rect">
            <a:avLst/>
          </a:prstGeom>
          <a:noFill/>
          <a:ln>
            <a:noFill/>
          </a:ln>
        </p:spPr>
        <p:txBody>
          <a:bodyPr anchorCtr="0" anchor="b" bIns="34275" lIns="68575" spcFirstLastPara="1" rIns="68575" wrap="square" tIns="34275">
            <a:noAutofit/>
          </a:bodyPr>
          <a:lstStyle/>
          <a:p>
            <a:pPr indent="0" lvl="0" marL="0" rtl="0" algn="ctr">
              <a:lnSpc>
                <a:spcPct val="85000"/>
              </a:lnSpc>
              <a:spcBef>
                <a:spcPts val="0"/>
              </a:spcBef>
              <a:spcAft>
                <a:spcPts val="0"/>
              </a:spcAft>
              <a:buSzPts val="3600"/>
              <a:buNone/>
            </a:pPr>
            <a:r>
              <a:rPr lang="pt-BR" sz="4800"/>
              <a:t>MODELAGEM</a:t>
            </a:r>
            <a:endParaRPr sz="4800"/>
          </a:p>
        </p:txBody>
      </p:sp>
      <p:sp>
        <p:nvSpPr>
          <p:cNvPr id="365" name="Google Shape;365;p42"/>
          <p:cNvSpPr txBox="1"/>
          <p:nvPr>
            <p:ph idx="1" type="body"/>
          </p:nvPr>
        </p:nvSpPr>
        <p:spPr>
          <a:xfrm>
            <a:off x="525775" y="1571450"/>
            <a:ext cx="7705500" cy="3234000"/>
          </a:xfrm>
          <a:prstGeom prst="rect">
            <a:avLst/>
          </a:prstGeom>
          <a:noFill/>
          <a:ln>
            <a:noFill/>
          </a:ln>
        </p:spPr>
        <p:txBody>
          <a:bodyPr anchorCtr="0" anchor="t" bIns="34275" lIns="0" spcFirstLastPara="1" rIns="0" wrap="square" tIns="34275">
            <a:noAutofit/>
          </a:bodyPr>
          <a:lstStyle/>
          <a:p>
            <a:pPr indent="-342900" lvl="0" marL="457200" rtl="0" algn="l">
              <a:lnSpc>
                <a:spcPct val="150000"/>
              </a:lnSpc>
              <a:spcBef>
                <a:spcPts val="0"/>
              </a:spcBef>
              <a:spcAft>
                <a:spcPts val="0"/>
              </a:spcAft>
              <a:buSzPts val="1800"/>
              <a:buFont typeface="Arial"/>
              <a:buAutoNum type="arabicPeriod" startAt="3"/>
            </a:pPr>
            <a:r>
              <a:rPr lang="pt-BR" sz="1800">
                <a:latin typeface="Arial"/>
                <a:ea typeface="Arial"/>
                <a:cs typeface="Arial"/>
                <a:sym typeface="Arial"/>
              </a:rPr>
              <a:t>As seguintes interações, a partir das etapas do CRISP-DM, foram fundamentais para o projeto:</a:t>
            </a:r>
            <a:endParaRPr sz="1800">
              <a:latin typeface="Arial"/>
              <a:ea typeface="Arial"/>
              <a:cs typeface="Arial"/>
              <a:sym typeface="Arial"/>
            </a:endParaRPr>
          </a:p>
          <a:p>
            <a:pPr indent="-342900" lvl="1" marL="914400" rtl="0" algn="l">
              <a:lnSpc>
                <a:spcPct val="250000"/>
              </a:lnSpc>
              <a:spcBef>
                <a:spcPts val="0"/>
              </a:spcBef>
              <a:spcAft>
                <a:spcPts val="0"/>
              </a:spcAft>
              <a:buSzPts val="1800"/>
              <a:buFont typeface="Arial"/>
              <a:buChar char="◦"/>
            </a:pPr>
            <a:r>
              <a:rPr lang="pt-BR" sz="1800">
                <a:latin typeface="Arial"/>
                <a:ea typeface="Arial"/>
                <a:cs typeface="Arial"/>
                <a:sym typeface="Arial"/>
              </a:rPr>
              <a:t>Reclassificação da base de dados</a:t>
            </a:r>
            <a:endParaRPr sz="1800">
              <a:latin typeface="Arial"/>
              <a:ea typeface="Arial"/>
              <a:cs typeface="Arial"/>
              <a:sym typeface="Arial"/>
            </a:endParaRPr>
          </a:p>
          <a:p>
            <a:pPr indent="-342900" lvl="1" marL="914400" rtl="0" algn="l">
              <a:lnSpc>
                <a:spcPct val="250000"/>
              </a:lnSpc>
              <a:spcBef>
                <a:spcPts val="1000"/>
              </a:spcBef>
              <a:spcAft>
                <a:spcPts val="0"/>
              </a:spcAft>
              <a:buSzPts val="1800"/>
              <a:buFont typeface="Arial"/>
              <a:buChar char="◦"/>
            </a:pPr>
            <a:r>
              <a:rPr lang="pt-BR" sz="1800">
                <a:latin typeface="Arial"/>
                <a:ea typeface="Arial"/>
                <a:cs typeface="Arial"/>
                <a:sym typeface="Arial"/>
              </a:rPr>
              <a:t>Utilização de amostras das classes</a:t>
            </a:r>
            <a:endParaRPr sz="1800">
              <a:latin typeface="Arial"/>
              <a:ea typeface="Arial"/>
              <a:cs typeface="Arial"/>
              <a:sym typeface="Arial"/>
            </a:endParaRPr>
          </a:p>
          <a:p>
            <a:pPr indent="-342900" lvl="1" marL="914400" rtl="0" algn="l">
              <a:lnSpc>
                <a:spcPct val="250000"/>
              </a:lnSpc>
              <a:spcBef>
                <a:spcPts val="1000"/>
              </a:spcBef>
              <a:spcAft>
                <a:spcPts val="0"/>
              </a:spcAft>
              <a:buSzPts val="1800"/>
              <a:buFont typeface="Arial"/>
              <a:buChar char="◦"/>
            </a:pPr>
            <a:r>
              <a:rPr lang="pt-BR" sz="1800">
                <a:latin typeface="Arial"/>
                <a:ea typeface="Arial"/>
                <a:cs typeface="Arial"/>
                <a:sym typeface="Arial"/>
              </a:rPr>
              <a:t> Avaliação dos resultados obtidos</a:t>
            </a:r>
            <a:endParaRPr sz="1800">
              <a:latin typeface="Arial"/>
              <a:ea typeface="Arial"/>
              <a:cs typeface="Arial"/>
              <a:sym typeface="Arial"/>
            </a:endParaRPr>
          </a:p>
          <a:p>
            <a:pPr indent="0" lvl="0" marL="0" rtl="0" algn="l">
              <a:lnSpc>
                <a:spcPct val="150000"/>
              </a:lnSpc>
              <a:spcBef>
                <a:spcPts val="1000"/>
              </a:spcBef>
              <a:spcAft>
                <a:spcPts val="0"/>
              </a:spcAft>
              <a:buSzPts val="1500"/>
              <a:buNone/>
            </a:pPr>
            <a:r>
              <a:t/>
            </a:r>
            <a:endParaRPr sz="1800"/>
          </a:p>
          <a:p>
            <a:pPr indent="0" lvl="0" marL="0" marR="0" rtl="0" algn="l">
              <a:lnSpc>
                <a:spcPct val="150000"/>
              </a:lnSpc>
              <a:spcBef>
                <a:spcPts val="900"/>
              </a:spcBef>
              <a:spcAft>
                <a:spcPts val="200"/>
              </a:spcAft>
              <a:buSzPts val="1500"/>
              <a:buNone/>
            </a:pPr>
            <a:r>
              <a:t/>
            </a:r>
            <a:endParaRPr sz="1800"/>
          </a:p>
        </p:txBody>
      </p:sp>
      <p:sp>
        <p:nvSpPr>
          <p:cNvPr id="366" name="Google Shape;366;p42"/>
          <p:cNvSpPr/>
          <p:nvPr/>
        </p:nvSpPr>
        <p:spPr>
          <a:xfrm>
            <a:off x="5528243" y="2085979"/>
            <a:ext cx="366900" cy="3471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2"/>
          <p:cNvSpPr/>
          <p:nvPr/>
        </p:nvSpPr>
        <p:spPr>
          <a:xfrm rot="10800000">
            <a:off x="6617276" y="2398050"/>
            <a:ext cx="367200" cy="347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2"/>
          <p:cNvSpPr txBox="1"/>
          <p:nvPr/>
        </p:nvSpPr>
        <p:spPr>
          <a:xfrm>
            <a:off x="5124775" y="2481370"/>
            <a:ext cx="1173900" cy="31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00FF00"/>
                </a:solidFill>
              </a:rPr>
              <a:t>Modelagem</a:t>
            </a:r>
            <a:endParaRPr>
              <a:solidFill>
                <a:srgbClr val="00FF00"/>
              </a:solidFill>
            </a:endParaRPr>
          </a:p>
        </p:txBody>
      </p:sp>
      <p:sp>
        <p:nvSpPr>
          <p:cNvPr id="369" name="Google Shape;369;p42"/>
          <p:cNvSpPr txBox="1"/>
          <p:nvPr/>
        </p:nvSpPr>
        <p:spPr>
          <a:xfrm>
            <a:off x="6298677" y="1982325"/>
            <a:ext cx="1173900" cy="34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00FF00"/>
                </a:solidFill>
              </a:rPr>
              <a:t>Preparação dos dados</a:t>
            </a:r>
            <a:endParaRPr>
              <a:solidFill>
                <a:srgbClr val="00FF00"/>
              </a:solidFill>
            </a:endParaRPr>
          </a:p>
        </p:txBody>
      </p:sp>
      <p:sp>
        <p:nvSpPr>
          <p:cNvPr id="370" name="Google Shape;370;p42"/>
          <p:cNvSpPr/>
          <p:nvPr/>
        </p:nvSpPr>
        <p:spPr>
          <a:xfrm>
            <a:off x="5595543" y="3014904"/>
            <a:ext cx="366900" cy="3471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2"/>
          <p:cNvSpPr/>
          <p:nvPr/>
        </p:nvSpPr>
        <p:spPr>
          <a:xfrm rot="10800000">
            <a:off x="6653401" y="3375625"/>
            <a:ext cx="367200" cy="347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2"/>
          <p:cNvSpPr txBox="1"/>
          <p:nvPr/>
        </p:nvSpPr>
        <p:spPr>
          <a:xfrm>
            <a:off x="5192075" y="3451174"/>
            <a:ext cx="1173900" cy="2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00FF00"/>
                </a:solidFill>
              </a:rPr>
              <a:t>Modelagem</a:t>
            </a:r>
            <a:endParaRPr>
              <a:solidFill>
                <a:srgbClr val="00FF00"/>
              </a:solidFill>
            </a:endParaRPr>
          </a:p>
        </p:txBody>
      </p:sp>
      <p:sp>
        <p:nvSpPr>
          <p:cNvPr id="373" name="Google Shape;373;p42"/>
          <p:cNvSpPr txBox="1"/>
          <p:nvPr/>
        </p:nvSpPr>
        <p:spPr>
          <a:xfrm>
            <a:off x="6365752" y="2945925"/>
            <a:ext cx="1173900" cy="34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00FF00"/>
                </a:solidFill>
              </a:rPr>
              <a:t>Preparação dos dados</a:t>
            </a:r>
            <a:endParaRPr>
              <a:solidFill>
                <a:srgbClr val="00FF00"/>
              </a:solidFill>
            </a:endParaRPr>
          </a:p>
        </p:txBody>
      </p:sp>
      <p:sp>
        <p:nvSpPr>
          <p:cNvPr id="374" name="Google Shape;374;p42"/>
          <p:cNvSpPr/>
          <p:nvPr/>
        </p:nvSpPr>
        <p:spPr>
          <a:xfrm>
            <a:off x="5662868" y="3950104"/>
            <a:ext cx="366900" cy="3471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2"/>
          <p:cNvSpPr/>
          <p:nvPr/>
        </p:nvSpPr>
        <p:spPr>
          <a:xfrm rot="10800000">
            <a:off x="6769101" y="4228225"/>
            <a:ext cx="367200" cy="347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2"/>
          <p:cNvSpPr txBox="1"/>
          <p:nvPr/>
        </p:nvSpPr>
        <p:spPr>
          <a:xfrm>
            <a:off x="5259400" y="4386374"/>
            <a:ext cx="1173900" cy="2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00FF00"/>
                </a:solidFill>
              </a:rPr>
              <a:t>Modelagem</a:t>
            </a:r>
            <a:endParaRPr>
              <a:solidFill>
                <a:srgbClr val="00FF00"/>
              </a:solidFill>
            </a:endParaRPr>
          </a:p>
        </p:txBody>
      </p:sp>
      <p:sp>
        <p:nvSpPr>
          <p:cNvPr id="377" name="Google Shape;377;p42"/>
          <p:cNvSpPr txBox="1"/>
          <p:nvPr/>
        </p:nvSpPr>
        <p:spPr>
          <a:xfrm>
            <a:off x="6433077" y="3881125"/>
            <a:ext cx="1173900" cy="34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00FF00"/>
                </a:solidFill>
              </a:rPr>
              <a:t>Avaliação</a:t>
            </a:r>
            <a:endParaRPr>
              <a:solidFill>
                <a:srgbClr val="00FF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3"/>
          <p:cNvSpPr txBox="1"/>
          <p:nvPr>
            <p:ph type="title"/>
          </p:nvPr>
        </p:nvSpPr>
        <p:spPr>
          <a:xfrm>
            <a:off x="2023675" y="214950"/>
            <a:ext cx="4709700" cy="1088100"/>
          </a:xfrm>
          <a:prstGeom prst="rect">
            <a:avLst/>
          </a:prstGeom>
          <a:noFill/>
          <a:ln>
            <a:noFill/>
          </a:ln>
        </p:spPr>
        <p:txBody>
          <a:bodyPr anchorCtr="0" anchor="b" bIns="34275" lIns="68575" spcFirstLastPara="1" rIns="68575" wrap="square" tIns="34275">
            <a:noAutofit/>
          </a:bodyPr>
          <a:lstStyle/>
          <a:p>
            <a:pPr indent="0" lvl="0" marL="0" rtl="0" algn="ctr">
              <a:lnSpc>
                <a:spcPct val="85000"/>
              </a:lnSpc>
              <a:spcBef>
                <a:spcPts val="0"/>
              </a:spcBef>
              <a:spcAft>
                <a:spcPts val="0"/>
              </a:spcAft>
              <a:buSzPts val="3600"/>
              <a:buNone/>
            </a:pPr>
            <a:r>
              <a:rPr lang="pt-BR" sz="4800"/>
              <a:t>RESULTADOS</a:t>
            </a:r>
            <a:endParaRPr sz="4800"/>
          </a:p>
        </p:txBody>
      </p:sp>
      <p:sp>
        <p:nvSpPr>
          <p:cNvPr id="383" name="Google Shape;383;p43"/>
          <p:cNvSpPr txBox="1"/>
          <p:nvPr>
            <p:ph idx="1" type="body"/>
          </p:nvPr>
        </p:nvSpPr>
        <p:spPr>
          <a:xfrm>
            <a:off x="186275" y="1471500"/>
            <a:ext cx="3619800" cy="3234000"/>
          </a:xfrm>
          <a:prstGeom prst="rect">
            <a:avLst/>
          </a:prstGeom>
          <a:noFill/>
          <a:ln>
            <a:noFill/>
          </a:ln>
        </p:spPr>
        <p:txBody>
          <a:bodyPr anchorCtr="0" anchor="t" bIns="34275" lIns="0" spcFirstLastPara="1" rIns="0" wrap="square" tIns="34275">
            <a:noAutofit/>
          </a:bodyPr>
          <a:lstStyle/>
          <a:p>
            <a:pPr indent="0" lvl="0" marL="457200" rtl="0" algn="ctr">
              <a:lnSpc>
                <a:spcPct val="150000"/>
              </a:lnSpc>
              <a:spcBef>
                <a:spcPts val="0"/>
              </a:spcBef>
              <a:spcAft>
                <a:spcPts val="0"/>
              </a:spcAft>
              <a:buNone/>
            </a:pPr>
            <a:r>
              <a:rPr b="1" lang="pt-BR" sz="1800">
                <a:latin typeface="Arial"/>
                <a:ea typeface="Arial"/>
                <a:cs typeface="Arial"/>
                <a:sym typeface="Arial"/>
              </a:rPr>
              <a:t>Random Forest</a:t>
            </a:r>
            <a:endParaRPr b="1" sz="1800">
              <a:latin typeface="Arial"/>
              <a:ea typeface="Arial"/>
              <a:cs typeface="Arial"/>
              <a:sym typeface="Arial"/>
            </a:endParaRPr>
          </a:p>
          <a:p>
            <a:pPr indent="0" lvl="0" marL="0" rtl="0" algn="just">
              <a:lnSpc>
                <a:spcPct val="150000"/>
              </a:lnSpc>
              <a:spcBef>
                <a:spcPts val="0"/>
              </a:spcBef>
              <a:spcAft>
                <a:spcPts val="0"/>
              </a:spcAft>
              <a:buNone/>
            </a:pPr>
            <a:r>
              <a:rPr lang="pt-BR" sz="1800">
                <a:latin typeface="Arial"/>
                <a:ea typeface="Arial"/>
                <a:cs typeface="Arial"/>
                <a:sym typeface="Arial"/>
              </a:rPr>
              <a:t>O modelo acerta muito bem em classes onde a duração da parada é longa, considerada desastrosa para a linha de produção.</a:t>
            </a:r>
            <a:endParaRPr sz="1800">
              <a:latin typeface="Arial"/>
              <a:ea typeface="Arial"/>
              <a:cs typeface="Arial"/>
              <a:sym typeface="Arial"/>
            </a:endParaRPr>
          </a:p>
        </p:txBody>
      </p:sp>
      <p:pic>
        <p:nvPicPr>
          <p:cNvPr id="384" name="Google Shape;384;p43"/>
          <p:cNvPicPr preferRelativeResize="0"/>
          <p:nvPr/>
        </p:nvPicPr>
        <p:blipFill>
          <a:blip r:embed="rId3">
            <a:alphaModFix/>
          </a:blip>
          <a:stretch>
            <a:fillRect/>
          </a:stretch>
        </p:blipFill>
        <p:spPr>
          <a:xfrm>
            <a:off x="3985975" y="1414200"/>
            <a:ext cx="5019675" cy="3086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4"/>
          <p:cNvSpPr txBox="1"/>
          <p:nvPr>
            <p:ph type="title"/>
          </p:nvPr>
        </p:nvSpPr>
        <p:spPr>
          <a:xfrm>
            <a:off x="2023675" y="214950"/>
            <a:ext cx="4709700" cy="10881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SzPts val="3600"/>
              <a:buNone/>
            </a:pPr>
            <a:r>
              <a:rPr lang="pt-BR" sz="4800"/>
              <a:t>AVALIAÇÃO</a:t>
            </a:r>
            <a:endParaRPr sz="4800"/>
          </a:p>
        </p:txBody>
      </p:sp>
      <p:sp>
        <p:nvSpPr>
          <p:cNvPr id="390" name="Google Shape;390;p44"/>
          <p:cNvSpPr/>
          <p:nvPr/>
        </p:nvSpPr>
        <p:spPr>
          <a:xfrm>
            <a:off x="371325" y="1494750"/>
            <a:ext cx="8389200" cy="2906100"/>
          </a:xfrm>
          <a:prstGeom prst="snip1Rect">
            <a:avLst>
              <a:gd fmla="val 16667" name="adj"/>
            </a:avLst>
          </a:prstGeom>
          <a:no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just">
              <a:lnSpc>
                <a:spcPct val="150000"/>
              </a:lnSpc>
              <a:spcBef>
                <a:spcPts val="0"/>
              </a:spcBef>
              <a:spcAft>
                <a:spcPts val="0"/>
              </a:spcAft>
              <a:buClr>
                <a:schemeClr val="dk1"/>
              </a:buClr>
              <a:buSzPts val="1100"/>
              <a:buFont typeface="Arial"/>
              <a:buNone/>
            </a:pPr>
            <a:r>
              <a:t/>
            </a:r>
            <a:endParaRPr b="1" sz="1200">
              <a:solidFill>
                <a:schemeClr val="dk1"/>
              </a:solidFill>
            </a:endParaRPr>
          </a:p>
          <a:p>
            <a:pPr indent="0" lvl="0" marL="457200" rtl="0" algn="just">
              <a:spcBef>
                <a:spcPts val="0"/>
              </a:spcBef>
              <a:spcAft>
                <a:spcPts val="0"/>
              </a:spcAft>
              <a:buNone/>
            </a:pPr>
            <a:r>
              <a:t/>
            </a:r>
            <a:endParaRPr sz="1200"/>
          </a:p>
        </p:txBody>
      </p:sp>
      <p:sp>
        <p:nvSpPr>
          <p:cNvPr id="391" name="Google Shape;391;p44"/>
          <p:cNvSpPr txBox="1"/>
          <p:nvPr>
            <p:ph idx="1" type="body"/>
          </p:nvPr>
        </p:nvSpPr>
        <p:spPr>
          <a:xfrm>
            <a:off x="371325" y="1525650"/>
            <a:ext cx="7797900" cy="3234000"/>
          </a:xfrm>
          <a:prstGeom prst="rect">
            <a:avLst/>
          </a:prstGeom>
          <a:noFill/>
          <a:ln>
            <a:noFill/>
          </a:ln>
        </p:spPr>
        <p:txBody>
          <a:bodyPr anchorCtr="0" anchor="t" bIns="34275" lIns="0" spcFirstLastPara="1" rIns="0" wrap="square" tIns="34275">
            <a:noAutofit/>
          </a:bodyPr>
          <a:lstStyle/>
          <a:p>
            <a:pPr indent="-330200" lvl="0" marL="457200" rtl="0" algn="l">
              <a:lnSpc>
                <a:spcPct val="100000"/>
              </a:lnSpc>
              <a:spcBef>
                <a:spcPts val="0"/>
              </a:spcBef>
              <a:spcAft>
                <a:spcPts val="0"/>
              </a:spcAft>
              <a:buSzPts val="1600"/>
              <a:buFont typeface="Arial"/>
              <a:buChar char="●"/>
            </a:pPr>
            <a:r>
              <a:rPr lang="pt-BR" sz="1600">
                <a:latin typeface="Arial"/>
                <a:ea typeface="Arial"/>
                <a:cs typeface="Arial"/>
                <a:sym typeface="Arial"/>
              </a:rPr>
              <a:t>Ajuste do  templo-ciclo de execução da operação pode ser considerado como ponto de melhoria para o gestor do negócio;</a:t>
            </a:r>
            <a:endParaRPr sz="1600">
              <a:latin typeface="Arial"/>
              <a:ea typeface="Arial"/>
              <a:cs typeface="Arial"/>
              <a:sym typeface="Arial"/>
            </a:endParaRPr>
          </a:p>
          <a:p>
            <a:pPr indent="-330200" lvl="0" marL="457200" rtl="0" algn="just">
              <a:lnSpc>
                <a:spcPct val="100000"/>
              </a:lnSpc>
              <a:spcBef>
                <a:spcPts val="0"/>
              </a:spcBef>
              <a:spcAft>
                <a:spcPts val="0"/>
              </a:spcAft>
              <a:buSzPts val="1600"/>
              <a:buFont typeface="Arial"/>
              <a:buChar char="●"/>
            </a:pPr>
            <a:r>
              <a:rPr lang="pt-BR" sz="1600">
                <a:latin typeface="Arial"/>
                <a:ea typeface="Arial"/>
                <a:cs typeface="Arial"/>
                <a:sym typeface="Arial"/>
              </a:rPr>
              <a:t>Falta ou necessidade de reciclagem de treinamento e capacitação do colaborador nas operações nas estações de trabalho;</a:t>
            </a:r>
            <a:endParaRPr sz="1600">
              <a:latin typeface="Arial"/>
              <a:ea typeface="Arial"/>
              <a:cs typeface="Arial"/>
              <a:sym typeface="Arial"/>
            </a:endParaRPr>
          </a:p>
          <a:p>
            <a:pPr indent="-330200" lvl="0" marL="457200" rtl="0" algn="just">
              <a:lnSpc>
                <a:spcPct val="100000"/>
              </a:lnSpc>
              <a:spcBef>
                <a:spcPts val="0"/>
              </a:spcBef>
              <a:spcAft>
                <a:spcPts val="0"/>
              </a:spcAft>
              <a:buSzPts val="1600"/>
              <a:buFont typeface="Arial"/>
              <a:buChar char="●"/>
            </a:pPr>
            <a:r>
              <a:rPr lang="pt-BR" sz="1600">
                <a:latin typeface="Arial"/>
                <a:ea typeface="Arial"/>
                <a:cs typeface="Arial"/>
                <a:sym typeface="Arial"/>
              </a:rPr>
              <a:t>A marcha de carros/hora para a linha de produção é comprovado que está acima do permitido para qualidade do processo manter o padrão de tempo-ciclo, bem como manutenção manter o padrão de equipamentos operacionais por um maior tempo de vida útil (ou seja, maior velocidade da linha não significa mais carros produzidos, se temos mais quebras dos equipamentos na linha de produção);</a:t>
            </a:r>
            <a:endParaRPr sz="1600">
              <a:latin typeface="Arial"/>
              <a:ea typeface="Arial"/>
              <a:cs typeface="Arial"/>
              <a:sym typeface="Arial"/>
            </a:endParaRPr>
          </a:p>
          <a:p>
            <a:pPr indent="-330200" lvl="0" marL="457200" rtl="0" algn="just">
              <a:lnSpc>
                <a:spcPct val="100000"/>
              </a:lnSpc>
              <a:spcBef>
                <a:spcPts val="0"/>
              </a:spcBef>
              <a:spcAft>
                <a:spcPts val="0"/>
              </a:spcAft>
              <a:buSzPts val="1600"/>
              <a:buFont typeface="Arial"/>
              <a:buChar char="●"/>
            </a:pPr>
            <a:r>
              <a:rPr lang="pt-BR" sz="1600">
                <a:latin typeface="Arial"/>
                <a:ea typeface="Arial"/>
                <a:cs typeface="Arial"/>
                <a:sym typeface="Arial"/>
              </a:rPr>
              <a:t>Maior previsão das quebras ocasionadas por ferramentas do processo, que precisam de maior monitoramento do time da Manutenção;</a:t>
            </a:r>
            <a:endParaRPr sz="1600">
              <a:latin typeface="Arial"/>
              <a:ea typeface="Arial"/>
              <a:cs typeface="Arial"/>
              <a:sym typeface="Arial"/>
            </a:endParaRPr>
          </a:p>
          <a:p>
            <a:pPr indent="0" lvl="0" marL="0" rtl="0" algn="just">
              <a:lnSpc>
                <a:spcPct val="100000"/>
              </a:lnSpc>
              <a:spcBef>
                <a:spcPts val="0"/>
              </a:spcBef>
              <a:spcAft>
                <a:spcPts val="0"/>
              </a:spcAft>
              <a:buNone/>
            </a:pPr>
            <a:r>
              <a:t/>
            </a:r>
            <a:endParaRPr sz="1600"/>
          </a:p>
          <a:p>
            <a:pPr indent="0" lvl="0" marL="0" marR="0" rtl="0" algn="l">
              <a:lnSpc>
                <a:spcPct val="150000"/>
              </a:lnSpc>
              <a:spcBef>
                <a:spcPts val="900"/>
              </a:spcBef>
              <a:spcAft>
                <a:spcPts val="200"/>
              </a:spcAft>
              <a:buSzPts val="1500"/>
              <a:buNone/>
            </a:pPr>
            <a:r>
              <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5"/>
          <p:cNvSpPr txBox="1"/>
          <p:nvPr>
            <p:ph type="title"/>
          </p:nvPr>
        </p:nvSpPr>
        <p:spPr>
          <a:xfrm>
            <a:off x="2217150" y="2172300"/>
            <a:ext cx="4709700" cy="798900"/>
          </a:xfrm>
          <a:prstGeom prst="rect">
            <a:avLst/>
          </a:prstGeom>
          <a:noFill/>
          <a:ln>
            <a:noFill/>
          </a:ln>
        </p:spPr>
        <p:txBody>
          <a:bodyPr anchorCtr="0" anchor="b" bIns="34275" lIns="68575" spcFirstLastPara="1" rIns="68575" wrap="square" tIns="34275">
            <a:noAutofit/>
          </a:bodyPr>
          <a:lstStyle/>
          <a:p>
            <a:pPr indent="0" lvl="0" marL="0" rtl="0" algn="ctr">
              <a:lnSpc>
                <a:spcPct val="85000"/>
              </a:lnSpc>
              <a:spcBef>
                <a:spcPts val="0"/>
              </a:spcBef>
              <a:spcAft>
                <a:spcPts val="0"/>
              </a:spcAft>
              <a:buSzPts val="3600"/>
              <a:buNone/>
            </a:pPr>
            <a:r>
              <a:rPr lang="pt-BR" sz="4800"/>
              <a:t>Obrigado!</a:t>
            </a:r>
            <a:endParaRPr sz="4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6"/>
          <p:cNvSpPr txBox="1"/>
          <p:nvPr>
            <p:ph type="title"/>
          </p:nvPr>
        </p:nvSpPr>
        <p:spPr>
          <a:xfrm>
            <a:off x="1919513" y="644230"/>
            <a:ext cx="4709700" cy="651300"/>
          </a:xfrm>
          <a:prstGeom prst="rect">
            <a:avLst/>
          </a:prstGeom>
          <a:noFill/>
          <a:ln>
            <a:noFill/>
          </a:ln>
        </p:spPr>
        <p:txBody>
          <a:bodyPr anchorCtr="0" anchor="b" bIns="34275" lIns="68575" spcFirstLastPara="1" rIns="68575" wrap="square" tIns="34275">
            <a:noAutofit/>
          </a:bodyPr>
          <a:lstStyle/>
          <a:p>
            <a:pPr indent="0" lvl="0" marL="0" marR="0" rtl="0" algn="ctr">
              <a:lnSpc>
                <a:spcPct val="85000"/>
              </a:lnSpc>
              <a:spcBef>
                <a:spcPts val="0"/>
              </a:spcBef>
              <a:spcAft>
                <a:spcPts val="0"/>
              </a:spcAft>
              <a:buClr>
                <a:srgbClr val="3F3F3F"/>
              </a:buClr>
              <a:buSzPts val="3600"/>
              <a:buFont typeface="Calibri"/>
              <a:buNone/>
            </a:pPr>
            <a:r>
              <a:rPr lang="pt-BR"/>
              <a:t>CONTEXTUALIZAÇÃO</a:t>
            </a:r>
            <a:endParaRPr/>
          </a:p>
        </p:txBody>
      </p:sp>
      <p:pic>
        <p:nvPicPr>
          <p:cNvPr descr="Uma imagem contendo edifício, cerca, lego, bicicleta&#10;&#10;Descrição gerada automaticamente" id="124" name="Google Shape;124;p16"/>
          <p:cNvPicPr preferRelativeResize="0"/>
          <p:nvPr/>
        </p:nvPicPr>
        <p:blipFill rotWithShape="1">
          <a:blip r:embed="rId3">
            <a:alphaModFix/>
          </a:blip>
          <a:srcRect b="0" l="0" r="0" t="0"/>
          <a:stretch/>
        </p:blipFill>
        <p:spPr>
          <a:xfrm>
            <a:off x="540509" y="1465730"/>
            <a:ext cx="3323877" cy="2212040"/>
          </a:xfrm>
          <a:prstGeom prst="rect">
            <a:avLst/>
          </a:prstGeom>
          <a:noFill/>
          <a:ln>
            <a:noFill/>
          </a:ln>
        </p:spPr>
      </p:pic>
      <p:sp>
        <p:nvSpPr>
          <p:cNvPr id="125" name="Google Shape;125;p16"/>
          <p:cNvSpPr/>
          <p:nvPr/>
        </p:nvSpPr>
        <p:spPr>
          <a:xfrm>
            <a:off x="4205450" y="1986048"/>
            <a:ext cx="732865" cy="342900"/>
          </a:xfrm>
          <a:prstGeom prst="rightArrow">
            <a:avLst>
              <a:gd fmla="val 50000" name="adj1"/>
              <a:gd fmla="val 50000" name="adj2"/>
            </a:avLst>
          </a:prstGeom>
          <a:solidFill>
            <a:schemeClr val="accent1"/>
          </a:solidFill>
          <a:ln cap="flat" cmpd="sng" w="25400">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6" name="Google Shape;126;p16"/>
          <p:cNvSpPr txBox="1"/>
          <p:nvPr/>
        </p:nvSpPr>
        <p:spPr>
          <a:xfrm>
            <a:off x="5535066" y="1546416"/>
            <a:ext cx="1324536" cy="307777"/>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pt-BR" sz="1400" u="none" cap="none" strike="noStrike">
                <a:solidFill>
                  <a:schemeClr val="dk1"/>
                </a:solidFill>
                <a:latin typeface="Arial"/>
                <a:ea typeface="Arial"/>
                <a:cs typeface="Arial"/>
                <a:sym typeface="Arial"/>
              </a:rPr>
              <a:t>Controle</a:t>
            </a:r>
            <a:endParaRPr/>
          </a:p>
        </p:txBody>
      </p:sp>
      <p:cxnSp>
        <p:nvCxnSpPr>
          <p:cNvPr id="127" name="Google Shape;127;p16"/>
          <p:cNvCxnSpPr>
            <a:stCxn id="126" idx="2"/>
            <a:endCxn id="128" idx="1"/>
          </p:cNvCxnSpPr>
          <p:nvPr/>
        </p:nvCxnSpPr>
        <p:spPr>
          <a:xfrm flipH="1" rot="-5400000">
            <a:off x="6217884" y="1833643"/>
            <a:ext cx="297900" cy="339000"/>
          </a:xfrm>
          <a:prstGeom prst="bentConnector2">
            <a:avLst/>
          </a:prstGeom>
          <a:noFill/>
          <a:ln cap="flat" cmpd="sng" w="9525">
            <a:solidFill>
              <a:srgbClr val="16ABE2"/>
            </a:solidFill>
            <a:prstDash val="solid"/>
            <a:round/>
            <a:headEnd len="sm" w="sm" type="none"/>
            <a:tailEnd len="med" w="med" type="triangle"/>
          </a:ln>
        </p:spPr>
      </p:cxnSp>
      <p:sp>
        <p:nvSpPr>
          <p:cNvPr id="128" name="Google Shape;128;p16"/>
          <p:cNvSpPr txBox="1"/>
          <p:nvPr/>
        </p:nvSpPr>
        <p:spPr>
          <a:xfrm>
            <a:off x="6536437" y="2013695"/>
            <a:ext cx="1788459" cy="27699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pt-BR" sz="1200" u="none" cap="none" strike="noStrike">
                <a:solidFill>
                  <a:schemeClr val="dk1"/>
                </a:solidFill>
                <a:latin typeface="Arial"/>
                <a:ea typeface="Arial"/>
                <a:cs typeface="Arial"/>
                <a:sym typeface="Arial"/>
              </a:rPr>
              <a:t>Cadeia Produtiva</a:t>
            </a:r>
            <a:endParaRPr/>
          </a:p>
        </p:txBody>
      </p:sp>
      <p:sp>
        <p:nvSpPr>
          <p:cNvPr id="129" name="Google Shape;129;p16"/>
          <p:cNvSpPr txBox="1"/>
          <p:nvPr/>
        </p:nvSpPr>
        <p:spPr>
          <a:xfrm>
            <a:off x="6536437" y="2421221"/>
            <a:ext cx="1788459" cy="27699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pt-BR" sz="1200" u="none" cap="none" strike="noStrike">
                <a:solidFill>
                  <a:schemeClr val="dk1"/>
                </a:solidFill>
                <a:latin typeface="Arial"/>
                <a:ea typeface="Arial"/>
                <a:cs typeface="Arial"/>
                <a:sym typeface="Arial"/>
              </a:rPr>
              <a:t>Qualidade</a:t>
            </a:r>
            <a:endParaRPr/>
          </a:p>
        </p:txBody>
      </p:sp>
      <p:cxnSp>
        <p:nvCxnSpPr>
          <p:cNvPr id="130" name="Google Shape;130;p16"/>
          <p:cNvCxnSpPr>
            <a:stCxn id="126" idx="2"/>
            <a:endCxn id="129" idx="1"/>
          </p:cNvCxnSpPr>
          <p:nvPr/>
        </p:nvCxnSpPr>
        <p:spPr>
          <a:xfrm flipH="1" rot="-5400000">
            <a:off x="6014034" y="2037493"/>
            <a:ext cx="705600" cy="339000"/>
          </a:xfrm>
          <a:prstGeom prst="bentConnector2">
            <a:avLst/>
          </a:prstGeom>
          <a:noFill/>
          <a:ln cap="flat" cmpd="sng" w="9525">
            <a:solidFill>
              <a:srgbClr val="16ABE2"/>
            </a:solidFill>
            <a:prstDash val="solid"/>
            <a:round/>
            <a:headEnd len="sm" w="sm" type="none"/>
            <a:tailEnd len="med" w="med" type="triangle"/>
          </a:ln>
        </p:spPr>
      </p:cxnSp>
      <p:sp>
        <p:nvSpPr>
          <p:cNvPr id="131" name="Google Shape;131;p16"/>
          <p:cNvSpPr txBox="1"/>
          <p:nvPr/>
        </p:nvSpPr>
        <p:spPr>
          <a:xfrm>
            <a:off x="5086194" y="3410338"/>
            <a:ext cx="2222281" cy="307777"/>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pt-BR" sz="1400" u="none" cap="none" strike="noStrike">
                <a:solidFill>
                  <a:schemeClr val="dk1"/>
                </a:solidFill>
                <a:latin typeface="Arial"/>
                <a:ea typeface="Arial"/>
                <a:cs typeface="Arial"/>
                <a:sym typeface="Arial"/>
              </a:rPr>
              <a:t>Ferramentas de Gestão</a:t>
            </a:r>
            <a:endParaRPr/>
          </a:p>
        </p:txBody>
      </p:sp>
      <p:cxnSp>
        <p:nvCxnSpPr>
          <p:cNvPr id="132" name="Google Shape;132;p16"/>
          <p:cNvCxnSpPr>
            <a:stCxn id="131" idx="2"/>
            <a:endCxn id="133" idx="1"/>
          </p:cNvCxnSpPr>
          <p:nvPr/>
        </p:nvCxnSpPr>
        <p:spPr>
          <a:xfrm flipH="1" rot="-5400000">
            <a:off x="6224485" y="3690965"/>
            <a:ext cx="284700" cy="339000"/>
          </a:xfrm>
          <a:prstGeom prst="bentConnector2">
            <a:avLst/>
          </a:prstGeom>
          <a:noFill/>
          <a:ln cap="flat" cmpd="sng" w="9525">
            <a:solidFill>
              <a:srgbClr val="16ABE2"/>
            </a:solidFill>
            <a:prstDash val="solid"/>
            <a:round/>
            <a:headEnd len="sm" w="sm" type="none"/>
            <a:tailEnd len="med" w="med" type="triangle"/>
          </a:ln>
        </p:spPr>
      </p:cxnSp>
      <p:sp>
        <p:nvSpPr>
          <p:cNvPr id="133" name="Google Shape;133;p16"/>
          <p:cNvSpPr txBox="1"/>
          <p:nvPr/>
        </p:nvSpPr>
        <p:spPr>
          <a:xfrm>
            <a:off x="6536437" y="3864175"/>
            <a:ext cx="1788459" cy="27699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pt-BR" sz="1200" u="none" cap="none" strike="noStrike">
                <a:solidFill>
                  <a:schemeClr val="dk1"/>
                </a:solidFill>
                <a:latin typeface="Arial"/>
                <a:ea typeface="Arial"/>
                <a:cs typeface="Arial"/>
                <a:sym typeface="Arial"/>
              </a:rPr>
              <a:t>Análise de Problemas</a:t>
            </a:r>
            <a:endParaRPr/>
          </a:p>
        </p:txBody>
      </p:sp>
      <p:sp>
        <p:nvSpPr>
          <p:cNvPr id="134" name="Google Shape;134;p16"/>
          <p:cNvSpPr txBox="1"/>
          <p:nvPr/>
        </p:nvSpPr>
        <p:spPr>
          <a:xfrm>
            <a:off x="6536437" y="4271701"/>
            <a:ext cx="1788459" cy="27699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pt-BR" sz="1200" u="none" cap="none" strike="noStrike">
                <a:solidFill>
                  <a:schemeClr val="dk1"/>
                </a:solidFill>
                <a:latin typeface="Arial"/>
                <a:ea typeface="Arial"/>
                <a:cs typeface="Arial"/>
                <a:sym typeface="Arial"/>
              </a:rPr>
              <a:t>Causa-raízes</a:t>
            </a:r>
            <a:endParaRPr/>
          </a:p>
        </p:txBody>
      </p:sp>
      <p:cxnSp>
        <p:nvCxnSpPr>
          <p:cNvPr id="135" name="Google Shape;135;p16"/>
          <p:cNvCxnSpPr>
            <a:stCxn id="131" idx="2"/>
            <a:endCxn id="134" idx="1"/>
          </p:cNvCxnSpPr>
          <p:nvPr/>
        </p:nvCxnSpPr>
        <p:spPr>
          <a:xfrm flipH="1" rot="-5400000">
            <a:off x="6020785" y="3894665"/>
            <a:ext cx="692100" cy="339000"/>
          </a:xfrm>
          <a:prstGeom prst="bentConnector2">
            <a:avLst/>
          </a:prstGeom>
          <a:noFill/>
          <a:ln cap="flat" cmpd="sng" w="9525">
            <a:solidFill>
              <a:srgbClr val="16ABE2"/>
            </a:solidFill>
            <a:prstDash val="solid"/>
            <a:round/>
            <a:headEnd len="sm" w="sm" type="none"/>
            <a:tailEnd len="med" w="med" type="triangle"/>
          </a:ln>
        </p:spPr>
      </p:cxnSp>
      <p:sp>
        <p:nvSpPr>
          <p:cNvPr id="136" name="Google Shape;136;p16"/>
          <p:cNvSpPr/>
          <p:nvPr/>
        </p:nvSpPr>
        <p:spPr>
          <a:xfrm>
            <a:off x="6091518" y="2870947"/>
            <a:ext cx="295835" cy="408864"/>
          </a:xfrm>
          <a:prstGeom prst="downArrow">
            <a:avLst>
              <a:gd fmla="val 50000" name="adj1"/>
              <a:gd fmla="val 50000" name="adj2"/>
            </a:avLst>
          </a:prstGeom>
          <a:solidFill>
            <a:schemeClr val="accent1"/>
          </a:solidFill>
          <a:ln cap="flat" cmpd="sng" w="25400">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7" name="Google Shape;137;p16"/>
          <p:cNvSpPr txBox="1"/>
          <p:nvPr/>
        </p:nvSpPr>
        <p:spPr>
          <a:xfrm>
            <a:off x="575551" y="3735169"/>
            <a:ext cx="3250139" cy="307777"/>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1400" u="none" cap="none" strike="noStrike">
                <a:solidFill>
                  <a:schemeClr val="dk1"/>
                </a:solidFill>
                <a:latin typeface="Arial"/>
                <a:ea typeface="Arial"/>
                <a:cs typeface="Arial"/>
                <a:sym typeface="Arial"/>
              </a:rPr>
              <a:t>Processos de Manu</a:t>
            </a:r>
            <a:r>
              <a:rPr lang="pt-BR">
                <a:solidFill>
                  <a:schemeClr val="dk1"/>
                </a:solidFill>
              </a:rPr>
              <a:t>fatura</a:t>
            </a:r>
            <a:r>
              <a:rPr b="0" i="0" lang="pt-BR" sz="1400" u="none" cap="none" strike="noStrike">
                <a:solidFill>
                  <a:schemeClr val="dk1"/>
                </a:solidFill>
                <a:latin typeface="Arial"/>
                <a:ea typeface="Arial"/>
                <a:cs typeface="Arial"/>
                <a:sym typeface="Arial"/>
              </a:rPr>
              <a:t> Avançad</a:t>
            </a:r>
            <a:r>
              <a:rPr lang="pt-BR">
                <a:solidFill>
                  <a:schemeClr val="dk1"/>
                </a:solidFill>
              </a:rPr>
              <a:t>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5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5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5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500"/>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5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500"/>
                                        <p:tgtEl>
                                          <p:spTgt spid="13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5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5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7"/>
          <p:cNvSpPr txBox="1"/>
          <p:nvPr>
            <p:ph type="title"/>
          </p:nvPr>
        </p:nvSpPr>
        <p:spPr>
          <a:xfrm>
            <a:off x="2023675" y="214950"/>
            <a:ext cx="4709700" cy="1088100"/>
          </a:xfrm>
          <a:prstGeom prst="rect">
            <a:avLst/>
          </a:prstGeom>
          <a:noFill/>
          <a:ln>
            <a:noFill/>
          </a:ln>
        </p:spPr>
        <p:txBody>
          <a:bodyPr anchorCtr="0" anchor="b" bIns="34275" lIns="68575" spcFirstLastPara="1" rIns="68575" wrap="square" tIns="34275">
            <a:noAutofit/>
          </a:bodyPr>
          <a:lstStyle/>
          <a:p>
            <a:pPr indent="0" lvl="0" marL="0" marR="0" rtl="0" algn="ctr">
              <a:lnSpc>
                <a:spcPct val="85000"/>
              </a:lnSpc>
              <a:spcBef>
                <a:spcPts val="0"/>
              </a:spcBef>
              <a:spcAft>
                <a:spcPts val="0"/>
              </a:spcAft>
              <a:buClr>
                <a:srgbClr val="3F3F3F"/>
              </a:buClr>
              <a:buSzPts val="3600"/>
              <a:buFont typeface="Calibri"/>
              <a:buNone/>
            </a:pPr>
            <a:r>
              <a:rPr lang="pt-BR"/>
              <a:t>SISTEMA DE EXECUÇÃO DE MANUFATURA</a:t>
            </a:r>
            <a:endParaRPr/>
          </a:p>
        </p:txBody>
      </p:sp>
      <p:pic>
        <p:nvPicPr>
          <p:cNvPr descr="Linha do tempo&#10;&#10;Descrição gerada automaticamente" id="143" name="Google Shape;143;p17"/>
          <p:cNvPicPr preferRelativeResize="0"/>
          <p:nvPr/>
        </p:nvPicPr>
        <p:blipFill rotWithShape="1">
          <a:blip r:embed="rId3">
            <a:alphaModFix/>
          </a:blip>
          <a:srcRect b="0" l="0" r="0" t="0"/>
          <a:stretch/>
        </p:blipFill>
        <p:spPr>
          <a:xfrm>
            <a:off x="231874" y="1482524"/>
            <a:ext cx="4271025" cy="2847375"/>
          </a:xfrm>
          <a:prstGeom prst="rect">
            <a:avLst/>
          </a:prstGeom>
          <a:noFill/>
          <a:ln>
            <a:noFill/>
          </a:ln>
        </p:spPr>
      </p:pic>
      <p:pic>
        <p:nvPicPr>
          <p:cNvPr descr="Diagrama&#10;&#10;Descrição gerada automaticamente" id="144" name="Google Shape;144;p17"/>
          <p:cNvPicPr preferRelativeResize="0"/>
          <p:nvPr/>
        </p:nvPicPr>
        <p:blipFill rotWithShape="1">
          <a:blip r:embed="rId4">
            <a:alphaModFix/>
          </a:blip>
          <a:srcRect b="10719" l="0" r="0" t="11372"/>
          <a:stretch/>
        </p:blipFill>
        <p:spPr>
          <a:xfrm>
            <a:off x="4502900" y="1679775"/>
            <a:ext cx="4049349" cy="2435026"/>
          </a:xfrm>
          <a:prstGeom prst="rect">
            <a:avLst/>
          </a:prstGeom>
          <a:noFill/>
          <a:ln>
            <a:noFill/>
          </a:ln>
        </p:spPr>
      </p:pic>
      <p:sp>
        <p:nvSpPr>
          <p:cNvPr id="145" name="Google Shape;145;p17"/>
          <p:cNvSpPr/>
          <p:nvPr/>
        </p:nvSpPr>
        <p:spPr>
          <a:xfrm>
            <a:off x="4612100" y="3619500"/>
            <a:ext cx="3830100" cy="495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
          <p:cNvSpPr/>
          <p:nvPr/>
        </p:nvSpPr>
        <p:spPr>
          <a:xfrm>
            <a:off x="4612525" y="2757226"/>
            <a:ext cx="3830100" cy="8622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
          <p:cNvSpPr/>
          <p:nvPr/>
        </p:nvSpPr>
        <p:spPr>
          <a:xfrm>
            <a:off x="4612100" y="1895026"/>
            <a:ext cx="3830100" cy="8622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txBox="1"/>
          <p:nvPr/>
        </p:nvSpPr>
        <p:spPr>
          <a:xfrm>
            <a:off x="8442200" y="3701700"/>
            <a:ext cx="681900" cy="3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100">
                <a:latin typeface="Calibri"/>
                <a:ea typeface="Calibri"/>
                <a:cs typeface="Calibri"/>
                <a:sym typeface="Calibri"/>
              </a:rPr>
              <a:t>Nível 1</a:t>
            </a:r>
            <a:endParaRPr b="1" sz="1100">
              <a:latin typeface="Calibri"/>
              <a:ea typeface="Calibri"/>
              <a:cs typeface="Calibri"/>
              <a:sym typeface="Calibri"/>
            </a:endParaRPr>
          </a:p>
        </p:txBody>
      </p:sp>
      <p:sp>
        <p:nvSpPr>
          <p:cNvPr id="149" name="Google Shape;149;p17"/>
          <p:cNvSpPr txBox="1"/>
          <p:nvPr/>
        </p:nvSpPr>
        <p:spPr>
          <a:xfrm>
            <a:off x="8442625" y="3022875"/>
            <a:ext cx="791400" cy="3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100">
                <a:latin typeface="Calibri"/>
                <a:ea typeface="Calibri"/>
                <a:cs typeface="Calibri"/>
                <a:sym typeface="Calibri"/>
              </a:rPr>
              <a:t>Nível 1.5</a:t>
            </a:r>
            <a:endParaRPr b="1" sz="1100">
              <a:latin typeface="Calibri"/>
              <a:ea typeface="Calibri"/>
              <a:cs typeface="Calibri"/>
              <a:sym typeface="Calibri"/>
            </a:endParaRPr>
          </a:p>
        </p:txBody>
      </p:sp>
      <p:sp>
        <p:nvSpPr>
          <p:cNvPr id="150" name="Google Shape;150;p17"/>
          <p:cNvSpPr txBox="1"/>
          <p:nvPr/>
        </p:nvSpPr>
        <p:spPr>
          <a:xfrm>
            <a:off x="8442200" y="2160675"/>
            <a:ext cx="681900" cy="3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100">
                <a:latin typeface="Calibri"/>
                <a:ea typeface="Calibri"/>
                <a:cs typeface="Calibri"/>
                <a:sym typeface="Calibri"/>
              </a:rPr>
              <a:t>Nível 2</a:t>
            </a:r>
            <a:endParaRPr b="1" sz="11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47"/>
                                        </p:tgtEl>
                                        <p:attrNameLst>
                                          <p:attrName>style.visibility</p:attrName>
                                        </p:attrNameLst>
                                      </p:cBhvr>
                                      <p:to>
                                        <p:strVal val="visible"/>
                                      </p:to>
                                    </p:set>
                                    <p:anim calcmode="lin" valueType="num">
                                      <p:cBhvr additive="base">
                                        <p:cTn dur="1000"/>
                                        <p:tgtEl>
                                          <p:spTgt spid="147"/>
                                        </p:tgtEl>
                                        <p:attrNameLst>
                                          <p:attrName>ppt_w</p:attrName>
                                        </p:attrNameLst>
                                      </p:cBhvr>
                                      <p:tavLst>
                                        <p:tav fmla="" tm="0">
                                          <p:val>
                                            <p:strVal val="0"/>
                                          </p:val>
                                        </p:tav>
                                        <p:tav fmla="" tm="100000">
                                          <p:val>
                                            <p:strVal val="#ppt_w"/>
                                          </p:val>
                                        </p:tav>
                                      </p:tavLst>
                                    </p:anim>
                                    <p:anim calcmode="lin" valueType="num">
                                      <p:cBhvr additive="base">
                                        <p:cTn dur="1000"/>
                                        <p:tgtEl>
                                          <p:spTgt spid="14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8"/>
          <p:cNvSpPr txBox="1"/>
          <p:nvPr>
            <p:ph type="title"/>
          </p:nvPr>
        </p:nvSpPr>
        <p:spPr>
          <a:xfrm>
            <a:off x="2023675" y="214950"/>
            <a:ext cx="47097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3F3F3F"/>
              </a:buClr>
              <a:buSzPts val="3600"/>
              <a:buFont typeface="Calibri"/>
              <a:buNone/>
            </a:pPr>
            <a:r>
              <a:rPr lang="pt-BR"/>
              <a:t>CONTEXTUALIZAÇÃO</a:t>
            </a:r>
            <a:endParaRPr/>
          </a:p>
        </p:txBody>
      </p:sp>
      <p:pic>
        <p:nvPicPr>
          <p:cNvPr descr="Interface gráfica do usuário, Aplicativo&#10;&#10;Descrição gerada automaticamente" id="156" name="Google Shape;156;p18"/>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txBox="1"/>
          <p:nvPr>
            <p:ph type="title"/>
          </p:nvPr>
        </p:nvSpPr>
        <p:spPr>
          <a:xfrm>
            <a:off x="2023675" y="214950"/>
            <a:ext cx="4709700" cy="1088100"/>
          </a:xfrm>
          <a:prstGeom prst="rect">
            <a:avLst/>
          </a:prstGeom>
          <a:noFill/>
          <a:ln>
            <a:noFill/>
          </a:ln>
        </p:spPr>
        <p:txBody>
          <a:bodyPr anchorCtr="0" anchor="b" bIns="34275" lIns="68575" spcFirstLastPara="1" rIns="68575" wrap="square" tIns="34275">
            <a:noAutofit/>
          </a:bodyPr>
          <a:lstStyle/>
          <a:p>
            <a:pPr indent="0" lvl="0" marL="0" marR="0" rtl="0" algn="ctr">
              <a:lnSpc>
                <a:spcPct val="85000"/>
              </a:lnSpc>
              <a:spcBef>
                <a:spcPts val="0"/>
              </a:spcBef>
              <a:spcAft>
                <a:spcPts val="0"/>
              </a:spcAft>
              <a:buClr>
                <a:srgbClr val="3F3F3F"/>
              </a:buClr>
              <a:buSzPts val="3600"/>
              <a:buFont typeface="Calibri"/>
              <a:buNone/>
            </a:pPr>
            <a:r>
              <a:rPr lang="pt-BR"/>
              <a:t>FERRAMENTA DE GESTÃO DE PROCESSO</a:t>
            </a:r>
            <a:endParaRPr/>
          </a:p>
        </p:txBody>
      </p:sp>
      <p:pic>
        <p:nvPicPr>
          <p:cNvPr descr="Aplicativo&#10;&#10;Descrição gerada automaticamente" id="162" name="Google Shape;162;p19"/>
          <p:cNvPicPr preferRelativeResize="0"/>
          <p:nvPr/>
        </p:nvPicPr>
        <p:blipFill rotWithShape="1">
          <a:blip r:embed="rId3">
            <a:alphaModFix/>
          </a:blip>
          <a:srcRect b="0" l="0" r="0" t="0"/>
          <a:stretch/>
        </p:blipFill>
        <p:spPr>
          <a:xfrm>
            <a:off x="477120" y="1581799"/>
            <a:ext cx="4506625" cy="2341104"/>
          </a:xfrm>
          <a:prstGeom prst="rect">
            <a:avLst/>
          </a:prstGeom>
          <a:noFill/>
          <a:ln>
            <a:noFill/>
          </a:ln>
        </p:spPr>
      </p:pic>
      <p:sp>
        <p:nvSpPr>
          <p:cNvPr id="163" name="Google Shape;163;p19"/>
          <p:cNvSpPr txBox="1"/>
          <p:nvPr/>
        </p:nvSpPr>
        <p:spPr>
          <a:xfrm>
            <a:off x="891557" y="3970493"/>
            <a:ext cx="3250139" cy="307777"/>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pt-BR" sz="1400" u="none" cap="none" strike="noStrike">
                <a:solidFill>
                  <a:schemeClr val="dk1"/>
                </a:solidFill>
                <a:latin typeface="Arial"/>
                <a:ea typeface="Arial"/>
                <a:cs typeface="Arial"/>
                <a:sym typeface="Arial"/>
              </a:rPr>
              <a:t>Ferramentas de Gestão de Processos</a:t>
            </a:r>
            <a:endParaRPr/>
          </a:p>
        </p:txBody>
      </p:sp>
      <p:sp>
        <p:nvSpPr>
          <p:cNvPr id="164" name="Google Shape;164;p19"/>
          <p:cNvSpPr txBox="1"/>
          <p:nvPr/>
        </p:nvSpPr>
        <p:spPr>
          <a:xfrm>
            <a:off x="5432355" y="1584656"/>
            <a:ext cx="2570812" cy="307777"/>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pt-BR" sz="1400" u="none" cap="none" strike="noStrike">
                <a:solidFill>
                  <a:schemeClr val="dk1"/>
                </a:solidFill>
                <a:latin typeface="Arial"/>
                <a:ea typeface="Arial"/>
                <a:cs typeface="Arial"/>
                <a:sym typeface="Arial"/>
              </a:rPr>
              <a:t>Grande Volume de Dados</a:t>
            </a:r>
            <a:endParaRPr/>
          </a:p>
        </p:txBody>
      </p:sp>
      <p:sp>
        <p:nvSpPr>
          <p:cNvPr id="165" name="Google Shape;165;p19"/>
          <p:cNvSpPr txBox="1"/>
          <p:nvPr/>
        </p:nvSpPr>
        <p:spPr>
          <a:xfrm>
            <a:off x="5432355" y="2258060"/>
            <a:ext cx="2570812" cy="307777"/>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pt-BR" sz="1400" u="none" cap="none" strike="noStrike">
                <a:solidFill>
                  <a:schemeClr val="dk1"/>
                </a:solidFill>
                <a:latin typeface="Arial"/>
                <a:ea typeface="Arial"/>
                <a:cs typeface="Arial"/>
                <a:sym typeface="Arial"/>
              </a:rPr>
              <a:t>Decisões Empíricas</a:t>
            </a:r>
            <a:endParaRPr/>
          </a:p>
        </p:txBody>
      </p:sp>
      <p:sp>
        <p:nvSpPr>
          <p:cNvPr id="166" name="Google Shape;166;p19"/>
          <p:cNvSpPr txBox="1"/>
          <p:nvPr/>
        </p:nvSpPr>
        <p:spPr>
          <a:xfrm>
            <a:off x="5432355" y="2931464"/>
            <a:ext cx="2570812" cy="307777"/>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pt-BR" sz="1400" u="none" cap="none" strike="noStrike">
                <a:solidFill>
                  <a:schemeClr val="dk1"/>
                </a:solidFill>
                <a:latin typeface="Arial"/>
                <a:ea typeface="Arial"/>
                <a:cs typeface="Arial"/>
                <a:sym typeface="Arial"/>
              </a:rPr>
              <a:t>Manufatura 4.0</a:t>
            </a:r>
            <a:endParaRPr/>
          </a:p>
        </p:txBody>
      </p:sp>
      <p:sp>
        <p:nvSpPr>
          <p:cNvPr id="167" name="Google Shape;167;p19"/>
          <p:cNvSpPr txBox="1"/>
          <p:nvPr/>
        </p:nvSpPr>
        <p:spPr>
          <a:xfrm>
            <a:off x="5432355" y="3604868"/>
            <a:ext cx="2570812" cy="307777"/>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pt-BR" sz="1400" u="none" cap="none" strike="noStrike">
                <a:solidFill>
                  <a:schemeClr val="dk1"/>
                </a:solidFill>
                <a:latin typeface="Arial"/>
                <a:ea typeface="Arial"/>
                <a:cs typeface="Arial"/>
                <a:sym typeface="Arial"/>
              </a:rPr>
              <a:t>Coleta dos Dados</a:t>
            </a:r>
            <a:endParaRPr/>
          </a:p>
        </p:txBody>
      </p:sp>
      <p:sp>
        <p:nvSpPr>
          <p:cNvPr id="168" name="Google Shape;168;p19"/>
          <p:cNvSpPr txBox="1"/>
          <p:nvPr/>
        </p:nvSpPr>
        <p:spPr>
          <a:xfrm>
            <a:off x="5432355" y="4278270"/>
            <a:ext cx="2570812" cy="307777"/>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pt-BR" sz="1400" u="none" cap="none" strike="noStrike">
                <a:solidFill>
                  <a:schemeClr val="dk1"/>
                </a:solidFill>
                <a:latin typeface="Arial"/>
                <a:ea typeface="Arial"/>
                <a:cs typeface="Arial"/>
                <a:sym typeface="Arial"/>
              </a:rPr>
              <a:t>Mineração dos Dados</a:t>
            </a:r>
            <a:endParaRPr/>
          </a:p>
        </p:txBody>
      </p:sp>
      <p:cxnSp>
        <p:nvCxnSpPr>
          <p:cNvPr id="169" name="Google Shape;169;p19"/>
          <p:cNvCxnSpPr>
            <a:stCxn id="164" idx="2"/>
            <a:endCxn id="165" idx="0"/>
          </p:cNvCxnSpPr>
          <p:nvPr/>
        </p:nvCxnSpPr>
        <p:spPr>
          <a:xfrm>
            <a:off x="6717761" y="1892433"/>
            <a:ext cx="0" cy="365700"/>
          </a:xfrm>
          <a:prstGeom prst="straightConnector1">
            <a:avLst/>
          </a:prstGeom>
          <a:noFill/>
          <a:ln cap="flat" cmpd="sng" w="9525">
            <a:solidFill>
              <a:srgbClr val="16ABE2"/>
            </a:solidFill>
            <a:prstDash val="solid"/>
            <a:round/>
            <a:headEnd len="sm" w="sm" type="none"/>
            <a:tailEnd len="med" w="med" type="triangle"/>
          </a:ln>
        </p:spPr>
      </p:cxnSp>
      <p:cxnSp>
        <p:nvCxnSpPr>
          <p:cNvPr id="170" name="Google Shape;170;p19"/>
          <p:cNvCxnSpPr>
            <a:stCxn id="165" idx="2"/>
            <a:endCxn id="166" idx="0"/>
          </p:cNvCxnSpPr>
          <p:nvPr/>
        </p:nvCxnSpPr>
        <p:spPr>
          <a:xfrm>
            <a:off x="6717761" y="2565837"/>
            <a:ext cx="0" cy="365700"/>
          </a:xfrm>
          <a:prstGeom prst="straightConnector1">
            <a:avLst/>
          </a:prstGeom>
          <a:noFill/>
          <a:ln cap="flat" cmpd="sng" w="9525">
            <a:solidFill>
              <a:srgbClr val="16ABE2"/>
            </a:solidFill>
            <a:prstDash val="solid"/>
            <a:round/>
            <a:headEnd len="sm" w="sm" type="none"/>
            <a:tailEnd len="med" w="med" type="triangle"/>
          </a:ln>
        </p:spPr>
      </p:cxnSp>
      <p:cxnSp>
        <p:nvCxnSpPr>
          <p:cNvPr id="171" name="Google Shape;171;p19"/>
          <p:cNvCxnSpPr>
            <a:stCxn id="166" idx="2"/>
            <a:endCxn id="167" idx="0"/>
          </p:cNvCxnSpPr>
          <p:nvPr/>
        </p:nvCxnSpPr>
        <p:spPr>
          <a:xfrm>
            <a:off x="6717761" y="3239241"/>
            <a:ext cx="0" cy="365700"/>
          </a:xfrm>
          <a:prstGeom prst="straightConnector1">
            <a:avLst/>
          </a:prstGeom>
          <a:noFill/>
          <a:ln cap="flat" cmpd="sng" w="9525">
            <a:solidFill>
              <a:srgbClr val="16ABE2"/>
            </a:solidFill>
            <a:prstDash val="solid"/>
            <a:round/>
            <a:headEnd len="sm" w="sm" type="none"/>
            <a:tailEnd len="med" w="med" type="triangle"/>
          </a:ln>
        </p:spPr>
      </p:cxnSp>
      <p:cxnSp>
        <p:nvCxnSpPr>
          <p:cNvPr id="172" name="Google Shape;172;p19"/>
          <p:cNvCxnSpPr>
            <a:stCxn id="167" idx="2"/>
            <a:endCxn id="168" idx="0"/>
          </p:cNvCxnSpPr>
          <p:nvPr/>
        </p:nvCxnSpPr>
        <p:spPr>
          <a:xfrm>
            <a:off x="6717761" y="3912645"/>
            <a:ext cx="0" cy="365700"/>
          </a:xfrm>
          <a:prstGeom prst="straightConnector1">
            <a:avLst/>
          </a:prstGeom>
          <a:noFill/>
          <a:ln cap="flat" cmpd="sng" w="9525">
            <a:solidFill>
              <a:srgbClr val="16ABE2"/>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2023675" y="214950"/>
            <a:ext cx="4709700" cy="1088100"/>
          </a:xfrm>
          <a:prstGeom prst="rect">
            <a:avLst/>
          </a:prstGeom>
          <a:noFill/>
          <a:ln>
            <a:noFill/>
          </a:ln>
        </p:spPr>
        <p:txBody>
          <a:bodyPr anchorCtr="0" anchor="b" bIns="34275" lIns="68575" spcFirstLastPara="1" rIns="68575" wrap="square" tIns="34275">
            <a:noAutofit/>
          </a:bodyPr>
          <a:lstStyle/>
          <a:p>
            <a:pPr indent="0" lvl="0" marL="0" marR="0" rtl="0" algn="ctr">
              <a:lnSpc>
                <a:spcPct val="85000"/>
              </a:lnSpc>
              <a:spcBef>
                <a:spcPts val="0"/>
              </a:spcBef>
              <a:spcAft>
                <a:spcPts val="0"/>
              </a:spcAft>
              <a:buClr>
                <a:srgbClr val="3F3F3F"/>
              </a:buClr>
              <a:buSzPts val="3600"/>
              <a:buFont typeface="Calibri"/>
              <a:buNone/>
            </a:pPr>
            <a:r>
              <a:rPr lang="pt-BR"/>
              <a:t>DESCRIÇÃO DO PROBLEMA</a:t>
            </a:r>
            <a:endParaRPr/>
          </a:p>
        </p:txBody>
      </p:sp>
      <p:sp>
        <p:nvSpPr>
          <p:cNvPr id="178" name="Google Shape;178;p20"/>
          <p:cNvSpPr txBox="1"/>
          <p:nvPr/>
        </p:nvSpPr>
        <p:spPr>
          <a:xfrm>
            <a:off x="1087302" y="3483890"/>
            <a:ext cx="3250139" cy="307777"/>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pt-BR" sz="1400" u="none" cap="none" strike="noStrike">
                <a:solidFill>
                  <a:schemeClr val="dk1"/>
                </a:solidFill>
                <a:latin typeface="Arial"/>
                <a:ea typeface="Arial"/>
                <a:cs typeface="Arial"/>
                <a:sym typeface="Arial"/>
              </a:rPr>
              <a:t>Interrupções na Linha de Produção</a:t>
            </a:r>
            <a:endParaRPr/>
          </a:p>
        </p:txBody>
      </p:sp>
      <p:sp>
        <p:nvSpPr>
          <p:cNvPr id="179" name="Google Shape;179;p20"/>
          <p:cNvSpPr txBox="1"/>
          <p:nvPr/>
        </p:nvSpPr>
        <p:spPr>
          <a:xfrm>
            <a:off x="5217459" y="1546416"/>
            <a:ext cx="1642143" cy="307777"/>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pt-BR" sz="1400" u="none" cap="none" strike="noStrike">
                <a:solidFill>
                  <a:schemeClr val="dk1"/>
                </a:solidFill>
                <a:latin typeface="Arial"/>
                <a:ea typeface="Arial"/>
                <a:cs typeface="Arial"/>
                <a:sym typeface="Arial"/>
              </a:rPr>
              <a:t>Modos de Falha</a:t>
            </a:r>
            <a:endParaRPr/>
          </a:p>
        </p:txBody>
      </p:sp>
      <p:cxnSp>
        <p:nvCxnSpPr>
          <p:cNvPr id="180" name="Google Shape;180;p20"/>
          <p:cNvCxnSpPr>
            <a:stCxn id="179" idx="2"/>
            <a:endCxn id="181" idx="1"/>
          </p:cNvCxnSpPr>
          <p:nvPr/>
        </p:nvCxnSpPr>
        <p:spPr>
          <a:xfrm flipH="1" rot="-5400000">
            <a:off x="6138580" y="1754143"/>
            <a:ext cx="297900" cy="498000"/>
          </a:xfrm>
          <a:prstGeom prst="bentConnector2">
            <a:avLst/>
          </a:prstGeom>
          <a:noFill/>
          <a:ln cap="flat" cmpd="sng" w="9525">
            <a:solidFill>
              <a:srgbClr val="16ABE2"/>
            </a:solidFill>
            <a:prstDash val="solid"/>
            <a:round/>
            <a:headEnd len="sm" w="sm" type="none"/>
            <a:tailEnd len="med" w="med" type="triangle"/>
          </a:ln>
        </p:spPr>
      </p:cxnSp>
      <p:sp>
        <p:nvSpPr>
          <p:cNvPr id="181" name="Google Shape;181;p20"/>
          <p:cNvSpPr txBox="1"/>
          <p:nvPr/>
        </p:nvSpPr>
        <p:spPr>
          <a:xfrm>
            <a:off x="6536437" y="2013695"/>
            <a:ext cx="1788459" cy="27699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pt-BR" sz="1200" u="none" cap="none" strike="noStrike">
                <a:solidFill>
                  <a:schemeClr val="dk1"/>
                </a:solidFill>
                <a:latin typeface="Arial"/>
                <a:ea typeface="Arial"/>
                <a:cs typeface="Arial"/>
                <a:sym typeface="Arial"/>
              </a:rPr>
              <a:t>Operador</a:t>
            </a:r>
            <a:endParaRPr/>
          </a:p>
        </p:txBody>
      </p:sp>
      <p:sp>
        <p:nvSpPr>
          <p:cNvPr id="182" name="Google Shape;182;p20"/>
          <p:cNvSpPr txBox="1"/>
          <p:nvPr/>
        </p:nvSpPr>
        <p:spPr>
          <a:xfrm>
            <a:off x="6536363" y="2509650"/>
            <a:ext cx="1788600" cy="4704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pt-BR" sz="1200" u="none" cap="none" strike="noStrike">
                <a:solidFill>
                  <a:schemeClr val="dk1"/>
                </a:solidFill>
                <a:latin typeface="Arial"/>
                <a:ea typeface="Arial"/>
                <a:cs typeface="Arial"/>
                <a:sym typeface="Arial"/>
              </a:rPr>
              <a:t>Ferramenta (M</a:t>
            </a:r>
            <a:r>
              <a:rPr lang="pt-BR" sz="1200">
                <a:solidFill>
                  <a:schemeClr val="dk1"/>
                </a:solidFill>
              </a:rPr>
              <a:t>anutenção)</a:t>
            </a:r>
            <a:endParaRPr/>
          </a:p>
        </p:txBody>
      </p:sp>
      <p:cxnSp>
        <p:nvCxnSpPr>
          <p:cNvPr id="183" name="Google Shape;183;p20"/>
          <p:cNvCxnSpPr>
            <a:stCxn id="179" idx="2"/>
            <a:endCxn id="182" idx="1"/>
          </p:cNvCxnSpPr>
          <p:nvPr/>
        </p:nvCxnSpPr>
        <p:spPr>
          <a:xfrm flipH="1" rot="-5400000">
            <a:off x="5842030" y="2050693"/>
            <a:ext cx="890700" cy="497700"/>
          </a:xfrm>
          <a:prstGeom prst="bentConnector2">
            <a:avLst/>
          </a:prstGeom>
          <a:noFill/>
          <a:ln cap="flat" cmpd="sng" w="9525">
            <a:solidFill>
              <a:srgbClr val="16ABE2"/>
            </a:solidFill>
            <a:prstDash val="solid"/>
            <a:round/>
            <a:headEnd len="sm" w="sm" type="none"/>
            <a:tailEnd len="med" w="med" type="triangle"/>
          </a:ln>
        </p:spPr>
      </p:cxnSp>
      <p:sp>
        <p:nvSpPr>
          <p:cNvPr id="184" name="Google Shape;184;p20"/>
          <p:cNvSpPr txBox="1"/>
          <p:nvPr/>
        </p:nvSpPr>
        <p:spPr>
          <a:xfrm>
            <a:off x="6536436" y="3199009"/>
            <a:ext cx="1788459" cy="27699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pt-BR" sz="1200" u="none" cap="none" strike="noStrike">
                <a:solidFill>
                  <a:schemeClr val="dk1"/>
                </a:solidFill>
                <a:latin typeface="Arial"/>
                <a:ea typeface="Arial"/>
                <a:cs typeface="Arial"/>
                <a:sym typeface="Arial"/>
              </a:rPr>
              <a:t>Qualidade da Peça</a:t>
            </a:r>
            <a:endParaRPr/>
          </a:p>
        </p:txBody>
      </p:sp>
      <p:sp>
        <p:nvSpPr>
          <p:cNvPr id="185" name="Google Shape;185;p20"/>
          <p:cNvSpPr txBox="1"/>
          <p:nvPr/>
        </p:nvSpPr>
        <p:spPr>
          <a:xfrm>
            <a:off x="6536436" y="3791667"/>
            <a:ext cx="1788459" cy="27699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pt-BR" sz="1200" u="none" cap="none" strike="noStrike">
                <a:solidFill>
                  <a:schemeClr val="dk1"/>
                </a:solidFill>
                <a:latin typeface="Arial"/>
                <a:ea typeface="Arial"/>
                <a:cs typeface="Arial"/>
                <a:sym typeface="Arial"/>
              </a:rPr>
              <a:t>Falta de Peça</a:t>
            </a:r>
            <a:endParaRPr/>
          </a:p>
        </p:txBody>
      </p:sp>
      <p:cxnSp>
        <p:nvCxnSpPr>
          <p:cNvPr id="186" name="Google Shape;186;p20"/>
          <p:cNvCxnSpPr>
            <a:stCxn id="179" idx="2"/>
            <a:endCxn id="184" idx="1"/>
          </p:cNvCxnSpPr>
          <p:nvPr/>
        </p:nvCxnSpPr>
        <p:spPr>
          <a:xfrm flipH="1" rot="-5400000">
            <a:off x="5545930" y="2346793"/>
            <a:ext cx="1483200" cy="498000"/>
          </a:xfrm>
          <a:prstGeom prst="bentConnector2">
            <a:avLst/>
          </a:prstGeom>
          <a:noFill/>
          <a:ln cap="flat" cmpd="sng" w="9525">
            <a:solidFill>
              <a:srgbClr val="16ABE2"/>
            </a:solidFill>
            <a:prstDash val="solid"/>
            <a:round/>
            <a:headEnd len="sm" w="sm" type="none"/>
            <a:tailEnd len="med" w="med" type="triangle"/>
          </a:ln>
        </p:spPr>
      </p:cxnSp>
      <p:cxnSp>
        <p:nvCxnSpPr>
          <p:cNvPr id="187" name="Google Shape;187;p20"/>
          <p:cNvCxnSpPr>
            <a:stCxn id="179" idx="2"/>
            <a:endCxn id="185" idx="1"/>
          </p:cNvCxnSpPr>
          <p:nvPr/>
        </p:nvCxnSpPr>
        <p:spPr>
          <a:xfrm flipH="1" rot="-5400000">
            <a:off x="5249530" y="2643193"/>
            <a:ext cx="2076000" cy="498000"/>
          </a:xfrm>
          <a:prstGeom prst="bentConnector2">
            <a:avLst/>
          </a:prstGeom>
          <a:noFill/>
          <a:ln cap="flat" cmpd="sng" w="9525">
            <a:solidFill>
              <a:srgbClr val="16ABE2"/>
            </a:solidFill>
            <a:prstDash val="solid"/>
            <a:round/>
            <a:headEnd len="sm" w="sm" type="none"/>
            <a:tailEnd len="med" w="med" type="triangle"/>
          </a:ln>
        </p:spPr>
      </p:cxnSp>
      <p:pic>
        <p:nvPicPr>
          <p:cNvPr descr="Diagrama&#10;&#10;Descrição gerada automaticamente" id="188" name="Google Shape;188;p20"/>
          <p:cNvPicPr preferRelativeResize="0"/>
          <p:nvPr/>
        </p:nvPicPr>
        <p:blipFill rotWithShape="1">
          <a:blip r:embed="rId3">
            <a:alphaModFix/>
          </a:blip>
          <a:srcRect b="0" l="0" r="0" t="0"/>
          <a:stretch/>
        </p:blipFill>
        <p:spPr>
          <a:xfrm>
            <a:off x="706109" y="1854192"/>
            <a:ext cx="4210050" cy="1562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5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5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1"/>
          <p:cNvSpPr txBox="1"/>
          <p:nvPr>
            <p:ph type="title"/>
          </p:nvPr>
        </p:nvSpPr>
        <p:spPr>
          <a:xfrm>
            <a:off x="3367500" y="635925"/>
            <a:ext cx="2409000" cy="6390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3F3F3F"/>
              </a:buClr>
              <a:buSzPts val="3600"/>
              <a:buFont typeface="Calibri"/>
              <a:buNone/>
            </a:pPr>
            <a:r>
              <a:rPr lang="pt-BR"/>
              <a:t>OBJETIVOS</a:t>
            </a:r>
            <a:endParaRPr/>
          </a:p>
        </p:txBody>
      </p:sp>
      <p:pic>
        <p:nvPicPr>
          <p:cNvPr descr="Texto&#10;&#10;Descrição gerada automaticamente" id="194" name="Google Shape;194;p21"/>
          <p:cNvPicPr preferRelativeResize="0"/>
          <p:nvPr/>
        </p:nvPicPr>
        <p:blipFill rotWithShape="1">
          <a:blip r:embed="rId3">
            <a:alphaModFix/>
          </a:blip>
          <a:srcRect b="0" l="0" r="0" t="12735"/>
          <a:stretch/>
        </p:blipFill>
        <p:spPr>
          <a:xfrm>
            <a:off x="2862349" y="2496949"/>
            <a:ext cx="3140889" cy="1880699"/>
          </a:xfrm>
          <a:prstGeom prst="rect">
            <a:avLst/>
          </a:prstGeom>
          <a:noFill/>
          <a:ln>
            <a:noFill/>
          </a:ln>
        </p:spPr>
      </p:pic>
      <p:sp>
        <p:nvSpPr>
          <p:cNvPr id="195" name="Google Shape;195;p21"/>
          <p:cNvSpPr txBox="1"/>
          <p:nvPr/>
        </p:nvSpPr>
        <p:spPr>
          <a:xfrm>
            <a:off x="1048151" y="1675789"/>
            <a:ext cx="1446300" cy="5232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pt-BR" sz="1400" u="none" cap="none" strike="noStrike">
                <a:solidFill>
                  <a:schemeClr val="dk1"/>
                </a:solidFill>
                <a:latin typeface="Arial"/>
                <a:ea typeface="Arial"/>
                <a:cs typeface="Arial"/>
                <a:sym typeface="Arial"/>
              </a:rPr>
              <a:t>Capacidade: 1040 carros/dia</a:t>
            </a:r>
            <a:endParaRPr/>
          </a:p>
        </p:txBody>
      </p:sp>
      <p:sp>
        <p:nvSpPr>
          <p:cNvPr id="196" name="Google Shape;196;p21"/>
          <p:cNvSpPr txBox="1"/>
          <p:nvPr/>
        </p:nvSpPr>
        <p:spPr>
          <a:xfrm>
            <a:off x="6697493" y="1675789"/>
            <a:ext cx="1446300" cy="5232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pt-BR" sz="1400" u="none" cap="none" strike="noStrike">
                <a:solidFill>
                  <a:schemeClr val="dk1"/>
                </a:solidFill>
                <a:latin typeface="Arial"/>
                <a:ea typeface="Arial"/>
                <a:cs typeface="Arial"/>
                <a:sym typeface="Arial"/>
              </a:rPr>
              <a:t>Atualmente: 920 carros/dia</a:t>
            </a:r>
            <a:endParaRPr/>
          </a:p>
        </p:txBody>
      </p:sp>
      <p:sp>
        <p:nvSpPr>
          <p:cNvPr id="197" name="Google Shape;197;p21"/>
          <p:cNvSpPr txBox="1"/>
          <p:nvPr/>
        </p:nvSpPr>
        <p:spPr>
          <a:xfrm>
            <a:off x="102875" y="2281850"/>
            <a:ext cx="2884200" cy="188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pt-BR" sz="1500">
                <a:solidFill>
                  <a:schemeClr val="dk1"/>
                </a:solidFill>
              </a:rPr>
              <a:t>Objetivo Geral:</a:t>
            </a:r>
            <a:endParaRPr b="1" sz="15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b="1" lang="pt-BR" sz="1500">
                <a:solidFill>
                  <a:schemeClr val="dk1"/>
                </a:solidFill>
              </a:rPr>
              <a:t>Prever tendências de parada de linha (quanto tempo vai durar as paradas de linha).</a:t>
            </a:r>
            <a:endParaRPr b="1" sz="1500">
              <a:solidFill>
                <a:schemeClr val="dk1"/>
              </a:solidFill>
            </a:endParaRPr>
          </a:p>
          <a:p>
            <a:pPr indent="0" lvl="0" marL="0" rtl="0" algn="l">
              <a:spcBef>
                <a:spcPts val="400"/>
              </a:spcBef>
              <a:spcAft>
                <a:spcPts val="0"/>
              </a:spcAft>
              <a:buNone/>
            </a:pPr>
            <a:r>
              <a:t/>
            </a:r>
            <a:endParaRPr>
              <a:latin typeface="Calibri"/>
              <a:ea typeface="Calibri"/>
              <a:cs typeface="Calibri"/>
              <a:sym typeface="Calibri"/>
            </a:endParaRPr>
          </a:p>
        </p:txBody>
      </p:sp>
      <p:sp>
        <p:nvSpPr>
          <p:cNvPr id="198" name="Google Shape;198;p21"/>
          <p:cNvSpPr txBox="1"/>
          <p:nvPr/>
        </p:nvSpPr>
        <p:spPr>
          <a:xfrm>
            <a:off x="5826150" y="2496950"/>
            <a:ext cx="3189000" cy="23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100"/>
              <a:t>Específicos:</a:t>
            </a:r>
            <a:endParaRPr sz="1100"/>
          </a:p>
          <a:p>
            <a:pPr indent="0" lvl="0" marL="0" rtl="0" algn="l">
              <a:spcBef>
                <a:spcPts val="0"/>
              </a:spcBef>
              <a:spcAft>
                <a:spcPts val="0"/>
              </a:spcAft>
              <a:buNone/>
            </a:pPr>
            <a:r>
              <a:t/>
            </a:r>
            <a:endParaRPr sz="1100"/>
          </a:p>
          <a:p>
            <a:pPr indent="-298450" lvl="0" marL="457200" rtl="0" algn="l">
              <a:spcBef>
                <a:spcPts val="0"/>
              </a:spcBef>
              <a:spcAft>
                <a:spcPts val="0"/>
              </a:spcAft>
              <a:buSzPts val="1100"/>
              <a:buAutoNum type="arabicParenR"/>
            </a:pPr>
            <a:r>
              <a:rPr lang="pt-BR" sz="1100"/>
              <a:t>Tendência de parada de linha de acordo com as operações executadas nas estações de trabalho dos colaboradores;</a:t>
            </a:r>
            <a:endParaRPr sz="1100"/>
          </a:p>
          <a:p>
            <a:pPr indent="-298450" lvl="0" marL="457200" rtl="0" algn="l">
              <a:spcBef>
                <a:spcPts val="0"/>
              </a:spcBef>
              <a:spcAft>
                <a:spcPts val="0"/>
              </a:spcAft>
              <a:buSzPts val="1100"/>
              <a:buAutoNum type="arabicParenR"/>
            </a:pPr>
            <a:r>
              <a:rPr lang="pt-BR" sz="1100">
                <a:solidFill>
                  <a:schemeClr val="dk1"/>
                </a:solidFill>
              </a:rPr>
              <a:t>Predição das possíveis paradas de linha que possam impactar, com maior ou menor tempo, futuras ocorrências. </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iva">
  <a:themeElements>
    <a:clrScheme name="Retrospectiva">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