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6413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14" y="33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1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Feito</a:t>
            </a:r>
            <a:r>
              <a:rPr spc="-35" dirty="0"/>
              <a:t> </a:t>
            </a:r>
            <a:r>
              <a:rPr dirty="0"/>
              <a:t>com</a:t>
            </a:r>
            <a:r>
              <a:rPr spc="-30" dirty="0"/>
              <a:t> </a:t>
            </a:r>
            <a:r>
              <a:rPr spc="-10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Feito</a:t>
            </a:r>
            <a:r>
              <a:rPr spc="-35" dirty="0"/>
              <a:t> </a:t>
            </a:r>
            <a:r>
              <a:rPr dirty="0"/>
              <a:t>com</a:t>
            </a:r>
            <a:r>
              <a:rPr spc="-30" dirty="0"/>
              <a:t> </a:t>
            </a:r>
            <a:r>
              <a:rPr spc="-10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Feito</a:t>
            </a:r>
            <a:r>
              <a:rPr spc="-35" dirty="0"/>
              <a:t> </a:t>
            </a:r>
            <a:r>
              <a:rPr dirty="0"/>
              <a:t>com</a:t>
            </a:r>
            <a:r>
              <a:rPr spc="-30" dirty="0"/>
              <a:t> </a:t>
            </a:r>
            <a:r>
              <a:rPr spc="-10" dirty="0"/>
              <a:t>Genspark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Feito</a:t>
            </a:r>
            <a:r>
              <a:rPr spc="-35" dirty="0"/>
              <a:t> </a:t>
            </a:r>
            <a:r>
              <a:rPr dirty="0"/>
              <a:t>com</a:t>
            </a:r>
            <a:r>
              <a:rPr spc="-30" dirty="0"/>
              <a:t> </a:t>
            </a:r>
            <a:r>
              <a:rPr spc="-10" dirty="0"/>
              <a:t>Genspark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Feito</a:t>
            </a:r>
            <a:r>
              <a:rPr spc="-35" dirty="0"/>
              <a:t> </a:t>
            </a:r>
            <a:r>
              <a:rPr dirty="0"/>
              <a:t>com</a:t>
            </a:r>
            <a:r>
              <a:rPr spc="-30" dirty="0"/>
              <a:t> </a:t>
            </a:r>
            <a:r>
              <a:rPr spc="-10" dirty="0"/>
              <a:t>Genspark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781800"/>
          </a:xfrm>
          <a:custGeom>
            <a:avLst/>
            <a:gdLst/>
            <a:ahLst/>
            <a:cxnLst/>
            <a:rect l="l" t="t" r="r" b="b"/>
            <a:pathLst>
              <a:path w="12192000" h="6781800">
                <a:moveTo>
                  <a:pt x="0" y="6781799"/>
                </a:moveTo>
                <a:lnTo>
                  <a:pt x="12191999" y="6781799"/>
                </a:lnTo>
                <a:lnTo>
                  <a:pt x="12191999" y="0"/>
                </a:lnTo>
                <a:lnTo>
                  <a:pt x="0" y="0"/>
                </a:lnTo>
                <a:lnTo>
                  <a:pt x="0" y="6781799"/>
                </a:lnTo>
                <a:close/>
              </a:path>
            </a:pathLst>
          </a:custGeom>
          <a:solidFill>
            <a:srgbClr val="0A254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71499" y="1114424"/>
            <a:ext cx="11049000" cy="28575"/>
          </a:xfrm>
          <a:custGeom>
            <a:avLst/>
            <a:gdLst/>
            <a:ahLst/>
            <a:cxnLst/>
            <a:rect l="l" t="t" r="r" b="b"/>
            <a:pathLst>
              <a:path w="11049000" h="28575">
                <a:moveTo>
                  <a:pt x="11048999" y="28574"/>
                </a:moveTo>
                <a:lnTo>
                  <a:pt x="0" y="28574"/>
                </a:lnTo>
                <a:lnTo>
                  <a:pt x="0" y="0"/>
                </a:lnTo>
                <a:lnTo>
                  <a:pt x="11048999" y="0"/>
                </a:lnTo>
                <a:lnTo>
                  <a:pt x="11048999" y="28574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800" y="-38957"/>
            <a:ext cx="10238075" cy="998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1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734624" y="6424878"/>
            <a:ext cx="1165225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Feito</a:t>
            </a:r>
            <a:r>
              <a:rPr spc="-35" dirty="0"/>
              <a:t> </a:t>
            </a:r>
            <a:r>
              <a:rPr dirty="0"/>
              <a:t>com</a:t>
            </a:r>
            <a:r>
              <a:rPr spc="-30" dirty="0"/>
              <a:t> </a:t>
            </a:r>
            <a:r>
              <a:rPr spc="-10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2192000" cy="6781800"/>
            </a:xfrm>
            <a:custGeom>
              <a:avLst/>
              <a:gdLst/>
              <a:ahLst/>
              <a:cxnLst/>
              <a:rect l="l" t="t" r="r" b="b"/>
              <a:pathLst>
                <a:path w="12192000" h="6781800">
                  <a:moveTo>
                    <a:pt x="0" y="6781799"/>
                  </a:moveTo>
                  <a:lnTo>
                    <a:pt x="12191999" y="6781799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6781799"/>
                  </a:lnTo>
                  <a:close/>
                </a:path>
              </a:pathLst>
            </a:custGeom>
            <a:solidFill>
              <a:srgbClr val="00001D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977708" y="2696596"/>
            <a:ext cx="8236584" cy="1463221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algn="ctr">
              <a:spcBef>
                <a:spcPts val="250"/>
              </a:spcBef>
            </a:pPr>
            <a:r>
              <a:rPr sz="3100" b="1" i="1" spc="-295" dirty="0">
                <a:solidFill>
                  <a:srgbClr val="FFFFFF"/>
                </a:solidFill>
                <a:latin typeface="Lucida Sans"/>
                <a:cs typeface="Lucida Sans"/>
              </a:rPr>
              <a:t>"</a:t>
            </a:r>
            <a:r>
              <a:rPr lang="pt-BR" sz="3100" b="1" i="1" spc="-295" dirty="0">
                <a:solidFill>
                  <a:srgbClr val="FFFFFF"/>
                </a:solidFill>
                <a:latin typeface="Lucida Sans"/>
                <a:cs typeface="Lucida Sans"/>
              </a:rPr>
              <a:t>Porque quando tudo está funcionando, é sinal de que alguém nos bastidores fez o trabalho com excelência</a:t>
            </a:r>
            <a:r>
              <a:rPr lang="pt-BR" sz="3100" b="1" i="1" spc="-245" dirty="0">
                <a:solidFill>
                  <a:srgbClr val="FFFFFF"/>
                </a:solidFill>
                <a:latin typeface="Lucida Sans"/>
                <a:cs typeface="Lucida Sans"/>
              </a:rPr>
              <a:t>”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6343649"/>
            <a:ext cx="12192000" cy="514350"/>
            <a:chOff x="0" y="6343649"/>
            <a:chExt cx="12192000" cy="514350"/>
          </a:xfrm>
        </p:grpSpPr>
        <p:sp>
          <p:nvSpPr>
            <p:cNvPr id="9" name="object 9"/>
            <p:cNvSpPr/>
            <p:nvPr/>
          </p:nvSpPr>
          <p:spPr>
            <a:xfrm>
              <a:off x="0" y="6781799"/>
              <a:ext cx="12192000" cy="76200"/>
            </a:xfrm>
            <a:custGeom>
              <a:avLst/>
              <a:gdLst/>
              <a:ahLst/>
              <a:cxnLst/>
              <a:rect l="l" t="t" r="r" b="b"/>
              <a:pathLst>
                <a:path w="12192000" h="76200">
                  <a:moveTo>
                    <a:pt x="121919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1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439399" y="6343649"/>
              <a:ext cx="1562100" cy="323850"/>
            </a:xfrm>
            <a:custGeom>
              <a:avLst/>
              <a:gdLst/>
              <a:ahLst/>
              <a:cxnLst/>
              <a:rect l="l" t="t" r="r" b="b"/>
              <a:pathLst>
                <a:path w="1562100" h="323850">
                  <a:moveTo>
                    <a:pt x="15290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29052" y="0"/>
                  </a:lnTo>
                  <a:lnTo>
                    <a:pt x="1561132" y="28187"/>
                  </a:lnTo>
                  <a:lnTo>
                    <a:pt x="1562099" y="33047"/>
                  </a:lnTo>
                  <a:lnTo>
                    <a:pt x="1562099" y="290802"/>
                  </a:lnTo>
                  <a:lnTo>
                    <a:pt x="1533912" y="322883"/>
                  </a:lnTo>
                  <a:lnTo>
                    <a:pt x="15290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536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Feito</a:t>
            </a:r>
            <a:r>
              <a:rPr spc="-35" dirty="0"/>
              <a:t> </a:t>
            </a:r>
            <a:r>
              <a:rPr dirty="0"/>
              <a:t>com</a:t>
            </a:r>
            <a:r>
              <a:rPr spc="-30" dirty="0"/>
              <a:t> </a:t>
            </a:r>
            <a:r>
              <a:rPr spc="-10" dirty="0"/>
              <a:t>Genspark</a:t>
            </a:r>
          </a:p>
        </p:txBody>
      </p:sp>
      <p:sp>
        <p:nvSpPr>
          <p:cNvPr id="15" name="object 9">
            <a:extLst>
              <a:ext uri="{FF2B5EF4-FFF2-40B4-BE49-F238E27FC236}">
                <a16:creationId xmlns:a16="http://schemas.microsoft.com/office/drawing/2014/main" id="{6D735330-7FCA-DBB1-FC68-02FB97FA5FF5}"/>
              </a:ext>
            </a:extLst>
          </p:cNvPr>
          <p:cNvSpPr txBox="1"/>
          <p:nvPr/>
        </p:nvSpPr>
        <p:spPr>
          <a:xfrm>
            <a:off x="10123089" y="351154"/>
            <a:ext cx="862965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spc="85" dirty="0">
                <a:solidFill>
                  <a:srgbClr val="FFFFFF"/>
                </a:solidFill>
                <a:latin typeface="Segoe UI Symbol"/>
                <a:cs typeface="Segoe UI Symbol"/>
              </a:rPr>
              <a:t>✨</a:t>
            </a:r>
            <a:r>
              <a:rPr sz="1700" spc="13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Segoe UI Symbol"/>
                <a:cs typeface="Segoe UI Symbol"/>
              </a:rPr>
              <a:t>✨</a:t>
            </a:r>
            <a:r>
              <a:rPr sz="1700" spc="13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700" spc="35" dirty="0">
                <a:solidFill>
                  <a:srgbClr val="FFFFFF"/>
                </a:solidFill>
                <a:latin typeface="Segoe UI Symbol"/>
                <a:cs typeface="Segoe UI Symbol"/>
              </a:rPr>
              <a:t>✨</a:t>
            </a:r>
            <a:endParaRPr sz="1700" dirty="0">
              <a:latin typeface="Segoe UI Symbol"/>
              <a:cs typeface="Segoe UI Symbol"/>
            </a:endParaRPr>
          </a:p>
        </p:txBody>
      </p:sp>
      <p:sp>
        <p:nvSpPr>
          <p:cNvPr id="16" name="object 10">
            <a:extLst>
              <a:ext uri="{FF2B5EF4-FFF2-40B4-BE49-F238E27FC236}">
                <a16:creationId xmlns:a16="http://schemas.microsoft.com/office/drawing/2014/main" id="{0F265AC7-0E5E-6ACC-24B5-2D274954C46E}"/>
              </a:ext>
            </a:extLst>
          </p:cNvPr>
          <p:cNvSpPr txBox="1"/>
          <p:nvPr/>
        </p:nvSpPr>
        <p:spPr>
          <a:xfrm>
            <a:off x="1130300" y="2513329"/>
            <a:ext cx="862965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spc="85" dirty="0">
                <a:solidFill>
                  <a:srgbClr val="FFFFFF"/>
                </a:solidFill>
                <a:latin typeface="Segoe UI Symbol"/>
                <a:cs typeface="Segoe UI Symbol"/>
              </a:rPr>
              <a:t>✨</a:t>
            </a:r>
            <a:r>
              <a:rPr sz="1700" spc="13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Segoe UI Symbol"/>
                <a:cs typeface="Segoe UI Symbol"/>
              </a:rPr>
              <a:t>✨</a:t>
            </a:r>
            <a:r>
              <a:rPr sz="1700" spc="13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700" spc="35" dirty="0">
                <a:solidFill>
                  <a:srgbClr val="FFFFFF"/>
                </a:solidFill>
                <a:latin typeface="Segoe UI Symbol"/>
                <a:cs typeface="Segoe UI Symbol"/>
              </a:rPr>
              <a:t>✨</a:t>
            </a:r>
            <a:endParaRPr sz="1700" dirty="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2078C1C-8AED-A589-F5C5-ADCB9B7E3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55314AB1-07E0-A736-9654-74349A1D27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7312" y="-36070"/>
            <a:ext cx="4397375" cy="659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150" spc="-490" dirty="0"/>
              <a:t>O</a:t>
            </a:r>
            <a:r>
              <a:rPr sz="4150" spc="-160" dirty="0"/>
              <a:t> </a:t>
            </a:r>
            <a:r>
              <a:rPr sz="4150" spc="-395" dirty="0"/>
              <a:t>Exemplo</a:t>
            </a:r>
            <a:r>
              <a:rPr sz="4150" spc="-150" dirty="0"/>
              <a:t> </a:t>
            </a:r>
            <a:r>
              <a:rPr sz="4150" spc="-355" dirty="0"/>
              <a:t>Disney</a:t>
            </a:r>
            <a:endParaRPr sz="4150"/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13B7BBDC-F729-F6E9-F5B6-E8A3870267AE}"/>
              </a:ext>
            </a:extLst>
          </p:cNvPr>
          <p:cNvGrpSpPr/>
          <p:nvPr/>
        </p:nvGrpSpPr>
        <p:grpSpPr>
          <a:xfrm>
            <a:off x="2285999" y="1142999"/>
            <a:ext cx="7620000" cy="2057400"/>
            <a:chOff x="2285999" y="1142999"/>
            <a:chExt cx="7620000" cy="2057400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040FC053-3ACA-CC3B-C3CC-CA8DF5AE7FF5}"/>
                </a:ext>
              </a:extLst>
            </p:cNvPr>
            <p:cNvSpPr/>
            <p:nvPr/>
          </p:nvSpPr>
          <p:spPr>
            <a:xfrm>
              <a:off x="2285999" y="1142999"/>
              <a:ext cx="7620000" cy="2057400"/>
            </a:xfrm>
            <a:custGeom>
              <a:avLst/>
              <a:gdLst/>
              <a:ahLst/>
              <a:cxnLst/>
              <a:rect l="l" t="t" r="r" b="b"/>
              <a:pathLst>
                <a:path w="7620000" h="2057400">
                  <a:moveTo>
                    <a:pt x="7505699" y="2057399"/>
                  </a:moveTo>
                  <a:lnTo>
                    <a:pt x="114299" y="2057399"/>
                  </a:lnTo>
                  <a:lnTo>
                    <a:pt x="103040" y="2056855"/>
                  </a:lnTo>
                  <a:lnTo>
                    <a:pt x="60364" y="2043887"/>
                  </a:lnTo>
                  <a:lnTo>
                    <a:pt x="25900" y="2015575"/>
                  </a:lnTo>
                  <a:lnTo>
                    <a:pt x="4893" y="1976229"/>
                  </a:lnTo>
                  <a:lnTo>
                    <a:pt x="0" y="194309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299" y="0"/>
                  </a:lnTo>
                  <a:lnTo>
                    <a:pt x="7505699" y="0"/>
                  </a:lnTo>
                  <a:lnTo>
                    <a:pt x="7549438" y="8700"/>
                  </a:lnTo>
                  <a:lnTo>
                    <a:pt x="7586520" y="33477"/>
                  </a:lnTo>
                  <a:lnTo>
                    <a:pt x="7611297" y="70559"/>
                  </a:lnTo>
                  <a:lnTo>
                    <a:pt x="7619999" y="114299"/>
                  </a:lnTo>
                  <a:lnTo>
                    <a:pt x="7619999" y="1943099"/>
                  </a:lnTo>
                  <a:lnTo>
                    <a:pt x="7611297" y="1986840"/>
                  </a:lnTo>
                  <a:lnTo>
                    <a:pt x="7586520" y="2023922"/>
                  </a:lnTo>
                  <a:lnTo>
                    <a:pt x="7549438" y="2048699"/>
                  </a:lnTo>
                  <a:lnTo>
                    <a:pt x="7505699" y="2057399"/>
                  </a:lnTo>
                  <a:close/>
                </a:path>
              </a:pathLst>
            </a:custGeom>
            <a:solidFill>
              <a:srgbClr val="182881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3E099F21-4A7F-9F33-D808-5690142619DB}"/>
                </a:ext>
              </a:extLst>
            </p:cNvPr>
            <p:cNvSpPr/>
            <p:nvPr/>
          </p:nvSpPr>
          <p:spPr>
            <a:xfrm>
              <a:off x="2285999" y="1142999"/>
              <a:ext cx="7620000" cy="2057400"/>
            </a:xfrm>
            <a:custGeom>
              <a:avLst/>
              <a:gdLst/>
              <a:ahLst/>
              <a:cxnLst/>
              <a:rect l="l" t="t" r="r" b="b"/>
              <a:pathLst>
                <a:path w="7620000" h="2057400">
                  <a:moveTo>
                    <a:pt x="7505699" y="2057399"/>
                  </a:moveTo>
                  <a:lnTo>
                    <a:pt x="114299" y="2057399"/>
                  </a:lnTo>
                  <a:lnTo>
                    <a:pt x="103040" y="2056855"/>
                  </a:lnTo>
                  <a:lnTo>
                    <a:pt x="60364" y="2043887"/>
                  </a:lnTo>
                  <a:lnTo>
                    <a:pt x="25900" y="2015575"/>
                  </a:lnTo>
                  <a:lnTo>
                    <a:pt x="4893" y="1976229"/>
                  </a:lnTo>
                  <a:lnTo>
                    <a:pt x="0" y="1943099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299" y="0"/>
                  </a:lnTo>
                  <a:lnTo>
                    <a:pt x="7505699" y="0"/>
                  </a:lnTo>
                  <a:lnTo>
                    <a:pt x="7549438" y="8700"/>
                  </a:lnTo>
                  <a:lnTo>
                    <a:pt x="7568886" y="19049"/>
                  </a:lnTo>
                  <a:lnTo>
                    <a:pt x="108045" y="19049"/>
                  </a:lnTo>
                  <a:lnTo>
                    <a:pt x="101851" y="19659"/>
                  </a:lnTo>
                  <a:lnTo>
                    <a:pt x="56181" y="38577"/>
                  </a:lnTo>
                  <a:lnTo>
                    <a:pt x="28693" y="72071"/>
                  </a:lnTo>
                  <a:lnTo>
                    <a:pt x="19049" y="108045"/>
                  </a:lnTo>
                  <a:lnTo>
                    <a:pt x="19049" y="1949353"/>
                  </a:lnTo>
                  <a:lnTo>
                    <a:pt x="31627" y="1990817"/>
                  </a:lnTo>
                  <a:lnTo>
                    <a:pt x="66581" y="2025771"/>
                  </a:lnTo>
                  <a:lnTo>
                    <a:pt x="108045" y="2038349"/>
                  </a:lnTo>
                  <a:lnTo>
                    <a:pt x="7568885" y="2038349"/>
                  </a:lnTo>
                  <a:lnTo>
                    <a:pt x="7559633" y="2043887"/>
                  </a:lnTo>
                  <a:lnTo>
                    <a:pt x="7549438" y="2048699"/>
                  </a:lnTo>
                  <a:lnTo>
                    <a:pt x="7538828" y="2052505"/>
                  </a:lnTo>
                  <a:lnTo>
                    <a:pt x="7528001" y="2055224"/>
                  </a:lnTo>
                  <a:lnTo>
                    <a:pt x="7516958" y="2056855"/>
                  </a:lnTo>
                  <a:lnTo>
                    <a:pt x="7505699" y="2057399"/>
                  </a:lnTo>
                  <a:close/>
                </a:path>
                <a:path w="7620000" h="2057400">
                  <a:moveTo>
                    <a:pt x="7568885" y="2038349"/>
                  </a:moveTo>
                  <a:lnTo>
                    <a:pt x="7511953" y="2038349"/>
                  </a:lnTo>
                  <a:lnTo>
                    <a:pt x="7518147" y="2037739"/>
                  </a:lnTo>
                  <a:lnTo>
                    <a:pt x="7530413" y="2035299"/>
                  </a:lnTo>
                  <a:lnTo>
                    <a:pt x="7568629" y="2014873"/>
                  </a:lnTo>
                  <a:lnTo>
                    <a:pt x="7596091" y="1973771"/>
                  </a:lnTo>
                  <a:lnTo>
                    <a:pt x="7600949" y="1949353"/>
                  </a:lnTo>
                  <a:lnTo>
                    <a:pt x="7600949" y="108045"/>
                  </a:lnTo>
                  <a:lnTo>
                    <a:pt x="7588369" y="66581"/>
                  </a:lnTo>
                  <a:lnTo>
                    <a:pt x="7553416" y="31627"/>
                  </a:lnTo>
                  <a:lnTo>
                    <a:pt x="7511953" y="19049"/>
                  </a:lnTo>
                  <a:lnTo>
                    <a:pt x="7568886" y="19049"/>
                  </a:lnTo>
                  <a:lnTo>
                    <a:pt x="7600752" y="50786"/>
                  </a:lnTo>
                  <a:lnTo>
                    <a:pt x="7617823" y="91996"/>
                  </a:lnTo>
                  <a:lnTo>
                    <a:pt x="7619999" y="1943099"/>
                  </a:lnTo>
                  <a:lnTo>
                    <a:pt x="7619455" y="1954359"/>
                  </a:lnTo>
                  <a:lnTo>
                    <a:pt x="7606486" y="1997034"/>
                  </a:lnTo>
                  <a:lnTo>
                    <a:pt x="7578174" y="2031499"/>
                  </a:lnTo>
                  <a:lnTo>
                    <a:pt x="7569211" y="2038154"/>
                  </a:lnTo>
                  <a:lnTo>
                    <a:pt x="7568885" y="2038349"/>
                  </a:lnTo>
                  <a:close/>
                </a:path>
              </a:pathLst>
            </a:custGeom>
            <a:solidFill>
              <a:srgbClr val="FFC732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11ED1377-8BA0-BD12-B79E-D232993990DD}"/>
              </a:ext>
            </a:extLst>
          </p:cNvPr>
          <p:cNvSpPr txBox="1"/>
          <p:nvPr/>
        </p:nvSpPr>
        <p:spPr>
          <a:xfrm>
            <a:off x="2645965" y="1406078"/>
            <a:ext cx="6899909" cy="1054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09625" marR="5080" indent="-797560">
              <a:lnSpc>
                <a:spcPct val="100699"/>
              </a:lnSpc>
              <a:spcBef>
                <a:spcPts val="100"/>
              </a:spcBef>
            </a:pPr>
            <a:r>
              <a:rPr sz="3350" b="1" i="1" spc="-235" dirty="0">
                <a:solidFill>
                  <a:srgbClr val="FFFFFF"/>
                </a:solidFill>
                <a:latin typeface="Lucida Sans"/>
                <a:cs typeface="Lucida Sans"/>
              </a:rPr>
              <a:t>"Eu</a:t>
            </a:r>
            <a:r>
              <a:rPr sz="3350" b="1" i="1" spc="-29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350" b="1" i="1" spc="-280" dirty="0">
                <a:solidFill>
                  <a:srgbClr val="FFFFFF"/>
                </a:solidFill>
                <a:latin typeface="Lucida Sans"/>
                <a:cs typeface="Lucida Sans"/>
              </a:rPr>
              <a:t>não</a:t>
            </a:r>
            <a:r>
              <a:rPr sz="3350" b="1" i="1" spc="-29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350" b="1" i="1" spc="-229" dirty="0">
                <a:solidFill>
                  <a:srgbClr val="FFFFFF"/>
                </a:solidFill>
                <a:latin typeface="Lucida Sans"/>
                <a:cs typeface="Lucida Sans"/>
              </a:rPr>
              <a:t>vendo</a:t>
            </a:r>
            <a:r>
              <a:rPr sz="3350" b="1" i="1" spc="-28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350" b="1" i="1" spc="-254" dirty="0">
                <a:solidFill>
                  <a:srgbClr val="FFFFFF"/>
                </a:solidFill>
                <a:latin typeface="Lucida Sans"/>
                <a:cs typeface="Lucida Sans"/>
              </a:rPr>
              <a:t>pipoca.</a:t>
            </a:r>
            <a:r>
              <a:rPr sz="3350" b="1" i="1" spc="-29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350" b="1" i="1" spc="-229" dirty="0">
                <a:solidFill>
                  <a:srgbClr val="FFFFFF"/>
                </a:solidFill>
                <a:latin typeface="Lucida Sans"/>
                <a:cs typeface="Lucida Sans"/>
              </a:rPr>
              <a:t>Faço</a:t>
            </a:r>
            <a:r>
              <a:rPr sz="3350" b="1" i="1" spc="-28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350" b="1" i="1" spc="-290" dirty="0">
                <a:solidFill>
                  <a:srgbClr val="FFFFFF"/>
                </a:solidFill>
                <a:latin typeface="Lucida Sans"/>
                <a:cs typeface="Lucida Sans"/>
              </a:rPr>
              <a:t>parte </a:t>
            </a:r>
            <a:r>
              <a:rPr sz="3350" b="1" i="1" spc="-35" dirty="0">
                <a:solidFill>
                  <a:srgbClr val="FFFFFF"/>
                </a:solidFill>
                <a:latin typeface="Lucida Sans"/>
                <a:cs typeface="Lucida Sans"/>
              </a:rPr>
              <a:t>de </a:t>
            </a:r>
            <a:r>
              <a:rPr sz="3350" b="1" i="1" spc="-229" dirty="0">
                <a:solidFill>
                  <a:srgbClr val="FFFFFF"/>
                </a:solidFill>
                <a:latin typeface="Lucida Sans"/>
                <a:cs typeface="Lucida Sans"/>
              </a:rPr>
              <a:t>um</a:t>
            </a:r>
            <a:r>
              <a:rPr sz="3350" b="1" i="1" spc="-29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350" b="1" i="1" spc="-210" dirty="0">
                <a:solidFill>
                  <a:srgbClr val="FFFFFF"/>
                </a:solidFill>
                <a:latin typeface="Lucida Sans"/>
                <a:cs typeface="Lucida Sans"/>
              </a:rPr>
              <a:t>momento</a:t>
            </a:r>
            <a:r>
              <a:rPr sz="3350" b="1" i="1" spc="-28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3350" b="1" i="1" spc="-160" dirty="0">
                <a:solidFill>
                  <a:srgbClr val="FFFFFF"/>
                </a:solidFill>
                <a:latin typeface="Lucida Sans"/>
                <a:cs typeface="Lucida Sans"/>
              </a:rPr>
              <a:t>inesquecível."</a:t>
            </a:r>
            <a:endParaRPr sz="3350">
              <a:latin typeface="Lucida Sans"/>
              <a:cs typeface="Lucida Sans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A5833065-3FC5-21A9-0498-70F01F170720}"/>
              </a:ext>
            </a:extLst>
          </p:cNvPr>
          <p:cNvSpPr txBox="1"/>
          <p:nvPr/>
        </p:nvSpPr>
        <p:spPr>
          <a:xfrm>
            <a:off x="10123089" y="351154"/>
            <a:ext cx="862965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spc="85" dirty="0">
                <a:solidFill>
                  <a:srgbClr val="FFFFFF"/>
                </a:solidFill>
                <a:latin typeface="Segoe UI Symbol"/>
                <a:cs typeface="Segoe UI Symbol"/>
              </a:rPr>
              <a:t>✨</a:t>
            </a:r>
            <a:r>
              <a:rPr sz="1700" spc="13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Segoe UI Symbol"/>
                <a:cs typeface="Segoe UI Symbol"/>
              </a:rPr>
              <a:t>✨</a:t>
            </a:r>
            <a:r>
              <a:rPr sz="1700" spc="13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700" spc="35" dirty="0">
                <a:solidFill>
                  <a:srgbClr val="FFFFFF"/>
                </a:solidFill>
                <a:latin typeface="Segoe UI Symbol"/>
                <a:cs typeface="Segoe UI Symbol"/>
              </a:rPr>
              <a:t>✨</a:t>
            </a:r>
            <a:endParaRPr sz="1700" dirty="0">
              <a:latin typeface="Segoe UI Symbol"/>
              <a:cs typeface="Segoe UI Symbol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8ACDAA00-8BEC-C5CB-078A-9856E80DCC5D}"/>
              </a:ext>
            </a:extLst>
          </p:cNvPr>
          <p:cNvSpPr txBox="1"/>
          <p:nvPr/>
        </p:nvSpPr>
        <p:spPr>
          <a:xfrm>
            <a:off x="1130300" y="2513329"/>
            <a:ext cx="862965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spc="85" dirty="0">
                <a:solidFill>
                  <a:srgbClr val="FFFFFF"/>
                </a:solidFill>
                <a:latin typeface="Segoe UI Symbol"/>
                <a:cs typeface="Segoe UI Symbol"/>
              </a:rPr>
              <a:t>✨</a:t>
            </a:r>
            <a:r>
              <a:rPr sz="1700" spc="13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Segoe UI Symbol"/>
                <a:cs typeface="Segoe UI Symbol"/>
              </a:rPr>
              <a:t>✨</a:t>
            </a:r>
            <a:r>
              <a:rPr sz="1700" spc="13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700" spc="35" dirty="0">
                <a:solidFill>
                  <a:srgbClr val="FFFFFF"/>
                </a:solidFill>
                <a:latin typeface="Segoe UI Symbol"/>
                <a:cs typeface="Segoe UI Symbol"/>
              </a:rPr>
              <a:t>✨</a:t>
            </a:r>
            <a:endParaRPr sz="1700">
              <a:latin typeface="Segoe UI Symbol"/>
              <a:cs typeface="Segoe UI Symbol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5224228A-C486-3B2F-EC9B-C8C62CEF5D35}"/>
              </a:ext>
            </a:extLst>
          </p:cNvPr>
          <p:cNvSpPr/>
          <p:nvPr/>
        </p:nvSpPr>
        <p:spPr>
          <a:xfrm>
            <a:off x="0" y="6781799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1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3C6CE1BE-FFA0-BBB5-6E3B-8F42BE7A44BA}"/>
              </a:ext>
            </a:extLst>
          </p:cNvPr>
          <p:cNvGrpSpPr/>
          <p:nvPr/>
        </p:nvGrpSpPr>
        <p:grpSpPr>
          <a:xfrm>
            <a:off x="10439399" y="6343649"/>
            <a:ext cx="1562100" cy="323850"/>
            <a:chOff x="10439399" y="6343649"/>
            <a:chExt cx="1562100" cy="323850"/>
          </a:xfrm>
        </p:grpSpPr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6FCE5D7C-2E6B-80CE-998E-DACFEDC78FA5}"/>
                </a:ext>
              </a:extLst>
            </p:cNvPr>
            <p:cNvSpPr/>
            <p:nvPr/>
          </p:nvSpPr>
          <p:spPr>
            <a:xfrm>
              <a:off x="10439399" y="6343649"/>
              <a:ext cx="1562100" cy="323850"/>
            </a:xfrm>
            <a:custGeom>
              <a:avLst/>
              <a:gdLst/>
              <a:ahLst/>
              <a:cxnLst/>
              <a:rect l="l" t="t" r="r" b="b"/>
              <a:pathLst>
                <a:path w="1562100" h="323850">
                  <a:moveTo>
                    <a:pt x="15290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29052" y="0"/>
                  </a:lnTo>
                  <a:lnTo>
                    <a:pt x="1561132" y="28187"/>
                  </a:lnTo>
                  <a:lnTo>
                    <a:pt x="1562099" y="33047"/>
                  </a:lnTo>
                  <a:lnTo>
                    <a:pt x="1562099" y="290802"/>
                  </a:lnTo>
                  <a:lnTo>
                    <a:pt x="1533912" y="322883"/>
                  </a:lnTo>
                  <a:lnTo>
                    <a:pt x="15290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696B4C8E-9426-6941-7360-B0335356F6C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536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15" name="object 15">
            <a:extLst>
              <a:ext uri="{FF2B5EF4-FFF2-40B4-BE49-F238E27FC236}">
                <a16:creationId xmlns:a16="http://schemas.microsoft.com/office/drawing/2014/main" id="{524B8BD9-87E6-7746-4931-C4652B121A39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Feito</a:t>
            </a:r>
            <a:r>
              <a:rPr spc="-35" dirty="0"/>
              <a:t> </a:t>
            </a:r>
            <a:r>
              <a:rPr dirty="0"/>
              <a:t>com</a:t>
            </a:r>
            <a:r>
              <a:rPr spc="-30" dirty="0"/>
              <a:t> </a:t>
            </a:r>
            <a:r>
              <a:rPr spc="-10" dirty="0"/>
              <a:t>Genspark</a:t>
            </a:r>
          </a:p>
        </p:txBody>
      </p:sp>
      <p:pic>
        <p:nvPicPr>
          <p:cNvPr id="1026" name="Picture 2" descr="Como é a suíte da Cinderela no castelo do Magic Kingdom">
            <a:extLst>
              <a:ext uri="{FF2B5EF4-FFF2-40B4-BE49-F238E27FC236}">
                <a16:creationId xmlns:a16="http://schemas.microsoft.com/office/drawing/2014/main" id="{236DBD63-B8BD-F89C-BFAD-698504CC3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24512" cy="81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bject 3">
            <a:extLst>
              <a:ext uri="{FF2B5EF4-FFF2-40B4-BE49-F238E27FC236}">
                <a16:creationId xmlns:a16="http://schemas.microsoft.com/office/drawing/2014/main" id="{AED11DC8-A5B1-0D10-ACD7-AD74234F8A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0133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2155927A-90A6-FE4D-8272-03A289D70D4F}"/>
              </a:ext>
            </a:extLst>
          </p:cNvPr>
          <p:cNvGrpSpPr/>
          <p:nvPr/>
        </p:nvGrpSpPr>
        <p:grpSpPr>
          <a:xfrm>
            <a:off x="2286000" y="1973358"/>
            <a:ext cx="7620000" cy="2909696"/>
            <a:chOff x="2493726" y="1394144"/>
            <a:chExt cx="7620000" cy="2909696"/>
          </a:xfrm>
        </p:grpSpPr>
        <p:grpSp>
          <p:nvGrpSpPr>
            <p:cNvPr id="18" name="object 5">
              <a:extLst>
                <a:ext uri="{FF2B5EF4-FFF2-40B4-BE49-F238E27FC236}">
                  <a16:creationId xmlns:a16="http://schemas.microsoft.com/office/drawing/2014/main" id="{D7D08BB6-E940-8F81-2315-B5E7AB254FBE}"/>
                </a:ext>
              </a:extLst>
            </p:cNvPr>
            <p:cNvGrpSpPr/>
            <p:nvPr/>
          </p:nvGrpSpPr>
          <p:grpSpPr>
            <a:xfrm>
              <a:off x="2493726" y="1394144"/>
              <a:ext cx="7620000" cy="2909696"/>
              <a:chOff x="2285999" y="1142999"/>
              <a:chExt cx="7620000" cy="2057400"/>
            </a:xfrm>
          </p:grpSpPr>
          <p:sp>
            <p:nvSpPr>
              <p:cNvPr id="19" name="object 6">
                <a:extLst>
                  <a:ext uri="{FF2B5EF4-FFF2-40B4-BE49-F238E27FC236}">
                    <a16:creationId xmlns:a16="http://schemas.microsoft.com/office/drawing/2014/main" id="{81500F8C-5077-D7E0-4443-FD0B55F29D54}"/>
                  </a:ext>
                </a:extLst>
              </p:cNvPr>
              <p:cNvSpPr/>
              <p:nvPr/>
            </p:nvSpPr>
            <p:spPr>
              <a:xfrm>
                <a:off x="2285999" y="1142999"/>
                <a:ext cx="7620000" cy="2057400"/>
              </a:xfrm>
              <a:custGeom>
                <a:avLst/>
                <a:gdLst/>
                <a:ahLst/>
                <a:cxnLst/>
                <a:rect l="l" t="t" r="r" b="b"/>
                <a:pathLst>
                  <a:path w="7620000" h="2057400">
                    <a:moveTo>
                      <a:pt x="7505699" y="2057399"/>
                    </a:moveTo>
                    <a:lnTo>
                      <a:pt x="114299" y="2057399"/>
                    </a:lnTo>
                    <a:lnTo>
                      <a:pt x="103040" y="2056855"/>
                    </a:lnTo>
                    <a:lnTo>
                      <a:pt x="60364" y="2043887"/>
                    </a:lnTo>
                    <a:lnTo>
                      <a:pt x="25900" y="2015575"/>
                    </a:lnTo>
                    <a:lnTo>
                      <a:pt x="4893" y="1976229"/>
                    </a:lnTo>
                    <a:lnTo>
                      <a:pt x="0" y="1943099"/>
                    </a:lnTo>
                    <a:lnTo>
                      <a:pt x="0" y="114299"/>
                    </a:lnTo>
                    <a:lnTo>
                      <a:pt x="8700" y="70559"/>
                    </a:lnTo>
                    <a:lnTo>
                      <a:pt x="33477" y="33477"/>
                    </a:lnTo>
                    <a:lnTo>
                      <a:pt x="70558" y="8700"/>
                    </a:lnTo>
                    <a:lnTo>
                      <a:pt x="114299" y="0"/>
                    </a:lnTo>
                    <a:lnTo>
                      <a:pt x="7505699" y="0"/>
                    </a:lnTo>
                    <a:lnTo>
                      <a:pt x="7549438" y="8700"/>
                    </a:lnTo>
                    <a:lnTo>
                      <a:pt x="7586520" y="33477"/>
                    </a:lnTo>
                    <a:lnTo>
                      <a:pt x="7611297" y="70559"/>
                    </a:lnTo>
                    <a:lnTo>
                      <a:pt x="7619999" y="114299"/>
                    </a:lnTo>
                    <a:lnTo>
                      <a:pt x="7619999" y="1943099"/>
                    </a:lnTo>
                    <a:lnTo>
                      <a:pt x="7611297" y="1986840"/>
                    </a:lnTo>
                    <a:lnTo>
                      <a:pt x="7586520" y="2023922"/>
                    </a:lnTo>
                    <a:lnTo>
                      <a:pt x="7549438" y="2048699"/>
                    </a:lnTo>
                    <a:lnTo>
                      <a:pt x="7505699" y="2057399"/>
                    </a:lnTo>
                    <a:close/>
                  </a:path>
                </a:pathLst>
              </a:custGeom>
              <a:solidFill>
                <a:srgbClr val="182881">
                  <a:alpha val="5999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0" name="object 7">
                <a:extLst>
                  <a:ext uri="{FF2B5EF4-FFF2-40B4-BE49-F238E27FC236}">
                    <a16:creationId xmlns:a16="http://schemas.microsoft.com/office/drawing/2014/main" id="{B9E7A411-1252-C02F-1B3D-65B2C797F38F}"/>
                  </a:ext>
                </a:extLst>
              </p:cNvPr>
              <p:cNvSpPr/>
              <p:nvPr/>
            </p:nvSpPr>
            <p:spPr>
              <a:xfrm>
                <a:off x="2285999" y="1142999"/>
                <a:ext cx="7620000" cy="2057400"/>
              </a:xfrm>
              <a:custGeom>
                <a:avLst/>
                <a:gdLst/>
                <a:ahLst/>
                <a:cxnLst/>
                <a:rect l="l" t="t" r="r" b="b"/>
                <a:pathLst>
                  <a:path w="7620000" h="2057400">
                    <a:moveTo>
                      <a:pt x="7505699" y="2057399"/>
                    </a:moveTo>
                    <a:lnTo>
                      <a:pt x="114299" y="2057399"/>
                    </a:lnTo>
                    <a:lnTo>
                      <a:pt x="103040" y="2056855"/>
                    </a:lnTo>
                    <a:lnTo>
                      <a:pt x="60364" y="2043887"/>
                    </a:lnTo>
                    <a:lnTo>
                      <a:pt x="25900" y="2015575"/>
                    </a:lnTo>
                    <a:lnTo>
                      <a:pt x="4893" y="1976229"/>
                    </a:lnTo>
                    <a:lnTo>
                      <a:pt x="0" y="1943099"/>
                    </a:lnTo>
                    <a:lnTo>
                      <a:pt x="0" y="114299"/>
                    </a:lnTo>
                    <a:lnTo>
                      <a:pt x="8700" y="70559"/>
                    </a:lnTo>
                    <a:lnTo>
                      <a:pt x="33477" y="33477"/>
                    </a:lnTo>
                    <a:lnTo>
                      <a:pt x="70558" y="8700"/>
                    </a:lnTo>
                    <a:lnTo>
                      <a:pt x="114299" y="0"/>
                    </a:lnTo>
                    <a:lnTo>
                      <a:pt x="7505699" y="0"/>
                    </a:lnTo>
                    <a:lnTo>
                      <a:pt x="7549438" y="8700"/>
                    </a:lnTo>
                    <a:lnTo>
                      <a:pt x="7568886" y="19049"/>
                    </a:lnTo>
                    <a:lnTo>
                      <a:pt x="108045" y="19049"/>
                    </a:lnTo>
                    <a:lnTo>
                      <a:pt x="101851" y="19659"/>
                    </a:lnTo>
                    <a:lnTo>
                      <a:pt x="56181" y="38577"/>
                    </a:lnTo>
                    <a:lnTo>
                      <a:pt x="28693" y="72071"/>
                    </a:lnTo>
                    <a:lnTo>
                      <a:pt x="19049" y="108045"/>
                    </a:lnTo>
                    <a:lnTo>
                      <a:pt x="19049" y="1949353"/>
                    </a:lnTo>
                    <a:lnTo>
                      <a:pt x="31627" y="1990817"/>
                    </a:lnTo>
                    <a:lnTo>
                      <a:pt x="66581" y="2025771"/>
                    </a:lnTo>
                    <a:lnTo>
                      <a:pt x="108045" y="2038349"/>
                    </a:lnTo>
                    <a:lnTo>
                      <a:pt x="7568885" y="2038349"/>
                    </a:lnTo>
                    <a:lnTo>
                      <a:pt x="7559633" y="2043887"/>
                    </a:lnTo>
                    <a:lnTo>
                      <a:pt x="7549438" y="2048699"/>
                    </a:lnTo>
                    <a:lnTo>
                      <a:pt x="7538828" y="2052505"/>
                    </a:lnTo>
                    <a:lnTo>
                      <a:pt x="7528001" y="2055224"/>
                    </a:lnTo>
                    <a:lnTo>
                      <a:pt x="7516958" y="2056855"/>
                    </a:lnTo>
                    <a:lnTo>
                      <a:pt x="7505699" y="2057399"/>
                    </a:lnTo>
                    <a:close/>
                  </a:path>
                  <a:path w="7620000" h="2057400">
                    <a:moveTo>
                      <a:pt x="7568885" y="2038349"/>
                    </a:moveTo>
                    <a:lnTo>
                      <a:pt x="7511953" y="2038349"/>
                    </a:lnTo>
                    <a:lnTo>
                      <a:pt x="7518147" y="2037739"/>
                    </a:lnTo>
                    <a:lnTo>
                      <a:pt x="7530413" y="2035299"/>
                    </a:lnTo>
                    <a:lnTo>
                      <a:pt x="7568629" y="2014873"/>
                    </a:lnTo>
                    <a:lnTo>
                      <a:pt x="7596091" y="1973771"/>
                    </a:lnTo>
                    <a:lnTo>
                      <a:pt x="7600949" y="1949353"/>
                    </a:lnTo>
                    <a:lnTo>
                      <a:pt x="7600949" y="108045"/>
                    </a:lnTo>
                    <a:lnTo>
                      <a:pt x="7588369" y="66581"/>
                    </a:lnTo>
                    <a:lnTo>
                      <a:pt x="7553416" y="31627"/>
                    </a:lnTo>
                    <a:lnTo>
                      <a:pt x="7511953" y="19049"/>
                    </a:lnTo>
                    <a:lnTo>
                      <a:pt x="7568886" y="19049"/>
                    </a:lnTo>
                    <a:lnTo>
                      <a:pt x="7600752" y="50786"/>
                    </a:lnTo>
                    <a:lnTo>
                      <a:pt x="7617823" y="91996"/>
                    </a:lnTo>
                    <a:lnTo>
                      <a:pt x="7619999" y="1943099"/>
                    </a:lnTo>
                    <a:lnTo>
                      <a:pt x="7619455" y="1954359"/>
                    </a:lnTo>
                    <a:lnTo>
                      <a:pt x="7606486" y="1997034"/>
                    </a:lnTo>
                    <a:lnTo>
                      <a:pt x="7578174" y="2031499"/>
                    </a:lnTo>
                    <a:lnTo>
                      <a:pt x="7569211" y="2038154"/>
                    </a:lnTo>
                    <a:lnTo>
                      <a:pt x="7568885" y="2038349"/>
                    </a:lnTo>
                    <a:close/>
                  </a:path>
                </a:pathLst>
              </a:custGeom>
              <a:solidFill>
                <a:srgbClr val="FFC732">
                  <a:alpha val="30198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21" name="object 8">
              <a:extLst>
                <a:ext uri="{FF2B5EF4-FFF2-40B4-BE49-F238E27FC236}">
                  <a16:creationId xmlns:a16="http://schemas.microsoft.com/office/drawing/2014/main" id="{1501080A-0443-AE72-2A32-BE9F41F7B815}"/>
                </a:ext>
              </a:extLst>
            </p:cNvPr>
            <p:cNvSpPr txBox="1"/>
            <p:nvPr/>
          </p:nvSpPr>
          <p:spPr>
            <a:xfrm>
              <a:off x="2673790" y="1749973"/>
              <a:ext cx="7259873" cy="219803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R="5080" algn="ctr"/>
              <a:r>
                <a:rPr lang="pt-BR" sz="3350" b="1" i="1" spc="-235" dirty="0">
                  <a:solidFill>
                    <a:srgbClr val="FFFFFF"/>
                  </a:solidFill>
                  <a:latin typeface="Lucida Sans"/>
                  <a:cs typeface="Lucida Sans"/>
                </a:rPr>
                <a:t>Walt Disney não reuniu apenas arquitetos, engenheiros e operadores para construir um projeto.</a:t>
              </a:r>
            </a:p>
            <a:p>
              <a:pPr marR="5080" algn="ctr"/>
              <a:r>
                <a:rPr lang="pt-BR" sz="800" b="1" i="1" spc="-235" dirty="0">
                  <a:solidFill>
                    <a:srgbClr val="FFFFFF"/>
                  </a:solidFill>
                  <a:latin typeface="Lucida Sans"/>
                  <a:cs typeface="Lucida Sans"/>
                </a:rPr>
                <a:t>.</a:t>
              </a:r>
              <a:br>
                <a:rPr lang="pt-BR" sz="3350" b="1" i="1" spc="-235" dirty="0">
                  <a:solidFill>
                    <a:srgbClr val="FFFFFF"/>
                  </a:solidFill>
                  <a:latin typeface="Lucida Sans"/>
                  <a:cs typeface="Lucida Sans"/>
                </a:rPr>
              </a:br>
              <a:r>
                <a:rPr lang="pt-BR" sz="3350" b="1" i="1" spc="-235" dirty="0">
                  <a:solidFill>
                    <a:srgbClr val="FFFFFF"/>
                  </a:solidFill>
                  <a:latin typeface="Lucida Sans"/>
                  <a:cs typeface="Lucida Sans"/>
                </a:rPr>
                <a:t>Ele os uniu em torno de um propósito.</a:t>
              </a:r>
              <a:endParaRPr sz="3350" dirty="0">
                <a:latin typeface="Lucida Sans"/>
                <a:cs typeface="Lucida Sans"/>
              </a:endParaRPr>
            </a:p>
          </p:txBody>
        </p:sp>
      </p:grpSp>
      <p:sp>
        <p:nvSpPr>
          <p:cNvPr id="23" name="object 9">
            <a:extLst>
              <a:ext uri="{FF2B5EF4-FFF2-40B4-BE49-F238E27FC236}">
                <a16:creationId xmlns:a16="http://schemas.microsoft.com/office/drawing/2014/main" id="{0CEE4DB6-F189-9721-9580-07DE24EA3234}"/>
              </a:ext>
            </a:extLst>
          </p:cNvPr>
          <p:cNvSpPr txBox="1"/>
          <p:nvPr/>
        </p:nvSpPr>
        <p:spPr>
          <a:xfrm>
            <a:off x="10275489" y="503554"/>
            <a:ext cx="862965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spc="85" dirty="0">
                <a:solidFill>
                  <a:srgbClr val="FFFFFF"/>
                </a:solidFill>
                <a:latin typeface="Segoe UI Symbol"/>
                <a:cs typeface="Segoe UI Symbol"/>
              </a:rPr>
              <a:t>✨</a:t>
            </a:r>
            <a:r>
              <a:rPr sz="1700" spc="13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Segoe UI Symbol"/>
                <a:cs typeface="Segoe UI Symbol"/>
              </a:rPr>
              <a:t>✨</a:t>
            </a:r>
            <a:r>
              <a:rPr sz="1700" spc="13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700" spc="35" dirty="0">
                <a:solidFill>
                  <a:srgbClr val="FFFFFF"/>
                </a:solidFill>
                <a:latin typeface="Segoe UI Symbol"/>
                <a:cs typeface="Segoe UI Symbol"/>
              </a:rPr>
              <a:t>✨</a:t>
            </a:r>
            <a:endParaRPr sz="1700" dirty="0">
              <a:latin typeface="Segoe UI Symbol"/>
              <a:cs typeface="Segoe UI Symbol"/>
            </a:endParaRPr>
          </a:p>
        </p:txBody>
      </p:sp>
      <p:sp>
        <p:nvSpPr>
          <p:cNvPr id="24" name="object 10">
            <a:extLst>
              <a:ext uri="{FF2B5EF4-FFF2-40B4-BE49-F238E27FC236}">
                <a16:creationId xmlns:a16="http://schemas.microsoft.com/office/drawing/2014/main" id="{FE2E65FC-6AB6-3C92-624A-9FAC4BA728AA}"/>
              </a:ext>
            </a:extLst>
          </p:cNvPr>
          <p:cNvSpPr txBox="1"/>
          <p:nvPr/>
        </p:nvSpPr>
        <p:spPr>
          <a:xfrm>
            <a:off x="1282700" y="2665729"/>
            <a:ext cx="862965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spc="85" dirty="0">
                <a:solidFill>
                  <a:srgbClr val="FFFFFF"/>
                </a:solidFill>
                <a:latin typeface="Segoe UI Symbol"/>
                <a:cs typeface="Segoe UI Symbol"/>
              </a:rPr>
              <a:t>✨</a:t>
            </a:r>
            <a:r>
              <a:rPr sz="1700" spc="13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Segoe UI Symbol"/>
                <a:cs typeface="Segoe UI Symbol"/>
              </a:rPr>
              <a:t>✨</a:t>
            </a:r>
            <a:r>
              <a:rPr sz="1700" spc="13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700" spc="35" dirty="0">
                <a:solidFill>
                  <a:srgbClr val="FFFFFF"/>
                </a:solidFill>
                <a:latin typeface="Segoe UI Symbol"/>
                <a:cs typeface="Segoe UI Symbol"/>
              </a:rPr>
              <a:t>✨</a:t>
            </a:r>
            <a:endParaRPr sz="1700" dirty="0">
              <a:latin typeface="Segoe UI Symbol"/>
              <a:cs typeface="Segoe UI Symbol"/>
            </a:endParaRPr>
          </a:p>
        </p:txBody>
      </p:sp>
    </p:spTree>
    <p:extLst>
      <p:ext uri="{BB962C8B-B14F-4D97-AF65-F5344CB8AC3E}">
        <p14:creationId xmlns:p14="http://schemas.microsoft.com/office/powerpoint/2010/main" val="115748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0133C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CAEFB16-8DD9-6FB0-D161-C7A550CA28C3}"/>
              </a:ext>
            </a:extLst>
          </p:cNvPr>
          <p:cNvGrpSpPr/>
          <p:nvPr/>
        </p:nvGrpSpPr>
        <p:grpSpPr>
          <a:xfrm>
            <a:off x="2286000" y="2399506"/>
            <a:ext cx="7620000" cy="2057400"/>
            <a:chOff x="2285999" y="1142999"/>
            <a:chExt cx="7620000" cy="2057400"/>
          </a:xfrm>
        </p:grpSpPr>
        <p:grpSp>
          <p:nvGrpSpPr>
            <p:cNvPr id="5" name="object 5"/>
            <p:cNvGrpSpPr/>
            <p:nvPr/>
          </p:nvGrpSpPr>
          <p:grpSpPr>
            <a:xfrm>
              <a:off x="2285999" y="1142999"/>
              <a:ext cx="7620000" cy="2057400"/>
              <a:chOff x="2285999" y="1142999"/>
              <a:chExt cx="7620000" cy="2057400"/>
            </a:xfrm>
          </p:grpSpPr>
          <p:sp>
            <p:nvSpPr>
              <p:cNvPr id="6" name="object 6"/>
              <p:cNvSpPr/>
              <p:nvPr/>
            </p:nvSpPr>
            <p:spPr>
              <a:xfrm>
                <a:off x="2285999" y="1142999"/>
                <a:ext cx="7620000" cy="2057400"/>
              </a:xfrm>
              <a:custGeom>
                <a:avLst/>
                <a:gdLst/>
                <a:ahLst/>
                <a:cxnLst/>
                <a:rect l="l" t="t" r="r" b="b"/>
                <a:pathLst>
                  <a:path w="7620000" h="2057400">
                    <a:moveTo>
                      <a:pt x="7505699" y="2057399"/>
                    </a:moveTo>
                    <a:lnTo>
                      <a:pt x="114299" y="2057399"/>
                    </a:lnTo>
                    <a:lnTo>
                      <a:pt x="103040" y="2056855"/>
                    </a:lnTo>
                    <a:lnTo>
                      <a:pt x="60364" y="2043887"/>
                    </a:lnTo>
                    <a:lnTo>
                      <a:pt x="25900" y="2015575"/>
                    </a:lnTo>
                    <a:lnTo>
                      <a:pt x="4893" y="1976229"/>
                    </a:lnTo>
                    <a:lnTo>
                      <a:pt x="0" y="1943099"/>
                    </a:lnTo>
                    <a:lnTo>
                      <a:pt x="0" y="114299"/>
                    </a:lnTo>
                    <a:lnTo>
                      <a:pt x="8700" y="70559"/>
                    </a:lnTo>
                    <a:lnTo>
                      <a:pt x="33477" y="33477"/>
                    </a:lnTo>
                    <a:lnTo>
                      <a:pt x="70558" y="8700"/>
                    </a:lnTo>
                    <a:lnTo>
                      <a:pt x="114299" y="0"/>
                    </a:lnTo>
                    <a:lnTo>
                      <a:pt x="7505699" y="0"/>
                    </a:lnTo>
                    <a:lnTo>
                      <a:pt x="7549438" y="8700"/>
                    </a:lnTo>
                    <a:lnTo>
                      <a:pt x="7586520" y="33477"/>
                    </a:lnTo>
                    <a:lnTo>
                      <a:pt x="7611297" y="70559"/>
                    </a:lnTo>
                    <a:lnTo>
                      <a:pt x="7619999" y="114299"/>
                    </a:lnTo>
                    <a:lnTo>
                      <a:pt x="7619999" y="1943099"/>
                    </a:lnTo>
                    <a:lnTo>
                      <a:pt x="7611297" y="1986840"/>
                    </a:lnTo>
                    <a:lnTo>
                      <a:pt x="7586520" y="2023922"/>
                    </a:lnTo>
                    <a:lnTo>
                      <a:pt x="7549438" y="2048699"/>
                    </a:lnTo>
                    <a:lnTo>
                      <a:pt x="7505699" y="2057399"/>
                    </a:lnTo>
                    <a:close/>
                  </a:path>
                </a:pathLst>
              </a:custGeom>
              <a:solidFill>
                <a:srgbClr val="182881">
                  <a:alpha val="59999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7" name="object 7"/>
              <p:cNvSpPr/>
              <p:nvPr/>
            </p:nvSpPr>
            <p:spPr>
              <a:xfrm>
                <a:off x="2285999" y="1142999"/>
                <a:ext cx="7620000" cy="2057400"/>
              </a:xfrm>
              <a:custGeom>
                <a:avLst/>
                <a:gdLst/>
                <a:ahLst/>
                <a:cxnLst/>
                <a:rect l="l" t="t" r="r" b="b"/>
                <a:pathLst>
                  <a:path w="7620000" h="2057400">
                    <a:moveTo>
                      <a:pt x="7505699" y="2057399"/>
                    </a:moveTo>
                    <a:lnTo>
                      <a:pt x="114299" y="2057399"/>
                    </a:lnTo>
                    <a:lnTo>
                      <a:pt x="103040" y="2056855"/>
                    </a:lnTo>
                    <a:lnTo>
                      <a:pt x="60364" y="2043887"/>
                    </a:lnTo>
                    <a:lnTo>
                      <a:pt x="25900" y="2015575"/>
                    </a:lnTo>
                    <a:lnTo>
                      <a:pt x="4893" y="1976229"/>
                    </a:lnTo>
                    <a:lnTo>
                      <a:pt x="0" y="1943099"/>
                    </a:lnTo>
                    <a:lnTo>
                      <a:pt x="0" y="114299"/>
                    </a:lnTo>
                    <a:lnTo>
                      <a:pt x="8700" y="70559"/>
                    </a:lnTo>
                    <a:lnTo>
                      <a:pt x="33477" y="33477"/>
                    </a:lnTo>
                    <a:lnTo>
                      <a:pt x="70558" y="8700"/>
                    </a:lnTo>
                    <a:lnTo>
                      <a:pt x="114299" y="0"/>
                    </a:lnTo>
                    <a:lnTo>
                      <a:pt x="7505699" y="0"/>
                    </a:lnTo>
                    <a:lnTo>
                      <a:pt x="7549438" y="8700"/>
                    </a:lnTo>
                    <a:lnTo>
                      <a:pt x="7568886" y="19049"/>
                    </a:lnTo>
                    <a:lnTo>
                      <a:pt x="108045" y="19049"/>
                    </a:lnTo>
                    <a:lnTo>
                      <a:pt x="101851" y="19659"/>
                    </a:lnTo>
                    <a:lnTo>
                      <a:pt x="56181" y="38577"/>
                    </a:lnTo>
                    <a:lnTo>
                      <a:pt x="28693" y="72071"/>
                    </a:lnTo>
                    <a:lnTo>
                      <a:pt x="19049" y="108045"/>
                    </a:lnTo>
                    <a:lnTo>
                      <a:pt x="19049" y="1949353"/>
                    </a:lnTo>
                    <a:lnTo>
                      <a:pt x="31627" y="1990817"/>
                    </a:lnTo>
                    <a:lnTo>
                      <a:pt x="66581" y="2025771"/>
                    </a:lnTo>
                    <a:lnTo>
                      <a:pt x="108045" y="2038349"/>
                    </a:lnTo>
                    <a:lnTo>
                      <a:pt x="7568885" y="2038349"/>
                    </a:lnTo>
                    <a:lnTo>
                      <a:pt x="7559633" y="2043887"/>
                    </a:lnTo>
                    <a:lnTo>
                      <a:pt x="7549438" y="2048699"/>
                    </a:lnTo>
                    <a:lnTo>
                      <a:pt x="7538828" y="2052505"/>
                    </a:lnTo>
                    <a:lnTo>
                      <a:pt x="7528001" y="2055224"/>
                    </a:lnTo>
                    <a:lnTo>
                      <a:pt x="7516958" y="2056855"/>
                    </a:lnTo>
                    <a:lnTo>
                      <a:pt x="7505699" y="2057399"/>
                    </a:lnTo>
                    <a:close/>
                  </a:path>
                  <a:path w="7620000" h="2057400">
                    <a:moveTo>
                      <a:pt x="7568885" y="2038349"/>
                    </a:moveTo>
                    <a:lnTo>
                      <a:pt x="7511953" y="2038349"/>
                    </a:lnTo>
                    <a:lnTo>
                      <a:pt x="7518147" y="2037739"/>
                    </a:lnTo>
                    <a:lnTo>
                      <a:pt x="7530413" y="2035299"/>
                    </a:lnTo>
                    <a:lnTo>
                      <a:pt x="7568629" y="2014873"/>
                    </a:lnTo>
                    <a:lnTo>
                      <a:pt x="7596091" y="1973771"/>
                    </a:lnTo>
                    <a:lnTo>
                      <a:pt x="7600949" y="1949353"/>
                    </a:lnTo>
                    <a:lnTo>
                      <a:pt x="7600949" y="108045"/>
                    </a:lnTo>
                    <a:lnTo>
                      <a:pt x="7588369" y="66581"/>
                    </a:lnTo>
                    <a:lnTo>
                      <a:pt x="7553416" y="31627"/>
                    </a:lnTo>
                    <a:lnTo>
                      <a:pt x="7511953" y="19049"/>
                    </a:lnTo>
                    <a:lnTo>
                      <a:pt x="7568886" y="19049"/>
                    </a:lnTo>
                    <a:lnTo>
                      <a:pt x="7600752" y="50786"/>
                    </a:lnTo>
                    <a:lnTo>
                      <a:pt x="7617823" y="91996"/>
                    </a:lnTo>
                    <a:lnTo>
                      <a:pt x="7619999" y="1943099"/>
                    </a:lnTo>
                    <a:lnTo>
                      <a:pt x="7619455" y="1954359"/>
                    </a:lnTo>
                    <a:lnTo>
                      <a:pt x="7606486" y="1997034"/>
                    </a:lnTo>
                    <a:lnTo>
                      <a:pt x="7578174" y="2031499"/>
                    </a:lnTo>
                    <a:lnTo>
                      <a:pt x="7569211" y="2038154"/>
                    </a:lnTo>
                    <a:lnTo>
                      <a:pt x="7568885" y="2038349"/>
                    </a:lnTo>
                    <a:close/>
                  </a:path>
                </a:pathLst>
              </a:custGeom>
              <a:solidFill>
                <a:srgbClr val="FFC732">
                  <a:alpha val="30198"/>
                </a:srgbClr>
              </a:solidFill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8" name="object 8"/>
            <p:cNvSpPr txBox="1"/>
            <p:nvPr/>
          </p:nvSpPr>
          <p:spPr>
            <a:xfrm>
              <a:off x="2646045" y="1644332"/>
              <a:ext cx="6899909" cy="105473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809625" marR="5080" indent="-797560">
                <a:lnSpc>
                  <a:spcPct val="100699"/>
                </a:lnSpc>
                <a:spcBef>
                  <a:spcPts val="100"/>
                </a:spcBef>
              </a:pPr>
              <a:r>
                <a:rPr sz="3350" b="1" i="1" spc="-235" dirty="0">
                  <a:solidFill>
                    <a:srgbClr val="FFFFFF"/>
                  </a:solidFill>
                  <a:latin typeface="Lucida Sans"/>
                  <a:cs typeface="Lucida Sans"/>
                </a:rPr>
                <a:t>"Eu</a:t>
              </a:r>
              <a:r>
                <a:rPr sz="3350" b="1" i="1" spc="-290" dirty="0">
                  <a:solidFill>
                    <a:srgbClr val="FFFFFF"/>
                  </a:solidFill>
                  <a:latin typeface="Lucida Sans"/>
                  <a:cs typeface="Lucida Sans"/>
                </a:rPr>
                <a:t> </a:t>
              </a:r>
              <a:r>
                <a:rPr sz="3350" b="1" i="1" spc="-280" dirty="0">
                  <a:solidFill>
                    <a:srgbClr val="FFFFFF"/>
                  </a:solidFill>
                  <a:latin typeface="Lucida Sans"/>
                  <a:cs typeface="Lucida Sans"/>
                </a:rPr>
                <a:t>não</a:t>
              </a:r>
              <a:r>
                <a:rPr sz="3350" b="1" i="1" spc="-290" dirty="0">
                  <a:solidFill>
                    <a:srgbClr val="FFFFFF"/>
                  </a:solidFill>
                  <a:latin typeface="Lucida Sans"/>
                  <a:cs typeface="Lucida Sans"/>
                </a:rPr>
                <a:t> </a:t>
              </a:r>
              <a:r>
                <a:rPr sz="3350" b="1" i="1" spc="-229" dirty="0">
                  <a:solidFill>
                    <a:srgbClr val="FFFFFF"/>
                  </a:solidFill>
                  <a:latin typeface="Lucida Sans"/>
                  <a:cs typeface="Lucida Sans"/>
                </a:rPr>
                <a:t>vendo</a:t>
              </a:r>
              <a:r>
                <a:rPr sz="3350" b="1" i="1" spc="-285" dirty="0">
                  <a:solidFill>
                    <a:srgbClr val="FFFFFF"/>
                  </a:solidFill>
                  <a:latin typeface="Lucida Sans"/>
                  <a:cs typeface="Lucida Sans"/>
                </a:rPr>
                <a:t> </a:t>
              </a:r>
              <a:r>
                <a:rPr sz="3350" b="1" i="1" spc="-254" dirty="0">
                  <a:solidFill>
                    <a:srgbClr val="FFFFFF"/>
                  </a:solidFill>
                  <a:latin typeface="Lucida Sans"/>
                  <a:cs typeface="Lucida Sans"/>
                </a:rPr>
                <a:t>pipoca.</a:t>
              </a:r>
              <a:r>
                <a:rPr sz="3350" b="1" i="1" spc="-290" dirty="0">
                  <a:solidFill>
                    <a:srgbClr val="FFFFFF"/>
                  </a:solidFill>
                  <a:latin typeface="Lucida Sans"/>
                  <a:cs typeface="Lucida Sans"/>
                </a:rPr>
                <a:t> </a:t>
              </a:r>
              <a:r>
                <a:rPr sz="3350" b="1" i="1" spc="-229" dirty="0">
                  <a:solidFill>
                    <a:srgbClr val="FFFFFF"/>
                  </a:solidFill>
                  <a:latin typeface="Lucida Sans"/>
                  <a:cs typeface="Lucida Sans"/>
                </a:rPr>
                <a:t>Faço</a:t>
              </a:r>
              <a:r>
                <a:rPr sz="3350" b="1" i="1" spc="-285" dirty="0">
                  <a:solidFill>
                    <a:srgbClr val="FFFFFF"/>
                  </a:solidFill>
                  <a:latin typeface="Lucida Sans"/>
                  <a:cs typeface="Lucida Sans"/>
                </a:rPr>
                <a:t> </a:t>
              </a:r>
              <a:r>
                <a:rPr sz="3350" b="1" i="1" spc="-290" dirty="0">
                  <a:solidFill>
                    <a:srgbClr val="FFFFFF"/>
                  </a:solidFill>
                  <a:latin typeface="Lucida Sans"/>
                  <a:cs typeface="Lucida Sans"/>
                </a:rPr>
                <a:t>parte </a:t>
              </a:r>
              <a:r>
                <a:rPr sz="3350" b="1" i="1" spc="-35" dirty="0">
                  <a:solidFill>
                    <a:srgbClr val="FFFFFF"/>
                  </a:solidFill>
                  <a:latin typeface="Lucida Sans"/>
                  <a:cs typeface="Lucida Sans"/>
                </a:rPr>
                <a:t>de </a:t>
              </a:r>
              <a:r>
                <a:rPr sz="3350" b="1" i="1" spc="-229" dirty="0">
                  <a:solidFill>
                    <a:srgbClr val="FFFFFF"/>
                  </a:solidFill>
                  <a:latin typeface="Lucida Sans"/>
                  <a:cs typeface="Lucida Sans"/>
                </a:rPr>
                <a:t>um</a:t>
              </a:r>
              <a:r>
                <a:rPr sz="3350" b="1" i="1" spc="-295" dirty="0">
                  <a:solidFill>
                    <a:srgbClr val="FFFFFF"/>
                  </a:solidFill>
                  <a:latin typeface="Lucida Sans"/>
                  <a:cs typeface="Lucida Sans"/>
                </a:rPr>
                <a:t> </a:t>
              </a:r>
              <a:r>
                <a:rPr sz="3350" b="1" i="1" spc="-210" dirty="0">
                  <a:solidFill>
                    <a:srgbClr val="FFFFFF"/>
                  </a:solidFill>
                  <a:latin typeface="Lucida Sans"/>
                  <a:cs typeface="Lucida Sans"/>
                </a:rPr>
                <a:t>momento</a:t>
              </a:r>
              <a:r>
                <a:rPr sz="3350" b="1" i="1" spc="-285" dirty="0">
                  <a:solidFill>
                    <a:srgbClr val="FFFFFF"/>
                  </a:solidFill>
                  <a:latin typeface="Lucida Sans"/>
                  <a:cs typeface="Lucida Sans"/>
                </a:rPr>
                <a:t> </a:t>
              </a:r>
              <a:r>
                <a:rPr sz="3350" b="1" i="1" spc="-160" dirty="0">
                  <a:solidFill>
                    <a:srgbClr val="FFFFFF"/>
                  </a:solidFill>
                  <a:latin typeface="Lucida Sans"/>
                  <a:cs typeface="Lucida Sans"/>
                </a:rPr>
                <a:t>inesquecível."</a:t>
              </a:r>
              <a:endParaRPr sz="3350" dirty="0">
                <a:latin typeface="Lucida Sans"/>
                <a:cs typeface="Lucida Sans"/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123089" y="351154"/>
            <a:ext cx="862965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spc="85" dirty="0">
                <a:solidFill>
                  <a:srgbClr val="FFFFFF"/>
                </a:solidFill>
                <a:latin typeface="Segoe UI Symbol"/>
                <a:cs typeface="Segoe UI Symbol"/>
              </a:rPr>
              <a:t>✨</a:t>
            </a:r>
            <a:r>
              <a:rPr sz="1700" spc="13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Segoe UI Symbol"/>
                <a:cs typeface="Segoe UI Symbol"/>
              </a:rPr>
              <a:t>✨</a:t>
            </a:r>
            <a:r>
              <a:rPr sz="1700" spc="13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700" spc="35" dirty="0">
                <a:solidFill>
                  <a:srgbClr val="FFFFFF"/>
                </a:solidFill>
                <a:latin typeface="Segoe UI Symbol"/>
                <a:cs typeface="Segoe UI Symbol"/>
              </a:rPr>
              <a:t>✨</a:t>
            </a:r>
            <a:endParaRPr sz="1700" dirty="0"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30300" y="2513329"/>
            <a:ext cx="862965" cy="2863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00" spc="85" dirty="0">
                <a:solidFill>
                  <a:srgbClr val="FFFFFF"/>
                </a:solidFill>
                <a:latin typeface="Segoe UI Symbol"/>
                <a:cs typeface="Segoe UI Symbol"/>
              </a:rPr>
              <a:t>✨</a:t>
            </a:r>
            <a:r>
              <a:rPr sz="1700" spc="13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700" spc="85" dirty="0">
                <a:solidFill>
                  <a:srgbClr val="FFFFFF"/>
                </a:solidFill>
                <a:latin typeface="Segoe UI Symbol"/>
                <a:cs typeface="Segoe UI Symbol"/>
              </a:rPr>
              <a:t>✨</a:t>
            </a:r>
            <a:r>
              <a:rPr sz="1700" spc="130" dirty="0">
                <a:solidFill>
                  <a:srgbClr val="FFFFFF"/>
                </a:solidFill>
                <a:latin typeface="Segoe UI Symbol"/>
                <a:cs typeface="Segoe UI Symbol"/>
              </a:rPr>
              <a:t> </a:t>
            </a:r>
            <a:r>
              <a:rPr sz="1700" spc="35" dirty="0">
                <a:solidFill>
                  <a:srgbClr val="FFFFFF"/>
                </a:solidFill>
                <a:latin typeface="Segoe UI Symbol"/>
                <a:cs typeface="Segoe UI Symbol"/>
              </a:rPr>
              <a:t>✨</a:t>
            </a:r>
            <a:endParaRPr sz="1700" dirty="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6781799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1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"/>
                </a:lnTo>
                <a:close/>
              </a:path>
            </a:pathLst>
          </a:custGeom>
          <a:solidFill>
            <a:srgbClr val="FF99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7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290" dirty="0"/>
              <a:t>Situação</a:t>
            </a:r>
            <a:r>
              <a:rPr spc="-145" dirty="0"/>
              <a:t> </a:t>
            </a:r>
            <a:r>
              <a:rPr spc="-295" dirty="0"/>
              <a:t>Atual</a:t>
            </a:r>
            <a:r>
              <a:rPr spc="-135" dirty="0"/>
              <a:t> </a:t>
            </a:r>
            <a:r>
              <a:rPr spc="-330" dirty="0"/>
              <a:t>da</a:t>
            </a:r>
            <a:r>
              <a:rPr spc="-130" dirty="0"/>
              <a:t> </a:t>
            </a:r>
            <a:r>
              <a:rPr spc="-350" dirty="0"/>
              <a:t>Manutenção</a:t>
            </a:r>
          </a:p>
        </p:txBody>
      </p:sp>
      <p:sp>
        <p:nvSpPr>
          <p:cNvPr id="3" name="object 3"/>
          <p:cNvSpPr/>
          <p:nvPr/>
        </p:nvSpPr>
        <p:spPr>
          <a:xfrm>
            <a:off x="571487" y="1428749"/>
            <a:ext cx="4629150" cy="3114675"/>
          </a:xfrm>
          <a:custGeom>
            <a:avLst/>
            <a:gdLst/>
            <a:ahLst/>
            <a:cxnLst/>
            <a:rect l="l" t="t" r="r" b="b"/>
            <a:pathLst>
              <a:path w="4629150" h="3114675">
                <a:moveTo>
                  <a:pt x="4629150" y="2404834"/>
                </a:moveTo>
                <a:lnTo>
                  <a:pt x="4613529" y="2363330"/>
                </a:lnTo>
                <a:lnTo>
                  <a:pt x="4577499" y="2337511"/>
                </a:lnTo>
                <a:lnTo>
                  <a:pt x="4557954" y="2333625"/>
                </a:lnTo>
                <a:lnTo>
                  <a:pt x="71208" y="2333625"/>
                </a:lnTo>
                <a:lnTo>
                  <a:pt x="29718" y="2349258"/>
                </a:lnTo>
                <a:lnTo>
                  <a:pt x="3886" y="2385288"/>
                </a:lnTo>
                <a:lnTo>
                  <a:pt x="0" y="2404834"/>
                </a:lnTo>
                <a:lnTo>
                  <a:pt x="0" y="3038475"/>
                </a:lnTo>
                <a:lnTo>
                  <a:pt x="0" y="3043478"/>
                </a:lnTo>
                <a:lnTo>
                  <a:pt x="15633" y="3084969"/>
                </a:lnTo>
                <a:lnTo>
                  <a:pt x="51663" y="3110788"/>
                </a:lnTo>
                <a:lnTo>
                  <a:pt x="71208" y="3114675"/>
                </a:lnTo>
                <a:lnTo>
                  <a:pt x="4557954" y="3114675"/>
                </a:lnTo>
                <a:lnTo>
                  <a:pt x="4599444" y="3099054"/>
                </a:lnTo>
                <a:lnTo>
                  <a:pt x="4625264" y="3063024"/>
                </a:lnTo>
                <a:lnTo>
                  <a:pt x="4629150" y="3043478"/>
                </a:lnTo>
                <a:lnTo>
                  <a:pt x="4629150" y="2404834"/>
                </a:lnTo>
                <a:close/>
              </a:path>
              <a:path w="4629150" h="3114675">
                <a:moveTo>
                  <a:pt x="4629150" y="1233258"/>
                </a:moveTo>
                <a:lnTo>
                  <a:pt x="4613529" y="1191755"/>
                </a:lnTo>
                <a:lnTo>
                  <a:pt x="4577499" y="1165936"/>
                </a:lnTo>
                <a:lnTo>
                  <a:pt x="4557954" y="1162050"/>
                </a:lnTo>
                <a:lnTo>
                  <a:pt x="71208" y="1162050"/>
                </a:lnTo>
                <a:lnTo>
                  <a:pt x="29718" y="1177683"/>
                </a:lnTo>
                <a:lnTo>
                  <a:pt x="3886" y="1213713"/>
                </a:lnTo>
                <a:lnTo>
                  <a:pt x="0" y="1233258"/>
                </a:lnTo>
                <a:lnTo>
                  <a:pt x="0" y="2019300"/>
                </a:lnTo>
                <a:lnTo>
                  <a:pt x="0" y="2024303"/>
                </a:lnTo>
                <a:lnTo>
                  <a:pt x="15633" y="2065794"/>
                </a:lnTo>
                <a:lnTo>
                  <a:pt x="51663" y="2091626"/>
                </a:lnTo>
                <a:lnTo>
                  <a:pt x="71208" y="2095500"/>
                </a:lnTo>
                <a:lnTo>
                  <a:pt x="4557954" y="2095500"/>
                </a:lnTo>
                <a:lnTo>
                  <a:pt x="4599444" y="2079879"/>
                </a:lnTo>
                <a:lnTo>
                  <a:pt x="4625264" y="2043849"/>
                </a:lnTo>
                <a:lnTo>
                  <a:pt x="4629150" y="2024303"/>
                </a:lnTo>
                <a:lnTo>
                  <a:pt x="4629150" y="1233258"/>
                </a:lnTo>
                <a:close/>
              </a:path>
              <a:path w="4629150" h="3114675">
                <a:moveTo>
                  <a:pt x="4629150" y="71208"/>
                </a:moveTo>
                <a:lnTo>
                  <a:pt x="4613529" y="29705"/>
                </a:lnTo>
                <a:lnTo>
                  <a:pt x="4577499" y="3886"/>
                </a:lnTo>
                <a:lnTo>
                  <a:pt x="4557954" y="0"/>
                </a:lnTo>
                <a:lnTo>
                  <a:pt x="71208" y="0"/>
                </a:lnTo>
                <a:lnTo>
                  <a:pt x="29718" y="15633"/>
                </a:lnTo>
                <a:lnTo>
                  <a:pt x="3886" y="51663"/>
                </a:lnTo>
                <a:lnTo>
                  <a:pt x="0" y="71208"/>
                </a:lnTo>
                <a:lnTo>
                  <a:pt x="0" y="847725"/>
                </a:lnTo>
                <a:lnTo>
                  <a:pt x="0" y="852728"/>
                </a:lnTo>
                <a:lnTo>
                  <a:pt x="15633" y="894219"/>
                </a:lnTo>
                <a:lnTo>
                  <a:pt x="51663" y="920051"/>
                </a:lnTo>
                <a:lnTo>
                  <a:pt x="71208" y="923925"/>
                </a:lnTo>
                <a:lnTo>
                  <a:pt x="4557954" y="923925"/>
                </a:lnTo>
                <a:lnTo>
                  <a:pt x="4599444" y="908304"/>
                </a:lnTo>
                <a:lnTo>
                  <a:pt x="4625264" y="872274"/>
                </a:lnTo>
                <a:lnTo>
                  <a:pt x="4629150" y="852728"/>
                </a:lnTo>
                <a:lnTo>
                  <a:pt x="4629150" y="71208"/>
                </a:lnTo>
                <a:close/>
              </a:path>
            </a:pathLst>
          </a:custGeom>
          <a:solidFill>
            <a:srgbClr val="002854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1674" y="1589405"/>
            <a:ext cx="44386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135" dirty="0">
                <a:solidFill>
                  <a:srgbClr val="FFFFFF"/>
                </a:solidFill>
                <a:latin typeface="Segoe UI Symbol"/>
                <a:cs typeface="Segoe UI Symbol"/>
              </a:rPr>
              <a:t>📊</a:t>
            </a:r>
            <a:endParaRPr sz="310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62905" y="1510756"/>
            <a:ext cx="293878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95"/>
              </a:spcBef>
            </a:pPr>
            <a:r>
              <a:rPr sz="1850" spc="-110" dirty="0">
                <a:solidFill>
                  <a:srgbClr val="FFFFFF"/>
                </a:solidFill>
                <a:latin typeface="Montserrat"/>
                <a:cs typeface="Montserrat"/>
              </a:rPr>
              <a:t>Indicadores</a:t>
            </a:r>
            <a:r>
              <a:rPr sz="1850" spc="5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850" spc="-110" dirty="0">
                <a:solidFill>
                  <a:srgbClr val="FFFFFF"/>
                </a:solidFill>
                <a:latin typeface="Montserrat"/>
                <a:cs typeface="Montserrat"/>
              </a:rPr>
              <a:t>inexistentes</a:t>
            </a:r>
            <a:r>
              <a:rPr sz="1850" spc="6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850" spc="-25" dirty="0">
                <a:solidFill>
                  <a:srgbClr val="FFFFFF"/>
                </a:solidFill>
                <a:latin typeface="Montserrat"/>
                <a:cs typeface="Montserrat"/>
              </a:rPr>
              <a:t>ou </a:t>
            </a:r>
            <a:r>
              <a:rPr sz="1850" spc="-10" dirty="0">
                <a:solidFill>
                  <a:srgbClr val="FFFFFF"/>
                </a:solidFill>
                <a:latin typeface="Montserrat"/>
                <a:cs typeface="Montserrat"/>
              </a:rPr>
              <a:t>dispersos</a:t>
            </a:r>
            <a:endParaRPr sz="1850">
              <a:latin typeface="Montserrat"/>
              <a:cs typeface="Montserra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1674" y="2760979"/>
            <a:ext cx="44386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135" dirty="0">
                <a:solidFill>
                  <a:srgbClr val="FFFFFF"/>
                </a:solidFill>
                <a:latin typeface="Segoe UI Symbol"/>
                <a:cs typeface="Segoe UI Symbol"/>
              </a:rPr>
              <a:t>📱</a:t>
            </a:r>
            <a:endParaRPr sz="31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62905" y="2672806"/>
            <a:ext cx="3350260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4900"/>
              </a:lnSpc>
              <a:spcBef>
                <a:spcPts val="95"/>
              </a:spcBef>
            </a:pPr>
            <a:r>
              <a:rPr sz="1850" spc="-135" dirty="0">
                <a:solidFill>
                  <a:srgbClr val="FFFFFF"/>
                </a:solidFill>
                <a:latin typeface="Montserrat"/>
                <a:cs typeface="Montserrat"/>
              </a:rPr>
              <a:t>Chamados</a:t>
            </a:r>
            <a:r>
              <a:rPr sz="1850" spc="-2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850" spc="-110" dirty="0">
                <a:solidFill>
                  <a:srgbClr val="FFFFFF"/>
                </a:solidFill>
                <a:latin typeface="Montserrat"/>
                <a:cs typeface="Montserrat"/>
              </a:rPr>
              <a:t>por</a:t>
            </a:r>
            <a:r>
              <a:rPr sz="185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850" spc="-120" dirty="0">
                <a:solidFill>
                  <a:srgbClr val="FFFFFF"/>
                </a:solidFill>
                <a:latin typeface="Montserrat"/>
                <a:cs typeface="Montserrat"/>
              </a:rPr>
              <a:t>WhatsApp,</a:t>
            </a:r>
            <a:r>
              <a:rPr sz="185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850" spc="-65" dirty="0">
                <a:solidFill>
                  <a:srgbClr val="FFFFFF"/>
                </a:solidFill>
                <a:latin typeface="Montserrat"/>
                <a:cs typeface="Montserrat"/>
              </a:rPr>
              <a:t>sem </a:t>
            </a:r>
            <a:r>
              <a:rPr sz="1850" spc="-40" dirty="0">
                <a:solidFill>
                  <a:srgbClr val="FFFFFF"/>
                </a:solidFill>
                <a:latin typeface="Montserrat"/>
                <a:cs typeface="Montserrat"/>
              </a:rPr>
              <a:t>rastreabilidade</a:t>
            </a:r>
            <a:endParaRPr sz="1850">
              <a:latin typeface="Montserrat"/>
              <a:cs typeface="Montserra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674" y="3856354"/>
            <a:ext cx="443865" cy="5035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100" spc="135" dirty="0">
                <a:solidFill>
                  <a:srgbClr val="FFFFFF"/>
                </a:solidFill>
                <a:latin typeface="Segoe UI Symbol"/>
                <a:cs typeface="Segoe UI Symbol"/>
              </a:rPr>
              <a:t>🔄</a:t>
            </a:r>
            <a:endParaRPr sz="31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2905" y="3971466"/>
            <a:ext cx="3134995" cy="145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50" spc="-120" dirty="0">
                <a:solidFill>
                  <a:srgbClr val="FFFFFF"/>
                </a:solidFill>
                <a:latin typeface="Montserrat"/>
                <a:cs typeface="Montserrat"/>
              </a:rPr>
              <a:t>Processos</a:t>
            </a:r>
            <a:r>
              <a:rPr sz="185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850" spc="-125" dirty="0">
                <a:solidFill>
                  <a:srgbClr val="FFFFFF"/>
                </a:solidFill>
                <a:latin typeface="Montserrat"/>
                <a:cs typeface="Montserrat"/>
              </a:rPr>
              <a:t>manuais</a:t>
            </a:r>
            <a:r>
              <a:rPr sz="18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850" spc="-114" dirty="0">
                <a:solidFill>
                  <a:srgbClr val="FFFFFF"/>
                </a:solidFill>
                <a:latin typeface="Montserrat"/>
                <a:cs typeface="Montserrat"/>
              </a:rPr>
              <a:t>e</a:t>
            </a:r>
            <a:r>
              <a:rPr sz="185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850" spc="-55" dirty="0">
                <a:solidFill>
                  <a:srgbClr val="FFFFFF"/>
                </a:solidFill>
                <a:latin typeface="Montserrat"/>
                <a:cs typeface="Montserrat"/>
              </a:rPr>
              <a:t>reativos</a:t>
            </a:r>
            <a:endParaRPr sz="1850">
              <a:latin typeface="Montserrat"/>
              <a:cs typeface="Montserrat"/>
            </a:endParaRPr>
          </a:p>
          <a:p>
            <a:pPr>
              <a:lnSpc>
                <a:spcPct val="100000"/>
              </a:lnSpc>
            </a:pPr>
            <a:endParaRPr sz="1650">
              <a:latin typeface="Montserrat"/>
              <a:cs typeface="Montserrat"/>
            </a:endParaRPr>
          </a:p>
          <a:p>
            <a:pPr>
              <a:lnSpc>
                <a:spcPct val="100000"/>
              </a:lnSpc>
              <a:spcBef>
                <a:spcPts val="755"/>
              </a:spcBef>
            </a:pPr>
            <a:endParaRPr sz="1650">
              <a:latin typeface="Montserrat"/>
              <a:cs typeface="Montserrat"/>
            </a:endParaRPr>
          </a:p>
          <a:p>
            <a:pPr marR="23495" algn="ctr">
              <a:lnSpc>
                <a:spcPct val="100000"/>
              </a:lnSpc>
              <a:tabLst>
                <a:tab pos="751205" algn="l"/>
                <a:tab pos="1503045" algn="l"/>
              </a:tabLst>
            </a:pPr>
            <a:r>
              <a:rPr sz="3100" spc="135" dirty="0">
                <a:solidFill>
                  <a:srgbClr val="FFFFFF"/>
                </a:solidFill>
                <a:latin typeface="Segoe UI Symbol"/>
                <a:cs typeface="Segoe UI Symbol"/>
              </a:rPr>
              <a:t>🔧</a:t>
            </a:r>
            <a:r>
              <a:rPr sz="3100" dirty="0">
                <a:solidFill>
                  <a:srgbClr val="FFFFFF"/>
                </a:solidFill>
                <a:latin typeface="Segoe UI Symbol"/>
                <a:cs typeface="Segoe UI Symbol"/>
              </a:rPr>
              <a:t>	</a:t>
            </a:r>
            <a:r>
              <a:rPr sz="3100" spc="135" dirty="0">
                <a:solidFill>
                  <a:srgbClr val="FFFFFF"/>
                </a:solidFill>
                <a:latin typeface="Segoe UI Symbol"/>
                <a:cs typeface="Segoe UI Symbol"/>
              </a:rPr>
              <a:t>📱</a:t>
            </a:r>
            <a:r>
              <a:rPr sz="3100" dirty="0">
                <a:solidFill>
                  <a:srgbClr val="FFFFFF"/>
                </a:solidFill>
                <a:latin typeface="Segoe UI Symbol"/>
                <a:cs typeface="Segoe UI Symbol"/>
              </a:rPr>
              <a:t>	</a:t>
            </a:r>
            <a:r>
              <a:rPr sz="3100" spc="135" dirty="0">
                <a:solidFill>
                  <a:srgbClr val="FFFFFF"/>
                </a:solidFill>
                <a:latin typeface="Segoe UI Symbol"/>
                <a:cs typeface="Segoe UI Symbol"/>
              </a:rPr>
              <a:t>📉</a:t>
            </a:r>
            <a:endParaRPr sz="3100"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81648" y="1428749"/>
            <a:ext cx="6038850" cy="4562475"/>
          </a:xfrm>
          <a:custGeom>
            <a:avLst/>
            <a:gdLst/>
            <a:ahLst/>
            <a:cxnLst/>
            <a:rect l="l" t="t" r="r" b="b"/>
            <a:pathLst>
              <a:path w="6038850" h="4562475">
                <a:moveTo>
                  <a:pt x="5932055" y="4562474"/>
                </a:moveTo>
                <a:lnTo>
                  <a:pt x="106795" y="4562474"/>
                </a:lnTo>
                <a:lnTo>
                  <a:pt x="99361" y="4561741"/>
                </a:lnTo>
                <a:lnTo>
                  <a:pt x="57038" y="4547380"/>
                </a:lnTo>
                <a:lnTo>
                  <a:pt x="23432" y="4517915"/>
                </a:lnTo>
                <a:lnTo>
                  <a:pt x="3659" y="4477833"/>
                </a:lnTo>
                <a:lnTo>
                  <a:pt x="0" y="4455679"/>
                </a:lnTo>
                <a:lnTo>
                  <a:pt x="0" y="4448174"/>
                </a:lnTo>
                <a:lnTo>
                  <a:pt x="0" y="106794"/>
                </a:lnTo>
                <a:lnTo>
                  <a:pt x="11571" y="63625"/>
                </a:lnTo>
                <a:lnTo>
                  <a:pt x="38784" y="28170"/>
                </a:lnTo>
                <a:lnTo>
                  <a:pt x="77492" y="5828"/>
                </a:lnTo>
                <a:lnTo>
                  <a:pt x="106795" y="0"/>
                </a:lnTo>
                <a:lnTo>
                  <a:pt x="5932055" y="0"/>
                </a:lnTo>
                <a:lnTo>
                  <a:pt x="5975223" y="11572"/>
                </a:lnTo>
                <a:lnTo>
                  <a:pt x="6010678" y="38784"/>
                </a:lnTo>
                <a:lnTo>
                  <a:pt x="6033021" y="77492"/>
                </a:lnTo>
                <a:lnTo>
                  <a:pt x="6038850" y="106794"/>
                </a:lnTo>
                <a:lnTo>
                  <a:pt x="6038850" y="4455679"/>
                </a:lnTo>
                <a:lnTo>
                  <a:pt x="6027276" y="4498848"/>
                </a:lnTo>
                <a:lnTo>
                  <a:pt x="6000065" y="4534303"/>
                </a:lnTo>
                <a:lnTo>
                  <a:pt x="5961356" y="4556644"/>
                </a:lnTo>
                <a:lnTo>
                  <a:pt x="5939487" y="4561741"/>
                </a:lnTo>
                <a:lnTo>
                  <a:pt x="5932055" y="4562474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38514" y="1598444"/>
            <a:ext cx="4925060" cy="2755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b="1" spc="-110" dirty="0">
                <a:solidFill>
                  <a:srgbClr val="FFFFFF"/>
                </a:solidFill>
                <a:latin typeface="Montserrat SemiBold"/>
                <a:cs typeface="Montserrat SemiBold"/>
              </a:rPr>
              <a:t>Gráfico</a:t>
            </a:r>
            <a:r>
              <a:rPr sz="1600" b="1" spc="-30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1600" b="1" spc="-120" dirty="0">
                <a:solidFill>
                  <a:srgbClr val="FFFFFF"/>
                </a:solidFill>
                <a:latin typeface="Montserrat SemiBold"/>
                <a:cs typeface="Montserrat SemiBold"/>
              </a:rPr>
              <a:t>de</a:t>
            </a:r>
            <a:r>
              <a:rPr sz="1600" b="1" spc="-30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1600" b="1" spc="-100" dirty="0">
                <a:solidFill>
                  <a:srgbClr val="FFFFFF"/>
                </a:solidFill>
                <a:latin typeface="Montserrat SemiBold"/>
                <a:cs typeface="Montserrat SemiBold"/>
              </a:rPr>
              <a:t>Pareto:</a:t>
            </a:r>
            <a:r>
              <a:rPr sz="1600" b="1" spc="-25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1600" b="1" spc="-95" dirty="0">
                <a:solidFill>
                  <a:srgbClr val="FFFFFF"/>
                </a:solidFill>
                <a:latin typeface="Montserrat SemiBold"/>
                <a:cs typeface="Montserrat SemiBold"/>
              </a:rPr>
              <a:t>Principais</a:t>
            </a:r>
            <a:r>
              <a:rPr sz="1600" b="1" spc="-30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1600" b="1" spc="-114" dirty="0">
                <a:solidFill>
                  <a:srgbClr val="FFFFFF"/>
                </a:solidFill>
                <a:latin typeface="Montserrat SemiBold"/>
                <a:cs typeface="Montserrat SemiBold"/>
              </a:rPr>
              <a:t>Problemas</a:t>
            </a:r>
            <a:r>
              <a:rPr sz="1600" b="1" spc="-30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1600" b="1" spc="-80" dirty="0">
                <a:solidFill>
                  <a:srgbClr val="FFFFFF"/>
                </a:solidFill>
                <a:latin typeface="Montserrat SemiBold"/>
                <a:cs typeface="Montserrat SemiBold"/>
              </a:rPr>
              <a:t>Recorrentes</a:t>
            </a:r>
            <a:endParaRPr sz="1600">
              <a:latin typeface="Montserrat SemiBold"/>
              <a:cs typeface="Montserrat SemiBold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1990725"/>
            <a:ext cx="12192000" cy="4867275"/>
            <a:chOff x="0" y="1990725"/>
            <a:chExt cx="12192000" cy="4867275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2150" y="1990725"/>
              <a:ext cx="5657849" cy="38099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0" y="6781799"/>
              <a:ext cx="12192000" cy="76200"/>
            </a:xfrm>
            <a:custGeom>
              <a:avLst/>
              <a:gdLst/>
              <a:ahLst/>
              <a:cxnLst/>
              <a:rect l="l" t="t" r="r" b="b"/>
              <a:pathLst>
                <a:path w="12192000" h="76200">
                  <a:moveTo>
                    <a:pt x="121919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1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439399" y="6343649"/>
              <a:ext cx="1562100" cy="323850"/>
            </a:xfrm>
            <a:custGeom>
              <a:avLst/>
              <a:gdLst/>
              <a:ahLst/>
              <a:cxnLst/>
              <a:rect l="l" t="t" r="r" b="b"/>
              <a:pathLst>
                <a:path w="1562100" h="323850">
                  <a:moveTo>
                    <a:pt x="15290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29052" y="0"/>
                  </a:lnTo>
                  <a:lnTo>
                    <a:pt x="1561132" y="28187"/>
                  </a:lnTo>
                  <a:lnTo>
                    <a:pt x="1562099" y="33047"/>
                  </a:lnTo>
                  <a:lnTo>
                    <a:pt x="1562099" y="290802"/>
                  </a:lnTo>
                  <a:lnTo>
                    <a:pt x="1533912" y="322883"/>
                  </a:lnTo>
                  <a:lnTo>
                    <a:pt x="15290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536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Feito</a:t>
            </a:r>
            <a:r>
              <a:rPr spc="-35" dirty="0"/>
              <a:t> </a:t>
            </a:r>
            <a:r>
              <a:rPr dirty="0"/>
              <a:t>com</a:t>
            </a:r>
            <a:r>
              <a:rPr spc="-30" dirty="0"/>
              <a:t> </a:t>
            </a:r>
            <a:r>
              <a:rPr spc="-10" dirty="0"/>
              <a:t>Genspark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7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10" dirty="0"/>
              <a:t>Oportunidade</a:t>
            </a:r>
            <a:r>
              <a:rPr spc="-150" dirty="0"/>
              <a:t> </a:t>
            </a:r>
            <a:r>
              <a:rPr spc="-335" dirty="0"/>
              <a:t>de</a:t>
            </a:r>
            <a:r>
              <a:rPr spc="-135" dirty="0"/>
              <a:t> </a:t>
            </a:r>
            <a:r>
              <a:rPr spc="-360" dirty="0"/>
              <a:t>Mudança</a:t>
            </a:r>
          </a:p>
        </p:txBody>
      </p:sp>
      <p:sp>
        <p:nvSpPr>
          <p:cNvPr id="3" name="object 3"/>
          <p:cNvSpPr/>
          <p:nvPr/>
        </p:nvSpPr>
        <p:spPr>
          <a:xfrm>
            <a:off x="5581648" y="1428749"/>
            <a:ext cx="6038850" cy="4591050"/>
          </a:xfrm>
          <a:custGeom>
            <a:avLst/>
            <a:gdLst/>
            <a:ahLst/>
            <a:cxnLst/>
            <a:rect l="l" t="t" r="r" b="b"/>
            <a:pathLst>
              <a:path w="6038850" h="4591050">
                <a:moveTo>
                  <a:pt x="5932055" y="4591049"/>
                </a:moveTo>
                <a:lnTo>
                  <a:pt x="106795" y="4591049"/>
                </a:lnTo>
                <a:lnTo>
                  <a:pt x="99361" y="4590317"/>
                </a:lnTo>
                <a:lnTo>
                  <a:pt x="57038" y="4575955"/>
                </a:lnTo>
                <a:lnTo>
                  <a:pt x="23432" y="4546490"/>
                </a:lnTo>
                <a:lnTo>
                  <a:pt x="3659" y="4506408"/>
                </a:lnTo>
                <a:lnTo>
                  <a:pt x="0" y="4484254"/>
                </a:lnTo>
                <a:lnTo>
                  <a:pt x="0" y="4476749"/>
                </a:lnTo>
                <a:lnTo>
                  <a:pt x="0" y="106794"/>
                </a:lnTo>
                <a:lnTo>
                  <a:pt x="11571" y="63625"/>
                </a:lnTo>
                <a:lnTo>
                  <a:pt x="38784" y="28170"/>
                </a:lnTo>
                <a:lnTo>
                  <a:pt x="77492" y="5828"/>
                </a:lnTo>
                <a:lnTo>
                  <a:pt x="106795" y="0"/>
                </a:lnTo>
                <a:lnTo>
                  <a:pt x="5932055" y="0"/>
                </a:lnTo>
                <a:lnTo>
                  <a:pt x="5975223" y="11572"/>
                </a:lnTo>
                <a:lnTo>
                  <a:pt x="6010678" y="38784"/>
                </a:lnTo>
                <a:lnTo>
                  <a:pt x="6033021" y="77492"/>
                </a:lnTo>
                <a:lnTo>
                  <a:pt x="6038850" y="106794"/>
                </a:lnTo>
                <a:lnTo>
                  <a:pt x="6038850" y="4484254"/>
                </a:lnTo>
                <a:lnTo>
                  <a:pt x="6027276" y="4527423"/>
                </a:lnTo>
                <a:lnTo>
                  <a:pt x="6000065" y="4562878"/>
                </a:lnTo>
                <a:lnTo>
                  <a:pt x="5961356" y="4585220"/>
                </a:lnTo>
                <a:lnTo>
                  <a:pt x="5939487" y="4590317"/>
                </a:lnTo>
                <a:lnTo>
                  <a:pt x="5932055" y="4591049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53609" y="1607039"/>
            <a:ext cx="389509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b="1" spc="-100" dirty="0">
                <a:solidFill>
                  <a:srgbClr val="FFFFFF"/>
                </a:solidFill>
                <a:latin typeface="Montserrat SemiBold"/>
                <a:cs typeface="Montserrat SemiBold"/>
              </a:rPr>
              <a:t>Evolução</a:t>
            </a:r>
            <a:r>
              <a:rPr sz="1700" b="1" spc="-15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1700" b="1" spc="-110" dirty="0">
                <a:solidFill>
                  <a:srgbClr val="FFFFFF"/>
                </a:solidFill>
                <a:latin typeface="Montserrat SemiBold"/>
                <a:cs typeface="Montserrat SemiBold"/>
              </a:rPr>
              <a:t>do</a:t>
            </a:r>
            <a:r>
              <a:rPr sz="1700" b="1" spc="-10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1700" b="1" spc="-105" dirty="0">
                <a:solidFill>
                  <a:srgbClr val="FFFFFF"/>
                </a:solidFill>
                <a:latin typeface="Montserrat SemiBold"/>
                <a:cs typeface="Montserrat SemiBold"/>
              </a:rPr>
              <a:t>Processo</a:t>
            </a:r>
            <a:r>
              <a:rPr sz="1700" b="1" spc="-15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1700" b="1" spc="-110" dirty="0">
                <a:solidFill>
                  <a:srgbClr val="FFFFFF"/>
                </a:solidFill>
                <a:latin typeface="Montserrat SemiBold"/>
                <a:cs typeface="Montserrat SemiBold"/>
              </a:rPr>
              <a:t>de</a:t>
            </a:r>
            <a:r>
              <a:rPr sz="1700" b="1" spc="-10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1700" b="1" spc="-85" dirty="0">
                <a:solidFill>
                  <a:srgbClr val="FFFFFF"/>
                </a:solidFill>
                <a:latin typeface="Montserrat SemiBold"/>
                <a:cs typeface="Montserrat SemiBold"/>
              </a:rPr>
              <a:t>Manutenção</a:t>
            </a:r>
            <a:endParaRPr sz="1700">
              <a:latin typeface="Montserrat SemiBold"/>
              <a:cs typeface="Montserrat SemiBold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71499" y="2057400"/>
            <a:ext cx="10858500" cy="3771900"/>
            <a:chOff x="571499" y="2057400"/>
            <a:chExt cx="10858500" cy="37719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2149" y="2057400"/>
              <a:ext cx="5657849" cy="377189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71499" y="2638424"/>
              <a:ext cx="4629150" cy="2181225"/>
            </a:xfrm>
            <a:custGeom>
              <a:avLst/>
              <a:gdLst/>
              <a:ahLst/>
              <a:cxnLst/>
              <a:rect l="l" t="t" r="r" b="b"/>
              <a:pathLst>
                <a:path w="4629150" h="2181225">
                  <a:moveTo>
                    <a:pt x="4522354" y="2181224"/>
                  </a:moveTo>
                  <a:lnTo>
                    <a:pt x="106794" y="2181224"/>
                  </a:lnTo>
                  <a:lnTo>
                    <a:pt x="99361" y="2180492"/>
                  </a:lnTo>
                  <a:lnTo>
                    <a:pt x="57038" y="2166130"/>
                  </a:lnTo>
                  <a:lnTo>
                    <a:pt x="23432" y="2136665"/>
                  </a:lnTo>
                  <a:lnTo>
                    <a:pt x="3660" y="2096584"/>
                  </a:lnTo>
                  <a:lnTo>
                    <a:pt x="0" y="2074429"/>
                  </a:lnTo>
                  <a:lnTo>
                    <a:pt x="0" y="2066924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4522354" y="0"/>
                  </a:lnTo>
                  <a:lnTo>
                    <a:pt x="4565523" y="11572"/>
                  </a:lnTo>
                  <a:lnTo>
                    <a:pt x="4600978" y="38784"/>
                  </a:lnTo>
                  <a:lnTo>
                    <a:pt x="4623320" y="77492"/>
                  </a:lnTo>
                  <a:lnTo>
                    <a:pt x="4629149" y="106794"/>
                  </a:lnTo>
                  <a:lnTo>
                    <a:pt x="4629149" y="2074429"/>
                  </a:lnTo>
                  <a:lnTo>
                    <a:pt x="4617576" y="2117598"/>
                  </a:lnTo>
                  <a:lnTo>
                    <a:pt x="4590364" y="2153053"/>
                  </a:lnTo>
                  <a:lnTo>
                    <a:pt x="4551656" y="2175395"/>
                  </a:lnTo>
                  <a:lnTo>
                    <a:pt x="4529787" y="2180492"/>
                  </a:lnTo>
                  <a:lnTo>
                    <a:pt x="4522354" y="2181224"/>
                  </a:lnTo>
                  <a:close/>
                </a:path>
              </a:pathLst>
            </a:custGeom>
            <a:solidFill>
              <a:srgbClr val="002854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28649" y="2454275"/>
            <a:ext cx="4143375" cy="2095500"/>
          </a:xfrm>
          <a:prstGeom prst="rect">
            <a:avLst/>
          </a:prstGeom>
        </p:spPr>
        <p:txBody>
          <a:bodyPr vert="horz" wrap="square" lIns="0" tIns="62229" rIns="0" bIns="0" rtlCol="0">
            <a:spAutoFit/>
          </a:bodyPr>
          <a:lstStyle/>
          <a:p>
            <a:pPr marL="180340" marR="30480" indent="-142875">
              <a:lnSpc>
                <a:spcPct val="94300"/>
              </a:lnSpc>
              <a:spcBef>
                <a:spcPts val="489"/>
              </a:spcBef>
            </a:pPr>
            <a:r>
              <a:rPr sz="8550" b="1" spc="-2137" baseline="-8284" dirty="0">
                <a:solidFill>
                  <a:srgbClr val="FF9900"/>
                </a:solidFill>
                <a:latin typeface="Bookman Old Style"/>
                <a:cs typeface="Bookman Old Style"/>
              </a:rPr>
              <a:t>"</a:t>
            </a:r>
            <a:r>
              <a:rPr sz="2700" b="1" spc="-105" dirty="0">
                <a:solidFill>
                  <a:srgbClr val="FFFFFF"/>
                </a:solidFill>
                <a:latin typeface="Montserrat SemiBold"/>
                <a:cs typeface="Montserrat SemiBold"/>
              </a:rPr>
              <a:t>A</a:t>
            </a:r>
            <a:r>
              <a:rPr sz="2700" b="1" spc="-70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2700" b="1" spc="-160" dirty="0">
                <a:solidFill>
                  <a:srgbClr val="FFFFFF"/>
                </a:solidFill>
                <a:latin typeface="Montserrat SemiBold"/>
                <a:cs typeface="Montserrat SemiBold"/>
              </a:rPr>
              <a:t>falta</a:t>
            </a:r>
            <a:r>
              <a:rPr sz="2700" b="1" spc="-65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2700" b="1" spc="-210" dirty="0">
                <a:solidFill>
                  <a:srgbClr val="FFFFFF"/>
                </a:solidFill>
                <a:latin typeface="Montserrat SemiBold"/>
                <a:cs typeface="Montserrat SemiBold"/>
              </a:rPr>
              <a:t>de</a:t>
            </a:r>
            <a:r>
              <a:rPr sz="2700" b="1" spc="-65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2700" b="1" spc="-180" dirty="0">
                <a:solidFill>
                  <a:srgbClr val="FFFFFF"/>
                </a:solidFill>
                <a:latin typeface="Montserrat SemiBold"/>
                <a:cs typeface="Montserrat SemiBold"/>
              </a:rPr>
              <a:t>clareza</a:t>
            </a:r>
            <a:r>
              <a:rPr sz="2700" b="1" spc="-65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2700" b="1" spc="-215" dirty="0">
                <a:solidFill>
                  <a:srgbClr val="FFFFFF"/>
                </a:solidFill>
                <a:latin typeface="Montserrat SemiBold"/>
                <a:cs typeface="Montserrat SemiBold"/>
              </a:rPr>
              <a:t>não</a:t>
            </a:r>
            <a:r>
              <a:rPr sz="2700" b="1" spc="-65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2700" b="1" spc="-50" dirty="0">
                <a:solidFill>
                  <a:srgbClr val="FFFFFF"/>
                </a:solidFill>
                <a:latin typeface="Montserrat SemiBold"/>
                <a:cs typeface="Montserrat SemiBold"/>
              </a:rPr>
              <a:t>é </a:t>
            </a:r>
            <a:r>
              <a:rPr sz="2700" b="1" spc="-204" dirty="0">
                <a:solidFill>
                  <a:srgbClr val="FFFFFF"/>
                </a:solidFill>
                <a:latin typeface="Montserrat SemiBold"/>
                <a:cs typeface="Montserrat SemiBold"/>
              </a:rPr>
              <a:t>apenas</a:t>
            </a:r>
            <a:r>
              <a:rPr sz="2700" b="1" spc="-60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2700" b="1" spc="-285" dirty="0">
                <a:solidFill>
                  <a:srgbClr val="FFFFFF"/>
                </a:solidFill>
                <a:latin typeface="Montserrat SemiBold"/>
                <a:cs typeface="Montserrat SemiBold"/>
              </a:rPr>
              <a:t>um</a:t>
            </a:r>
            <a:r>
              <a:rPr sz="2700" b="1" spc="-60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2700" b="1" spc="-10" dirty="0">
                <a:solidFill>
                  <a:srgbClr val="FFFFFF"/>
                </a:solidFill>
                <a:latin typeface="Montserrat SemiBold"/>
                <a:cs typeface="Montserrat SemiBold"/>
              </a:rPr>
              <a:t>desafio </a:t>
            </a:r>
            <a:r>
              <a:rPr sz="2700" b="1" spc="-190" dirty="0">
                <a:solidFill>
                  <a:srgbClr val="FFFFFF"/>
                </a:solidFill>
                <a:latin typeface="Montserrat SemiBold"/>
                <a:cs typeface="Montserrat SemiBold"/>
              </a:rPr>
              <a:t>técnico</a:t>
            </a:r>
            <a:r>
              <a:rPr sz="2700" b="1" spc="-70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2700" b="1" spc="-325" dirty="0">
                <a:solidFill>
                  <a:srgbClr val="FFFFFF"/>
                </a:solidFill>
                <a:latin typeface="Montserrat SemiBold"/>
                <a:cs typeface="Montserrat SemiBold"/>
              </a:rPr>
              <a:t>—</a:t>
            </a:r>
            <a:r>
              <a:rPr sz="2700" b="1" spc="-65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2700" b="1" spc="-190" dirty="0">
                <a:solidFill>
                  <a:srgbClr val="FFFFFF"/>
                </a:solidFill>
                <a:latin typeface="Montserrat SemiBold"/>
                <a:cs typeface="Montserrat SemiBold"/>
              </a:rPr>
              <a:t>é</a:t>
            </a:r>
            <a:r>
              <a:rPr sz="2700" b="1" spc="-65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2700" b="1" spc="-254" dirty="0">
                <a:solidFill>
                  <a:srgbClr val="FFFFFF"/>
                </a:solidFill>
                <a:latin typeface="Montserrat SemiBold"/>
                <a:cs typeface="Montserrat SemiBold"/>
              </a:rPr>
              <a:t>uma</a:t>
            </a:r>
            <a:r>
              <a:rPr sz="2700" b="1" spc="-65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2700" b="1" spc="-165" dirty="0">
                <a:solidFill>
                  <a:srgbClr val="FFFFFF"/>
                </a:solidFill>
                <a:latin typeface="Montserrat SemiBold"/>
                <a:cs typeface="Montserrat SemiBold"/>
              </a:rPr>
              <a:t>barreira</a:t>
            </a:r>
            <a:endParaRPr sz="2700">
              <a:latin typeface="Montserrat SemiBold"/>
              <a:cs typeface="Montserrat SemiBold"/>
            </a:endParaRPr>
          </a:p>
          <a:p>
            <a:pPr marL="180340">
              <a:lnSpc>
                <a:spcPct val="100000"/>
              </a:lnSpc>
              <a:spcBef>
                <a:spcPts val="135"/>
              </a:spcBef>
            </a:pPr>
            <a:r>
              <a:rPr sz="2700" b="1" spc="-55" dirty="0">
                <a:solidFill>
                  <a:srgbClr val="FFFFFF"/>
                </a:solidFill>
                <a:latin typeface="Montserrat SemiBold"/>
                <a:cs typeface="Montserrat SemiBold"/>
              </a:rPr>
              <a:t>cultural.</a:t>
            </a:r>
            <a:endParaRPr sz="2700">
              <a:latin typeface="Montserrat SemiBold"/>
              <a:cs typeface="Montserrat Semi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77928" y="4340225"/>
            <a:ext cx="340360" cy="894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700" b="1" spc="20" dirty="0">
                <a:solidFill>
                  <a:srgbClr val="FF9900"/>
                </a:solidFill>
                <a:latin typeface="Bookman Old Style"/>
                <a:cs typeface="Bookman Old Style"/>
              </a:rPr>
              <a:t>"</a:t>
            </a:r>
            <a:endParaRPr sz="5700">
              <a:latin typeface="Bookman Old Style"/>
              <a:cs typeface="Bookman Old Styl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6343649"/>
            <a:ext cx="12192000" cy="514350"/>
            <a:chOff x="0" y="6343649"/>
            <a:chExt cx="12192000" cy="514350"/>
          </a:xfrm>
        </p:grpSpPr>
        <p:sp>
          <p:nvSpPr>
            <p:cNvPr id="11" name="object 11"/>
            <p:cNvSpPr/>
            <p:nvPr/>
          </p:nvSpPr>
          <p:spPr>
            <a:xfrm>
              <a:off x="0" y="6781799"/>
              <a:ext cx="12192000" cy="76200"/>
            </a:xfrm>
            <a:custGeom>
              <a:avLst/>
              <a:gdLst/>
              <a:ahLst/>
              <a:cxnLst/>
              <a:rect l="l" t="t" r="r" b="b"/>
              <a:pathLst>
                <a:path w="12192000" h="76200">
                  <a:moveTo>
                    <a:pt x="121919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1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439399" y="6343649"/>
              <a:ext cx="1562100" cy="323850"/>
            </a:xfrm>
            <a:custGeom>
              <a:avLst/>
              <a:gdLst/>
              <a:ahLst/>
              <a:cxnLst/>
              <a:rect l="l" t="t" r="r" b="b"/>
              <a:pathLst>
                <a:path w="1562100" h="323850">
                  <a:moveTo>
                    <a:pt x="15290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29052" y="0"/>
                  </a:lnTo>
                  <a:lnTo>
                    <a:pt x="1561132" y="28187"/>
                  </a:lnTo>
                  <a:lnTo>
                    <a:pt x="1562099" y="33047"/>
                  </a:lnTo>
                  <a:lnTo>
                    <a:pt x="1562099" y="290802"/>
                  </a:lnTo>
                  <a:lnTo>
                    <a:pt x="1533912" y="322883"/>
                  </a:lnTo>
                  <a:lnTo>
                    <a:pt x="15290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536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Feito</a:t>
            </a:r>
            <a:r>
              <a:rPr spc="-35" dirty="0"/>
              <a:t> </a:t>
            </a:r>
            <a:r>
              <a:rPr dirty="0"/>
              <a:t>com</a:t>
            </a:r>
            <a:r>
              <a:rPr spc="-30" dirty="0"/>
              <a:t> </a:t>
            </a:r>
            <a:r>
              <a:rPr spc="-10" dirty="0"/>
              <a:t>Genspark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2192000" cy="6781800"/>
            </a:xfrm>
            <a:custGeom>
              <a:avLst/>
              <a:gdLst/>
              <a:ahLst/>
              <a:cxnLst/>
              <a:rect l="l" t="t" r="r" b="b"/>
              <a:pathLst>
                <a:path w="12192000" h="6781800">
                  <a:moveTo>
                    <a:pt x="0" y="6781799"/>
                  </a:moveTo>
                  <a:lnTo>
                    <a:pt x="12191999" y="6781799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6781799"/>
                  </a:lnTo>
                  <a:close/>
                </a:path>
              </a:pathLst>
            </a:custGeom>
            <a:solidFill>
              <a:srgbClr val="00133C">
                <a:alpha val="748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12567" y="-38957"/>
            <a:ext cx="3166745" cy="617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300" dirty="0"/>
              <a:t>Reflexão</a:t>
            </a:r>
            <a:r>
              <a:rPr spc="-140" dirty="0"/>
              <a:t> </a:t>
            </a:r>
            <a:r>
              <a:rPr spc="-285" dirty="0"/>
              <a:t>Final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72816" y="876021"/>
            <a:ext cx="8246745" cy="151765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235960" marR="5080" indent="-3223895">
              <a:lnSpc>
                <a:spcPts val="5930"/>
              </a:lnSpc>
              <a:spcBef>
                <a:spcPts val="85"/>
              </a:spcBef>
            </a:pPr>
            <a:r>
              <a:rPr sz="4850" b="1" spc="-470" dirty="0">
                <a:solidFill>
                  <a:srgbClr val="FFB346"/>
                </a:solidFill>
                <a:latin typeface="Montserrat"/>
                <a:cs typeface="Montserrat"/>
              </a:rPr>
              <a:t>"O</a:t>
            </a:r>
            <a:r>
              <a:rPr sz="4850" b="1" spc="-180" dirty="0">
                <a:solidFill>
                  <a:srgbClr val="FFB346"/>
                </a:solidFill>
                <a:latin typeface="Montserrat"/>
                <a:cs typeface="Montserrat"/>
              </a:rPr>
              <a:t> </a:t>
            </a:r>
            <a:r>
              <a:rPr sz="4850" b="1" spc="-455" dirty="0">
                <a:solidFill>
                  <a:srgbClr val="FFB346"/>
                </a:solidFill>
                <a:latin typeface="Montserrat"/>
                <a:cs typeface="Montserrat"/>
              </a:rPr>
              <a:t>que</a:t>
            </a:r>
            <a:r>
              <a:rPr sz="4850" b="1" spc="-175" dirty="0">
                <a:solidFill>
                  <a:srgbClr val="FFB346"/>
                </a:solidFill>
                <a:latin typeface="Montserrat"/>
                <a:cs typeface="Montserrat"/>
              </a:rPr>
              <a:t> </a:t>
            </a:r>
            <a:r>
              <a:rPr sz="4850" b="1" spc="-445" dirty="0">
                <a:solidFill>
                  <a:srgbClr val="FFB346"/>
                </a:solidFill>
                <a:latin typeface="Montserrat"/>
                <a:cs typeface="Montserrat"/>
              </a:rPr>
              <a:t>você</a:t>
            </a:r>
            <a:r>
              <a:rPr sz="4850" b="1" spc="-180" dirty="0">
                <a:solidFill>
                  <a:srgbClr val="FFB346"/>
                </a:solidFill>
                <a:latin typeface="Montserrat"/>
                <a:cs typeface="Montserrat"/>
              </a:rPr>
              <a:t> </a:t>
            </a:r>
            <a:r>
              <a:rPr sz="4850" b="1" spc="-400" dirty="0">
                <a:solidFill>
                  <a:srgbClr val="FFB346"/>
                </a:solidFill>
                <a:latin typeface="Montserrat"/>
                <a:cs typeface="Montserrat"/>
              </a:rPr>
              <a:t>está</a:t>
            </a:r>
            <a:r>
              <a:rPr sz="4850" b="1" spc="-180" dirty="0">
                <a:solidFill>
                  <a:srgbClr val="FFB346"/>
                </a:solidFill>
                <a:latin typeface="Montserrat"/>
                <a:cs typeface="Montserrat"/>
              </a:rPr>
              <a:t> </a:t>
            </a:r>
            <a:r>
              <a:rPr sz="4850" b="1" spc="-405" dirty="0">
                <a:solidFill>
                  <a:srgbClr val="FFB346"/>
                </a:solidFill>
                <a:latin typeface="Montserrat"/>
                <a:cs typeface="Montserrat"/>
              </a:rPr>
              <a:t>construindo </a:t>
            </a:r>
            <a:r>
              <a:rPr sz="4850" b="1" spc="-385" dirty="0">
                <a:solidFill>
                  <a:srgbClr val="FFB346"/>
                </a:solidFill>
                <a:latin typeface="Montserrat"/>
                <a:cs typeface="Montserrat"/>
              </a:rPr>
              <a:t>aqui?"</a:t>
            </a:r>
            <a:endParaRPr sz="4850">
              <a:latin typeface="Montserrat"/>
              <a:cs typeface="Montserra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85999" y="3124199"/>
            <a:ext cx="7620000" cy="1228725"/>
            <a:chOff x="2285999" y="3124199"/>
            <a:chExt cx="7620000" cy="1228725"/>
          </a:xfrm>
        </p:grpSpPr>
        <p:sp>
          <p:nvSpPr>
            <p:cNvPr id="8" name="object 8"/>
            <p:cNvSpPr/>
            <p:nvPr/>
          </p:nvSpPr>
          <p:spPr>
            <a:xfrm>
              <a:off x="2285999" y="3124199"/>
              <a:ext cx="7620000" cy="1228725"/>
            </a:xfrm>
            <a:custGeom>
              <a:avLst/>
              <a:gdLst/>
              <a:ahLst/>
              <a:cxnLst/>
              <a:rect l="l" t="t" r="r" b="b"/>
              <a:pathLst>
                <a:path w="7620000" h="1228725">
                  <a:moveTo>
                    <a:pt x="7505699" y="1228724"/>
                  </a:moveTo>
                  <a:lnTo>
                    <a:pt x="114299" y="1228724"/>
                  </a:lnTo>
                  <a:lnTo>
                    <a:pt x="103040" y="1228180"/>
                  </a:lnTo>
                  <a:lnTo>
                    <a:pt x="60364" y="1215212"/>
                  </a:lnTo>
                  <a:lnTo>
                    <a:pt x="25900" y="1186900"/>
                  </a:lnTo>
                  <a:lnTo>
                    <a:pt x="4893" y="1147554"/>
                  </a:lnTo>
                  <a:lnTo>
                    <a:pt x="0" y="1114424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299" y="0"/>
                  </a:lnTo>
                  <a:lnTo>
                    <a:pt x="7505699" y="0"/>
                  </a:lnTo>
                  <a:lnTo>
                    <a:pt x="7549438" y="8700"/>
                  </a:lnTo>
                  <a:lnTo>
                    <a:pt x="7586520" y="33477"/>
                  </a:lnTo>
                  <a:lnTo>
                    <a:pt x="7611297" y="70559"/>
                  </a:lnTo>
                  <a:lnTo>
                    <a:pt x="7619999" y="114299"/>
                  </a:lnTo>
                  <a:lnTo>
                    <a:pt x="7619999" y="1114424"/>
                  </a:lnTo>
                  <a:lnTo>
                    <a:pt x="7611297" y="1158165"/>
                  </a:lnTo>
                  <a:lnTo>
                    <a:pt x="7586520" y="1195247"/>
                  </a:lnTo>
                  <a:lnTo>
                    <a:pt x="7549438" y="1220023"/>
                  </a:lnTo>
                  <a:lnTo>
                    <a:pt x="7505699" y="1228724"/>
                  </a:lnTo>
                  <a:close/>
                </a:path>
              </a:pathLst>
            </a:custGeom>
            <a:solidFill>
              <a:srgbClr val="003C78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85999" y="3124199"/>
              <a:ext cx="7620000" cy="1228725"/>
            </a:xfrm>
            <a:custGeom>
              <a:avLst/>
              <a:gdLst/>
              <a:ahLst/>
              <a:cxnLst/>
              <a:rect l="l" t="t" r="r" b="b"/>
              <a:pathLst>
                <a:path w="7620000" h="1228725">
                  <a:moveTo>
                    <a:pt x="7505699" y="1228724"/>
                  </a:moveTo>
                  <a:lnTo>
                    <a:pt x="114299" y="1228724"/>
                  </a:lnTo>
                  <a:lnTo>
                    <a:pt x="103040" y="1228180"/>
                  </a:lnTo>
                  <a:lnTo>
                    <a:pt x="60364" y="1215212"/>
                  </a:lnTo>
                  <a:lnTo>
                    <a:pt x="25900" y="1186900"/>
                  </a:lnTo>
                  <a:lnTo>
                    <a:pt x="4893" y="1147554"/>
                  </a:lnTo>
                  <a:lnTo>
                    <a:pt x="0" y="1114424"/>
                  </a:lnTo>
                  <a:lnTo>
                    <a:pt x="0" y="114299"/>
                  </a:lnTo>
                  <a:lnTo>
                    <a:pt x="8700" y="70559"/>
                  </a:lnTo>
                  <a:lnTo>
                    <a:pt x="33477" y="33477"/>
                  </a:lnTo>
                  <a:lnTo>
                    <a:pt x="70558" y="8700"/>
                  </a:lnTo>
                  <a:lnTo>
                    <a:pt x="114299" y="0"/>
                  </a:lnTo>
                  <a:lnTo>
                    <a:pt x="7505699" y="0"/>
                  </a:lnTo>
                  <a:lnTo>
                    <a:pt x="7549438" y="8700"/>
                  </a:lnTo>
                  <a:lnTo>
                    <a:pt x="7568886" y="19049"/>
                  </a:lnTo>
                  <a:lnTo>
                    <a:pt x="108045" y="19049"/>
                  </a:lnTo>
                  <a:lnTo>
                    <a:pt x="101851" y="19659"/>
                  </a:lnTo>
                  <a:lnTo>
                    <a:pt x="56181" y="38576"/>
                  </a:lnTo>
                  <a:lnTo>
                    <a:pt x="28693" y="72070"/>
                  </a:lnTo>
                  <a:lnTo>
                    <a:pt x="19049" y="108045"/>
                  </a:lnTo>
                  <a:lnTo>
                    <a:pt x="19049" y="1120679"/>
                  </a:lnTo>
                  <a:lnTo>
                    <a:pt x="19542" y="1125684"/>
                  </a:lnTo>
                  <a:lnTo>
                    <a:pt x="19660" y="1126873"/>
                  </a:lnTo>
                  <a:lnTo>
                    <a:pt x="38576" y="1172542"/>
                  </a:lnTo>
                  <a:lnTo>
                    <a:pt x="72071" y="1200030"/>
                  </a:lnTo>
                  <a:lnTo>
                    <a:pt x="108045" y="1209674"/>
                  </a:lnTo>
                  <a:lnTo>
                    <a:pt x="7568886" y="1209674"/>
                  </a:lnTo>
                  <a:lnTo>
                    <a:pt x="7559633" y="1215212"/>
                  </a:lnTo>
                  <a:lnTo>
                    <a:pt x="7549438" y="1220023"/>
                  </a:lnTo>
                  <a:lnTo>
                    <a:pt x="7538828" y="1223830"/>
                  </a:lnTo>
                  <a:lnTo>
                    <a:pt x="7528001" y="1226549"/>
                  </a:lnTo>
                  <a:lnTo>
                    <a:pt x="7516958" y="1228180"/>
                  </a:lnTo>
                  <a:lnTo>
                    <a:pt x="7505699" y="1228724"/>
                  </a:lnTo>
                  <a:close/>
                </a:path>
                <a:path w="7620000" h="1228725">
                  <a:moveTo>
                    <a:pt x="7568886" y="1209674"/>
                  </a:moveTo>
                  <a:lnTo>
                    <a:pt x="7511953" y="1209674"/>
                  </a:lnTo>
                  <a:lnTo>
                    <a:pt x="7518147" y="1209064"/>
                  </a:lnTo>
                  <a:lnTo>
                    <a:pt x="7530413" y="1206623"/>
                  </a:lnTo>
                  <a:lnTo>
                    <a:pt x="7568629" y="1186198"/>
                  </a:lnTo>
                  <a:lnTo>
                    <a:pt x="7596091" y="1145096"/>
                  </a:lnTo>
                  <a:lnTo>
                    <a:pt x="7600949" y="1120679"/>
                  </a:lnTo>
                  <a:lnTo>
                    <a:pt x="7600949" y="108045"/>
                  </a:lnTo>
                  <a:lnTo>
                    <a:pt x="7600455" y="103040"/>
                  </a:lnTo>
                  <a:lnTo>
                    <a:pt x="7600338" y="101851"/>
                  </a:lnTo>
                  <a:lnTo>
                    <a:pt x="7581420" y="56180"/>
                  </a:lnTo>
                  <a:lnTo>
                    <a:pt x="7547926" y="28693"/>
                  </a:lnTo>
                  <a:lnTo>
                    <a:pt x="7511953" y="19049"/>
                  </a:lnTo>
                  <a:lnTo>
                    <a:pt x="7568886" y="19049"/>
                  </a:lnTo>
                  <a:lnTo>
                    <a:pt x="7600752" y="50785"/>
                  </a:lnTo>
                  <a:lnTo>
                    <a:pt x="7617823" y="91996"/>
                  </a:lnTo>
                  <a:lnTo>
                    <a:pt x="7619999" y="1114424"/>
                  </a:lnTo>
                  <a:lnTo>
                    <a:pt x="7619455" y="1125684"/>
                  </a:lnTo>
                  <a:lnTo>
                    <a:pt x="7606486" y="1168359"/>
                  </a:lnTo>
                  <a:lnTo>
                    <a:pt x="7578174" y="1202824"/>
                  </a:lnTo>
                  <a:lnTo>
                    <a:pt x="7569211" y="1209479"/>
                  </a:lnTo>
                  <a:lnTo>
                    <a:pt x="7568886" y="1209674"/>
                  </a:lnTo>
                  <a:close/>
                </a:path>
              </a:pathLst>
            </a:custGeom>
            <a:solidFill>
              <a:srgbClr val="FFC732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847181" y="3317707"/>
            <a:ext cx="6497955" cy="749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60780" marR="5080" indent="-1148715">
              <a:lnSpc>
                <a:spcPct val="113100"/>
              </a:lnSpc>
              <a:spcBef>
                <a:spcPts val="95"/>
              </a:spcBef>
            </a:pPr>
            <a:r>
              <a:rPr sz="2100" spc="-140" dirty="0">
                <a:solidFill>
                  <a:srgbClr val="FFFFFF"/>
                </a:solidFill>
                <a:latin typeface="Montserrat"/>
                <a:cs typeface="Montserrat"/>
              </a:rPr>
              <a:t>Cada</a:t>
            </a:r>
            <a:r>
              <a:rPr sz="21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2100" spc="-125" dirty="0">
                <a:solidFill>
                  <a:srgbClr val="FFFFFF"/>
                </a:solidFill>
                <a:latin typeface="Montserrat"/>
                <a:cs typeface="Montserrat"/>
              </a:rPr>
              <a:t>colaborador</a:t>
            </a:r>
            <a:r>
              <a:rPr sz="21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2100" spc="-135" dirty="0">
                <a:solidFill>
                  <a:srgbClr val="FFFFFF"/>
                </a:solidFill>
                <a:latin typeface="Montserrat"/>
                <a:cs typeface="Montserrat"/>
              </a:rPr>
              <a:t>pode</a:t>
            </a:r>
            <a:r>
              <a:rPr sz="21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2100" spc="-120" dirty="0">
                <a:solidFill>
                  <a:srgbClr val="FFFFFF"/>
                </a:solidFill>
                <a:latin typeface="Montserrat"/>
                <a:cs typeface="Montserrat"/>
              </a:rPr>
              <a:t>escrever</a:t>
            </a:r>
            <a:r>
              <a:rPr sz="21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2100" spc="-120" dirty="0">
                <a:solidFill>
                  <a:srgbClr val="FFFFFF"/>
                </a:solidFill>
                <a:latin typeface="Montserrat"/>
                <a:cs typeface="Montserrat"/>
              </a:rPr>
              <a:t>sua</a:t>
            </a:r>
            <a:r>
              <a:rPr sz="21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2100" spc="-120" dirty="0">
                <a:solidFill>
                  <a:srgbClr val="FFFFFF"/>
                </a:solidFill>
                <a:latin typeface="Montserrat"/>
                <a:cs typeface="Montserrat"/>
              </a:rPr>
              <a:t>resposta</a:t>
            </a:r>
            <a:r>
              <a:rPr sz="2100" spc="-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2100" spc="-165" dirty="0">
                <a:solidFill>
                  <a:srgbClr val="FFFFFF"/>
                </a:solidFill>
                <a:latin typeface="Montserrat"/>
                <a:cs typeface="Montserrat"/>
              </a:rPr>
              <a:t>em</a:t>
            </a:r>
            <a:r>
              <a:rPr sz="21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2100" spc="-25" dirty="0">
                <a:solidFill>
                  <a:srgbClr val="FFFFFF"/>
                </a:solidFill>
                <a:latin typeface="Montserrat"/>
                <a:cs typeface="Montserrat"/>
              </a:rPr>
              <a:t>um </a:t>
            </a:r>
            <a:r>
              <a:rPr sz="2100" spc="-114" dirty="0">
                <a:solidFill>
                  <a:srgbClr val="FFFFFF"/>
                </a:solidFill>
                <a:latin typeface="Montserrat"/>
                <a:cs typeface="Montserrat"/>
              </a:rPr>
              <a:t>post-</a:t>
            </a:r>
            <a:r>
              <a:rPr sz="2100" spc="-45" dirty="0">
                <a:solidFill>
                  <a:srgbClr val="FFFFFF"/>
                </a:solidFill>
                <a:latin typeface="Montserrat"/>
                <a:cs typeface="Montserrat"/>
              </a:rPr>
              <a:t>it,</a:t>
            </a:r>
            <a:r>
              <a:rPr sz="2100" spc="-2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2100" spc="-140" dirty="0">
                <a:solidFill>
                  <a:srgbClr val="FFFFFF"/>
                </a:solidFill>
                <a:latin typeface="Montserrat"/>
                <a:cs typeface="Montserrat"/>
              </a:rPr>
              <a:t>mural</a:t>
            </a:r>
            <a:r>
              <a:rPr sz="21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2100" spc="-130" dirty="0">
                <a:solidFill>
                  <a:srgbClr val="FFFFFF"/>
                </a:solidFill>
                <a:latin typeface="Montserrat"/>
                <a:cs typeface="Montserrat"/>
              </a:rPr>
              <a:t>ou</a:t>
            </a:r>
            <a:r>
              <a:rPr sz="21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2100" spc="-114" dirty="0">
                <a:solidFill>
                  <a:srgbClr val="FFFFFF"/>
                </a:solidFill>
                <a:latin typeface="Montserrat"/>
                <a:cs typeface="Montserrat"/>
              </a:rPr>
              <a:t>formulário</a:t>
            </a:r>
            <a:r>
              <a:rPr sz="21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2100" spc="-10" dirty="0">
                <a:solidFill>
                  <a:srgbClr val="FFFFFF"/>
                </a:solidFill>
                <a:latin typeface="Montserrat"/>
                <a:cs typeface="Montserrat"/>
              </a:rPr>
              <a:t>digital</a:t>
            </a:r>
            <a:endParaRPr sz="2100">
              <a:latin typeface="Montserrat"/>
              <a:cs typeface="Montserra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4657724"/>
            <a:ext cx="12192000" cy="2200275"/>
            <a:chOff x="0" y="4657724"/>
            <a:chExt cx="12192000" cy="2200275"/>
          </a:xfrm>
        </p:grpSpPr>
        <p:sp>
          <p:nvSpPr>
            <p:cNvPr id="12" name="object 12"/>
            <p:cNvSpPr/>
            <p:nvPr/>
          </p:nvSpPr>
          <p:spPr>
            <a:xfrm>
              <a:off x="5714999" y="4657724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2"/>
                  </a:lnTo>
                  <a:lnTo>
                    <a:pt x="243881" y="736470"/>
                  </a:lnTo>
                  <a:lnTo>
                    <a:pt x="201397" y="717011"/>
                  </a:lnTo>
                  <a:lnTo>
                    <a:pt x="161614" y="692497"/>
                  </a:lnTo>
                  <a:lnTo>
                    <a:pt x="125135" y="663302"/>
                  </a:lnTo>
                  <a:lnTo>
                    <a:pt x="92505" y="629861"/>
                  </a:lnTo>
                  <a:lnTo>
                    <a:pt x="64209" y="592671"/>
                  </a:lnTo>
                  <a:lnTo>
                    <a:pt x="40679" y="552299"/>
                  </a:lnTo>
                  <a:lnTo>
                    <a:pt x="22271" y="509354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2" y="325095"/>
                  </a:lnTo>
                  <a:lnTo>
                    <a:pt x="13799" y="279384"/>
                  </a:lnTo>
                  <a:lnTo>
                    <a:pt x="29001" y="235197"/>
                  </a:lnTo>
                  <a:lnTo>
                    <a:pt x="49498" y="193202"/>
                  </a:lnTo>
                  <a:lnTo>
                    <a:pt x="74977" y="154038"/>
                  </a:lnTo>
                  <a:lnTo>
                    <a:pt x="105059" y="118286"/>
                  </a:lnTo>
                  <a:lnTo>
                    <a:pt x="139296" y="86482"/>
                  </a:lnTo>
                  <a:lnTo>
                    <a:pt x="177167" y="59108"/>
                  </a:lnTo>
                  <a:lnTo>
                    <a:pt x="218100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5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5" y="13800"/>
                  </a:lnTo>
                  <a:lnTo>
                    <a:pt x="526802" y="29001"/>
                  </a:lnTo>
                  <a:lnTo>
                    <a:pt x="568796" y="49497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6"/>
                  </a:lnTo>
                  <a:lnTo>
                    <a:pt x="702890" y="177167"/>
                  </a:lnTo>
                  <a:lnTo>
                    <a:pt x="725420" y="218100"/>
                  </a:lnTo>
                  <a:lnTo>
                    <a:pt x="742770" y="261484"/>
                  </a:lnTo>
                  <a:lnTo>
                    <a:pt x="754678" y="306670"/>
                  </a:lnTo>
                  <a:lnTo>
                    <a:pt x="760968" y="352974"/>
                  </a:lnTo>
                  <a:lnTo>
                    <a:pt x="761999" y="380999"/>
                  </a:lnTo>
                  <a:lnTo>
                    <a:pt x="761885" y="390352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1"/>
                  </a:lnTo>
                  <a:lnTo>
                    <a:pt x="712501" y="568796"/>
                  </a:lnTo>
                  <a:lnTo>
                    <a:pt x="687021" y="607961"/>
                  </a:lnTo>
                  <a:lnTo>
                    <a:pt x="656939" y="643713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20"/>
                  </a:lnTo>
                  <a:lnTo>
                    <a:pt x="500515" y="742769"/>
                  </a:lnTo>
                  <a:lnTo>
                    <a:pt x="455329" y="754678"/>
                  </a:lnTo>
                  <a:lnTo>
                    <a:pt x="409025" y="760968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86449" y="4872037"/>
              <a:ext cx="428625" cy="333375"/>
            </a:xfrm>
            <a:custGeom>
              <a:avLst/>
              <a:gdLst/>
              <a:ahLst/>
              <a:cxnLst/>
              <a:rect l="l" t="t" r="r" b="b"/>
              <a:pathLst>
                <a:path w="428625" h="333375">
                  <a:moveTo>
                    <a:pt x="71437" y="261937"/>
                  </a:moveTo>
                  <a:lnTo>
                    <a:pt x="23812" y="261937"/>
                  </a:lnTo>
                  <a:lnTo>
                    <a:pt x="23812" y="47625"/>
                  </a:lnTo>
                  <a:lnTo>
                    <a:pt x="27559" y="29101"/>
                  </a:lnTo>
                  <a:lnTo>
                    <a:pt x="37774" y="13961"/>
                  </a:lnTo>
                  <a:lnTo>
                    <a:pt x="52914" y="3747"/>
                  </a:lnTo>
                  <a:lnTo>
                    <a:pt x="71437" y="0"/>
                  </a:lnTo>
                  <a:lnTo>
                    <a:pt x="357187" y="0"/>
                  </a:lnTo>
                  <a:lnTo>
                    <a:pt x="375710" y="3747"/>
                  </a:lnTo>
                  <a:lnTo>
                    <a:pt x="390850" y="13961"/>
                  </a:lnTo>
                  <a:lnTo>
                    <a:pt x="401065" y="29101"/>
                  </a:lnTo>
                  <a:lnTo>
                    <a:pt x="404812" y="47625"/>
                  </a:lnTo>
                  <a:lnTo>
                    <a:pt x="71437" y="47625"/>
                  </a:lnTo>
                  <a:lnTo>
                    <a:pt x="71437" y="261937"/>
                  </a:lnTo>
                  <a:close/>
                </a:path>
                <a:path w="428625" h="333375">
                  <a:moveTo>
                    <a:pt x="404812" y="261937"/>
                  </a:moveTo>
                  <a:lnTo>
                    <a:pt x="357187" y="261937"/>
                  </a:lnTo>
                  <a:lnTo>
                    <a:pt x="357187" y="47625"/>
                  </a:lnTo>
                  <a:lnTo>
                    <a:pt x="404812" y="47625"/>
                  </a:lnTo>
                  <a:lnTo>
                    <a:pt x="404812" y="261937"/>
                  </a:lnTo>
                  <a:close/>
                </a:path>
                <a:path w="428625" h="333375">
                  <a:moveTo>
                    <a:pt x="309562" y="285750"/>
                  </a:moveTo>
                  <a:lnTo>
                    <a:pt x="166687" y="285750"/>
                  </a:lnTo>
                  <a:lnTo>
                    <a:pt x="166687" y="261937"/>
                  </a:lnTo>
                  <a:lnTo>
                    <a:pt x="168555" y="252660"/>
                  </a:lnTo>
                  <a:lnTo>
                    <a:pt x="173654" y="245092"/>
                  </a:lnTo>
                  <a:lnTo>
                    <a:pt x="181222" y="239993"/>
                  </a:lnTo>
                  <a:lnTo>
                    <a:pt x="190500" y="238125"/>
                  </a:lnTo>
                  <a:lnTo>
                    <a:pt x="285750" y="238125"/>
                  </a:lnTo>
                  <a:lnTo>
                    <a:pt x="295027" y="239993"/>
                  </a:lnTo>
                  <a:lnTo>
                    <a:pt x="302595" y="245092"/>
                  </a:lnTo>
                  <a:lnTo>
                    <a:pt x="307694" y="252660"/>
                  </a:lnTo>
                  <a:lnTo>
                    <a:pt x="309562" y="261937"/>
                  </a:lnTo>
                  <a:lnTo>
                    <a:pt x="309562" y="285750"/>
                  </a:lnTo>
                  <a:close/>
                </a:path>
                <a:path w="428625" h="333375">
                  <a:moveTo>
                    <a:pt x="404812" y="333375"/>
                  </a:moveTo>
                  <a:lnTo>
                    <a:pt x="23812" y="333375"/>
                  </a:lnTo>
                  <a:lnTo>
                    <a:pt x="14535" y="331506"/>
                  </a:lnTo>
                  <a:lnTo>
                    <a:pt x="6967" y="326408"/>
                  </a:lnTo>
                  <a:lnTo>
                    <a:pt x="1868" y="318839"/>
                  </a:lnTo>
                  <a:lnTo>
                    <a:pt x="0" y="309562"/>
                  </a:lnTo>
                  <a:lnTo>
                    <a:pt x="1868" y="300285"/>
                  </a:lnTo>
                  <a:lnTo>
                    <a:pt x="6967" y="292717"/>
                  </a:lnTo>
                  <a:lnTo>
                    <a:pt x="14535" y="287618"/>
                  </a:lnTo>
                  <a:lnTo>
                    <a:pt x="23812" y="285750"/>
                  </a:lnTo>
                  <a:lnTo>
                    <a:pt x="404812" y="285750"/>
                  </a:lnTo>
                  <a:lnTo>
                    <a:pt x="414089" y="287618"/>
                  </a:lnTo>
                  <a:lnTo>
                    <a:pt x="421658" y="292717"/>
                  </a:lnTo>
                  <a:lnTo>
                    <a:pt x="426756" y="300285"/>
                  </a:lnTo>
                  <a:lnTo>
                    <a:pt x="428625" y="309562"/>
                  </a:lnTo>
                  <a:lnTo>
                    <a:pt x="426756" y="318839"/>
                  </a:lnTo>
                  <a:lnTo>
                    <a:pt x="421658" y="326408"/>
                  </a:lnTo>
                  <a:lnTo>
                    <a:pt x="414089" y="331506"/>
                  </a:lnTo>
                  <a:lnTo>
                    <a:pt x="404812" y="3333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62522" y="4657747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47770" y="760527"/>
                  </a:moveTo>
                  <a:lnTo>
                    <a:pt x="301556" y="753607"/>
                  </a:lnTo>
                  <a:lnTo>
                    <a:pt x="256542" y="741084"/>
                  </a:lnTo>
                  <a:lnTo>
                    <a:pt x="213400" y="723145"/>
                  </a:lnTo>
                  <a:lnTo>
                    <a:pt x="172773" y="700057"/>
                  </a:lnTo>
                  <a:lnTo>
                    <a:pt x="135277" y="672169"/>
                  </a:lnTo>
                  <a:lnTo>
                    <a:pt x="101482" y="639905"/>
                  </a:lnTo>
                  <a:lnTo>
                    <a:pt x="71890" y="603747"/>
                  </a:lnTo>
                  <a:lnTo>
                    <a:pt x="46944" y="564233"/>
                  </a:lnTo>
                  <a:lnTo>
                    <a:pt x="27022" y="521964"/>
                  </a:lnTo>
                  <a:lnTo>
                    <a:pt x="12426" y="477578"/>
                  </a:lnTo>
                  <a:lnTo>
                    <a:pt x="3374" y="431740"/>
                  </a:lnTo>
                  <a:lnTo>
                    <a:pt x="0" y="385133"/>
                  </a:lnTo>
                  <a:lnTo>
                    <a:pt x="12" y="375779"/>
                  </a:lnTo>
                  <a:lnTo>
                    <a:pt x="3513" y="329187"/>
                  </a:lnTo>
                  <a:lnTo>
                    <a:pt x="12691" y="283373"/>
                  </a:lnTo>
                  <a:lnTo>
                    <a:pt x="27409" y="239023"/>
                  </a:lnTo>
                  <a:lnTo>
                    <a:pt x="47446" y="196807"/>
                  </a:lnTo>
                  <a:lnTo>
                    <a:pt x="72497" y="157367"/>
                  </a:lnTo>
                  <a:lnTo>
                    <a:pt x="102187" y="121289"/>
                  </a:lnTo>
                  <a:lnTo>
                    <a:pt x="136075" y="89114"/>
                  </a:lnTo>
                  <a:lnTo>
                    <a:pt x="173646" y="61329"/>
                  </a:lnTo>
                  <a:lnTo>
                    <a:pt x="214331" y="38354"/>
                  </a:lnTo>
                  <a:lnTo>
                    <a:pt x="257522" y="20533"/>
                  </a:lnTo>
                  <a:lnTo>
                    <a:pt x="302576" y="8131"/>
                  </a:lnTo>
                  <a:lnTo>
                    <a:pt x="348808" y="1337"/>
                  </a:lnTo>
                  <a:lnTo>
                    <a:pt x="376821" y="0"/>
                  </a:lnTo>
                  <a:lnTo>
                    <a:pt x="386175" y="12"/>
                  </a:lnTo>
                  <a:lnTo>
                    <a:pt x="432767" y="3513"/>
                  </a:lnTo>
                  <a:lnTo>
                    <a:pt x="478580" y="12691"/>
                  </a:lnTo>
                  <a:lnTo>
                    <a:pt x="522931" y="27409"/>
                  </a:lnTo>
                  <a:lnTo>
                    <a:pt x="565146" y="47446"/>
                  </a:lnTo>
                  <a:lnTo>
                    <a:pt x="604587" y="72497"/>
                  </a:lnTo>
                  <a:lnTo>
                    <a:pt x="640664" y="102187"/>
                  </a:lnTo>
                  <a:lnTo>
                    <a:pt x="672840" y="136075"/>
                  </a:lnTo>
                  <a:lnTo>
                    <a:pt x="700625" y="173646"/>
                  </a:lnTo>
                  <a:lnTo>
                    <a:pt x="723599" y="214331"/>
                  </a:lnTo>
                  <a:lnTo>
                    <a:pt x="741421" y="257522"/>
                  </a:lnTo>
                  <a:lnTo>
                    <a:pt x="753823" y="302576"/>
                  </a:lnTo>
                  <a:lnTo>
                    <a:pt x="760616" y="348808"/>
                  </a:lnTo>
                  <a:lnTo>
                    <a:pt x="761954" y="376821"/>
                  </a:lnTo>
                  <a:lnTo>
                    <a:pt x="761942" y="386175"/>
                  </a:lnTo>
                  <a:lnTo>
                    <a:pt x="758441" y="432767"/>
                  </a:lnTo>
                  <a:lnTo>
                    <a:pt x="749263" y="478580"/>
                  </a:lnTo>
                  <a:lnTo>
                    <a:pt x="734544" y="522931"/>
                  </a:lnTo>
                  <a:lnTo>
                    <a:pt x="714507" y="565146"/>
                  </a:lnTo>
                  <a:lnTo>
                    <a:pt x="689456" y="604587"/>
                  </a:lnTo>
                  <a:lnTo>
                    <a:pt x="659766" y="640664"/>
                  </a:lnTo>
                  <a:lnTo>
                    <a:pt x="625879" y="672840"/>
                  </a:lnTo>
                  <a:lnTo>
                    <a:pt x="588308" y="700625"/>
                  </a:lnTo>
                  <a:lnTo>
                    <a:pt x="547623" y="723599"/>
                  </a:lnTo>
                  <a:lnTo>
                    <a:pt x="504431" y="741421"/>
                  </a:lnTo>
                  <a:lnTo>
                    <a:pt x="459378" y="753823"/>
                  </a:lnTo>
                  <a:lnTo>
                    <a:pt x="413145" y="760616"/>
                  </a:lnTo>
                  <a:lnTo>
                    <a:pt x="385133" y="761954"/>
                  </a:lnTo>
                  <a:lnTo>
                    <a:pt x="375779" y="761942"/>
                  </a:lnTo>
                  <a:lnTo>
                    <a:pt x="366434" y="761699"/>
                  </a:lnTo>
                  <a:lnTo>
                    <a:pt x="357098" y="761228"/>
                  </a:lnTo>
                  <a:lnTo>
                    <a:pt x="347770" y="760527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71813" y="4862709"/>
              <a:ext cx="353060" cy="349250"/>
            </a:xfrm>
            <a:custGeom>
              <a:avLst/>
              <a:gdLst/>
              <a:ahLst/>
              <a:cxnLst/>
              <a:rect l="l" t="t" r="r" b="b"/>
              <a:pathLst>
                <a:path w="353060" h="349250">
                  <a:moveTo>
                    <a:pt x="209346" y="346634"/>
                  </a:moveTo>
                  <a:lnTo>
                    <a:pt x="43292" y="332106"/>
                  </a:lnTo>
                  <a:lnTo>
                    <a:pt x="2118" y="299291"/>
                  </a:lnTo>
                  <a:lnTo>
                    <a:pt x="0" y="280511"/>
                  </a:lnTo>
                  <a:lnTo>
                    <a:pt x="20753" y="43292"/>
                  </a:lnTo>
                  <a:lnTo>
                    <a:pt x="26101" y="25166"/>
                  </a:lnTo>
                  <a:lnTo>
                    <a:pt x="37596" y="10974"/>
                  </a:lnTo>
                  <a:lnTo>
                    <a:pt x="53569" y="2118"/>
                  </a:lnTo>
                  <a:lnTo>
                    <a:pt x="72348" y="0"/>
                  </a:lnTo>
                  <a:lnTo>
                    <a:pt x="309567" y="20753"/>
                  </a:lnTo>
                  <a:lnTo>
                    <a:pt x="327693" y="26101"/>
                  </a:lnTo>
                  <a:lnTo>
                    <a:pt x="341885" y="37596"/>
                  </a:lnTo>
                  <a:lnTo>
                    <a:pt x="350741" y="53569"/>
                  </a:lnTo>
                  <a:lnTo>
                    <a:pt x="352860" y="72348"/>
                  </a:lnTo>
                  <a:lnTo>
                    <a:pt x="338332" y="238401"/>
                  </a:lnTo>
                  <a:lnTo>
                    <a:pt x="255306" y="231137"/>
                  </a:lnTo>
                  <a:lnTo>
                    <a:pt x="241213" y="232723"/>
                  </a:lnTo>
                  <a:lnTo>
                    <a:pt x="229235" y="239361"/>
                  </a:lnTo>
                  <a:lnTo>
                    <a:pt x="220618" y="250004"/>
                  </a:lnTo>
                  <a:lnTo>
                    <a:pt x="216610" y="263607"/>
                  </a:lnTo>
                  <a:lnTo>
                    <a:pt x="209346" y="346634"/>
                  </a:lnTo>
                  <a:close/>
                </a:path>
                <a:path w="353060" h="349250">
                  <a:moveTo>
                    <a:pt x="233068" y="348709"/>
                  </a:moveTo>
                  <a:lnTo>
                    <a:pt x="240902" y="259159"/>
                  </a:lnTo>
                  <a:lnTo>
                    <a:pt x="246707" y="254289"/>
                  </a:lnTo>
                  <a:lnTo>
                    <a:pt x="336257" y="262123"/>
                  </a:lnTo>
                  <a:lnTo>
                    <a:pt x="233068" y="34870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67522" y="4657747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414183" y="760527"/>
                  </a:moveTo>
                  <a:lnTo>
                    <a:pt x="404856" y="761228"/>
                  </a:lnTo>
                  <a:lnTo>
                    <a:pt x="395520" y="761699"/>
                  </a:lnTo>
                  <a:lnTo>
                    <a:pt x="386175" y="761942"/>
                  </a:lnTo>
                  <a:lnTo>
                    <a:pt x="376821" y="761954"/>
                  </a:lnTo>
                  <a:lnTo>
                    <a:pt x="367470" y="761737"/>
                  </a:lnTo>
                  <a:lnTo>
                    <a:pt x="320965" y="757221"/>
                  </a:lnTo>
                  <a:lnTo>
                    <a:pt x="275363" y="747046"/>
                  </a:lnTo>
                  <a:lnTo>
                    <a:pt x="231343" y="731363"/>
                  </a:lnTo>
                  <a:lnTo>
                    <a:pt x="189575" y="710410"/>
                  </a:lnTo>
                  <a:lnTo>
                    <a:pt x="150691" y="684505"/>
                  </a:lnTo>
                  <a:lnTo>
                    <a:pt x="115269" y="654035"/>
                  </a:lnTo>
                  <a:lnTo>
                    <a:pt x="83841" y="619454"/>
                  </a:lnTo>
                  <a:lnTo>
                    <a:pt x="56882" y="581285"/>
                  </a:lnTo>
                  <a:lnTo>
                    <a:pt x="34800" y="540109"/>
                  </a:lnTo>
                  <a:lnTo>
                    <a:pt x="17925" y="496539"/>
                  </a:lnTo>
                  <a:lnTo>
                    <a:pt x="6509" y="451226"/>
                  </a:lnTo>
                  <a:lnTo>
                    <a:pt x="726" y="404856"/>
                  </a:lnTo>
                  <a:lnTo>
                    <a:pt x="0" y="376821"/>
                  </a:lnTo>
                  <a:lnTo>
                    <a:pt x="216" y="367470"/>
                  </a:lnTo>
                  <a:lnTo>
                    <a:pt x="4733" y="320965"/>
                  </a:lnTo>
                  <a:lnTo>
                    <a:pt x="14908" y="275363"/>
                  </a:lnTo>
                  <a:lnTo>
                    <a:pt x="30590" y="231343"/>
                  </a:lnTo>
                  <a:lnTo>
                    <a:pt x="51543" y="189575"/>
                  </a:lnTo>
                  <a:lnTo>
                    <a:pt x="77448" y="150691"/>
                  </a:lnTo>
                  <a:lnTo>
                    <a:pt x="107919" y="115269"/>
                  </a:lnTo>
                  <a:lnTo>
                    <a:pt x="142500" y="83841"/>
                  </a:lnTo>
                  <a:lnTo>
                    <a:pt x="180668" y="56882"/>
                  </a:lnTo>
                  <a:lnTo>
                    <a:pt x="221845" y="34800"/>
                  </a:lnTo>
                  <a:lnTo>
                    <a:pt x="265415" y="17925"/>
                  </a:lnTo>
                  <a:lnTo>
                    <a:pt x="310728" y="6509"/>
                  </a:lnTo>
                  <a:lnTo>
                    <a:pt x="357098" y="726"/>
                  </a:lnTo>
                  <a:lnTo>
                    <a:pt x="385133" y="0"/>
                  </a:lnTo>
                  <a:lnTo>
                    <a:pt x="394484" y="216"/>
                  </a:lnTo>
                  <a:lnTo>
                    <a:pt x="440989" y="4733"/>
                  </a:lnTo>
                  <a:lnTo>
                    <a:pt x="486591" y="14908"/>
                  </a:lnTo>
                  <a:lnTo>
                    <a:pt x="530610" y="30590"/>
                  </a:lnTo>
                  <a:lnTo>
                    <a:pt x="572378" y="51543"/>
                  </a:lnTo>
                  <a:lnTo>
                    <a:pt x="611263" y="77448"/>
                  </a:lnTo>
                  <a:lnTo>
                    <a:pt x="646684" y="107919"/>
                  </a:lnTo>
                  <a:lnTo>
                    <a:pt x="678113" y="142500"/>
                  </a:lnTo>
                  <a:lnTo>
                    <a:pt x="705072" y="180668"/>
                  </a:lnTo>
                  <a:lnTo>
                    <a:pt x="727153" y="221845"/>
                  </a:lnTo>
                  <a:lnTo>
                    <a:pt x="744028" y="265415"/>
                  </a:lnTo>
                  <a:lnTo>
                    <a:pt x="755445" y="310728"/>
                  </a:lnTo>
                  <a:lnTo>
                    <a:pt x="761228" y="357098"/>
                  </a:lnTo>
                  <a:lnTo>
                    <a:pt x="761954" y="385133"/>
                  </a:lnTo>
                  <a:lnTo>
                    <a:pt x="761737" y="394484"/>
                  </a:lnTo>
                  <a:lnTo>
                    <a:pt x="757221" y="440989"/>
                  </a:lnTo>
                  <a:lnTo>
                    <a:pt x="747046" y="486591"/>
                  </a:lnTo>
                  <a:lnTo>
                    <a:pt x="731363" y="530610"/>
                  </a:lnTo>
                  <a:lnTo>
                    <a:pt x="710410" y="572378"/>
                  </a:lnTo>
                  <a:lnTo>
                    <a:pt x="684505" y="611263"/>
                  </a:lnTo>
                  <a:lnTo>
                    <a:pt x="654035" y="646684"/>
                  </a:lnTo>
                  <a:lnTo>
                    <a:pt x="619454" y="678113"/>
                  </a:lnTo>
                  <a:lnTo>
                    <a:pt x="581285" y="705072"/>
                  </a:lnTo>
                  <a:lnTo>
                    <a:pt x="540109" y="727153"/>
                  </a:lnTo>
                  <a:lnTo>
                    <a:pt x="496539" y="744028"/>
                  </a:lnTo>
                  <a:lnTo>
                    <a:pt x="451226" y="755445"/>
                  </a:lnTo>
                  <a:lnTo>
                    <a:pt x="414183" y="760527"/>
                  </a:lnTo>
                  <a:close/>
                </a:path>
              </a:pathLst>
            </a:custGeom>
            <a:solidFill>
              <a:srgbClr val="FFFFFF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874738" y="4838157"/>
              <a:ext cx="357505" cy="400685"/>
            </a:xfrm>
            <a:custGeom>
              <a:avLst/>
              <a:gdLst/>
              <a:ahLst/>
              <a:cxnLst/>
              <a:rect l="l" t="t" r="r" b="b"/>
              <a:pathLst>
                <a:path w="357504" h="400685">
                  <a:moveTo>
                    <a:pt x="313718" y="379550"/>
                  </a:moveTo>
                  <a:lnTo>
                    <a:pt x="76499" y="400304"/>
                  </a:lnTo>
                  <a:lnTo>
                    <a:pt x="57719" y="398185"/>
                  </a:lnTo>
                  <a:lnTo>
                    <a:pt x="41747" y="389329"/>
                  </a:lnTo>
                  <a:lnTo>
                    <a:pt x="30252" y="375137"/>
                  </a:lnTo>
                  <a:lnTo>
                    <a:pt x="24904" y="357011"/>
                  </a:lnTo>
                  <a:lnTo>
                    <a:pt x="0" y="72348"/>
                  </a:lnTo>
                  <a:lnTo>
                    <a:pt x="2118" y="53569"/>
                  </a:lnTo>
                  <a:lnTo>
                    <a:pt x="10974" y="37596"/>
                  </a:lnTo>
                  <a:lnTo>
                    <a:pt x="25166" y="26101"/>
                  </a:lnTo>
                  <a:lnTo>
                    <a:pt x="43292" y="20753"/>
                  </a:lnTo>
                  <a:lnTo>
                    <a:pt x="280511" y="0"/>
                  </a:lnTo>
                  <a:lnTo>
                    <a:pt x="299291" y="2118"/>
                  </a:lnTo>
                  <a:lnTo>
                    <a:pt x="315263" y="10974"/>
                  </a:lnTo>
                  <a:lnTo>
                    <a:pt x="326758" y="25166"/>
                  </a:lnTo>
                  <a:lnTo>
                    <a:pt x="332106" y="43292"/>
                  </a:lnTo>
                  <a:lnTo>
                    <a:pt x="47443" y="68197"/>
                  </a:lnTo>
                  <a:lnTo>
                    <a:pt x="68197" y="305416"/>
                  </a:lnTo>
                  <a:lnTo>
                    <a:pt x="352860" y="280511"/>
                  </a:lnTo>
                  <a:lnTo>
                    <a:pt x="354935" y="304233"/>
                  </a:lnTo>
                  <a:lnTo>
                    <a:pt x="185736" y="319036"/>
                  </a:lnTo>
                  <a:lnTo>
                    <a:pt x="182763" y="319903"/>
                  </a:lnTo>
                  <a:lnTo>
                    <a:pt x="166960" y="341413"/>
                  </a:lnTo>
                  <a:lnTo>
                    <a:pt x="167511" y="347704"/>
                  </a:lnTo>
                  <a:lnTo>
                    <a:pt x="189887" y="366480"/>
                  </a:lnTo>
                  <a:lnTo>
                    <a:pt x="351798" y="352315"/>
                  </a:lnTo>
                  <a:lnTo>
                    <a:pt x="346036" y="362707"/>
                  </a:lnTo>
                  <a:lnTo>
                    <a:pt x="331844" y="374202"/>
                  </a:lnTo>
                  <a:lnTo>
                    <a:pt x="313718" y="379550"/>
                  </a:lnTo>
                  <a:close/>
                </a:path>
                <a:path w="357504" h="400685">
                  <a:moveTo>
                    <a:pt x="352860" y="280511"/>
                  </a:moveTo>
                  <a:lnTo>
                    <a:pt x="305416" y="284662"/>
                  </a:lnTo>
                  <a:lnTo>
                    <a:pt x="284662" y="47443"/>
                  </a:lnTo>
                  <a:lnTo>
                    <a:pt x="332106" y="43292"/>
                  </a:lnTo>
                  <a:lnTo>
                    <a:pt x="352860" y="280511"/>
                  </a:lnTo>
                  <a:close/>
                </a:path>
                <a:path w="357504" h="400685">
                  <a:moveTo>
                    <a:pt x="351798" y="352315"/>
                  </a:moveTo>
                  <a:lnTo>
                    <a:pt x="196179" y="365930"/>
                  </a:lnTo>
                  <a:lnTo>
                    <a:pt x="199152" y="365063"/>
                  </a:lnTo>
                  <a:lnTo>
                    <a:pt x="204754" y="362147"/>
                  </a:lnTo>
                  <a:lnTo>
                    <a:pt x="214955" y="343553"/>
                  </a:lnTo>
                  <a:lnTo>
                    <a:pt x="214404" y="337262"/>
                  </a:lnTo>
                  <a:lnTo>
                    <a:pt x="192028" y="318486"/>
                  </a:lnTo>
                  <a:lnTo>
                    <a:pt x="354935" y="304233"/>
                  </a:lnTo>
                  <a:lnTo>
                    <a:pt x="357011" y="327955"/>
                  </a:lnTo>
                  <a:lnTo>
                    <a:pt x="354892" y="346735"/>
                  </a:lnTo>
                  <a:lnTo>
                    <a:pt x="351798" y="3523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6781799"/>
              <a:ext cx="12192000" cy="76200"/>
            </a:xfrm>
            <a:custGeom>
              <a:avLst/>
              <a:gdLst/>
              <a:ahLst/>
              <a:cxnLst/>
              <a:rect l="l" t="t" r="r" b="b"/>
              <a:pathLst>
                <a:path w="12192000" h="76200">
                  <a:moveTo>
                    <a:pt x="12191999" y="76199"/>
                  </a:moveTo>
                  <a:lnTo>
                    <a:pt x="0" y="761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199"/>
                  </a:lnTo>
                  <a:close/>
                </a:path>
              </a:pathLst>
            </a:custGeom>
            <a:solidFill>
              <a:srgbClr val="FF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439399" y="6343649"/>
              <a:ext cx="1562100" cy="323850"/>
            </a:xfrm>
            <a:custGeom>
              <a:avLst/>
              <a:gdLst/>
              <a:ahLst/>
              <a:cxnLst/>
              <a:rect l="l" t="t" r="r" b="b"/>
              <a:pathLst>
                <a:path w="1562100" h="323850">
                  <a:moveTo>
                    <a:pt x="15290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29052" y="0"/>
                  </a:lnTo>
                  <a:lnTo>
                    <a:pt x="1561132" y="28187"/>
                  </a:lnTo>
                  <a:lnTo>
                    <a:pt x="1562099" y="33047"/>
                  </a:lnTo>
                  <a:lnTo>
                    <a:pt x="1562099" y="290802"/>
                  </a:lnTo>
                  <a:lnTo>
                    <a:pt x="1533912" y="322883"/>
                  </a:lnTo>
                  <a:lnTo>
                    <a:pt x="15290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536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Feito</a:t>
            </a:r>
            <a:r>
              <a:rPr spc="-35" dirty="0"/>
              <a:t> </a:t>
            </a:r>
            <a:r>
              <a:rPr dirty="0"/>
              <a:t>com</a:t>
            </a:r>
            <a:r>
              <a:rPr spc="-30" dirty="0"/>
              <a:t> </a:t>
            </a:r>
            <a:r>
              <a:rPr spc="-10" dirty="0"/>
              <a:t>Genspark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197</Words>
  <Application>Microsoft Office PowerPoint</Application>
  <PresentationFormat>Personalizar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Arial</vt:lpstr>
      <vt:lpstr>Bookman Old Style</vt:lpstr>
      <vt:lpstr>Calibri</vt:lpstr>
      <vt:lpstr>DejaVu Sans</vt:lpstr>
      <vt:lpstr>Lucida Sans</vt:lpstr>
      <vt:lpstr>Montserrat</vt:lpstr>
      <vt:lpstr>Montserrat SemiBold</vt:lpstr>
      <vt:lpstr>Segoe UI Symbol</vt:lpstr>
      <vt:lpstr>Office Theme</vt:lpstr>
      <vt:lpstr>Apresentação do PowerPoint</vt:lpstr>
      <vt:lpstr>O Exemplo Disney</vt:lpstr>
      <vt:lpstr>Apresentação do PowerPoint</vt:lpstr>
      <vt:lpstr>Situação Atual da Manutenção</vt:lpstr>
      <vt:lpstr>Oportunidade de Mudança</vt:lpstr>
      <vt:lpstr>Reflexão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jcarlos borges</cp:lastModifiedBy>
  <cp:revision>1</cp:revision>
  <dcterms:created xsi:type="dcterms:W3CDTF">2025-07-30T00:04:29Z</dcterms:created>
  <dcterms:modified xsi:type="dcterms:W3CDTF">2025-07-30T00:52:01Z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2025-07-30T00:00:00Z</vt:filetime>
  </property>
  <property fmtid="{D5CDD505-2E9C-101B-9397-08002B2CF9AE}" pid="3" name="Producer">
    <vt:lpwstr>pypdf</vt:lpwstr>
  </property>
  <property fmtid="{D5CDD505-2E9C-101B-9397-08002B2CF9AE}" pid="4" name="LastSaved">
    <vt:filetime>2025-07-30T00:00:00Z</vt:filetime>
  </property>
</Properties>
</file>