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Opex Orçado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Opex Realizado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% Orçado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Custo Real vs %Receita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Energia e Água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Custo | Água e Energia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Classes de Custo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Salário  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O.S vs Tipo Manutenção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Despesas | Tipo Opex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45bed37-e053-4fe8-8ce0-f6c4f305a36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4f959c689264ad3" /><Relationship Type="http://schemas.openxmlformats.org/officeDocument/2006/relationships/slideLayout" Target="/ppt/slideLayouts/slideLayout8.xml" Id="R3ae08f30f08d4592" /><Relationship Type="http://schemas.openxmlformats.org/officeDocument/2006/relationships/hyperlink" Target="https://app.powerbi.com/groups/me/reports/245bed37-e053-4fe8-8ce0-f6c4f305a36d/?pbi_source=PowerPoint" TargetMode="External" Id="RelId0" /><Relationship Type="http://schemas.openxmlformats.org/officeDocument/2006/relationships/image" Target="/ppt/media/image4.png" Id="imgId34750975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DRE Manutenção - Copia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02/08/2025 23:21:11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02/08/2025 21:42:35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Opex Orçado ,Opex Realizado ,% Orçado ,Custo Real vs %Receita ,Energia e Água ,Custo | Água e Energia ,Classes de Custo ,Salário    ,O.S vs Tipo Manutenção ,Despesas | Tipo Opex ,textbox ,textbox ,textbox ,textbox ,textbox ,textbox ,textbox ,textbox ,image ,image ,image ,image ,image ,image ,image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4750975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DRE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