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1- Gestão à Vista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2- Documentação Legal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3- Gestão Utilidades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4- Relatório Gerencial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5- Análise de falhas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Portal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BotãoSupervisor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Menu Gestão à Vista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Principais resumos dos indicadores da manutenção!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Aqui estão os principais resumos dos indicadores da manutenção!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Chamados Corretivo Criados / Finalizados por Semana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Tempo Médio de Finalização por Semana (dias)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Chamados Preventivo Finalizados por Semana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&lt;&gt;Preventivos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&lt;&gt;Preventivos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&lt;&gt;Preventivos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&lt;&gt;Preventivos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&lt;&gt;Preventivos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ESG - Painel SocioAmbiental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44a7fb0-67d3-4b57-accd-ec98da59902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44829495da54f81" /><Relationship Type="http://schemas.openxmlformats.org/officeDocument/2006/relationships/slideLayout" Target="/ppt/slideLayouts/slideLayout8.xml" Id="R75a50b94631b4094" /><Relationship Type="http://schemas.openxmlformats.org/officeDocument/2006/relationships/hyperlink" Target="https://app.powerbi.com/groups/me/reports/e44a7fb0-67d3-4b57-accd-ec98da599026/?pbi_source=PowerPoint" TargetMode="External" Id="RelId0" /><Relationship Type="http://schemas.openxmlformats.org/officeDocument/2006/relationships/image" Target="/ppt/media/image4.png" Id="imgId34751435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Gestão à Vista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02/08/2025 23:20:18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02/08/2025 23:18:49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1- Gestão à Vista ,2- Documentação Legal ,3- Gestão Utilidades ,4- Relatório Gerencial ,5- Análise de falhas ,card ,image ,textbox ,textbox ,textbox ,Portal ,BotãoSupervisor ,actionButton ,actionButton ,Menu Gestão à Vista ,actionButton ,card ,card ,card ,Principais resumos dos indicadores da manutenção! ,Aqui estão os principais resumos dos indicadores da manutenção! ,card ,card ,shape ,Chamados Corretivo Criados / Finalizados por Semana ,Tempo Médio de Finalização por Semana (dias) ,Chamados Preventivo Finalizados por Semana ,actionButton ,actionButton ,actionButton ,actionButton ,actionButton ,ESG - Painel SocioAmbiental ,image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475143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Duplicata de Menu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