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84" d="100"/>
          <a:sy n="84" d="100"/>
        </p:scale>
        <p:origin x="17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79A3F-9533-4DB5-BF4C-98CB4A22F047}" type="datetimeFigureOut">
              <a:rPr lang="pt-BR" smtClean="0"/>
              <a:t>30/08/2023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1EE11-7515-4C4C-9ABA-ABE1CE35FE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3372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79A3F-9533-4DB5-BF4C-98CB4A22F047}" type="datetimeFigureOut">
              <a:rPr lang="pt-BR" smtClean="0"/>
              <a:t>30/08/2023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1EE11-7515-4C4C-9ABA-ABE1CE35FE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3812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79A3F-9533-4DB5-BF4C-98CB4A22F047}" type="datetimeFigureOut">
              <a:rPr lang="pt-BR" smtClean="0"/>
              <a:t>30/08/2023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1EE11-7515-4C4C-9ABA-ABE1CE35FE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5010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79A3F-9533-4DB5-BF4C-98CB4A22F047}" type="datetimeFigureOut">
              <a:rPr lang="pt-BR" smtClean="0"/>
              <a:t>30/08/2023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1EE11-7515-4C4C-9ABA-ABE1CE35FE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6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79A3F-9533-4DB5-BF4C-98CB4A22F047}" type="datetimeFigureOut">
              <a:rPr lang="pt-BR" smtClean="0"/>
              <a:t>30/08/2023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1EE11-7515-4C4C-9ABA-ABE1CE35FE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188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79A3F-9533-4DB5-BF4C-98CB4A22F047}" type="datetimeFigureOut">
              <a:rPr lang="pt-BR" smtClean="0"/>
              <a:t>30/08/2023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1EE11-7515-4C4C-9ABA-ABE1CE35FE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0093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79A3F-9533-4DB5-BF4C-98CB4A22F047}" type="datetimeFigureOut">
              <a:rPr lang="pt-BR" smtClean="0"/>
              <a:t>30/08/2023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1EE11-7515-4C4C-9ABA-ABE1CE35FE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1688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79A3F-9533-4DB5-BF4C-98CB4A22F047}" type="datetimeFigureOut">
              <a:rPr lang="pt-BR" smtClean="0"/>
              <a:t>30/08/2023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1EE11-7515-4C4C-9ABA-ABE1CE35FE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1446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79A3F-9533-4DB5-BF4C-98CB4A22F047}" type="datetimeFigureOut">
              <a:rPr lang="pt-BR" smtClean="0"/>
              <a:t>30/08/2023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1EE11-7515-4C4C-9ABA-ABE1CE35FE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6181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79A3F-9533-4DB5-BF4C-98CB4A22F047}" type="datetimeFigureOut">
              <a:rPr lang="pt-BR" smtClean="0"/>
              <a:t>30/08/2023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1EE11-7515-4C4C-9ABA-ABE1CE35FE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58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79A3F-9533-4DB5-BF4C-98CB4A22F047}" type="datetimeFigureOut">
              <a:rPr lang="pt-BR" smtClean="0"/>
              <a:t>30/08/2023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1EE11-7515-4C4C-9ABA-ABE1CE35FE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8187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179A3F-9533-4DB5-BF4C-98CB4A22F047}" type="datetimeFigureOut">
              <a:rPr lang="pt-BR" smtClean="0"/>
              <a:t>30/08/2023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41EE11-7515-4C4C-9ABA-ABE1CE35FE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6403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4910" y="388619"/>
            <a:ext cx="5751351" cy="6148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73341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Aluno</dc:creator>
  <cp:lastModifiedBy>Aluno</cp:lastModifiedBy>
  <cp:revision>2</cp:revision>
  <dcterms:created xsi:type="dcterms:W3CDTF">2023-08-30T18:59:24Z</dcterms:created>
  <dcterms:modified xsi:type="dcterms:W3CDTF">2023-08-30T19:33:02Z</dcterms:modified>
</cp:coreProperties>
</file>