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6ee6d095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06ee6d095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6ee6d095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06ee6d095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6ee6d09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6ee6d09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6ee6d09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6ee6d09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06ee6d09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06ee6d09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06ee6d095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06ee6d095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06ee6d095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06ee6d095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6ee6d095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06ee6d095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6ee6d09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06ee6d095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06ee6d09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06ee6d09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Report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Colin Byrnes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10/30/2019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443400" y="866775"/>
            <a:ext cx="5153400" cy="3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700"/>
              <a:t>As </a:t>
            </a:r>
            <a:r>
              <a:rPr lang="en" sz="2700">
                <a:solidFill>
                  <a:srgbClr val="00FFFF"/>
                </a:solidFill>
              </a:rPr>
              <a:t>a network of embodied interactions</a:t>
            </a:r>
            <a:r>
              <a:rPr lang="en" sz="2700"/>
              <a:t>, the book invites us all to delve into the spatial, temporal, visual, verbal and tactile experiences </a:t>
            </a:r>
            <a:r>
              <a:rPr lang="en" sz="2700">
                <a:solidFill>
                  <a:srgbClr val="00FFFF"/>
                </a:solidFill>
              </a:rPr>
              <a:t>it brings together.</a:t>
            </a:r>
            <a:endParaRPr sz="2700">
              <a:solidFill>
                <a:srgbClr val="00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700"/>
              <a:t>—Tatiani Rapatzikou</a:t>
            </a:r>
            <a:endParaRPr sz="27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199" name="Google Shape;199;p22"/>
          <p:cNvSpPr txBox="1"/>
          <p:nvPr/>
        </p:nvSpPr>
        <p:spPr>
          <a:xfrm>
            <a:off x="6434300" y="236475"/>
            <a:ext cx="2533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Second Definition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ctrTitle"/>
          </p:nvPr>
        </p:nvSpPr>
        <p:spPr>
          <a:xfrm>
            <a:off x="2384325" y="129925"/>
            <a:ext cx="50175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Definition </a:t>
            </a: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1"/>
          </p:nvPr>
        </p:nvSpPr>
        <p:spPr>
          <a:xfrm>
            <a:off x="3645750" y="1418875"/>
            <a:ext cx="5310900" cy="3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book is a portable collection of literature, art, and/or information for a reader to interact with, bound together for a unified purpose.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63325" y="597000"/>
            <a:ext cx="6175800" cy="39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The book is a hybrid device - </a:t>
            </a:r>
            <a:r>
              <a:rPr lang="en" sz="2700">
                <a:solidFill>
                  <a:srgbClr val="00FFFF"/>
                </a:solidFill>
              </a:rPr>
              <a:t>a storage, display, and distribution mechanism for literature, art, and information.</a:t>
            </a:r>
            <a:r>
              <a:rPr lang="en" sz="2700">
                <a:solidFill>
                  <a:srgbClr val="0000FF"/>
                </a:solidFill>
              </a:rPr>
              <a:t> </a:t>
            </a:r>
            <a:r>
              <a:rPr lang="en" sz="2700"/>
              <a:t>Paired with an alphabet, it is the greatest invention of mankind: </a:t>
            </a:r>
            <a:r>
              <a:rPr lang="en" sz="2700">
                <a:solidFill>
                  <a:srgbClr val="00FFFF"/>
                </a:solidFill>
              </a:rPr>
              <a:t>a dedicated object with the capacity for access and retrieval</a:t>
            </a:r>
            <a:r>
              <a:rPr lang="en" sz="2700"/>
              <a:t>, without fail for hundreds of years - in version 1.0 - Steve Woodall</a:t>
            </a:r>
            <a:endParaRPr sz="270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700" y="152400"/>
            <a:ext cx="1749900" cy="17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272050" y="279375"/>
            <a:ext cx="63297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 That fit Woodall’s Definition  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25" y="1317550"/>
            <a:ext cx="2823050" cy="3749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0550" y="132675"/>
            <a:ext cx="2134550" cy="16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1225" y="1842600"/>
            <a:ext cx="3739325" cy="28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Complete Works of William Shakespeare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Collection of Plays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Remediated as a book to: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Increase distribution beyond the Globe theater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Preserve Shakespeare's plays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Today the Book form is: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Taught in schools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Easier to consult in academic study 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350" y="1002250"/>
            <a:ext cx="2823050" cy="374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Memories of Science - Dorothy A. Yule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Artist book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Verse &amp; pop-up illustrations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Book form provides a unique mode of display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50" y="1567550"/>
            <a:ext cx="4171750" cy="31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5586900" y="408575"/>
            <a:ext cx="3469500" cy="10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Blank Notebook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8575"/>
            <a:ext cx="5345150" cy="41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5892888" y="1221825"/>
            <a:ext cx="2857500" cy="9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dedicated object </a:t>
            </a:r>
            <a:r>
              <a:rPr lang="en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with the capacity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for access and retrieval.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93225" y="161150"/>
            <a:ext cx="61326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Counter-Examples to Woodall’s Definition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2250"/>
            <a:ext cx="5137721" cy="35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9025" y="161150"/>
            <a:ext cx="1821875" cy="18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2646" y="3276600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413000" cy="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Woodall’s Definition excludes E-lit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1297500" y="1290800"/>
            <a:ext cx="3798900" cy="30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e-literature is a “dedicated object”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Kindle e-books match all use requirements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Storage, display, distribution, access and retrieval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- </a:t>
            </a:r>
            <a:r>
              <a:rPr lang="en"/>
              <a:t> Agrippa hardly fulfills any of Woodall’s criteria, it only can be used for display.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075" y="171025"/>
            <a:ext cx="1821875" cy="18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275" y="2325425"/>
            <a:ext cx="3866676" cy="26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671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Woodall’s Definition includes Laptops as books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1297500" y="1054325"/>
            <a:ext cx="3798900" cy="3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laptop fits Woodall’s definition of a book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access, store, display, and distribute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Literature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Art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Information </a:t>
            </a:r>
            <a:endParaRPr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Laptop is not a book - Woodall’s definition is too broad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474" y="1083887"/>
            <a:ext cx="3275075" cy="32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Macintosh PowerPoint</Application>
  <PresentationFormat>On-screen Show (16:9)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Lato</vt:lpstr>
      <vt:lpstr>Focus</vt:lpstr>
      <vt:lpstr>Book Report</vt:lpstr>
      <vt:lpstr>The book is a hybrid device - a storage, display, and distribution mechanism for literature, art, and information. Paired with an alphabet, it is the greatest invention of mankind: a dedicated object with the capacity for access and retrieval, without fail for hundreds of years - in version 1.0 - Steve Woodall</vt:lpstr>
      <vt:lpstr>Books That fit Woodall’s Definition  </vt:lpstr>
      <vt:lpstr>The Complete Works of William Shakespeare</vt:lpstr>
      <vt:lpstr>Memories of Science - Dorothy A. Yule</vt:lpstr>
      <vt:lpstr>A Blank Notebook</vt:lpstr>
      <vt:lpstr>Counter-Examples to Woodall’s Definition</vt:lpstr>
      <vt:lpstr>Woodall’s Definition excludes E-lit</vt:lpstr>
      <vt:lpstr>Woodall’s Definition includes Laptops as books</vt:lpstr>
      <vt:lpstr>As a network of embodied interactions, the book invites us all to delve into the spatial, temporal, visual, verbal and tactile experiences it brings together. —Tatiani Rapatzikou </vt:lpstr>
      <vt:lpstr>My Definition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Report</dc:title>
  <cp:lastModifiedBy>Bruce Byrnes</cp:lastModifiedBy>
  <cp:revision>1</cp:revision>
  <dcterms:modified xsi:type="dcterms:W3CDTF">2019-10-31T00:55:02Z</dcterms:modified>
</cp:coreProperties>
</file>