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19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95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2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5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BCCF-2C4B-4023-91A2-3AFA511491B4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81DB-8D81-4EDE-A46E-87EB83468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5804" y="3575712"/>
            <a:ext cx="9144000" cy="9007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Modelagem UML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1296" y="4476464"/>
            <a:ext cx="9144000" cy="545910"/>
          </a:xfrm>
        </p:spPr>
        <p:txBody>
          <a:bodyPr/>
          <a:lstStyle/>
          <a:p>
            <a:r>
              <a:rPr lang="pt-BR" dirty="0" smtClean="0"/>
              <a:t>Desenvolvimento de Aplicações</a:t>
            </a:r>
            <a:endParaRPr lang="pt-BR" dirty="0"/>
          </a:p>
        </p:txBody>
      </p:sp>
      <p:pic>
        <p:nvPicPr>
          <p:cNvPr id="1028" name="Picture 4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84" y="683074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7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multiplicidade em uma associação entre ator e um caso de uso especifica o número de vezes que um ator pode utilizar um determinado caso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2" y="3320885"/>
            <a:ext cx="9049782" cy="2856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170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Multiplicidade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574" y="1690689"/>
            <a:ext cx="5635610" cy="4983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06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Fronteira de Sistema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172" y="1317576"/>
            <a:ext cx="10008707" cy="5431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336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938" y="215188"/>
            <a:ext cx="6321474" cy="6308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49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– Sistema de Controle de Cinema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Desenvolva o diagrama de caso de uso para um sistema de controle de cinema, sabendo que:</a:t>
            </a:r>
          </a:p>
          <a:p>
            <a:r>
              <a:rPr lang="pt-BR" dirty="0" smtClean="0"/>
              <a:t>Um cinema pode ter muitas salas, sendo necessário registrar informações a respeito de cada uma, como a sua capacidade.</a:t>
            </a:r>
          </a:p>
          <a:p>
            <a:r>
              <a:rPr lang="pt-BR" dirty="0" smtClean="0"/>
              <a:t>O cinema apresenta muitos filmes, Um filme tem informações como título e duração. Sempre que um filme for apresentado, deve-se registrá-lo também.</a:t>
            </a:r>
          </a:p>
          <a:p>
            <a:r>
              <a:rPr lang="pt-BR" dirty="0" smtClean="0"/>
              <a:t>Um mesmo filme pode ser apresentado em diferentes salas em diferentes horários. Cada apresentação em uma determinada sala e horário é chamada de Sessão. </a:t>
            </a:r>
          </a:p>
          <a:p>
            <a:r>
              <a:rPr lang="pt-BR" dirty="0" smtClean="0"/>
              <a:t>Os clientes do cinema podem comprar ingressos para assistir a um sessão. O funcionário deve intermediar a compra do ingresso. Um cliente só pode comprar ingressos para sessões ainda não encerradas. </a:t>
            </a:r>
          </a:p>
          <a:p>
            <a:r>
              <a:rPr lang="pt-BR" dirty="0" smtClean="0"/>
              <a:t>O cinema oferece meia entrada para idosos e crianças.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97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3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8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0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Correspondente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Resolução dos exercícios</a:t>
            </a:r>
          </a:p>
          <a:p>
            <a:r>
              <a:rPr lang="pt-BR" dirty="0" smtClean="0"/>
              <a:t>Notas adicionais</a:t>
            </a:r>
          </a:p>
          <a:p>
            <a:pPr lvl="1"/>
            <a:r>
              <a:rPr lang="pt-BR" dirty="0" smtClean="0"/>
              <a:t>Inclusão x Extensão</a:t>
            </a:r>
          </a:p>
          <a:p>
            <a:pPr lvl="1"/>
            <a:r>
              <a:rPr lang="pt-BR" dirty="0" smtClean="0"/>
              <a:t>Pontos de extensão</a:t>
            </a:r>
          </a:p>
          <a:p>
            <a:pPr lvl="1"/>
            <a:r>
              <a:rPr lang="pt-BR" dirty="0" smtClean="0"/>
              <a:t>Multiplicidade</a:t>
            </a:r>
          </a:p>
          <a:p>
            <a:pPr lvl="1"/>
            <a:r>
              <a:rPr lang="pt-BR" dirty="0" smtClean="0"/>
              <a:t>Fronteira do Sistema</a:t>
            </a:r>
          </a:p>
          <a:p>
            <a:pPr lvl="1"/>
            <a:r>
              <a:rPr lang="pt-BR" dirty="0" smtClean="0"/>
              <a:t>Documentação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Diagrama de Classes </a:t>
            </a:r>
          </a:p>
          <a:p>
            <a:pPr lvl="1"/>
            <a:r>
              <a:rPr lang="pt-BR" dirty="0" smtClean="0"/>
              <a:t>Atributos e métodos</a:t>
            </a:r>
          </a:p>
          <a:p>
            <a:pPr lvl="1"/>
            <a:r>
              <a:rPr lang="pt-BR" dirty="0" smtClean="0"/>
              <a:t>Visibilidade</a:t>
            </a:r>
          </a:p>
          <a:p>
            <a:pPr lvl="1"/>
            <a:r>
              <a:rPr lang="pt-BR" dirty="0" smtClean="0"/>
              <a:t>Código correspondente</a:t>
            </a:r>
            <a:endParaRPr lang="pt-BR" dirty="0"/>
          </a:p>
        </p:txBody>
      </p:sp>
      <p:pic>
        <p:nvPicPr>
          <p:cNvPr id="2050" name="Picture 2" descr="http://www.escoladegestao.pr.gov.br/arquivos/Image/2014/Logo_Parceiros_PR-Formar/UNICESUMAR/tn_600_580_unicesum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154" y="574497"/>
            <a:ext cx="1850646" cy="9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Exercícios: Locadora de Veículos</a:t>
            </a:r>
            <a:endParaRPr lang="pt-BR" sz="4000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1" y="132817"/>
            <a:ext cx="8288740" cy="6725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54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Exercícios: Gestão hospitalar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7" y="0"/>
            <a:ext cx="764897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21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Exercícios: Gestão hospitalar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0"/>
            <a:ext cx="788894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58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5627" cy="505303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Exercícios: Sistema de Hotelaria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17" y="0"/>
            <a:ext cx="830418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13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Inclusão x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40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Inclusão</a:t>
            </a:r>
          </a:p>
          <a:p>
            <a:r>
              <a:rPr lang="pt-BR" dirty="0" smtClean="0"/>
              <a:t>O caso de uso X &lt;&lt;INCLUI&gt;&gt; as funcionalidades do caso de uso Y</a:t>
            </a:r>
          </a:p>
          <a:p>
            <a:r>
              <a:rPr lang="pt-BR" dirty="0" smtClean="0"/>
              <a:t>O resultado de Y altera o comportamento de X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Extensão</a:t>
            </a:r>
          </a:p>
          <a:p>
            <a:r>
              <a:rPr lang="pt-BR" dirty="0" smtClean="0"/>
              <a:t>O caso de uso Y &lt;&lt;EXTENDE&gt;&gt; as funcionalidade do caso de uso X</a:t>
            </a:r>
          </a:p>
          <a:p>
            <a:r>
              <a:rPr lang="pt-BR" dirty="0" smtClean="0"/>
              <a:t>O resultado de Y não altera o comportamento de 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296" y="4001294"/>
            <a:ext cx="18669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96" y="1516323"/>
            <a:ext cx="18669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9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Extensão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ponto de extensão identifica um ponto no comportamento de um caso de uso do qual esse comportamento poderá ser estendido pelo comportamento de outro caso de uso, se a condição para que isso ocorra for satisfeita.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26" y="3085460"/>
            <a:ext cx="6307871" cy="32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Extensão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42" y="1433015"/>
            <a:ext cx="8845373" cy="5205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4365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333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Modelagem UML</vt:lpstr>
      <vt:lpstr>Resumo</vt:lpstr>
      <vt:lpstr>Exercícios: Locadora de Veículos</vt:lpstr>
      <vt:lpstr>Exercícios: Gestão hospitalar</vt:lpstr>
      <vt:lpstr>Exercícios: Gestão hospitalar</vt:lpstr>
      <vt:lpstr>Exercícios: Sistema de Hotelaria</vt:lpstr>
      <vt:lpstr>Inclusão x Extensão</vt:lpstr>
      <vt:lpstr>Pontos de Extensão</vt:lpstr>
      <vt:lpstr>Pontos de Extensão</vt:lpstr>
      <vt:lpstr>Multiplicidade</vt:lpstr>
      <vt:lpstr>Multiplicidade</vt:lpstr>
      <vt:lpstr>Fronteira de Sistema</vt:lpstr>
      <vt:lpstr>Documentação</vt:lpstr>
      <vt:lpstr>Exercício – Sistema de Controle de Cinema</vt:lpstr>
      <vt:lpstr>Diagrama de Classes</vt:lpstr>
      <vt:lpstr>Atributos e Métodos</vt:lpstr>
      <vt:lpstr>Visibilidade</vt:lpstr>
      <vt:lpstr>Código Correspondente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UML</dc:title>
  <dc:creator>unicesumar</dc:creator>
  <cp:lastModifiedBy>unicesumar</cp:lastModifiedBy>
  <cp:revision>8</cp:revision>
  <dcterms:created xsi:type="dcterms:W3CDTF">2016-08-23T15:41:56Z</dcterms:created>
  <dcterms:modified xsi:type="dcterms:W3CDTF">2016-08-23T16:43:58Z</dcterms:modified>
</cp:coreProperties>
</file>