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8"/>
  </p:notesMasterIdLst>
  <p:sldIdLst>
    <p:sldId id="257" r:id="rId2"/>
    <p:sldId id="258" r:id="rId3"/>
    <p:sldId id="266" r:id="rId4"/>
    <p:sldId id="261" r:id="rId5"/>
    <p:sldId id="262" r:id="rId6"/>
    <p:sldId id="263" r:id="rId7"/>
    <p:sldId id="264" r:id="rId8"/>
    <p:sldId id="259" r:id="rId9"/>
    <p:sldId id="260" r:id="rId10"/>
    <p:sldId id="267" r:id="rId11"/>
    <p:sldId id="268" r:id="rId12"/>
    <p:sldId id="271" r:id="rId13"/>
    <p:sldId id="269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7918B-5B54-4E6C-AAA2-12744868140C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2B7A6-C25A-4C6F-90D7-BE1ACC6F9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319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BF60-BC44-4183-A1AA-D5EDD723D8E8}" type="datetime1">
              <a:rPr lang="en-IN" smtClean="0"/>
              <a:t>23-07-2022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:- Prof. Jignasha Rajput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BA2-EDCE-451C-958F-F72779945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249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00C-883C-4926-A3F5-D7840E426B54}" type="datetime1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:- Prof. Jignasha Rajput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BA2-EDCE-451C-958F-F72779945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7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5B7F-AE21-4EB9-8CB6-80950B474B2E}" type="datetime1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:- Prof. Jignasha Rajput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BA2-EDCE-451C-958F-F72779945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84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771B-5AE7-4EA6-B4A3-D6CEA7648B60}" type="datetime1">
              <a:rPr lang="en-IN" smtClean="0"/>
              <a:t>23-07-2022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:- Prof. Jignasha Rajput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BA2-EDCE-451C-958F-F72779945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13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30DA-B155-415E-A46F-D89A33E3F9DA}" type="datetime1">
              <a:rPr lang="en-IN" smtClean="0"/>
              <a:t>23-07-2022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:- Prof. Jignasha Rajput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BA2-EDCE-451C-958F-F72779945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439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6AA2-02F4-4C6B-B27C-727F8FE5F9A7}" type="datetime1">
              <a:rPr lang="en-IN" smtClean="0"/>
              <a:t>23-07-2022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:- Prof. Jignasha Rajput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BA2-EDCE-451C-958F-F72779945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24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A051-A598-4409-8AC2-20165CD9DE83}" type="datetime1">
              <a:rPr lang="en-IN" smtClean="0"/>
              <a:t>23-07-2022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:- Prof. Jignasha Rajput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BA2-EDCE-451C-958F-F7277994539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8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6206-7E06-4ABA-867E-8F9F50D91D01}" type="datetime1">
              <a:rPr lang="en-IN" smtClean="0"/>
              <a:t>23-07-2022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:- Prof. Jignasha Rajput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BA2-EDCE-451C-958F-F72779945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1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A9E9-02D2-4CE2-980F-104DAF146FA6}" type="datetime1">
              <a:rPr lang="en-IN" smtClean="0"/>
              <a:t>23-07-2022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:- Prof. Jignasha Rajput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BA2-EDCE-451C-958F-F72779945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81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9211-041E-4A47-B9A9-AD9398A0856A}" type="datetime1">
              <a:rPr lang="en-IN" smtClean="0"/>
              <a:t>23-07-2022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IN"/>
              <a:t>By :- Prof. Jignasha Rajput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BA2-EDCE-451C-958F-F72779945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61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3575863-70C4-4C95-9C2C-6A5B5C85A9CD}" type="datetime1">
              <a:rPr lang="en-IN" smtClean="0"/>
              <a:t>23-07-2022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IN"/>
              <a:t>By :- Prof. Jignasha Rajput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BA2-EDCE-451C-958F-F72779945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73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8738036-A58B-4D6C-95C8-6602A54DD40E}" type="datetime1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IN"/>
              <a:t>By :- Prof. Jignasha Rajput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CA4BA2-EDCE-451C-958F-F72779945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65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CA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Internship @</a:t>
            </a:r>
          </a:p>
          <a:p>
            <a:r>
              <a:rPr lang="en-CA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Silver Oak University</a:t>
            </a:r>
          </a:p>
          <a:p>
            <a:r>
              <a:rPr lang="en-CA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By : Prof. Jignasha Rajput</a:t>
            </a:r>
          </a:p>
          <a:p>
            <a:endParaRPr lang="en-CA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80F9C-3E0C-0BC8-3F95-5F2569F9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:- Prof. Jignasha Rajput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36DE6-022D-CBA6-CE00-AAE7B79E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BA2-EDCE-451C-958F-F72779945396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8C33E6-4EED-3B81-B14C-449B693AE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614362"/>
            <a:ext cx="11925300" cy="56292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3B4FD-6F1B-4E4F-B967-650C5A30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:- Prof. Jignasha Rajput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A2749-5688-4763-F6AE-F5DD5B22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BA2-EDCE-451C-958F-F7277994539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75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C713-1E24-141B-E5B1-AEFDD94C3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1299"/>
            <a:ext cx="10353761" cy="830424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IN" dirty="0"/>
              <a:t>JavaScript - HTML DOM Methods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D6C18-598E-61B0-FBA8-D19CA3E4B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166" y="1306285"/>
            <a:ext cx="10353762" cy="4979437"/>
          </a:xfrm>
        </p:spPr>
        <p:txBody>
          <a:bodyPr>
            <a:normAutofit fontScale="92500" lnSpcReduction="10000"/>
          </a:bodyPr>
          <a:lstStyle/>
          <a:p>
            <a:endParaRPr lang="en-US" sz="2400" dirty="0"/>
          </a:p>
          <a:p>
            <a:r>
              <a:rPr lang="en-US" sz="2400" dirty="0"/>
              <a:t>The HTML DOM can be accessed with JavaScript (and with other programming languages).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 the DOM, all HTML elements are defined as objects.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programming interface is the properties and methods of each object.</a:t>
            </a:r>
          </a:p>
          <a:p>
            <a:endParaRPr lang="en-US" sz="2400" dirty="0"/>
          </a:p>
          <a:p>
            <a:r>
              <a:rPr lang="en-US" sz="2400" dirty="0"/>
              <a:t>A property is a value that you can get or set (like changing the content of an HTML element).</a:t>
            </a:r>
          </a:p>
          <a:p>
            <a:endParaRPr lang="en-US" sz="2400" dirty="0"/>
          </a:p>
          <a:p>
            <a:r>
              <a:rPr lang="en-US" sz="2400" dirty="0"/>
              <a:t>A method is an action you can do (like add or deleting an HTML element).</a:t>
            </a: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AF375-9CCD-8E50-D88E-78F27A08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:- Prof. Jignasha Rajput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DD2DB-6A6C-41B4-B25E-A19283D6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BA2-EDCE-451C-958F-F7277994539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4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856A14-3D56-4882-E23D-3125A964D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6" y="451821"/>
            <a:ext cx="11715078" cy="58918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2FAFC-A91F-7840-9742-982FD91D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:- Prof. Jignasha Rajput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F78F4-8F3D-D9A9-FF4E-DDEA8A05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BA2-EDCE-451C-958F-F7277994539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C8E1219-FEB5-C601-C746-9D6063049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2888"/>
            <a:ext cx="10353675" cy="6036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&lt;!DOCTYPE html&gt;</a:t>
            </a:r>
          </a:p>
          <a:p>
            <a:pPr marL="0" indent="0">
              <a:buNone/>
            </a:pPr>
            <a:r>
              <a:rPr lang="en-IN" sz="2000" dirty="0"/>
              <a:t>&lt;html&gt;</a:t>
            </a:r>
          </a:p>
          <a:p>
            <a:pPr marL="0" indent="0">
              <a:buNone/>
            </a:pPr>
            <a:r>
              <a:rPr lang="en-IN" sz="2000" dirty="0"/>
              <a:t>&lt;body&gt;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&lt;h2&gt;My First Page&lt;/h2&gt;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&lt;p id="demo"&gt;&lt;/p&gt;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&lt;script&gt;</a:t>
            </a:r>
          </a:p>
          <a:p>
            <a:pPr marL="0" indent="0">
              <a:buNone/>
            </a:pPr>
            <a:r>
              <a:rPr lang="en-IN" sz="2000" dirty="0"/>
              <a:t>document.getElementById("demo").innerHTML = "Hello World!";</a:t>
            </a:r>
          </a:p>
          <a:p>
            <a:pPr marL="0" indent="0">
              <a:buNone/>
            </a:pPr>
            <a:r>
              <a:rPr lang="en-IN" sz="2000" dirty="0"/>
              <a:t>&lt;/script&gt;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&lt;/body&gt;</a:t>
            </a:r>
          </a:p>
          <a:p>
            <a:pPr marL="0" indent="0">
              <a:buNone/>
            </a:pPr>
            <a:r>
              <a:rPr lang="en-IN" sz="2000" dirty="0"/>
              <a:t>&lt;/html&gt;</a:t>
            </a:r>
          </a:p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8E2A6-E5DD-6E7B-5888-81491852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:- Prof. Jignasha Rajput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7A13A-3FEF-5C42-5B0C-41AC6D2D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BA2-EDCE-451C-958F-F7277994539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085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A4435C-146C-143F-B781-E29BC1B94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823912"/>
            <a:ext cx="11906250" cy="52101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A722E-7676-2633-585F-6B8B2FD9F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:- Prof. Jignasha Rajput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D3799-7155-4013-1E81-E9E61417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BA2-EDCE-451C-958F-F7277994539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36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5659FC-93EE-9E89-6863-C099D562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242596"/>
            <a:ext cx="11896725" cy="630749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375C3-C621-ED06-213E-0D45E33F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:- Prof. Jignasha Rajput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A895D-3662-E6FD-1EE2-8DB7931D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BA2-EDCE-451C-958F-F7277994539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61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08630E-250B-8694-3376-DE6E0DBC6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490537"/>
            <a:ext cx="11972925" cy="587692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A01B9-F2D2-161C-776F-8E362CD4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By :- Prof. Jignasha Rajput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95BCB-BD42-2573-D9D2-D1ABFC5D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BA2-EDCE-451C-958F-F7277994539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00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F8F133-D0BF-EE7A-5FB4-09597E4FC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96" y="195943"/>
            <a:ext cx="11066106" cy="607422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652CB-B6BD-D9FA-9D4A-CD9C5A25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:- Prof. Jignasha Rajput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B062C-097D-75F8-EDD5-7BE738C6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BA2-EDCE-451C-958F-F7277994539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5033E-B79E-B414-0DBF-ED7221F5C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6" y="354563"/>
            <a:ext cx="11635274" cy="60462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C1199-9CB2-2A7A-8B49-13B942C5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:- Prof. Jignasha Rajput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8CFFC-C50E-7AA5-F482-0826AD8D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BA2-EDCE-451C-958F-F7277994539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76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9DF57A-2F83-C115-19F2-2B1E96BEE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3" y="685800"/>
            <a:ext cx="11523306" cy="5486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DC700-4FFE-54CA-280B-6C4EDC68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:- Prof. Jignasha Rajput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64D0A-4412-AD66-F94A-3898CD7E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BA2-EDCE-451C-958F-F7277994539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90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26FC9E-BC95-E430-93AE-CAA4B446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647700"/>
            <a:ext cx="11839575" cy="5562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86542-E0B0-3EF6-2B2B-CF790448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:- Prof. Jignasha Rajput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9E58E-0142-83AA-A7E0-079EEE75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BA2-EDCE-451C-958F-F7277994539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49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AFDBE7-36CB-3CC0-9725-9F04DA0C2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17" y="628650"/>
            <a:ext cx="11678039" cy="56007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F8F0B-C2D7-12A3-B275-E720D7D4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:- Prof. Jignasha Rajput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630AB-3105-251C-B570-418CF640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BA2-EDCE-451C-958F-F7277994539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67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B47CE5-432E-D19C-2F40-DF3F3F1DB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63" y="728662"/>
            <a:ext cx="11523306" cy="54006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27B42-DCB2-ED60-5CBA-7B14F38F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:- Prof. Jignasha Rajput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CFE1F-4222-1B87-0D23-012A48EA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BA2-EDCE-451C-958F-F7277994539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62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BCAB38-4FE5-810F-3A2E-3BFAD48D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39" y="494519"/>
            <a:ext cx="11010122" cy="571033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81859-5562-AFAD-AF12-FE3B7147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:- Prof. Jignasha Rajput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5A24E-D591-84FB-7C0C-FAAF14FB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BA2-EDCE-451C-958F-F7277994539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89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4D7EAD-73DA-42F3-2F2D-182B8FE2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700087"/>
            <a:ext cx="11934825" cy="54578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D2FC7-6B06-A732-6648-0ABA2F6B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:- Prof. Jignasha Rajput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F1706-D447-0163-D036-084E7F4F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BA2-EDCE-451C-958F-F7277994539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57460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39</TotalTime>
  <Words>259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Gill Sans MT</vt:lpstr>
      <vt:lpstr>Verdana</vt:lpstr>
      <vt:lpstr>Parcel</vt:lpstr>
      <vt:lpstr>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JavaScript - HTML DOM Methods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jignasha rajput</dc:creator>
  <cp:lastModifiedBy>jignasha rajput</cp:lastModifiedBy>
  <cp:revision>14</cp:revision>
  <dcterms:created xsi:type="dcterms:W3CDTF">2022-07-23T00:48:13Z</dcterms:created>
  <dcterms:modified xsi:type="dcterms:W3CDTF">2022-07-23T01:28:03Z</dcterms:modified>
</cp:coreProperties>
</file>