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6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9144000" cy="6858000" type="screen4x3"/>
  <p:notesSz cx="6934200" cy="9220200"/>
  <p:embeddedFontLst>
    <p:embeddedFont>
      <p:font typeface="Malgun Gothic" panose="020B0503020000020004" pitchFamily="50" charset="-127"/>
      <p:regular r:id="rId67"/>
      <p:bold r:id="rId68"/>
    </p:embeddedFont>
    <p:embeddedFont>
      <p:font typeface="Century Schoolbook" panose="02040604050505020304" pitchFamily="18" charset="0"/>
      <p:regular r:id="rId69"/>
      <p:bold r:id="rId70"/>
      <p:italic r:id="rId71"/>
      <p:boldItalic r:id="rId72"/>
    </p:embeddedFont>
    <p:embeddedFont>
      <p:font typeface="Jost" panose="020B0600000101010101" charset="0"/>
      <p:regular r:id="rId73"/>
      <p:bold r:id="rId74"/>
      <p:italic r:id="rId75"/>
      <p:boldItalic r:id="rId76"/>
    </p:embeddedFont>
    <p:embeddedFont>
      <p:font typeface="Trebuchet MS" panose="020B0603020202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1" roundtripDataSignature="AMtx7mjAvCeGkfGe7RFwJFt6TvSO6LmTM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446" y="5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4"/>
        <p:guide pos="218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font" Target="fonts/font2.fntdata"/><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1.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7.fntdata"/><Relationship Id="rId78" Type="http://schemas.openxmlformats.org/officeDocument/2006/relationships/font" Target="fonts/font12.fntdata"/><Relationship Id="rId8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0.fntdata"/><Relationship Id="rId7" Type="http://schemas.openxmlformats.org/officeDocument/2006/relationships/slide" Target="slides/slide5.xml"/><Relationship Id="rId71"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05138" cy="460375"/>
          </a:xfrm>
          <a:prstGeom prst="rect">
            <a:avLst/>
          </a:prstGeom>
          <a:noFill/>
          <a:ln>
            <a:noFill/>
          </a:ln>
        </p:spPr>
        <p:txBody>
          <a:bodyPr spcFirstLastPara="1" wrap="square" lIns="92300" tIns="46150" rIns="92300" bIns="4615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27475" y="0"/>
            <a:ext cx="3005138" cy="460375"/>
          </a:xfrm>
          <a:prstGeom prst="rect">
            <a:avLst/>
          </a:prstGeom>
          <a:noFill/>
          <a:ln>
            <a:noFill/>
          </a:ln>
        </p:spPr>
        <p:txBody>
          <a:bodyPr spcFirstLastPara="1" wrap="square" lIns="92300" tIns="46150" rIns="92300" bIns="4615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Gulim"/>
                <a:ea typeface="Gulim"/>
                <a:cs typeface="Gulim"/>
                <a:sym typeface="Gulim"/>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Gulim"/>
                <a:ea typeface="Gulim"/>
                <a:cs typeface="Gulim"/>
                <a:sym typeface="Gulim"/>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Gulim"/>
                <a:ea typeface="Gulim"/>
                <a:cs typeface="Gulim"/>
                <a:sym typeface="Gulim"/>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Gulim"/>
                <a:ea typeface="Gulim"/>
                <a:cs typeface="Gulim"/>
                <a:sym typeface="Gulim"/>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Gulim"/>
                <a:ea typeface="Gulim"/>
                <a:cs typeface="Gulim"/>
                <a:sym typeface="Gulim"/>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758238"/>
            <a:ext cx="3005138" cy="460375"/>
          </a:xfrm>
          <a:prstGeom prst="rect">
            <a:avLst/>
          </a:prstGeom>
          <a:noFill/>
          <a:ln>
            <a:noFill/>
          </a:ln>
        </p:spPr>
        <p:txBody>
          <a:bodyPr spcFirstLastPara="1" wrap="square" lIns="92300" tIns="46150" rIns="92300" bIns="4615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27475" y="8758238"/>
            <a:ext cx="3005138" cy="460375"/>
          </a:xfrm>
          <a:prstGeom prst="rect">
            <a:avLst/>
          </a:prstGeom>
          <a:noFill/>
          <a:ln>
            <a:noFill/>
          </a:ln>
        </p:spPr>
        <p:txBody>
          <a:bodyPr spcFirstLastPara="1" wrap="square" lIns="92300" tIns="46150" rIns="92300" bIns="461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194" name="Google Shape;194;p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79" name="Google Shape;279;p10: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90" name="Google Shape;290;p1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2: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04" name="Google Shape;304;p12: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3: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13: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4: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28" name="Google Shape;328;p1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5: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37" name="Google Shape;337;p15: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48" name="Google Shape;348;p16: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59" name="Google Shape;359;p1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0: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68" name="Google Shape;368;p20: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77" name="Google Shape;377;p2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00" name="Google Shape;200;p2: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22: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88" name="Google Shape;388;p22: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3: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399" name="Google Shape;399;p23: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24: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09" name="Google Shape;409;p2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5: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15" name="Google Shape;415;p25: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26: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23" name="Google Shape;423;p26: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7: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30" name="Google Shape;430;p27: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8: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39" name="Google Shape;439;p28: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50" name="Google Shape;450;p2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0: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61" name="Google Shape;461;p30: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69" name="Google Shape;469;p3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21" name="Google Shape;221;p3: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5: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77" name="Google Shape;477;p35: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6: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85" name="Google Shape;485;p36: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7: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495" name="Google Shape;495;p37: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8: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04" name="Google Shape;504;p38: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3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10" name="Google Shape;510;p3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40: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19" name="Google Shape;519;p40: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26" name="Google Shape;526;p4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9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37" name="Google Shape;537;p9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2: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49" name="Google Shape;549;p42: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43: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62" name="Google Shape;562;p43: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28" name="Google Shape;228;p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44: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72" name="Google Shape;572;p4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45: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78" name="Google Shape;578;p45: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6: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84" name="Google Shape;584;p46: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47: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595" name="Google Shape;595;p47: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8: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05" name="Google Shape;605;p48: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14" name="Google Shape;614;p4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52: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23" name="Google Shape;623;p52: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3: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63" name="Google Shape;663;p53: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54: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69" name="Google Shape;669;p5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55: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76" name="Google Shape;676;p55: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5: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6: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689" name="Google Shape;689;p56: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57: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04" name="Google Shape;704;p57: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58: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11" name="Google Shape;711;p58: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5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20" name="Google Shape;720;p5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60: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32" name="Google Shape;732;p60: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6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42" name="Google Shape;742;p6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62: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52" name="Google Shape;752;p62: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63: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59" name="Google Shape;759;p63: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64: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66" name="Google Shape;766;p64: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67: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73" name="Google Shape;773;p67: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44" name="Google Shape;244;p6: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68: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84" name="Google Shape;784;p68: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6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796" name="Google Shape;796;p6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70: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806" name="Google Shape;806;p70: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71: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814" name="Google Shape;814;p71: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51" name="Google Shape;251;p7: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57" name="Google Shape;257;p8: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9:notes"/>
          <p:cNvSpPr txBox="1">
            <a:spLocks noGrp="1"/>
          </p:cNvSpPr>
          <p:nvPr>
            <p:ph type="body" idx="1"/>
          </p:nvPr>
        </p:nvSpPr>
        <p:spPr>
          <a:xfrm>
            <a:off x="693738" y="4379913"/>
            <a:ext cx="5546725" cy="4148137"/>
          </a:xfrm>
          <a:prstGeom prst="rect">
            <a:avLst/>
          </a:prstGeom>
          <a:noFill/>
          <a:ln>
            <a:noFill/>
          </a:ln>
        </p:spPr>
        <p:txBody>
          <a:bodyPr spcFirstLastPara="1" wrap="square" lIns="92300" tIns="46150" rIns="92300" bIns="46150" anchor="t" anchorCtr="0">
            <a:noAutofit/>
          </a:bodyPr>
          <a:lstStyle/>
          <a:p>
            <a:pPr marL="0" lvl="0" indent="0" algn="l" rtl="0">
              <a:lnSpc>
                <a:spcPct val="100000"/>
              </a:lnSpc>
              <a:spcBef>
                <a:spcPts val="360"/>
              </a:spcBef>
              <a:spcAft>
                <a:spcPts val="0"/>
              </a:spcAft>
              <a:buSzPts val="1400"/>
              <a:buNone/>
            </a:pPr>
            <a:endParaRPr/>
          </a:p>
        </p:txBody>
      </p:sp>
      <p:sp>
        <p:nvSpPr>
          <p:cNvPr id="271" name="Google Shape;271;p9:notes"/>
          <p:cNvSpPr>
            <a:spLocks noGrp="1" noRot="1" noChangeAspect="1"/>
          </p:cNvSpPr>
          <p:nvPr>
            <p:ph type="sldImg" idx="2"/>
          </p:nvPr>
        </p:nvSpPr>
        <p:spPr>
          <a:xfrm>
            <a:off x="1162050" y="692150"/>
            <a:ext cx="4610100" cy="3457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type="title">
  <p:cSld name="TITLE">
    <p:spTree>
      <p:nvGrpSpPr>
        <p:cNvPr id="1" name="Shape 15"/>
        <p:cNvGrpSpPr/>
        <p:nvPr/>
      </p:nvGrpSpPr>
      <p:grpSpPr>
        <a:xfrm>
          <a:off x="0" y="0"/>
          <a:ext cx="0" cy="0"/>
          <a:chOff x="0" y="0"/>
          <a:chExt cx="0" cy="0"/>
        </a:xfrm>
      </p:grpSpPr>
      <p:sp>
        <p:nvSpPr>
          <p:cNvPr id="16" name="Google Shape;16;p7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Malgun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7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72"/>
        <p:cNvGrpSpPr/>
        <p:nvPr/>
      </p:nvGrpSpPr>
      <p:grpSpPr>
        <a:xfrm>
          <a:off x="0" y="0"/>
          <a:ext cx="0" cy="0"/>
          <a:chOff x="0" y="0"/>
          <a:chExt cx="0" cy="0"/>
        </a:xfrm>
      </p:grpSpPr>
      <p:sp>
        <p:nvSpPr>
          <p:cNvPr id="73" name="Google Shape;73;p8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8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8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8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세로 제목 및 텍스트" type="vertTitleAndTx">
  <p:cSld name="VERTICAL_TITLE_AND_VERTICAL_TEXT">
    <p:spTree>
      <p:nvGrpSpPr>
        <p:cNvPr id="1" name="Shape 78"/>
        <p:cNvGrpSpPr/>
        <p:nvPr/>
      </p:nvGrpSpPr>
      <p:grpSpPr>
        <a:xfrm>
          <a:off x="0" y="0"/>
          <a:ext cx="0" cy="0"/>
          <a:chOff x="0" y="0"/>
          <a:chExt cx="0" cy="0"/>
        </a:xfrm>
      </p:grpSpPr>
      <p:sp>
        <p:nvSpPr>
          <p:cNvPr id="79" name="Google Shape;79;p8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8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8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8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제목 슬라이드" type="title">
  <p:cSld name="TITLE">
    <p:bg>
      <p:bgPr>
        <a:solidFill>
          <a:schemeClr val="dk2"/>
        </a:solidFill>
        <a:effectLst/>
      </p:bgPr>
    </p:bg>
    <p:spTree>
      <p:nvGrpSpPr>
        <p:cNvPr id="1" name="Shape 94"/>
        <p:cNvGrpSpPr/>
        <p:nvPr/>
      </p:nvGrpSpPr>
      <p:grpSpPr>
        <a:xfrm>
          <a:off x="0" y="0"/>
          <a:ext cx="0" cy="0"/>
          <a:chOff x="0" y="0"/>
          <a:chExt cx="0" cy="0"/>
        </a:xfrm>
      </p:grpSpPr>
      <p:sp>
        <p:nvSpPr>
          <p:cNvPr id="95" name="Google Shape;95;p85"/>
          <p:cNvSpPr/>
          <p:nvPr/>
        </p:nvSpPr>
        <p:spPr>
          <a:xfrm>
            <a:off x="0" y="5971032"/>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6" name="Google Shape;96;p85"/>
          <p:cNvSpPr/>
          <p:nvPr/>
        </p:nvSpPr>
        <p:spPr>
          <a:xfrm>
            <a:off x="-9144" y="6053328"/>
            <a:ext cx="2249424"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7" name="Google Shape;97;p85"/>
          <p:cNvSpPr/>
          <p:nvPr/>
        </p:nvSpPr>
        <p:spPr>
          <a:xfrm>
            <a:off x="2359152" y="6044184"/>
            <a:ext cx="6784848"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p85"/>
          <p:cNvSpPr txBox="1">
            <a:spLocks noGrp="1"/>
          </p:cNvSpPr>
          <p:nvPr>
            <p:ph type="ctrTitle"/>
          </p:nvPr>
        </p:nvSpPr>
        <p:spPr>
          <a:xfrm>
            <a:off x="2362200" y="4038600"/>
            <a:ext cx="6477000" cy="182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44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85"/>
          <p:cNvSpPr txBox="1">
            <a:spLocks noGrp="1"/>
          </p:cNvSpPr>
          <p:nvPr>
            <p:ph type="subTitle" idx="1"/>
          </p:nvPr>
        </p:nvSpPr>
        <p:spPr>
          <a:xfrm>
            <a:off x="2362200" y="6050037"/>
            <a:ext cx="6705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00" name="Google Shape;100;p85"/>
          <p:cNvSpPr txBox="1">
            <a:spLocks noGrp="1"/>
          </p:cNvSpPr>
          <p:nvPr>
            <p:ph type="dt" idx="10"/>
          </p:nvPr>
        </p:nvSpPr>
        <p:spPr>
          <a:xfrm>
            <a:off x="76200" y="6068699"/>
            <a:ext cx="2057400" cy="6858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85"/>
          <p:cNvSpPr txBox="1">
            <a:spLocks noGrp="1"/>
          </p:cNvSpPr>
          <p:nvPr>
            <p:ph type="ftr" idx="11"/>
          </p:nvPr>
        </p:nvSpPr>
        <p:spPr>
          <a:xfrm>
            <a:off x="2085393" y="236538"/>
            <a:ext cx="58674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85"/>
          <p:cNvSpPr txBox="1">
            <a:spLocks noGrp="1"/>
          </p:cNvSpPr>
          <p:nvPr>
            <p:ph type="sldNum" idx="12"/>
          </p:nvPr>
        </p:nvSpPr>
        <p:spPr>
          <a:xfrm>
            <a:off x="8001000" y="228600"/>
            <a:ext cx="8382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lt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103"/>
        <p:cNvGrpSpPr/>
        <p:nvPr/>
      </p:nvGrpSpPr>
      <p:grpSpPr>
        <a:xfrm>
          <a:off x="0" y="0"/>
          <a:ext cx="0" cy="0"/>
          <a:chOff x="0" y="0"/>
          <a:chExt cx="0" cy="0"/>
        </a:xfrm>
      </p:grpSpPr>
      <p:sp>
        <p:nvSpPr>
          <p:cNvPr id="104" name="Google Shape;104;p86"/>
          <p:cNvSpPr txBox="1">
            <a:spLocks noGrp="1"/>
          </p:cNvSpPr>
          <p:nvPr>
            <p:ph type="title"/>
          </p:nvPr>
        </p:nvSpPr>
        <p:spPr>
          <a:xfrm>
            <a:off x="612648" y="228600"/>
            <a:ext cx="81534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86"/>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86"/>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86"/>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08" name="Google Shape;108;p86"/>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Font typeface="Noto Sans Symbols"/>
              <a:buChar char="●"/>
              <a:defRPr sz="1800">
                <a:latin typeface="Arial"/>
                <a:ea typeface="Arial"/>
                <a:cs typeface="Arial"/>
                <a:sym typeface="Arial"/>
              </a:defRPr>
            </a:lvl1pPr>
            <a:lvl2pPr marL="914400" lvl="1" indent="-308610" algn="l">
              <a:lnSpc>
                <a:spcPct val="100000"/>
              </a:lnSpc>
              <a:spcBef>
                <a:spcPts val="550"/>
              </a:spcBef>
              <a:spcAft>
                <a:spcPts val="0"/>
              </a:spcAft>
              <a:buSzPts val="1260"/>
              <a:buFont typeface="Noto Sans Symbols"/>
              <a:buChar char="●"/>
              <a:defRPr sz="1800">
                <a:latin typeface="Arial"/>
                <a:ea typeface="Arial"/>
                <a:cs typeface="Arial"/>
                <a:sym typeface="Arial"/>
              </a:defRPr>
            </a:lvl2pPr>
            <a:lvl3pPr marL="1371600" lvl="2" indent="-314325" algn="l">
              <a:lnSpc>
                <a:spcPct val="100000"/>
              </a:lnSpc>
              <a:spcBef>
                <a:spcPts val="500"/>
              </a:spcBef>
              <a:spcAft>
                <a:spcPts val="0"/>
              </a:spcAft>
              <a:buSzPts val="1350"/>
              <a:buFont typeface="Noto Sans Symbols"/>
              <a:buChar char="●"/>
              <a:defRPr sz="1800">
                <a:latin typeface="Arial"/>
                <a:ea typeface="Arial"/>
                <a:cs typeface="Arial"/>
                <a:sym typeface="Arial"/>
              </a:defRPr>
            </a:lvl3pPr>
            <a:lvl4pPr marL="1828800" lvl="3" indent="-314325" algn="l">
              <a:lnSpc>
                <a:spcPct val="100000"/>
              </a:lnSpc>
              <a:spcBef>
                <a:spcPts val="400"/>
              </a:spcBef>
              <a:spcAft>
                <a:spcPts val="0"/>
              </a:spcAft>
              <a:buSzPts val="1350"/>
              <a:buFont typeface="Noto Sans Symbols"/>
              <a:buChar char="●"/>
              <a:defRPr sz="1800">
                <a:latin typeface="Arial"/>
                <a:ea typeface="Arial"/>
                <a:cs typeface="Arial"/>
                <a:sym typeface="Arial"/>
              </a:defRPr>
            </a:lvl4pPr>
            <a:lvl5pPr marL="2286000" lvl="4" indent="-302895" algn="l">
              <a:lnSpc>
                <a:spcPct val="100000"/>
              </a:lnSpc>
              <a:spcBef>
                <a:spcPts val="400"/>
              </a:spcBef>
              <a:spcAft>
                <a:spcPts val="0"/>
              </a:spcAft>
              <a:buSzPts val="1170"/>
              <a:buFont typeface="Noto Sans Symbols"/>
              <a:buChar char="●"/>
              <a:defRPr sz="1800">
                <a:latin typeface="Arial"/>
                <a:ea typeface="Arial"/>
                <a:cs typeface="Arial"/>
                <a:sym typeface="Aria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사용자 지정 레이아웃">
  <p:cSld name="사용자 지정 레이아웃">
    <p:spTree>
      <p:nvGrpSpPr>
        <p:cNvPr id="1" name="Shape 109"/>
        <p:cNvGrpSpPr/>
        <p:nvPr/>
      </p:nvGrpSpPr>
      <p:grpSpPr>
        <a:xfrm>
          <a:off x="0" y="0"/>
          <a:ext cx="0" cy="0"/>
          <a:chOff x="0" y="0"/>
          <a:chExt cx="0" cy="0"/>
        </a:xfrm>
      </p:grpSpPr>
      <p:sp>
        <p:nvSpPr>
          <p:cNvPr id="110" name="Google Shape;110;p87"/>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87"/>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87"/>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87"/>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14" name="Google Shape;114;p87"/>
          <p:cNvSpPr txBox="1">
            <a:spLocks noGrp="1"/>
          </p:cNvSpPr>
          <p:nvPr>
            <p:ph type="body" idx="1"/>
          </p:nvPr>
        </p:nvSpPr>
        <p:spPr>
          <a:xfrm>
            <a:off x="612648" y="1600200"/>
            <a:ext cx="8153400" cy="44958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700"/>
              </a:spcBef>
              <a:spcAft>
                <a:spcPts val="0"/>
              </a:spcAft>
              <a:buSzPts val="2400"/>
              <a:buFont typeface="Twentieth Century"/>
              <a:buAutoNum type="arabicPeriod"/>
              <a:defRPr sz="2000">
                <a:latin typeface="Arial"/>
                <a:ea typeface="Arial"/>
                <a:cs typeface="Arial"/>
                <a:sym typeface="Arial"/>
              </a:defRPr>
            </a:lvl1pPr>
            <a:lvl2pPr marL="914400" lvl="1" indent="-317500" algn="l">
              <a:lnSpc>
                <a:spcPct val="100000"/>
              </a:lnSpc>
              <a:spcBef>
                <a:spcPts val="550"/>
              </a:spcBef>
              <a:spcAft>
                <a:spcPts val="0"/>
              </a:spcAft>
              <a:buSzPts val="1400"/>
              <a:buFont typeface="Twentieth Century"/>
              <a:buAutoNum type="arabicPeriod"/>
              <a:defRPr sz="2000">
                <a:latin typeface="Arial"/>
                <a:ea typeface="Arial"/>
                <a:cs typeface="Arial"/>
                <a:sym typeface="Arial"/>
              </a:defRPr>
            </a:lvl2pPr>
            <a:lvl3pPr marL="1371600" lvl="2" indent="-323850" algn="l">
              <a:lnSpc>
                <a:spcPct val="100000"/>
              </a:lnSpc>
              <a:spcBef>
                <a:spcPts val="500"/>
              </a:spcBef>
              <a:spcAft>
                <a:spcPts val="0"/>
              </a:spcAft>
              <a:buSzPts val="1500"/>
              <a:buFont typeface="Twentieth Century"/>
              <a:buAutoNum type="arabicPeriod"/>
              <a:defRPr sz="2000">
                <a:latin typeface="Arial"/>
                <a:ea typeface="Arial"/>
                <a:cs typeface="Arial"/>
                <a:sym typeface="Arial"/>
              </a:defRPr>
            </a:lvl3pPr>
            <a:lvl4pPr marL="1828800" lvl="3" indent="-314325" algn="l">
              <a:lnSpc>
                <a:spcPct val="100000"/>
              </a:lnSpc>
              <a:spcBef>
                <a:spcPts val="400"/>
              </a:spcBef>
              <a:spcAft>
                <a:spcPts val="0"/>
              </a:spcAft>
              <a:buSzPts val="1350"/>
              <a:buFont typeface="Twentieth Century"/>
              <a:buAutoNum type="arabicPeriod"/>
              <a:defRPr sz="1800">
                <a:latin typeface="Arial"/>
                <a:ea typeface="Arial"/>
                <a:cs typeface="Arial"/>
                <a:sym typeface="Arial"/>
              </a:defRPr>
            </a:lvl4pPr>
            <a:lvl5pPr marL="2286000" lvl="4" indent="-302895" algn="l">
              <a:lnSpc>
                <a:spcPct val="100000"/>
              </a:lnSpc>
              <a:spcBef>
                <a:spcPts val="400"/>
              </a:spcBef>
              <a:spcAft>
                <a:spcPts val="0"/>
              </a:spcAft>
              <a:buSzPts val="1170"/>
              <a:buFont typeface="Twentieth Century"/>
              <a:buAutoNum type="arabicPeriod"/>
              <a:defRPr sz="1800">
                <a:latin typeface="Arial"/>
                <a:ea typeface="Arial"/>
                <a:cs typeface="Arial"/>
                <a:sym typeface="Aria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구역 머리글" type="secHead">
  <p:cSld name="SECTION_HEADER">
    <p:bg>
      <p:bgPr>
        <a:blipFill rotWithShape="1">
          <a:blip r:embed="rId2">
            <a:alphaModFix/>
          </a:blip>
          <a:tile tx="0" ty="0" sx="100000" sy="100000" flip="none" algn="tl"/>
        </a:blipFill>
        <a:effectLst/>
      </p:bgPr>
    </p:bg>
    <p:spTree>
      <p:nvGrpSpPr>
        <p:cNvPr id="1" name="Shape 115"/>
        <p:cNvGrpSpPr/>
        <p:nvPr/>
      </p:nvGrpSpPr>
      <p:grpSpPr>
        <a:xfrm>
          <a:off x="0" y="0"/>
          <a:ext cx="0" cy="0"/>
          <a:chOff x="0" y="0"/>
          <a:chExt cx="0" cy="0"/>
        </a:xfrm>
      </p:grpSpPr>
      <p:sp>
        <p:nvSpPr>
          <p:cNvPr id="116" name="Google Shape;116;p88"/>
          <p:cNvSpPr txBox="1">
            <a:spLocks noGrp="1"/>
          </p:cNvSpPr>
          <p:nvPr>
            <p:ph type="body" idx="1"/>
          </p:nvPr>
        </p:nvSpPr>
        <p:spPr>
          <a:xfrm>
            <a:off x="1371600" y="2743200"/>
            <a:ext cx="7123113" cy="167322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1680"/>
              <a:buNone/>
              <a:defRPr sz="2800">
                <a:solidFill>
                  <a:schemeClr val="dk2"/>
                </a:solidFill>
              </a:defRPr>
            </a:lvl1pPr>
            <a:lvl2pPr marL="914400" lvl="1" indent="-228600" algn="l">
              <a:lnSpc>
                <a:spcPct val="100000"/>
              </a:lnSpc>
              <a:spcBef>
                <a:spcPts val="550"/>
              </a:spcBef>
              <a:spcAft>
                <a:spcPts val="0"/>
              </a:spcAft>
              <a:buSzPts val="1260"/>
              <a:buNone/>
              <a:defRPr sz="1800">
                <a:solidFill>
                  <a:srgbClr val="888888"/>
                </a:solidFill>
              </a:defRPr>
            </a:lvl2pPr>
            <a:lvl3pPr marL="1371600" lvl="2" indent="-228600" algn="l">
              <a:lnSpc>
                <a:spcPct val="100000"/>
              </a:lnSpc>
              <a:spcBef>
                <a:spcPts val="500"/>
              </a:spcBef>
              <a:spcAft>
                <a:spcPts val="0"/>
              </a:spcAft>
              <a:buSzPts val="1200"/>
              <a:buNone/>
              <a:defRPr sz="1600">
                <a:solidFill>
                  <a:srgbClr val="888888"/>
                </a:solidFill>
              </a:defRPr>
            </a:lvl3pPr>
            <a:lvl4pPr marL="1828800" lvl="3" indent="-228600" algn="l">
              <a:lnSpc>
                <a:spcPct val="100000"/>
              </a:lnSpc>
              <a:spcBef>
                <a:spcPts val="400"/>
              </a:spcBef>
              <a:spcAft>
                <a:spcPts val="0"/>
              </a:spcAft>
              <a:buSzPts val="1050"/>
              <a:buNone/>
              <a:defRPr sz="1400">
                <a:solidFill>
                  <a:srgbClr val="888888"/>
                </a:solidFill>
              </a:defRPr>
            </a:lvl4pPr>
            <a:lvl5pPr marL="2286000" lvl="4" indent="-228600" algn="l">
              <a:lnSpc>
                <a:spcPct val="100000"/>
              </a:lnSpc>
              <a:spcBef>
                <a:spcPts val="400"/>
              </a:spcBef>
              <a:spcAft>
                <a:spcPts val="0"/>
              </a:spcAft>
              <a:buSzPts val="91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17" name="Google Shape;117;p88"/>
          <p:cNvSpPr/>
          <p:nvPr/>
        </p:nvSpPr>
        <p:spPr>
          <a:xfrm>
            <a:off x="0" y="1524000"/>
            <a:ext cx="9144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8" name="Google Shape;118;p88"/>
          <p:cNvSpPr/>
          <p:nvPr/>
        </p:nvSpPr>
        <p:spPr>
          <a:xfrm>
            <a:off x="0" y="1600200"/>
            <a:ext cx="12954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Google Shape;119;p88"/>
          <p:cNvSpPr/>
          <p:nvPr/>
        </p:nvSpPr>
        <p:spPr>
          <a:xfrm>
            <a:off x="1371600" y="1600200"/>
            <a:ext cx="77724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0" name="Google Shape;120;p88"/>
          <p:cNvSpPr txBox="1">
            <a:spLocks noGrp="1"/>
          </p:cNvSpPr>
          <p:nvPr>
            <p:ph type="title"/>
          </p:nvPr>
        </p:nvSpPr>
        <p:spPr>
          <a:xfrm>
            <a:off x="1371600" y="1600200"/>
            <a:ext cx="76200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4400"/>
              <a:buFont typeface="Twentieth Century"/>
              <a:buNone/>
              <a:defRPr sz="4400" b="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8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88"/>
          <p:cNvSpPr txBox="1">
            <a:spLocks noGrp="1"/>
          </p:cNvSpPr>
          <p:nvPr>
            <p:ph type="sldNum" idx="12"/>
          </p:nvPr>
        </p:nvSpPr>
        <p:spPr>
          <a:xfrm>
            <a:off x="0" y="1752600"/>
            <a:ext cx="1295400" cy="701676"/>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400"/>
              <a:buFont typeface="Arial"/>
              <a:buNone/>
              <a:defRPr sz="2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23" name="Google Shape;123;p88"/>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124"/>
        <p:cNvGrpSpPr/>
        <p:nvPr/>
      </p:nvGrpSpPr>
      <p:grpSpPr>
        <a:xfrm>
          <a:off x="0" y="0"/>
          <a:ext cx="0" cy="0"/>
          <a:chOff x="0" y="0"/>
          <a:chExt cx="0" cy="0"/>
        </a:xfrm>
      </p:grpSpPr>
      <p:sp>
        <p:nvSpPr>
          <p:cNvPr id="125" name="Google Shape;125;p89"/>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89"/>
          <p:cNvSpPr txBox="1">
            <a:spLocks noGrp="1"/>
          </p:cNvSpPr>
          <p:nvPr>
            <p:ph type="body" idx="1"/>
          </p:nvPr>
        </p:nvSpPr>
        <p:spPr>
          <a:xfrm>
            <a:off x="609600"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7" name="Google Shape;127;p89"/>
          <p:cNvSpPr txBox="1">
            <a:spLocks noGrp="1"/>
          </p:cNvSpPr>
          <p:nvPr>
            <p:ph type="body" idx="2"/>
          </p:nvPr>
        </p:nvSpPr>
        <p:spPr>
          <a:xfrm>
            <a:off x="4844901" y="1589567"/>
            <a:ext cx="3886200" cy="45720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8" name="Google Shape;128;p89"/>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89"/>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30" name="Google Shape;130;p89"/>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131"/>
        <p:cNvGrpSpPr/>
        <p:nvPr/>
      </p:nvGrpSpPr>
      <p:grpSpPr>
        <a:xfrm>
          <a:off x="0" y="0"/>
          <a:ext cx="0" cy="0"/>
          <a:chOff x="0" y="0"/>
          <a:chExt cx="0" cy="0"/>
        </a:xfrm>
      </p:grpSpPr>
      <p:sp>
        <p:nvSpPr>
          <p:cNvPr id="132" name="Google Shape;132;p90"/>
          <p:cNvSpPr txBox="1">
            <a:spLocks noGrp="1"/>
          </p:cNvSpPr>
          <p:nvPr>
            <p:ph type="title"/>
          </p:nvPr>
        </p:nvSpPr>
        <p:spPr>
          <a:xfrm>
            <a:off x="533400" y="273050"/>
            <a:ext cx="8153400" cy="8699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44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90"/>
          <p:cNvSpPr txBox="1">
            <a:spLocks noGrp="1"/>
          </p:cNvSpPr>
          <p:nvPr>
            <p:ph type="body" idx="1"/>
          </p:nvPr>
        </p:nvSpPr>
        <p:spPr>
          <a:xfrm>
            <a:off x="609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4" name="Google Shape;134;p90"/>
          <p:cNvSpPr txBox="1">
            <a:spLocks noGrp="1"/>
          </p:cNvSpPr>
          <p:nvPr>
            <p:ph type="body" idx="2"/>
          </p:nvPr>
        </p:nvSpPr>
        <p:spPr>
          <a:xfrm>
            <a:off x="4800600" y="2438400"/>
            <a:ext cx="3886200" cy="35814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5" name="Google Shape;135;p90"/>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90"/>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37" name="Google Shape;137;p90"/>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90"/>
          <p:cNvSpPr txBox="1">
            <a:spLocks noGrp="1"/>
          </p:cNvSpPr>
          <p:nvPr>
            <p:ph type="body" idx="3"/>
          </p:nvPr>
        </p:nvSpPr>
        <p:spPr>
          <a:xfrm>
            <a:off x="609600" y="1752600"/>
            <a:ext cx="3886200" cy="64008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a:lnSpc>
                <a:spcPct val="100000"/>
              </a:lnSpc>
              <a:spcBef>
                <a:spcPts val="700"/>
              </a:spcBef>
              <a:spcAft>
                <a:spcPts val="0"/>
              </a:spcAft>
              <a:buSzPts val="1200"/>
              <a:buFont typeface="Gulim"/>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9" name="Google Shape;139;p90"/>
          <p:cNvSpPr txBox="1">
            <a:spLocks noGrp="1"/>
          </p:cNvSpPr>
          <p:nvPr>
            <p:ph type="body" idx="4"/>
          </p:nvPr>
        </p:nvSpPr>
        <p:spPr>
          <a:xfrm>
            <a:off x="4800600" y="1752600"/>
            <a:ext cx="3886200" cy="64008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a:lnSpc>
                <a:spcPct val="100000"/>
              </a:lnSpc>
              <a:spcBef>
                <a:spcPts val="700"/>
              </a:spcBef>
              <a:spcAft>
                <a:spcPts val="0"/>
              </a:spcAft>
              <a:buSzPts val="1200"/>
              <a:buFont typeface="Gulim"/>
              <a:buNone/>
              <a:defRPr sz="2000" b="1">
                <a:solidFill>
                  <a:srgbClr val="FFFFFF"/>
                </a:solidFill>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140"/>
        <p:cNvGrpSpPr/>
        <p:nvPr/>
      </p:nvGrpSpPr>
      <p:grpSpPr>
        <a:xfrm>
          <a:off x="0" y="0"/>
          <a:ext cx="0" cy="0"/>
          <a:chOff x="0" y="0"/>
          <a:chExt cx="0" cy="0"/>
        </a:xfrm>
      </p:grpSpPr>
      <p:sp>
        <p:nvSpPr>
          <p:cNvPr id="141" name="Google Shape;141;p91"/>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91"/>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91"/>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91"/>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빈 화면" type="blank">
  <p:cSld name="BLANK">
    <p:spTree>
      <p:nvGrpSpPr>
        <p:cNvPr id="1" name="Shape 145"/>
        <p:cNvGrpSpPr/>
        <p:nvPr/>
      </p:nvGrpSpPr>
      <p:grpSpPr>
        <a:xfrm>
          <a:off x="0" y="0"/>
          <a:ext cx="0" cy="0"/>
          <a:chOff x="0" y="0"/>
          <a:chExt cx="0" cy="0"/>
        </a:xfrm>
      </p:grpSpPr>
      <p:sp>
        <p:nvSpPr>
          <p:cNvPr id="146" name="Google Shape;146;p92"/>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92"/>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92"/>
          <p:cNvSpPr txBox="1">
            <a:spLocks noGrp="1"/>
          </p:cNvSpPr>
          <p:nvPr>
            <p:ph type="sldNum" idx="12"/>
          </p:nvPr>
        </p:nvSpPr>
        <p:spPr>
          <a:xfrm>
            <a:off x="0" y="6248400"/>
            <a:ext cx="533400" cy="3810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type="obj">
  <p:cSld name="OBJECT">
    <p:spTree>
      <p:nvGrpSpPr>
        <p:cNvPr id="1" name="Shape 21"/>
        <p:cNvGrpSpPr/>
        <p:nvPr/>
      </p:nvGrpSpPr>
      <p:grpSpPr>
        <a:xfrm>
          <a:off x="0" y="0"/>
          <a:ext cx="0" cy="0"/>
          <a:chOff x="0" y="0"/>
          <a:chExt cx="0" cy="0"/>
        </a:xfrm>
      </p:grpSpPr>
      <p:sp>
        <p:nvSpPr>
          <p:cNvPr id="22" name="Google Shape;22;p7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7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149"/>
        <p:cNvGrpSpPr/>
        <p:nvPr/>
      </p:nvGrpSpPr>
      <p:grpSpPr>
        <a:xfrm>
          <a:off x="0" y="0"/>
          <a:ext cx="0" cy="0"/>
          <a:chOff x="0" y="0"/>
          <a:chExt cx="0" cy="0"/>
        </a:xfrm>
      </p:grpSpPr>
      <p:sp>
        <p:nvSpPr>
          <p:cNvPr id="150" name="Google Shape;150;p93"/>
          <p:cNvSpPr txBox="1">
            <a:spLocks noGrp="1"/>
          </p:cNvSpPr>
          <p:nvPr>
            <p:ph type="title"/>
          </p:nvPr>
        </p:nvSpPr>
        <p:spPr>
          <a:xfrm>
            <a:off x="609600" y="273050"/>
            <a:ext cx="8077200" cy="86995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4400"/>
              <a:buFont typeface="Twentieth Century"/>
              <a:buNone/>
              <a:defRPr sz="4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93"/>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93"/>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93"/>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54" name="Google Shape;154;p93"/>
          <p:cNvSpPr txBox="1">
            <a:spLocks noGrp="1"/>
          </p:cNvSpPr>
          <p:nvPr>
            <p:ph type="body" idx="1"/>
          </p:nvPr>
        </p:nvSpPr>
        <p:spPr>
          <a:xfrm>
            <a:off x="609600" y="1752600"/>
            <a:ext cx="16002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rmAutofit/>
          </a:bodyPr>
          <a:lstStyle>
            <a:lvl1pPr marL="457200" lvl="0" indent="-2286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5" name="Google Shape;155;p93"/>
          <p:cNvSpPr txBox="1">
            <a:spLocks noGrp="1"/>
          </p:cNvSpPr>
          <p:nvPr>
            <p:ph type="body" idx="2"/>
          </p:nvPr>
        </p:nvSpPr>
        <p:spPr>
          <a:xfrm>
            <a:off x="2362200" y="1752600"/>
            <a:ext cx="6400800" cy="44196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캡션 있는 그림" type="picTx">
  <p:cSld name="PICTURE_WITH_CAPTION_TEXT">
    <p:bg>
      <p:bgPr>
        <a:blipFill rotWithShape="1">
          <a:blip r:embed="rId2">
            <a:alphaModFix/>
          </a:blip>
          <a:tile tx="0" ty="0" sx="100000" sy="100000" flip="none" algn="tl"/>
        </a:blipFill>
        <a:effectLst/>
      </p:bgPr>
    </p:bg>
    <p:spTree>
      <p:nvGrpSpPr>
        <p:cNvPr id="1" name="Shape 156"/>
        <p:cNvGrpSpPr/>
        <p:nvPr/>
      </p:nvGrpSpPr>
      <p:grpSpPr>
        <a:xfrm>
          <a:off x="0" y="0"/>
          <a:ext cx="0" cy="0"/>
          <a:chOff x="0" y="0"/>
          <a:chExt cx="0" cy="0"/>
        </a:xfrm>
      </p:grpSpPr>
      <p:sp>
        <p:nvSpPr>
          <p:cNvPr id="157" name="Google Shape;157;p94"/>
          <p:cNvSpPr txBox="1">
            <a:spLocks noGrp="1"/>
          </p:cNvSpPr>
          <p:nvPr>
            <p:ph type="body" idx="1"/>
          </p:nvPr>
        </p:nvSpPr>
        <p:spPr>
          <a:xfrm>
            <a:off x="1600200" y="5486400"/>
            <a:ext cx="7315200" cy="685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700"/>
              </a:spcBef>
              <a:spcAft>
                <a:spcPts val="0"/>
              </a:spcAft>
              <a:buSzPts val="1020"/>
              <a:buFont typeface="Gulim"/>
              <a:buNone/>
              <a:defRPr sz="1700"/>
            </a:lvl1pPr>
            <a:lvl2pPr marL="914400" lvl="1" indent="-228600" algn="l">
              <a:lnSpc>
                <a:spcPct val="100000"/>
              </a:lnSpc>
              <a:spcBef>
                <a:spcPts val="550"/>
              </a:spcBef>
              <a:spcAft>
                <a:spcPts val="0"/>
              </a:spcAft>
              <a:buSzPts val="840"/>
              <a:buFont typeface="Gulim"/>
              <a:buNone/>
              <a:defRPr sz="1200"/>
            </a:lvl2pPr>
            <a:lvl3pPr marL="1371600" lvl="2" indent="-228600" algn="l">
              <a:lnSpc>
                <a:spcPct val="100000"/>
              </a:lnSpc>
              <a:spcBef>
                <a:spcPts val="500"/>
              </a:spcBef>
              <a:spcAft>
                <a:spcPts val="0"/>
              </a:spcAft>
              <a:buSzPts val="750"/>
              <a:buFont typeface="Gulim"/>
              <a:buNone/>
              <a:defRPr sz="1000"/>
            </a:lvl3pPr>
            <a:lvl4pPr marL="1828800" lvl="3" indent="-228600" algn="l">
              <a:lnSpc>
                <a:spcPct val="100000"/>
              </a:lnSpc>
              <a:spcBef>
                <a:spcPts val="400"/>
              </a:spcBef>
              <a:spcAft>
                <a:spcPts val="0"/>
              </a:spcAft>
              <a:buSzPts val="675"/>
              <a:buFont typeface="Gulim"/>
              <a:buNone/>
              <a:defRPr sz="900"/>
            </a:lvl4pPr>
            <a:lvl5pPr marL="2286000" lvl="4" indent="-228600" algn="l">
              <a:lnSpc>
                <a:spcPct val="100000"/>
              </a:lnSpc>
              <a:spcBef>
                <a:spcPts val="400"/>
              </a:spcBef>
              <a:spcAft>
                <a:spcPts val="0"/>
              </a:spcAft>
              <a:buSzPts val="585"/>
              <a:buFont typeface="Gulim"/>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8" name="Google Shape;158;p94"/>
          <p:cNvSpPr/>
          <p:nvPr/>
        </p:nvSpPr>
        <p:spPr>
          <a:xfrm>
            <a:off x="-9144" y="4572000"/>
            <a:ext cx="9144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94"/>
          <p:cNvSpPr/>
          <p:nvPr/>
        </p:nvSpPr>
        <p:spPr>
          <a:xfrm>
            <a:off x="-9144" y="4663440"/>
            <a:ext cx="1463040"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0" name="Google Shape;160;p94"/>
          <p:cNvSpPr/>
          <p:nvPr/>
        </p:nvSpPr>
        <p:spPr>
          <a:xfrm>
            <a:off x="1545336" y="4654296"/>
            <a:ext cx="75986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1" name="Google Shape;161;p94"/>
          <p:cNvSpPr txBox="1">
            <a:spLocks noGrp="1"/>
          </p:cNvSpPr>
          <p:nvPr>
            <p:ph type="title"/>
          </p:nvPr>
        </p:nvSpPr>
        <p:spPr>
          <a:xfrm>
            <a:off x="1600200" y="4648200"/>
            <a:ext cx="73152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Twentieth Century"/>
              <a:buNone/>
              <a:defRPr sz="28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94"/>
          <p:cNvSpPr/>
          <p:nvPr/>
        </p:nvSpPr>
        <p:spPr>
          <a:xfrm>
            <a:off x="1447800" y="0"/>
            <a:ext cx="100584"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3" name="Google Shape;163;p94"/>
          <p:cNvSpPr txBox="1">
            <a:spLocks noGrp="1"/>
          </p:cNvSpPr>
          <p:nvPr>
            <p:ph type="dt" idx="10"/>
          </p:nvPr>
        </p:nvSpPr>
        <p:spPr>
          <a:xfrm>
            <a:off x="62484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94"/>
          <p:cNvSpPr txBox="1">
            <a:spLocks noGrp="1"/>
          </p:cNvSpPr>
          <p:nvPr>
            <p:ph type="sldNum" idx="12"/>
          </p:nvPr>
        </p:nvSpPr>
        <p:spPr>
          <a:xfrm>
            <a:off x="0" y="4667249"/>
            <a:ext cx="1447800" cy="663578"/>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2800"/>
              <a:buFont typeface="Arial"/>
              <a:buNone/>
              <a:defRPr sz="28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94"/>
          <p:cNvSpPr txBox="1">
            <a:spLocks noGrp="1"/>
          </p:cNvSpPr>
          <p:nvPr>
            <p:ph type="ftr" idx="11"/>
          </p:nvPr>
        </p:nvSpPr>
        <p:spPr>
          <a:xfrm>
            <a:off x="1600200" y="6248206"/>
            <a:ext cx="45720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94"/>
          <p:cNvSpPr>
            <a:spLocks noGrp="1"/>
          </p:cNvSpPr>
          <p:nvPr>
            <p:ph type="pic" idx="2"/>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제목 및 세로 텍스트" type="vertTx">
  <p:cSld name="VERTICAL_TEXT">
    <p:spTree>
      <p:nvGrpSpPr>
        <p:cNvPr id="1" name="Shape 167"/>
        <p:cNvGrpSpPr/>
        <p:nvPr/>
      </p:nvGrpSpPr>
      <p:grpSpPr>
        <a:xfrm>
          <a:off x="0" y="0"/>
          <a:ext cx="0" cy="0"/>
          <a:chOff x="0" y="0"/>
          <a:chExt cx="0" cy="0"/>
        </a:xfrm>
      </p:grpSpPr>
      <p:sp>
        <p:nvSpPr>
          <p:cNvPr id="168" name="Google Shape;168;p95"/>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95"/>
          <p:cNvSpPr txBox="1">
            <a:spLocks noGrp="1"/>
          </p:cNvSpPr>
          <p:nvPr>
            <p:ph type="body" idx="1"/>
          </p:nvPr>
        </p:nvSpPr>
        <p:spPr>
          <a:xfrm rot="5400000">
            <a:off x="2426208" y="-213360"/>
            <a:ext cx="4526280" cy="81534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0" name="Google Shape;170;p95"/>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95"/>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95"/>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세로 제목 및 텍스트" type="vertTitleAndTx">
  <p:cSld name="VERTICAL_TITLE_AND_VERTICAL_TEXT">
    <p:bg>
      <p:bgPr>
        <a:solidFill>
          <a:schemeClr val="lt1"/>
        </a:solidFill>
        <a:effectLst/>
      </p:bgPr>
    </p:bg>
    <p:spTree>
      <p:nvGrpSpPr>
        <p:cNvPr id="1" name="Shape 173"/>
        <p:cNvGrpSpPr/>
        <p:nvPr/>
      </p:nvGrpSpPr>
      <p:grpSpPr>
        <a:xfrm>
          <a:off x="0" y="0"/>
          <a:ext cx="0" cy="0"/>
          <a:chOff x="0" y="0"/>
          <a:chExt cx="0" cy="0"/>
        </a:xfrm>
      </p:grpSpPr>
      <p:sp>
        <p:nvSpPr>
          <p:cNvPr id="174" name="Google Shape;174;p96"/>
          <p:cNvSpPr txBox="1">
            <a:spLocks noGrp="1"/>
          </p:cNvSpPr>
          <p:nvPr>
            <p:ph type="title"/>
          </p:nvPr>
        </p:nvSpPr>
        <p:spPr>
          <a:xfrm rot="5400000">
            <a:off x="4823619" y="2339182"/>
            <a:ext cx="5516563" cy="20574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96"/>
          <p:cNvSpPr txBox="1">
            <a:spLocks noGrp="1"/>
          </p:cNvSpPr>
          <p:nvPr>
            <p:ph type="body" idx="1"/>
          </p:nvPr>
        </p:nvSpPr>
        <p:spPr>
          <a:xfrm rot="5400000">
            <a:off x="480218" y="586582"/>
            <a:ext cx="5516564" cy="55626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6" name="Google Shape;176;p96"/>
          <p:cNvSpPr txBox="1">
            <a:spLocks noGrp="1"/>
          </p:cNvSpPr>
          <p:nvPr>
            <p:ph type="dt" idx="10"/>
          </p:nvPr>
        </p:nvSpPr>
        <p:spPr>
          <a:xfrm>
            <a:off x="6553200" y="6248402"/>
            <a:ext cx="2209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96"/>
          <p:cNvSpPr txBox="1">
            <a:spLocks noGrp="1"/>
          </p:cNvSpPr>
          <p:nvPr>
            <p:ph type="ftr" idx="11"/>
          </p:nvPr>
        </p:nvSpPr>
        <p:spPr>
          <a:xfrm>
            <a:off x="457201" y="6248207"/>
            <a:ext cx="55734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96"/>
          <p:cNvSpPr/>
          <p:nvPr/>
        </p:nvSpPr>
        <p:spPr>
          <a:xfrm>
            <a:off x="6096318" y="0"/>
            <a:ext cx="32004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9" name="Google Shape;179;p96"/>
          <p:cNvSpPr/>
          <p:nvPr/>
        </p:nvSpPr>
        <p:spPr>
          <a:xfrm>
            <a:off x="6142038" y="609600"/>
            <a:ext cx="2286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96"/>
          <p:cNvSpPr/>
          <p:nvPr/>
        </p:nvSpPr>
        <p:spPr>
          <a:xfrm>
            <a:off x="6142038" y="0"/>
            <a:ext cx="2286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1" name="Google Shape;181;p96"/>
          <p:cNvSpPr txBox="1">
            <a:spLocks noGrp="1"/>
          </p:cNvSpPr>
          <p:nvPr>
            <p:ph type="sldNum" idx="12"/>
          </p:nvPr>
        </p:nvSpPr>
        <p:spPr>
          <a:xfrm rot="5400000">
            <a:off x="5989638" y="14446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제목, 텍스트 및 내용" type="txAndObj">
  <p:cSld name="TEXT_AND_OBJECT">
    <p:spTree>
      <p:nvGrpSpPr>
        <p:cNvPr id="1" name="Shape 182"/>
        <p:cNvGrpSpPr/>
        <p:nvPr/>
      </p:nvGrpSpPr>
      <p:grpSpPr>
        <a:xfrm>
          <a:off x="0" y="0"/>
          <a:ext cx="0" cy="0"/>
          <a:chOff x="0" y="0"/>
          <a:chExt cx="0" cy="0"/>
        </a:xfrm>
      </p:grpSpPr>
      <p:sp>
        <p:nvSpPr>
          <p:cNvPr id="183" name="Google Shape;183;p97"/>
          <p:cNvSpPr txBox="1">
            <a:spLocks noGrp="1"/>
          </p:cNvSpPr>
          <p:nvPr>
            <p:ph type="title"/>
          </p:nvPr>
        </p:nvSpPr>
        <p:spPr>
          <a:xfrm>
            <a:off x="1125538" y="381000"/>
            <a:ext cx="7789862" cy="5715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97"/>
          <p:cNvSpPr txBox="1">
            <a:spLocks noGrp="1"/>
          </p:cNvSpPr>
          <p:nvPr>
            <p:ph type="body" idx="1"/>
          </p:nvPr>
        </p:nvSpPr>
        <p:spPr>
          <a:xfrm>
            <a:off x="685800" y="1333500"/>
            <a:ext cx="4029075" cy="41529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5" name="Google Shape;185;p97"/>
          <p:cNvSpPr txBox="1">
            <a:spLocks noGrp="1"/>
          </p:cNvSpPr>
          <p:nvPr>
            <p:ph type="body" idx="2"/>
          </p:nvPr>
        </p:nvSpPr>
        <p:spPr>
          <a:xfrm>
            <a:off x="4867275" y="1333500"/>
            <a:ext cx="4030663" cy="4152900"/>
          </a:xfrm>
          <a:prstGeom prst="rect">
            <a:avLst/>
          </a:prstGeom>
          <a:noFill/>
          <a:ln>
            <a:noFill/>
          </a:ln>
        </p:spPr>
        <p:txBody>
          <a:bodyPr spcFirstLastPara="1" wrap="square" lIns="91425" tIns="45700" rIns="91425" bIns="45700" anchor="t" anchorCtr="0">
            <a:normAutofit/>
          </a:bodyPr>
          <a:lstStyle>
            <a:lvl1pPr marL="457200" lvl="0" indent="-297180" algn="l">
              <a:lnSpc>
                <a:spcPct val="100000"/>
              </a:lnSpc>
              <a:spcBef>
                <a:spcPts val="700"/>
              </a:spcBef>
              <a:spcAft>
                <a:spcPts val="0"/>
              </a:spcAft>
              <a:buSzPts val="1080"/>
              <a:buChar char="●"/>
              <a:defRPr/>
            </a:lvl1pPr>
            <a:lvl2pPr marL="914400" lvl="1" indent="-308610" algn="l">
              <a:lnSpc>
                <a:spcPct val="100000"/>
              </a:lnSpc>
              <a:spcBef>
                <a:spcPts val="550"/>
              </a:spcBef>
              <a:spcAft>
                <a:spcPts val="0"/>
              </a:spcAft>
              <a:buSzPts val="1260"/>
              <a:buChar char="●"/>
              <a:defRPr/>
            </a:lvl2pPr>
            <a:lvl3pPr marL="1371600" lvl="2" indent="-314325" algn="l">
              <a:lnSpc>
                <a:spcPct val="100000"/>
              </a:lnSpc>
              <a:spcBef>
                <a:spcPts val="500"/>
              </a:spcBef>
              <a:spcAft>
                <a:spcPts val="0"/>
              </a:spcAft>
              <a:buSzPts val="1350"/>
              <a:buChar char="●"/>
              <a:defRPr/>
            </a:lvl3pPr>
            <a:lvl4pPr marL="1828800" lvl="3" indent="-314325" algn="l">
              <a:lnSpc>
                <a:spcPct val="100000"/>
              </a:lnSpc>
              <a:spcBef>
                <a:spcPts val="400"/>
              </a:spcBef>
              <a:spcAft>
                <a:spcPts val="0"/>
              </a:spcAft>
              <a:buSzPts val="1350"/>
              <a:buChar char="●"/>
              <a:defRPr/>
            </a:lvl4pPr>
            <a:lvl5pPr marL="2286000" lvl="4" indent="-302895" algn="l">
              <a:lnSpc>
                <a:spcPct val="100000"/>
              </a:lnSpc>
              <a:spcBef>
                <a:spcPts val="400"/>
              </a:spcBef>
              <a:spcAft>
                <a:spcPts val="0"/>
              </a:spcAft>
              <a:buSzPts val="117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6" name="Google Shape;186;p97"/>
          <p:cNvSpPr txBox="1">
            <a:spLocks noGrp="1"/>
          </p:cNvSpPr>
          <p:nvPr>
            <p:ph type="sldNum" idx="12"/>
          </p:nvPr>
        </p:nvSpPr>
        <p:spPr>
          <a:xfrm>
            <a:off x="5884863" y="6400800"/>
            <a:ext cx="1905000" cy="457200"/>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제목 및 표" type="tbl">
  <p:cSld name="TABLE">
    <p:spTree>
      <p:nvGrpSpPr>
        <p:cNvPr id="1" name="Shape 187"/>
        <p:cNvGrpSpPr/>
        <p:nvPr/>
      </p:nvGrpSpPr>
      <p:grpSpPr>
        <a:xfrm>
          <a:off x="0" y="0"/>
          <a:ext cx="0" cy="0"/>
          <a:chOff x="0" y="0"/>
          <a:chExt cx="0" cy="0"/>
        </a:xfrm>
      </p:grpSpPr>
      <p:sp>
        <p:nvSpPr>
          <p:cNvPr id="188" name="Google Shape;188;p98"/>
          <p:cNvSpPr txBox="1">
            <a:spLocks noGrp="1"/>
          </p:cNvSpPr>
          <p:nvPr>
            <p:ph type="title"/>
          </p:nvPr>
        </p:nvSpPr>
        <p:spPr>
          <a:xfrm>
            <a:off x="1260475" y="381000"/>
            <a:ext cx="7654925" cy="5715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98"/>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98"/>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98"/>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만" type="titleOnly">
  <p:cSld name="TITLE_ONLY">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7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구역 머리글" type="secHead">
  <p:cSld name="SECTION_HEADER">
    <p:spTree>
      <p:nvGrpSpPr>
        <p:cNvPr id="1" name="Shape 32"/>
        <p:cNvGrpSpPr/>
        <p:nvPr/>
      </p:nvGrpSpPr>
      <p:grpSpPr>
        <a:xfrm>
          <a:off x="0" y="0"/>
          <a:ext cx="0" cy="0"/>
          <a:chOff x="0" y="0"/>
          <a:chExt cx="0" cy="0"/>
        </a:xfrm>
      </p:grpSpPr>
      <p:sp>
        <p:nvSpPr>
          <p:cNvPr id="33" name="Google Shape;33;p7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Malgun Gothic"/>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5" name="Google Shape;35;p7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콘텐츠 2개" type="twoObj">
  <p:cSld name="TWO_OBJECTS">
    <p:spTree>
      <p:nvGrpSpPr>
        <p:cNvPr id="1" name="Shape 38"/>
        <p:cNvGrpSpPr/>
        <p:nvPr/>
      </p:nvGrpSpPr>
      <p:grpSpPr>
        <a:xfrm>
          <a:off x="0" y="0"/>
          <a:ext cx="0" cy="0"/>
          <a:chOff x="0" y="0"/>
          <a:chExt cx="0" cy="0"/>
        </a:xfrm>
      </p:grpSpPr>
      <p:sp>
        <p:nvSpPr>
          <p:cNvPr id="39" name="Google Shape;39;p7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7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7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비교" type="twoTxTwoObj">
  <p:cSld name="TWO_OBJECTS_WITH_TEXT">
    <p:spTree>
      <p:nvGrpSpPr>
        <p:cNvPr id="1" name="Shape 45"/>
        <p:cNvGrpSpPr/>
        <p:nvPr/>
      </p:nvGrpSpPr>
      <p:grpSpPr>
        <a:xfrm>
          <a:off x="0" y="0"/>
          <a:ext cx="0" cy="0"/>
          <a:chOff x="0" y="0"/>
          <a:chExt cx="0" cy="0"/>
        </a:xfrm>
      </p:grpSpPr>
      <p:sp>
        <p:nvSpPr>
          <p:cNvPr id="46" name="Google Shape;46;p7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7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7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7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7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빈 화면" type="blank">
  <p:cSld name="BLANK">
    <p:spTree>
      <p:nvGrpSpPr>
        <p:cNvPr id="1" name="Shape 54"/>
        <p:cNvGrpSpPr/>
        <p:nvPr/>
      </p:nvGrpSpPr>
      <p:grpSpPr>
        <a:xfrm>
          <a:off x="0" y="0"/>
          <a:ext cx="0" cy="0"/>
          <a:chOff x="0" y="0"/>
          <a:chExt cx="0" cy="0"/>
        </a:xfrm>
      </p:grpSpPr>
      <p:sp>
        <p:nvSpPr>
          <p:cNvPr id="55" name="Google Shape;55;p7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캡션 있는 콘텐츠" type="objTx">
  <p:cSld name="OBJECT_WITH_CAPTION_TEXT">
    <p:spTree>
      <p:nvGrpSpPr>
        <p:cNvPr id="1" name="Shape 58"/>
        <p:cNvGrpSpPr/>
        <p:nvPr/>
      </p:nvGrpSpPr>
      <p:grpSpPr>
        <a:xfrm>
          <a:off x="0" y="0"/>
          <a:ext cx="0" cy="0"/>
          <a:chOff x="0" y="0"/>
          <a:chExt cx="0" cy="0"/>
        </a:xfrm>
      </p:grpSpPr>
      <p:sp>
        <p:nvSpPr>
          <p:cNvPr id="59" name="Google Shape;59;p8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8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8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캡션 있는 그림" type="picTx">
  <p:cSld name="PICTURE_WITH_CAPTION_TEXT">
    <p:spTree>
      <p:nvGrpSpPr>
        <p:cNvPr id="1" name="Shape 65"/>
        <p:cNvGrpSpPr/>
        <p:nvPr/>
      </p:nvGrpSpPr>
      <p:grpSpPr>
        <a:xfrm>
          <a:off x="0" y="0"/>
          <a:ext cx="0" cy="0"/>
          <a:chOff x="0" y="0"/>
          <a:chExt cx="0" cy="0"/>
        </a:xfrm>
      </p:grpSpPr>
      <p:sp>
        <p:nvSpPr>
          <p:cNvPr id="66" name="Google Shape;66;p8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Malgun Gothic"/>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1"/>
          <p:cNvSpPr>
            <a:spLocks noGrp="1"/>
          </p:cNvSpPr>
          <p:nvPr>
            <p:ph type="pic" idx="2"/>
          </p:nvPr>
        </p:nvSpPr>
        <p:spPr>
          <a:xfrm>
            <a:off x="3887391" y="987426"/>
            <a:ext cx="4629150" cy="4873625"/>
          </a:xfrm>
          <a:prstGeom prst="rect">
            <a:avLst/>
          </a:prstGeom>
          <a:noFill/>
          <a:ln>
            <a:noFill/>
          </a:ln>
        </p:spPr>
      </p:sp>
      <p:sp>
        <p:nvSpPr>
          <p:cNvPr id="68" name="Google Shape;68;p8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8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8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Malgun Gothic"/>
              <a:buNone/>
              <a:defRPr sz="33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Malgun Gothic"/>
                <a:ea typeface="Malgun Gothic"/>
                <a:cs typeface="Malgun Gothic"/>
                <a:sym typeface="Malgun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Malgun Gothic"/>
                <a:ea typeface="Malgun Gothic"/>
                <a:cs typeface="Malgun Gothic"/>
                <a:sym typeface="Malgun Gothic"/>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7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84"/>
          <p:cNvSpPr txBox="1">
            <a:spLocks noGrp="1"/>
          </p:cNvSpPr>
          <p:nvPr>
            <p:ph type="title"/>
          </p:nvPr>
        </p:nvSpPr>
        <p:spPr>
          <a:xfrm>
            <a:off x="609600" y="228600"/>
            <a:ext cx="8153400" cy="9906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6" name="Google Shape;86;p84"/>
          <p:cNvSpPr txBox="1">
            <a:spLocks noGrp="1"/>
          </p:cNvSpPr>
          <p:nvPr>
            <p:ph type="body" idx="1"/>
          </p:nvPr>
        </p:nvSpPr>
        <p:spPr>
          <a:xfrm>
            <a:off x="612648" y="1600200"/>
            <a:ext cx="8153400" cy="4526280"/>
          </a:xfrm>
          <a:prstGeom prst="rect">
            <a:avLst/>
          </a:prstGeom>
          <a:noFill/>
          <a:ln>
            <a:noFill/>
          </a:ln>
        </p:spPr>
        <p:txBody>
          <a:bodyPr spcFirstLastPara="1" wrap="square" lIns="91425" tIns="45700" rIns="91425" bIns="45700" anchor="t" anchorCtr="0">
            <a:normAutofit/>
          </a:bodyPr>
          <a:lstStyle>
            <a:lvl1pPr marL="457200" marR="0" lvl="0" indent="-297180" algn="l" rtl="0">
              <a:lnSpc>
                <a:spcPct val="100000"/>
              </a:lnSpc>
              <a:spcBef>
                <a:spcPts val="700"/>
              </a:spcBef>
              <a:spcAft>
                <a:spcPts val="0"/>
              </a:spcAft>
              <a:buClr>
                <a:schemeClr val="accent2"/>
              </a:buClr>
              <a:buSzPts val="1080"/>
              <a:buFont typeface="Noto Sans Symbols"/>
              <a:buChar char="●"/>
              <a:defRPr sz="1800" b="0" i="0" u="none" strike="noStrike" cap="none">
                <a:solidFill>
                  <a:schemeClr val="dk1"/>
                </a:solidFill>
                <a:latin typeface="Gulim"/>
                <a:ea typeface="Gulim"/>
                <a:cs typeface="Gulim"/>
                <a:sym typeface="Gulim"/>
              </a:defRPr>
            </a:lvl1pPr>
            <a:lvl2pPr marL="914400" marR="0" lvl="1" indent="-308610" algn="l" rtl="0">
              <a:lnSpc>
                <a:spcPct val="100000"/>
              </a:lnSpc>
              <a:spcBef>
                <a:spcPts val="550"/>
              </a:spcBef>
              <a:spcAft>
                <a:spcPts val="0"/>
              </a:spcAft>
              <a:buClr>
                <a:schemeClr val="accent1"/>
              </a:buClr>
              <a:buSzPts val="1260"/>
              <a:buFont typeface="Noto Sans Symbols"/>
              <a:buChar char="●"/>
              <a:defRPr sz="1800" b="0" i="0" u="none" strike="noStrike" cap="none">
                <a:solidFill>
                  <a:schemeClr val="dk1"/>
                </a:solidFill>
                <a:latin typeface="Gulim"/>
                <a:ea typeface="Gulim"/>
                <a:cs typeface="Gulim"/>
                <a:sym typeface="Gulim"/>
              </a:defRPr>
            </a:lvl2pPr>
            <a:lvl3pPr marL="1371600" marR="0" lvl="2" indent="-314325" algn="l" rtl="0">
              <a:lnSpc>
                <a:spcPct val="100000"/>
              </a:lnSpc>
              <a:spcBef>
                <a:spcPts val="500"/>
              </a:spcBef>
              <a:spcAft>
                <a:spcPts val="0"/>
              </a:spcAft>
              <a:buClr>
                <a:schemeClr val="accent2"/>
              </a:buClr>
              <a:buSzPts val="1350"/>
              <a:buFont typeface="Noto Sans Symbols"/>
              <a:buChar char="●"/>
              <a:defRPr sz="1800" b="0" i="0" u="none" strike="noStrike" cap="none">
                <a:solidFill>
                  <a:schemeClr val="dk1"/>
                </a:solidFill>
                <a:latin typeface="Gulim"/>
                <a:ea typeface="Gulim"/>
                <a:cs typeface="Gulim"/>
                <a:sym typeface="Gulim"/>
              </a:defRPr>
            </a:lvl3pPr>
            <a:lvl4pPr marL="1828800" marR="0" lvl="3" indent="-314325" algn="l" rtl="0">
              <a:lnSpc>
                <a:spcPct val="100000"/>
              </a:lnSpc>
              <a:spcBef>
                <a:spcPts val="400"/>
              </a:spcBef>
              <a:spcAft>
                <a:spcPts val="0"/>
              </a:spcAft>
              <a:buClr>
                <a:schemeClr val="accent3"/>
              </a:buClr>
              <a:buSzPts val="1350"/>
              <a:buFont typeface="Noto Sans Symbols"/>
              <a:buChar char="●"/>
              <a:defRPr sz="1800" b="0" i="0" u="none" strike="noStrike" cap="none">
                <a:solidFill>
                  <a:schemeClr val="dk1"/>
                </a:solidFill>
                <a:latin typeface="Gulim"/>
                <a:ea typeface="Gulim"/>
                <a:cs typeface="Gulim"/>
                <a:sym typeface="Gulim"/>
              </a:defRPr>
            </a:lvl4pPr>
            <a:lvl5pPr marL="2286000" marR="0" lvl="4" indent="-302895" algn="l" rtl="0">
              <a:lnSpc>
                <a:spcPct val="100000"/>
              </a:lnSpc>
              <a:spcBef>
                <a:spcPts val="400"/>
              </a:spcBef>
              <a:spcAft>
                <a:spcPts val="0"/>
              </a:spcAft>
              <a:buClr>
                <a:schemeClr val="accent4"/>
              </a:buClr>
              <a:buSzPts val="1170"/>
              <a:buFont typeface="Noto Sans Symbols"/>
              <a:buChar char="●"/>
              <a:defRPr sz="1800" b="0" i="0" u="none" strike="noStrike" cap="none">
                <a:solidFill>
                  <a:schemeClr val="dk1"/>
                </a:solidFill>
                <a:latin typeface="Gulim"/>
                <a:ea typeface="Gulim"/>
                <a:cs typeface="Gulim"/>
                <a:sym typeface="Gulim"/>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87" name="Google Shape;87;p84"/>
          <p:cNvSpPr txBox="1">
            <a:spLocks noGrp="1"/>
          </p:cNvSpPr>
          <p:nvPr>
            <p:ph type="dt" idx="10"/>
          </p:nvPr>
        </p:nvSpPr>
        <p:spPr>
          <a:xfrm>
            <a:off x="6096000" y="6248400"/>
            <a:ext cx="26670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8" name="Google Shape;88;p84"/>
          <p:cNvSpPr txBox="1">
            <a:spLocks noGrp="1"/>
          </p:cNvSpPr>
          <p:nvPr>
            <p:ph type="ftr" idx="11"/>
          </p:nvPr>
        </p:nvSpPr>
        <p:spPr>
          <a:xfrm>
            <a:off x="609600" y="6248206"/>
            <a:ext cx="5421083"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9" name="Google Shape;89;p84"/>
          <p:cNvSpPr/>
          <p:nvPr/>
        </p:nvSpPr>
        <p:spPr>
          <a:xfrm>
            <a:off x="0" y="1234440"/>
            <a:ext cx="9144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0" name="Google Shape;90;p84"/>
          <p:cNvSpPr/>
          <p:nvPr/>
        </p:nvSpPr>
        <p:spPr>
          <a:xfrm>
            <a:off x="0" y="1280160"/>
            <a:ext cx="5334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84"/>
          <p:cNvSpPr/>
          <p:nvPr/>
        </p:nvSpPr>
        <p:spPr>
          <a:xfrm>
            <a:off x="590550" y="1280160"/>
            <a:ext cx="855345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2" name="Google Shape;92;p84"/>
          <p:cNvSpPr txBox="1">
            <a:spLocks noGrp="1"/>
          </p:cNvSpPr>
          <p:nvPr>
            <p:ph type="sldNum" idx="12"/>
          </p:nvPr>
        </p:nvSpPr>
        <p:spPr>
          <a:xfrm>
            <a:off x="0" y="1272222"/>
            <a:ext cx="533400" cy="244476"/>
          </a:xfrm>
          <a:prstGeom prst="rect">
            <a:avLst/>
          </a:prstGeom>
          <a:noFill/>
          <a:ln>
            <a:noFill/>
          </a:ln>
        </p:spPr>
        <p:txBody>
          <a:bodyPr spcFirstLastPara="1" wrap="square" lIns="91425" tIns="45700" rIns="91425" bIns="45700" anchor="ctr" anchorCtr="0">
            <a:normAutofit/>
          </a:bodyPr>
          <a:lstStyle>
            <a:lvl1pPr marL="0" marR="0" lvl="0"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400"/>
              <a:buFont typeface="Arial"/>
              <a:buNone/>
              <a:defRPr sz="1400" b="1"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pic>
        <p:nvPicPr>
          <p:cNvPr id="93" name="Google Shape;93;p84" descr="Image result for java icon"/>
          <p:cNvPicPr preferRelativeResize="0"/>
          <p:nvPr/>
        </p:nvPicPr>
        <p:blipFill rotWithShape="1">
          <a:blip r:embed="rId16">
            <a:alphaModFix/>
          </a:blip>
          <a:srcRect/>
          <a:stretch/>
        </p:blipFill>
        <p:spPr>
          <a:xfrm>
            <a:off x="53614" y="339962"/>
            <a:ext cx="426171" cy="76787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500"/>
              <a:buFont typeface="Malgun Gothic"/>
              <a:buNone/>
            </a:pPr>
            <a:r>
              <a:rPr lang="en"/>
              <a:t>Ch.7 Loops​ </a:t>
            </a:r>
            <a:endParaRPr/>
          </a:p>
        </p:txBody>
      </p:sp>
      <p:sp>
        <p:nvSpPr>
          <p:cNvPr id="197" name="Google Shape;197;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a:t>
            </a:r>
            <a:endParaRPr/>
          </a:p>
        </p:txBody>
      </p:sp>
      <p:pic>
        <p:nvPicPr>
          <p:cNvPr id="282" name="Google Shape;282;p10"/>
          <p:cNvPicPr preferRelativeResize="0">
            <a:picLocks noGrp="1"/>
          </p:cNvPicPr>
          <p:nvPr>
            <p:ph type="body" idx="1"/>
          </p:nvPr>
        </p:nvPicPr>
        <p:blipFill rotWithShape="1">
          <a:blip r:embed="rId3">
            <a:alphaModFix/>
          </a:blip>
          <a:srcRect/>
          <a:stretch/>
        </p:blipFill>
        <p:spPr>
          <a:xfrm>
            <a:off x="628650" y="2084472"/>
            <a:ext cx="7886700" cy="3833643"/>
          </a:xfrm>
          <a:prstGeom prst="rect">
            <a:avLst/>
          </a:prstGeom>
          <a:noFill/>
          <a:ln>
            <a:noFill/>
          </a:ln>
        </p:spPr>
      </p:pic>
      <p:grpSp>
        <p:nvGrpSpPr>
          <p:cNvPr id="283" name="Google Shape;283;p10"/>
          <p:cNvGrpSpPr/>
          <p:nvPr/>
        </p:nvGrpSpPr>
        <p:grpSpPr>
          <a:xfrm>
            <a:off x="4940752" y="5274649"/>
            <a:ext cx="3970166" cy="1583351"/>
            <a:chOff x="5038165" y="815788"/>
            <a:chExt cx="3663880" cy="1316231"/>
          </a:xfrm>
        </p:grpSpPr>
        <p:pic>
          <p:nvPicPr>
            <p:cNvPr id="284" name="Google Shape;284;p10"/>
            <p:cNvPicPr preferRelativeResize="0"/>
            <p:nvPr/>
          </p:nvPicPr>
          <p:blipFill rotWithShape="1">
            <a:blip r:embed="rId4">
              <a:alphaModFix/>
            </a:blip>
            <a:srcRect/>
            <a:stretch/>
          </p:blipFill>
          <p:spPr>
            <a:xfrm>
              <a:off x="6556679" y="1781959"/>
              <a:ext cx="745785" cy="350060"/>
            </a:xfrm>
            <a:prstGeom prst="rect">
              <a:avLst/>
            </a:prstGeom>
            <a:noFill/>
            <a:ln>
              <a:noFill/>
            </a:ln>
          </p:spPr>
        </p:pic>
        <p:sp>
          <p:nvSpPr>
            <p:cNvPr id="285" name="Google Shape;285;p10"/>
            <p:cNvSpPr/>
            <p:nvPr/>
          </p:nvSpPr>
          <p:spPr>
            <a:xfrm>
              <a:off x="5038165" y="815788"/>
              <a:ext cx="3663880" cy="1123893"/>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Hello World!</a:t>
              </a:r>
              <a:endParaRPr sz="1200" b="0" i="0" u="none" strike="noStrike" cap="none">
                <a:solidFill>
                  <a:schemeClr val="lt1"/>
                </a:solidFill>
                <a:latin typeface="Arial"/>
                <a:ea typeface="Arial"/>
                <a:cs typeface="Arial"/>
                <a:sym typeface="Arial"/>
              </a:endParaRPr>
            </a:p>
          </p:txBody>
        </p:sp>
      </p:grpSp>
      <p:sp>
        <p:nvSpPr>
          <p:cNvPr id="286" name="Google Shape;286;p10"/>
          <p:cNvSpPr txBox="1"/>
          <p:nvPr/>
        </p:nvSpPr>
        <p:spPr>
          <a:xfrm>
            <a:off x="3244647" y="3279066"/>
            <a:ext cx="1199367" cy="253916"/>
          </a:xfrm>
          <a:prstGeom prst="rect">
            <a:avLst/>
          </a:prstGeom>
          <a:solidFill>
            <a:srgbClr val="CCCC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Arial"/>
                <a:ea typeface="Arial"/>
                <a:cs typeface="Arial"/>
                <a:sym typeface="Arial"/>
              </a:rPr>
              <a:t>Repeat condition</a:t>
            </a:r>
            <a:endParaRPr sz="1050" b="0" i="0" u="none" strike="noStrike" cap="none">
              <a:solidFill>
                <a:srgbClr val="000000"/>
              </a:solidFill>
              <a:latin typeface="Arial"/>
              <a:ea typeface="Arial"/>
              <a:cs typeface="Arial"/>
              <a:sym typeface="Arial"/>
            </a:endParaRPr>
          </a:p>
        </p:txBody>
      </p:sp>
      <p:sp>
        <p:nvSpPr>
          <p:cNvPr id="287" name="Google Shape;287;p10"/>
          <p:cNvSpPr txBox="1"/>
          <p:nvPr/>
        </p:nvSpPr>
        <p:spPr>
          <a:xfrm>
            <a:off x="4989873" y="3800176"/>
            <a:ext cx="1099981" cy="253916"/>
          </a:xfrm>
          <a:prstGeom prst="rect">
            <a:avLst/>
          </a:prstGeom>
          <a:solidFill>
            <a:srgbClr val="CCCC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Arial"/>
                <a:ea typeface="Arial"/>
                <a:cs typeface="Arial"/>
                <a:sym typeface="Arial"/>
              </a:rPr>
              <a:t>Repeat content</a:t>
            </a:r>
            <a:endParaRPr sz="105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while statement execution process</a:t>
            </a:r>
            <a:endParaRPr/>
          </a:p>
        </p:txBody>
      </p:sp>
      <p:pic>
        <p:nvPicPr>
          <p:cNvPr id="293" name="Google Shape;293;p11"/>
          <p:cNvPicPr preferRelativeResize="0">
            <a:picLocks noGrp="1"/>
          </p:cNvPicPr>
          <p:nvPr>
            <p:ph type="body" idx="1"/>
          </p:nvPr>
        </p:nvPicPr>
        <p:blipFill rotWithShape="1">
          <a:blip r:embed="rId3">
            <a:alphaModFix/>
          </a:blip>
          <a:srcRect/>
          <a:stretch/>
        </p:blipFill>
        <p:spPr>
          <a:xfrm>
            <a:off x="958074" y="1825625"/>
            <a:ext cx="7227852" cy="4351338"/>
          </a:xfrm>
          <a:prstGeom prst="rect">
            <a:avLst/>
          </a:prstGeom>
          <a:noFill/>
          <a:ln>
            <a:noFill/>
          </a:ln>
        </p:spPr>
      </p:pic>
      <p:sp>
        <p:nvSpPr>
          <p:cNvPr id="294" name="Google Shape;294;p11"/>
          <p:cNvSpPr txBox="1"/>
          <p:nvPr/>
        </p:nvSpPr>
        <p:spPr>
          <a:xfrm>
            <a:off x="6863440" y="2547255"/>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295" name="Google Shape;295;p11"/>
          <p:cNvSpPr txBox="1"/>
          <p:nvPr/>
        </p:nvSpPr>
        <p:spPr>
          <a:xfrm>
            <a:off x="6776348" y="2819401"/>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296" name="Google Shape;296;p11"/>
          <p:cNvSpPr txBox="1"/>
          <p:nvPr/>
        </p:nvSpPr>
        <p:spPr>
          <a:xfrm>
            <a:off x="6868881" y="3102425"/>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297" name="Google Shape;297;p11"/>
          <p:cNvSpPr txBox="1"/>
          <p:nvPr/>
        </p:nvSpPr>
        <p:spPr>
          <a:xfrm>
            <a:off x="6847110" y="3390899"/>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298" name="Google Shape;298;p11"/>
          <p:cNvSpPr txBox="1"/>
          <p:nvPr/>
        </p:nvSpPr>
        <p:spPr>
          <a:xfrm>
            <a:off x="6852550" y="3663043"/>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299" name="Google Shape;299;p11"/>
          <p:cNvSpPr txBox="1"/>
          <p:nvPr/>
        </p:nvSpPr>
        <p:spPr>
          <a:xfrm>
            <a:off x="6847109" y="3935189"/>
            <a:ext cx="462648" cy="215444"/>
          </a:xfrm>
          <a:prstGeom prst="rect">
            <a:avLst/>
          </a:prstGeom>
          <a:solidFill>
            <a:srgbClr val="FBE4D4"/>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False</a:t>
            </a:r>
            <a:endParaRPr sz="800" b="0" i="0" u="none" strike="noStrike" cap="none">
              <a:solidFill>
                <a:srgbClr val="000000"/>
              </a:solidFill>
              <a:latin typeface="Arial"/>
              <a:ea typeface="Arial"/>
              <a:cs typeface="Arial"/>
              <a:sym typeface="Arial"/>
            </a:endParaRPr>
          </a:p>
        </p:txBody>
      </p:sp>
      <p:sp>
        <p:nvSpPr>
          <p:cNvPr id="300" name="Google Shape;300;p11"/>
          <p:cNvSpPr txBox="1"/>
          <p:nvPr/>
        </p:nvSpPr>
        <p:spPr>
          <a:xfrm>
            <a:off x="5309420" y="2290915"/>
            <a:ext cx="822661" cy="184666"/>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1" i="0" u="none" strike="noStrike" cap="none">
                <a:solidFill>
                  <a:srgbClr val="000000"/>
                </a:solidFill>
                <a:latin typeface="Arial"/>
                <a:ea typeface="Arial"/>
                <a:cs typeface="Arial"/>
                <a:sym typeface="Arial"/>
              </a:rPr>
              <a:t>Number of repeat</a:t>
            </a:r>
            <a:endParaRPr sz="600" b="1" i="0" u="none" strike="noStrike" cap="none">
              <a:solidFill>
                <a:srgbClr val="000000"/>
              </a:solidFill>
              <a:latin typeface="Arial"/>
              <a:ea typeface="Arial"/>
              <a:cs typeface="Arial"/>
              <a:sym typeface="Arial"/>
            </a:endParaRPr>
          </a:p>
        </p:txBody>
      </p:sp>
      <p:sp>
        <p:nvSpPr>
          <p:cNvPr id="301" name="Google Shape;301;p11"/>
          <p:cNvSpPr txBox="1"/>
          <p:nvPr/>
        </p:nvSpPr>
        <p:spPr>
          <a:xfrm>
            <a:off x="6233652" y="2286003"/>
            <a:ext cx="524503" cy="184666"/>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1" i="0" u="none" strike="noStrike" cap="none">
                <a:solidFill>
                  <a:srgbClr val="000000"/>
                </a:solidFill>
                <a:latin typeface="Arial"/>
                <a:ea typeface="Arial"/>
                <a:cs typeface="Arial"/>
                <a:sym typeface="Arial"/>
              </a:rPr>
              <a:t>Value of i</a:t>
            </a:r>
            <a:endParaRPr sz="6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while statement execution process</a:t>
            </a:r>
            <a:endParaRPr/>
          </a:p>
        </p:txBody>
      </p:sp>
      <p:pic>
        <p:nvPicPr>
          <p:cNvPr id="307" name="Google Shape;307;p12"/>
          <p:cNvPicPr preferRelativeResize="0">
            <a:picLocks noGrp="1"/>
          </p:cNvPicPr>
          <p:nvPr>
            <p:ph type="body" idx="1"/>
          </p:nvPr>
        </p:nvPicPr>
        <p:blipFill rotWithShape="1">
          <a:blip r:embed="rId3">
            <a:alphaModFix/>
          </a:blip>
          <a:srcRect/>
          <a:stretch/>
        </p:blipFill>
        <p:spPr>
          <a:xfrm>
            <a:off x="993409" y="1621971"/>
            <a:ext cx="7421248" cy="4642758"/>
          </a:xfrm>
          <a:prstGeom prst="rect">
            <a:avLst/>
          </a:prstGeom>
          <a:noFill/>
          <a:ln>
            <a:noFill/>
          </a:ln>
        </p:spPr>
      </p:pic>
      <p:sp>
        <p:nvSpPr>
          <p:cNvPr id="308" name="Google Shape;308;p12"/>
          <p:cNvSpPr txBox="1"/>
          <p:nvPr/>
        </p:nvSpPr>
        <p:spPr>
          <a:xfrm>
            <a:off x="7037613" y="2122710"/>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309" name="Google Shape;309;p12"/>
          <p:cNvSpPr txBox="1"/>
          <p:nvPr/>
        </p:nvSpPr>
        <p:spPr>
          <a:xfrm>
            <a:off x="6950521" y="2394856"/>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310" name="Google Shape;310;p12"/>
          <p:cNvSpPr txBox="1"/>
          <p:nvPr/>
        </p:nvSpPr>
        <p:spPr>
          <a:xfrm>
            <a:off x="7043054" y="2656108"/>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311" name="Google Shape;311;p12"/>
          <p:cNvSpPr txBox="1"/>
          <p:nvPr/>
        </p:nvSpPr>
        <p:spPr>
          <a:xfrm>
            <a:off x="7037612" y="2917367"/>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312" name="Google Shape;312;p12"/>
          <p:cNvSpPr txBox="1"/>
          <p:nvPr/>
        </p:nvSpPr>
        <p:spPr>
          <a:xfrm>
            <a:off x="7037609" y="3173182"/>
            <a:ext cx="408217" cy="21544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True</a:t>
            </a:r>
            <a:endParaRPr sz="800" b="0" i="0" u="none" strike="noStrike" cap="none">
              <a:solidFill>
                <a:srgbClr val="000000"/>
              </a:solidFill>
              <a:latin typeface="Arial"/>
              <a:ea typeface="Arial"/>
              <a:cs typeface="Arial"/>
              <a:sym typeface="Arial"/>
            </a:endParaRPr>
          </a:p>
        </p:txBody>
      </p:sp>
      <p:sp>
        <p:nvSpPr>
          <p:cNvPr id="313" name="Google Shape;313;p12"/>
          <p:cNvSpPr txBox="1"/>
          <p:nvPr/>
        </p:nvSpPr>
        <p:spPr>
          <a:xfrm>
            <a:off x="7026725" y="3434442"/>
            <a:ext cx="462648" cy="215444"/>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False</a:t>
            </a:r>
            <a:endParaRPr sz="800" b="0" i="0" u="none" strike="noStrike" cap="none">
              <a:solidFill>
                <a:srgbClr val="000000"/>
              </a:solidFill>
              <a:latin typeface="Arial"/>
              <a:ea typeface="Arial"/>
              <a:cs typeface="Arial"/>
              <a:sym typeface="Arial"/>
            </a:endParaRPr>
          </a:p>
        </p:txBody>
      </p:sp>
      <p:sp>
        <p:nvSpPr>
          <p:cNvPr id="314" name="Google Shape;314;p12"/>
          <p:cNvSpPr txBox="1"/>
          <p:nvPr/>
        </p:nvSpPr>
        <p:spPr>
          <a:xfrm>
            <a:off x="5624054" y="1902541"/>
            <a:ext cx="822661" cy="184666"/>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1" i="0" u="none" strike="noStrike" cap="none">
                <a:solidFill>
                  <a:srgbClr val="000000"/>
                </a:solidFill>
                <a:latin typeface="Arial"/>
                <a:ea typeface="Arial"/>
                <a:cs typeface="Arial"/>
                <a:sym typeface="Arial"/>
              </a:rPr>
              <a:t>Number of repeat</a:t>
            </a:r>
            <a:endParaRPr sz="600" b="1" i="0" u="none" strike="noStrike" cap="none">
              <a:solidFill>
                <a:srgbClr val="000000"/>
              </a:solidFill>
              <a:latin typeface="Arial"/>
              <a:ea typeface="Arial"/>
              <a:cs typeface="Arial"/>
              <a:sym typeface="Arial"/>
            </a:endParaRPr>
          </a:p>
        </p:txBody>
      </p:sp>
      <p:sp>
        <p:nvSpPr>
          <p:cNvPr id="315" name="Google Shape;315;p12"/>
          <p:cNvSpPr txBox="1"/>
          <p:nvPr/>
        </p:nvSpPr>
        <p:spPr>
          <a:xfrm>
            <a:off x="6518790" y="1897629"/>
            <a:ext cx="524503" cy="184666"/>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en" sz="600" b="1" i="0" u="none" strike="noStrike" cap="none">
                <a:solidFill>
                  <a:srgbClr val="000000"/>
                </a:solidFill>
                <a:latin typeface="Arial"/>
                <a:ea typeface="Arial"/>
                <a:cs typeface="Arial"/>
                <a:sym typeface="Arial"/>
              </a:rPr>
              <a:t>Value of i</a:t>
            </a:r>
            <a:endParaRPr sz="600" b="1" i="0" u="none" strike="noStrike" cap="none">
              <a:solidFill>
                <a:srgbClr val="000000"/>
              </a:solidFill>
              <a:latin typeface="Arial"/>
              <a:ea typeface="Arial"/>
              <a:cs typeface="Arial"/>
              <a:sym typeface="Arial"/>
            </a:endParaRPr>
          </a:p>
        </p:txBody>
      </p:sp>
      <p:sp>
        <p:nvSpPr>
          <p:cNvPr id="316" name="Google Shape;316;p12"/>
          <p:cNvSpPr txBox="1"/>
          <p:nvPr/>
        </p:nvSpPr>
        <p:spPr>
          <a:xfrm>
            <a:off x="5489143" y="5221090"/>
            <a:ext cx="2452916"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loop stops when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the condition becomes false.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3"/>
          <p:cNvSpPr/>
          <p:nvPr/>
        </p:nvSpPr>
        <p:spPr>
          <a:xfrm>
            <a:off x="767807" y="1219200"/>
            <a:ext cx="7464425" cy="5272088"/>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r>
              <a:rPr lang="en" sz="1600" b="0" i="0" u="none" strike="noStrike" cap="none">
                <a:solidFill>
                  <a:srgbClr val="008000"/>
                </a:solidFill>
                <a:latin typeface="Trebuchet MS"/>
                <a:ea typeface="Trebuchet MS"/>
                <a:cs typeface="Trebuchet MS"/>
                <a:sym typeface="Trebuchet MS"/>
              </a:rPr>
              <a:t>// Program to print multiplication tables using while loop</a:t>
            </a: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 stdio.h &gt;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8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n;</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a:t>
            </a:r>
            <a:r>
              <a:rPr lang="en" sz="1600" b="0" i="0" u="none" strike="noStrike" cap="none">
                <a:solidFill>
                  <a:srgbClr val="000000"/>
                </a:solidFill>
                <a:latin typeface="Trebuchet MS"/>
                <a:ea typeface="Trebuchet MS"/>
                <a:cs typeface="Trebuchet MS"/>
                <a:sym typeface="Trebuchet MS"/>
              </a:rPr>
              <a:t> i = 1;</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The string you want to print : "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scanf ( </a:t>
            </a:r>
            <a:r>
              <a:rPr lang="en" sz="1600" b="0" i="0" u="none" strike="noStrike" cap="none">
                <a:solidFill>
                  <a:srgbClr val="800000"/>
                </a:solidFill>
                <a:latin typeface="Trebuchet MS"/>
                <a:ea typeface="Trebuchet MS"/>
                <a:cs typeface="Trebuchet MS"/>
                <a:sym typeface="Trebuchet MS"/>
              </a:rPr>
              <a:t>"%d" </a:t>
            </a:r>
            <a:r>
              <a:rPr lang="en" sz="1600" b="0" i="0" u="none" strike="noStrike" cap="none">
                <a:solidFill>
                  <a:srgbClr val="000000"/>
                </a:solidFill>
                <a:latin typeface="Trebuchet MS"/>
                <a:ea typeface="Trebuchet MS"/>
                <a:cs typeface="Trebuchet MS"/>
                <a:sym typeface="Trebuchet MS"/>
              </a:rPr>
              <a:t>, &amp;n);</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 i &lt;= 9)</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"%d*%d = %d \n" </a:t>
            </a:r>
            <a:r>
              <a:rPr lang="en" sz="1600" b="0" i="0" u="none" strike="noStrike" cap="none">
                <a:solidFill>
                  <a:srgbClr val="000000"/>
                </a:solidFill>
                <a:latin typeface="Trebuchet MS"/>
                <a:ea typeface="Trebuchet MS"/>
                <a:cs typeface="Trebuchet MS"/>
                <a:sym typeface="Trebuchet MS"/>
              </a:rPr>
              <a:t>, n, i , n* i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i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
        <p:nvSpPr>
          <p:cNvPr id="322" name="Google Shape;322;p13"/>
          <p:cNvSpPr txBox="1">
            <a:spLocks noGrp="1"/>
          </p:cNvSpPr>
          <p:nvPr>
            <p:ph type="title"/>
          </p:nvPr>
        </p:nvSpPr>
        <p:spPr>
          <a:xfrm>
            <a:off x="628650" y="196553"/>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#1</a:t>
            </a:r>
            <a:endParaRPr/>
          </a:p>
        </p:txBody>
      </p:sp>
      <p:grpSp>
        <p:nvGrpSpPr>
          <p:cNvPr id="323" name="Google Shape;323;p13"/>
          <p:cNvGrpSpPr/>
          <p:nvPr/>
        </p:nvGrpSpPr>
        <p:grpSpPr>
          <a:xfrm>
            <a:off x="4940752" y="5274649"/>
            <a:ext cx="3970166" cy="1583351"/>
            <a:chOff x="5038165" y="815788"/>
            <a:chExt cx="3663880" cy="1316231"/>
          </a:xfrm>
        </p:grpSpPr>
        <p:pic>
          <p:nvPicPr>
            <p:cNvPr id="324" name="Google Shape;324;p13"/>
            <p:cNvPicPr preferRelativeResize="0"/>
            <p:nvPr/>
          </p:nvPicPr>
          <p:blipFill rotWithShape="1">
            <a:blip r:embed="rId3">
              <a:alphaModFix/>
            </a:blip>
            <a:srcRect/>
            <a:stretch/>
          </p:blipFill>
          <p:spPr>
            <a:xfrm>
              <a:off x="6556679" y="1781959"/>
              <a:ext cx="745785" cy="350060"/>
            </a:xfrm>
            <a:prstGeom prst="rect">
              <a:avLst/>
            </a:prstGeom>
            <a:noFill/>
            <a:ln>
              <a:noFill/>
            </a:ln>
          </p:spPr>
        </p:pic>
        <p:sp>
          <p:nvSpPr>
            <p:cNvPr id="325" name="Google Shape;325;p13"/>
            <p:cNvSpPr/>
            <p:nvPr/>
          </p:nvSpPr>
          <p:spPr>
            <a:xfrm>
              <a:off x="5038165" y="815788"/>
              <a:ext cx="3663880" cy="1123893"/>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the number you want to print :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9*1 =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9*2 = 18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9*3 = 27</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9*9 = 81</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4"/>
          <p:cNvSpPr/>
          <p:nvPr/>
        </p:nvSpPr>
        <p:spPr>
          <a:xfrm>
            <a:off x="744045" y="1219200"/>
            <a:ext cx="7473950" cy="551815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r>
              <a:rPr lang="en" sz="1600" b="0" i="0" u="none" strike="noStrike" cap="none">
                <a:solidFill>
                  <a:srgbClr val="008000"/>
                </a:solidFill>
                <a:latin typeface="Trebuchet MS"/>
                <a:ea typeface="Trebuchet MS"/>
                <a:cs typeface="Trebuchet MS"/>
                <a:sym typeface="Trebuchet MS"/>
              </a:rPr>
              <a:t>// Program to output square values using a while loop</a:t>
            </a: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&lt;stdio.h&gt;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8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n;</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"===================================\n");</a:t>
            </a: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 n n squared \n");</a:t>
            </a: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"===================================\n");</a:t>
            </a: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n = 1;</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(n &lt;= 10)</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"%5d %5d\n" </a:t>
            </a:r>
            <a:r>
              <a:rPr lang="en" sz="1600" b="0" i="0" u="none" strike="noStrike" cap="none">
                <a:solidFill>
                  <a:srgbClr val="000000"/>
                </a:solidFill>
                <a:latin typeface="Trebuchet MS"/>
                <a:ea typeface="Trebuchet MS"/>
                <a:cs typeface="Trebuchet MS"/>
                <a:sym typeface="Trebuchet MS"/>
              </a:rPr>
              <a:t>, n, n*n);</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n++;</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
        <p:nvSpPr>
          <p:cNvPr id="331" name="Google Shape;331;p14"/>
          <p:cNvSpPr txBox="1">
            <a:spLocks noGrp="1"/>
          </p:cNvSpPr>
          <p:nvPr>
            <p:ph type="title"/>
          </p:nvPr>
        </p:nvSpPr>
        <p:spPr>
          <a:xfrm>
            <a:off x="628650" y="19144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#2</a:t>
            </a:r>
            <a:endParaRPr/>
          </a:p>
        </p:txBody>
      </p:sp>
      <p:grpSp>
        <p:nvGrpSpPr>
          <p:cNvPr id="332" name="Google Shape;332;p14"/>
          <p:cNvGrpSpPr/>
          <p:nvPr/>
        </p:nvGrpSpPr>
        <p:grpSpPr>
          <a:xfrm>
            <a:off x="6517340" y="3172800"/>
            <a:ext cx="1942137" cy="3205453"/>
            <a:chOff x="6517340" y="3172800"/>
            <a:chExt cx="2626659" cy="3205453"/>
          </a:xfrm>
        </p:grpSpPr>
        <p:pic>
          <p:nvPicPr>
            <p:cNvPr id="333" name="Google Shape;333;p14"/>
            <p:cNvPicPr preferRelativeResize="0"/>
            <p:nvPr/>
          </p:nvPicPr>
          <p:blipFill rotWithShape="1">
            <a:blip r:embed="rId3">
              <a:alphaModFix/>
            </a:blip>
            <a:srcRect/>
            <a:stretch/>
          </p:blipFill>
          <p:spPr>
            <a:xfrm>
              <a:off x="7430558" y="6180939"/>
              <a:ext cx="1160076" cy="197314"/>
            </a:xfrm>
            <a:prstGeom prst="rect">
              <a:avLst/>
            </a:prstGeom>
            <a:noFill/>
            <a:ln>
              <a:noFill/>
            </a:ln>
          </p:spPr>
        </p:pic>
        <p:sp>
          <p:nvSpPr>
            <p:cNvPr id="334" name="Google Shape;334;p14"/>
            <p:cNvSpPr/>
            <p:nvPr/>
          </p:nvSpPr>
          <p:spPr>
            <a:xfrm>
              <a:off x="6517340" y="3172800"/>
              <a:ext cx="2626659" cy="3043670"/>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n square of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==============1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2 4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3 9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4 16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5 25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6 36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7 49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8 64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9 81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10 100</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#3</a:t>
            </a:r>
            <a:endParaRPr/>
          </a:p>
        </p:txBody>
      </p:sp>
      <p:sp>
        <p:nvSpPr>
          <p:cNvPr id="340" name="Google Shape;340;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Program to calculate the sum from 1 to n</a:t>
            </a:r>
            <a:endParaRPr/>
          </a:p>
        </p:txBody>
      </p:sp>
      <p:grpSp>
        <p:nvGrpSpPr>
          <p:cNvPr id="341" name="Google Shape;341;p15"/>
          <p:cNvGrpSpPr/>
          <p:nvPr/>
        </p:nvGrpSpPr>
        <p:grpSpPr>
          <a:xfrm>
            <a:off x="1153073" y="2268875"/>
            <a:ext cx="5265833" cy="983541"/>
            <a:chOff x="5038165" y="815788"/>
            <a:chExt cx="3663880" cy="1316231"/>
          </a:xfrm>
        </p:grpSpPr>
        <p:pic>
          <p:nvPicPr>
            <p:cNvPr id="342" name="Google Shape;342;p15"/>
            <p:cNvPicPr preferRelativeResize="0"/>
            <p:nvPr/>
          </p:nvPicPr>
          <p:blipFill rotWithShape="1">
            <a:blip r:embed="rId3">
              <a:alphaModFix/>
            </a:blip>
            <a:srcRect/>
            <a:stretch/>
          </p:blipFill>
          <p:spPr>
            <a:xfrm>
              <a:off x="6556679" y="1781959"/>
              <a:ext cx="745785" cy="350060"/>
            </a:xfrm>
            <a:prstGeom prst="rect">
              <a:avLst/>
            </a:prstGeom>
            <a:noFill/>
            <a:ln>
              <a:noFill/>
            </a:ln>
          </p:spPr>
        </p:pic>
        <p:sp>
          <p:nvSpPr>
            <p:cNvPr id="343" name="Google Shape;343;p15"/>
            <p:cNvSpPr/>
            <p:nvPr/>
          </p:nvSpPr>
          <p:spPr>
            <a:xfrm>
              <a:off x="5038165" y="815788"/>
              <a:ext cx="3663880" cy="1123893"/>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an integer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The sum of 1 to 3 is </a:t>
              </a:r>
              <a:endParaRPr sz="1400" b="0" i="0" u="none" strike="noStrike" cap="none">
                <a:solidFill>
                  <a:schemeClr val="lt1"/>
                </a:solidFill>
                <a:latin typeface="Arial"/>
                <a:ea typeface="Arial"/>
                <a:cs typeface="Arial"/>
                <a:sym typeface="Arial"/>
              </a:endParaRPr>
            </a:p>
          </p:txBody>
        </p:sp>
      </p:grpSp>
      <p:pic>
        <p:nvPicPr>
          <p:cNvPr id="344" name="Google Shape;344;p15"/>
          <p:cNvPicPr preferRelativeResize="0"/>
          <p:nvPr/>
        </p:nvPicPr>
        <p:blipFill rotWithShape="1">
          <a:blip r:embed="rId4">
            <a:alphaModFix/>
          </a:blip>
          <a:srcRect/>
          <a:stretch/>
        </p:blipFill>
        <p:spPr>
          <a:xfrm>
            <a:off x="0" y="3462518"/>
            <a:ext cx="9144000" cy="3030356"/>
          </a:xfrm>
          <a:prstGeom prst="rect">
            <a:avLst/>
          </a:prstGeom>
          <a:noFill/>
          <a:ln>
            <a:noFill/>
          </a:ln>
        </p:spPr>
      </p:pic>
      <p:sp>
        <p:nvSpPr>
          <p:cNvPr id="345" name="Google Shape;345;p15"/>
          <p:cNvSpPr/>
          <p:nvPr/>
        </p:nvSpPr>
        <p:spPr>
          <a:xfrm>
            <a:off x="5955323" y="393492"/>
            <a:ext cx="2004646" cy="1060170"/>
          </a:xfrm>
          <a:prstGeom prst="irregularSeal1">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Practice</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pSp>
        <p:nvGrpSpPr>
          <p:cNvPr id="3" name="그룹 2">
            <a:extLst>
              <a:ext uri="{FF2B5EF4-FFF2-40B4-BE49-F238E27FC236}">
                <a16:creationId xmlns:a16="http://schemas.microsoft.com/office/drawing/2014/main" id="{28FEA1E1-AC6F-439F-8716-DEE38A40F07C}"/>
              </a:ext>
            </a:extLst>
          </p:cNvPr>
          <p:cNvGrpSpPr/>
          <p:nvPr/>
        </p:nvGrpSpPr>
        <p:grpSpPr>
          <a:xfrm>
            <a:off x="728179" y="1004421"/>
            <a:ext cx="7588200" cy="5764200"/>
            <a:chOff x="777875" y="983541"/>
            <a:chExt cx="7588200" cy="5764200"/>
          </a:xfrm>
        </p:grpSpPr>
        <p:sp>
          <p:nvSpPr>
            <p:cNvPr id="350" name="Google Shape;350;p16"/>
            <p:cNvSpPr/>
            <p:nvPr/>
          </p:nvSpPr>
          <p:spPr>
            <a:xfrm>
              <a:off x="777875" y="983541"/>
              <a:ext cx="7588200" cy="576420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endParaRPr sz="1600" b="0" i="0" u="none" strike="noStrike" cap="none" dirty="0">
                <a:solidFill>
                  <a:srgbClr val="000000"/>
                </a:solidFill>
                <a:latin typeface="Trebuchet MS"/>
                <a:ea typeface="Trebuchet MS"/>
                <a:cs typeface="Trebuchet MS"/>
                <a:sym typeface="Trebuchet MS"/>
              </a:endParaRPr>
            </a:p>
          </p:txBody>
        </p:sp>
        <p:pic>
          <p:nvPicPr>
            <p:cNvPr id="2" name="그림 1">
              <a:extLst>
                <a:ext uri="{FF2B5EF4-FFF2-40B4-BE49-F238E27FC236}">
                  <a16:creationId xmlns:a16="http://schemas.microsoft.com/office/drawing/2014/main" id="{886072DA-4001-4364-AC45-D20FD8DF1FE9}"/>
                </a:ext>
              </a:extLst>
            </p:cNvPr>
            <p:cNvPicPr>
              <a:picLocks noChangeAspect="1"/>
            </p:cNvPicPr>
            <p:nvPr/>
          </p:nvPicPr>
          <p:blipFill>
            <a:blip r:embed="rId3"/>
            <a:stretch>
              <a:fillRect/>
            </a:stretch>
          </p:blipFill>
          <p:spPr>
            <a:xfrm>
              <a:off x="943485" y="1266432"/>
              <a:ext cx="6168650" cy="5034977"/>
            </a:xfrm>
            <a:prstGeom prst="rect">
              <a:avLst/>
            </a:prstGeom>
          </p:spPr>
        </p:pic>
      </p:grpSp>
      <p:sp>
        <p:nvSpPr>
          <p:cNvPr id="351" name="Google Shape;351;p16"/>
          <p:cNvSpPr txBox="1">
            <a:spLocks noGrp="1"/>
          </p:cNvSpPr>
          <p:nvPr>
            <p:ph type="title"/>
          </p:nvPr>
        </p:nvSpPr>
        <p:spPr>
          <a:xfrm>
            <a:off x="628650" y="-2677"/>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#3</a:t>
            </a:r>
            <a:endParaRPr/>
          </a:p>
        </p:txBody>
      </p:sp>
      <p:sp>
        <p:nvSpPr>
          <p:cNvPr id="352" name="Google Shape;352;p16"/>
          <p:cNvSpPr/>
          <p:nvPr/>
        </p:nvSpPr>
        <p:spPr>
          <a:xfrm>
            <a:off x="0" y="186055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53" name="Google Shape;353;p16"/>
          <p:cNvSpPr/>
          <p:nvPr/>
        </p:nvSpPr>
        <p:spPr>
          <a:xfrm>
            <a:off x="0" y="49958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354" name="Google Shape;354;p16"/>
          <p:cNvGrpSpPr/>
          <p:nvPr/>
        </p:nvGrpSpPr>
        <p:grpSpPr>
          <a:xfrm>
            <a:off x="6069105" y="1004421"/>
            <a:ext cx="3012142" cy="983541"/>
            <a:chOff x="5038165" y="815788"/>
            <a:chExt cx="3663880" cy="1316231"/>
          </a:xfrm>
        </p:grpSpPr>
        <p:pic>
          <p:nvPicPr>
            <p:cNvPr id="355" name="Google Shape;355;p16"/>
            <p:cNvPicPr preferRelativeResize="0"/>
            <p:nvPr/>
          </p:nvPicPr>
          <p:blipFill rotWithShape="1">
            <a:blip r:embed="rId4">
              <a:alphaModFix/>
            </a:blip>
            <a:srcRect/>
            <a:stretch/>
          </p:blipFill>
          <p:spPr>
            <a:xfrm>
              <a:off x="6556679" y="1781959"/>
              <a:ext cx="745785" cy="350060"/>
            </a:xfrm>
            <a:prstGeom prst="rect">
              <a:avLst/>
            </a:prstGeom>
            <a:noFill/>
            <a:ln>
              <a:noFill/>
            </a:ln>
          </p:spPr>
        </p:pic>
        <p:sp>
          <p:nvSpPr>
            <p:cNvPr id="356" name="Google Shape;356;p16"/>
            <p:cNvSpPr/>
            <p:nvPr/>
          </p:nvSpPr>
          <p:spPr>
            <a:xfrm>
              <a:off x="5038165" y="815788"/>
              <a:ext cx="3663880" cy="1123893"/>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an integer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The sum of 1 to 3 is </a:t>
              </a: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#5</a:t>
            </a:r>
            <a:endParaRPr/>
          </a:p>
        </p:txBody>
      </p:sp>
      <p:sp>
        <p:nvSpPr>
          <p:cNvPr id="362" name="Google Shape;362;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the five values entered by the user and print the result.</a:t>
            </a:r>
            <a:endParaRPr/>
          </a:p>
          <a:p>
            <a:pPr marL="0" lvl="0" indent="0" algn="l" rtl="0">
              <a:lnSpc>
                <a:spcPct val="90000"/>
              </a:lnSpc>
              <a:spcBef>
                <a:spcPts val="0"/>
              </a:spcBef>
              <a:spcAft>
                <a:spcPts val="0"/>
              </a:spcAft>
              <a:buClr>
                <a:schemeClr val="dk1"/>
              </a:buClr>
              <a:buSzPts val="2100"/>
              <a:buNone/>
            </a:pPr>
            <a:r>
              <a:rPr lang="en"/>
              <a:t>  (Repeat input)</a:t>
            </a:r>
            <a:endParaRPr/>
          </a:p>
        </p:txBody>
      </p:sp>
      <p:grpSp>
        <p:nvGrpSpPr>
          <p:cNvPr id="363" name="Google Shape;363;p19"/>
          <p:cNvGrpSpPr/>
          <p:nvPr/>
        </p:nvGrpSpPr>
        <p:grpSpPr>
          <a:xfrm>
            <a:off x="1054838" y="2880866"/>
            <a:ext cx="6905131" cy="1999390"/>
            <a:chOff x="5296391" y="5806867"/>
            <a:chExt cx="3663879" cy="2143105"/>
          </a:xfrm>
        </p:grpSpPr>
        <p:pic>
          <p:nvPicPr>
            <p:cNvPr id="364" name="Google Shape;364;p19"/>
            <p:cNvPicPr preferRelativeResize="0"/>
            <p:nvPr/>
          </p:nvPicPr>
          <p:blipFill rotWithShape="1">
            <a:blip r:embed="rId3">
              <a:alphaModFix/>
            </a:blip>
            <a:srcRect/>
            <a:stretch/>
          </p:blipFill>
          <p:spPr>
            <a:xfrm>
              <a:off x="6948053" y="7599912"/>
              <a:ext cx="745785" cy="350060"/>
            </a:xfrm>
            <a:prstGeom prst="rect">
              <a:avLst/>
            </a:prstGeom>
            <a:noFill/>
            <a:ln>
              <a:noFill/>
            </a:ln>
          </p:spPr>
        </p:pic>
        <p:sp>
          <p:nvSpPr>
            <p:cNvPr id="365" name="Google Shape;365;p19"/>
            <p:cNvSpPr/>
            <p:nvPr/>
          </p:nvSpPr>
          <p:spPr>
            <a:xfrm>
              <a:off x="5296391" y="5806867"/>
              <a:ext cx="3663879" cy="1951381"/>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The total is 150 .</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0"/>
          <p:cNvSpPr/>
          <p:nvPr/>
        </p:nvSpPr>
        <p:spPr>
          <a:xfrm>
            <a:off x="792162" y="1221944"/>
            <a:ext cx="7559675" cy="5392738"/>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r>
              <a:rPr lang="en" sz="1600" b="0" i="0" u="none" strike="noStrike" cap="none">
                <a:solidFill>
                  <a:srgbClr val="008000"/>
                </a:solidFill>
                <a:latin typeface="Trebuchet MS"/>
                <a:ea typeface="Trebuchet MS"/>
                <a:cs typeface="Trebuchet MS"/>
                <a:sym typeface="Trebuchet MS"/>
              </a:rPr>
              <a:t>// Sum program using while loop</a:t>
            </a: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&lt;stdio.h&gt;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8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i, n, sum;</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br>
              <a:rPr lang="en" sz="1600" b="0" i="0" u="none" strike="noStrike" cap="none">
                <a:solidFill>
                  <a:srgbClr val="000000"/>
                </a:solidFill>
                <a:latin typeface="Trebuchet MS"/>
                <a:ea typeface="Trebuchet MS"/>
                <a:cs typeface="Trebuchet MS"/>
                <a:sym typeface="Trebuchet MS"/>
              </a:rPr>
            </a:br>
            <a:r>
              <a:rPr lang="en" sz="1600" b="0" i="0" u="none" strike="noStrike" cap="none">
                <a:solidFill>
                  <a:srgbClr val="000000"/>
                </a:solidFill>
                <a:latin typeface="Trebuchet MS"/>
                <a:ea typeface="Trebuchet MS"/>
                <a:cs typeface="Trebuchet MS"/>
                <a:sym typeface="Trebuchet MS"/>
              </a:rPr>
              <a:t>i = 0; </a:t>
            </a:r>
            <a:r>
              <a:rPr lang="en" sz="1600" b="0" i="0" u="none" strike="noStrike" cap="none">
                <a:solidFill>
                  <a:srgbClr val="008000"/>
                </a:solidFill>
                <a:latin typeface="Trebuchet MS"/>
                <a:ea typeface="Trebuchet MS"/>
                <a:cs typeface="Trebuchet MS"/>
                <a:sym typeface="Trebuchet MS"/>
              </a:rPr>
              <a:t>// initialize variables</a:t>
            </a: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sum = 0; </a:t>
            </a:r>
            <a:r>
              <a:rPr lang="en" sz="1600" b="0" i="0" u="none" strike="noStrike" cap="none">
                <a:solidFill>
                  <a:srgbClr val="008000"/>
                </a:solidFill>
                <a:latin typeface="Trebuchet MS"/>
                <a:ea typeface="Trebuchet MS"/>
                <a:cs typeface="Trebuchet MS"/>
                <a:sym typeface="Trebuchet MS"/>
              </a:rPr>
              <a:t>// Initialize variables</a:t>
            </a: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(i &lt; 5)</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8001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 Enter a value : "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8001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scanf( </a:t>
            </a:r>
            <a:r>
              <a:rPr lang="en" sz="1600" b="0" i="0" u="none" strike="noStrike" cap="none">
                <a:solidFill>
                  <a:srgbClr val="800000"/>
                </a:solidFill>
                <a:latin typeface="Trebuchet MS"/>
                <a:ea typeface="Trebuchet MS"/>
                <a:cs typeface="Trebuchet MS"/>
                <a:sym typeface="Trebuchet MS"/>
              </a:rPr>
              <a:t>"%d" </a:t>
            </a:r>
            <a:r>
              <a:rPr lang="en" sz="1600" b="0" i="0" u="none" strike="noStrike" cap="none">
                <a:solidFill>
                  <a:srgbClr val="000000"/>
                </a:solidFill>
                <a:latin typeface="Trebuchet MS"/>
                <a:ea typeface="Trebuchet MS"/>
                <a:cs typeface="Trebuchet MS"/>
                <a:sym typeface="Trebuchet MS"/>
              </a:rPr>
              <a:t>, &amp;n);</a:t>
            </a:r>
            <a:endParaRPr sz="1400" b="0" i="0" u="none" strike="noStrike" cap="none">
              <a:solidFill>
                <a:srgbClr val="000000"/>
              </a:solidFill>
              <a:latin typeface="Arial"/>
              <a:ea typeface="Arial"/>
              <a:cs typeface="Arial"/>
              <a:sym typeface="Arial"/>
            </a:endParaRPr>
          </a:p>
          <a:p>
            <a:pPr marL="8001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sum = sum + n; </a:t>
            </a:r>
            <a:r>
              <a:rPr lang="en" sz="1600" b="0" i="0" u="none" strike="noStrike" cap="none">
                <a:solidFill>
                  <a:srgbClr val="008000"/>
                </a:solidFill>
                <a:latin typeface="Trebuchet MS"/>
                <a:ea typeface="Trebuchet MS"/>
                <a:cs typeface="Trebuchet MS"/>
                <a:sym typeface="Trebuchet MS"/>
              </a:rPr>
              <a:t>// Same as sum += n ;</a:t>
            </a: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8001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i++;</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 The total is %d .\n" </a:t>
            </a:r>
            <a:r>
              <a:rPr lang="en" sz="1600" b="0" i="0" u="none" strike="noStrike" cap="none">
                <a:solidFill>
                  <a:srgbClr val="000000"/>
                </a:solidFill>
                <a:latin typeface="Trebuchet MS"/>
                <a:ea typeface="Trebuchet MS"/>
                <a:cs typeface="Trebuchet MS"/>
                <a:sym typeface="Trebuchet MS"/>
              </a:rPr>
              <a:t>, sum);</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
        <p:nvSpPr>
          <p:cNvPr id="371" name="Google Shape;371;p20"/>
          <p:cNvSpPr txBox="1">
            <a:spLocks noGrp="1"/>
          </p:cNvSpPr>
          <p:nvPr>
            <p:ph type="title"/>
          </p:nvPr>
        </p:nvSpPr>
        <p:spPr>
          <a:xfrm>
            <a:off x="628650" y="109708"/>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#5</a:t>
            </a:r>
            <a:endParaRPr/>
          </a:p>
        </p:txBody>
      </p:sp>
      <p:grpSp>
        <p:nvGrpSpPr>
          <p:cNvPr id="372" name="Google Shape;372;p20"/>
          <p:cNvGrpSpPr/>
          <p:nvPr/>
        </p:nvGrpSpPr>
        <p:grpSpPr>
          <a:xfrm>
            <a:off x="5994527" y="1506116"/>
            <a:ext cx="3012141" cy="1601415"/>
            <a:chOff x="5296391" y="5806867"/>
            <a:chExt cx="3663879" cy="2143105"/>
          </a:xfrm>
        </p:grpSpPr>
        <p:pic>
          <p:nvPicPr>
            <p:cNvPr id="373" name="Google Shape;373;p20"/>
            <p:cNvPicPr preferRelativeResize="0"/>
            <p:nvPr/>
          </p:nvPicPr>
          <p:blipFill rotWithShape="1">
            <a:blip r:embed="rId3">
              <a:alphaModFix/>
            </a:blip>
            <a:srcRect/>
            <a:stretch/>
          </p:blipFill>
          <p:spPr>
            <a:xfrm>
              <a:off x="6948053" y="7599912"/>
              <a:ext cx="745785" cy="350060"/>
            </a:xfrm>
            <a:prstGeom prst="rect">
              <a:avLst/>
            </a:prstGeom>
            <a:noFill/>
            <a:ln>
              <a:noFill/>
            </a:ln>
          </p:spPr>
        </p:pic>
        <p:sp>
          <p:nvSpPr>
            <p:cNvPr id="374" name="Google Shape;374;p20"/>
            <p:cNvSpPr/>
            <p:nvPr/>
          </p:nvSpPr>
          <p:spPr>
            <a:xfrm>
              <a:off x="5296391" y="5806867"/>
              <a:ext cx="3663879" cy="1951381"/>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Enter a value :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The total is 150 .</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if and while statements</a:t>
            </a:r>
            <a:endParaRPr/>
          </a:p>
        </p:txBody>
      </p:sp>
      <p:sp>
        <p:nvSpPr>
          <p:cNvPr id="380" name="Google Shape;380;p21"/>
          <p:cNvSpPr/>
          <p:nvPr/>
        </p:nvSpPr>
        <p:spPr>
          <a:xfrm>
            <a:off x="1403589" y="1955424"/>
            <a:ext cx="2057400" cy="1677353"/>
          </a:xfrm>
          <a:prstGeom prst="foldedCorner">
            <a:avLst>
              <a:gd name="adj" fmla="val 12500"/>
            </a:avLst>
          </a:prstGeom>
          <a:solidFill>
            <a:srgbClr val="FFFF99"/>
          </a:solidFill>
          <a:ln w="9525" cap="flat" cmpd="sng">
            <a:solidFill>
              <a:schemeClr val="dk1"/>
            </a:solidFill>
            <a:prstDash val="solid"/>
            <a:round/>
            <a:headEnd type="none" w="sm" len="sm"/>
            <a:tailEnd type="none" w="sm" len="sm"/>
          </a:ln>
          <a:effectLst>
            <a:outerShdw dist="107763" dir="2700000" algn="ctr" rotWithShape="0">
              <a:schemeClr val="lt2">
                <a:alpha val="48627"/>
              </a:schemeClr>
            </a:outerShdw>
          </a:effectLst>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FF0000"/>
                </a:solidFill>
                <a:latin typeface="Trebuchet MS"/>
                <a:ea typeface="Trebuchet MS"/>
                <a:cs typeface="Trebuchet MS"/>
                <a:sym typeface="Trebuchet MS"/>
              </a:rPr>
              <a:t>if </a:t>
            </a:r>
            <a:r>
              <a:rPr lang="en" sz="1800" b="0" i="0" u="none" strike="noStrike" cap="none">
                <a:solidFill>
                  <a:schemeClr val="dk1"/>
                </a:solidFill>
                <a:latin typeface="Trebuchet MS"/>
                <a:ea typeface="Trebuchet MS"/>
                <a:cs typeface="Trebuchet MS"/>
                <a:sym typeface="Trebuchet MS"/>
              </a:rPr>
              <a:t>( condition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381" name="Google Shape;381;p21"/>
          <p:cNvSpPr/>
          <p:nvPr/>
        </p:nvSpPr>
        <p:spPr>
          <a:xfrm>
            <a:off x="1403589" y="4187426"/>
            <a:ext cx="2005012" cy="1502628"/>
          </a:xfrm>
          <a:prstGeom prst="foldedCorner">
            <a:avLst>
              <a:gd name="adj" fmla="val 12500"/>
            </a:avLst>
          </a:prstGeom>
          <a:solidFill>
            <a:srgbClr val="FFFF99"/>
          </a:solidFill>
          <a:ln w="9525" cap="flat" cmpd="sng">
            <a:solidFill>
              <a:schemeClr val="dk1"/>
            </a:solidFill>
            <a:prstDash val="solid"/>
            <a:round/>
            <a:headEnd type="none" w="sm" len="sm"/>
            <a:tailEnd type="none" w="sm" len="sm"/>
          </a:ln>
          <a:effectLst>
            <a:outerShdw dist="107763" dir="2700000" algn="ctr" rotWithShape="0">
              <a:schemeClr val="lt2">
                <a:alpha val="48627"/>
              </a:schemeClr>
            </a:outerShdw>
          </a:effectLst>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FF0000"/>
                </a:solidFill>
                <a:latin typeface="Trebuchet MS"/>
                <a:ea typeface="Trebuchet MS"/>
                <a:cs typeface="Trebuchet MS"/>
                <a:sym typeface="Trebuchet MS"/>
              </a:rPr>
              <a:t>while </a:t>
            </a:r>
            <a:r>
              <a:rPr lang="en" sz="1600" b="0" i="0" u="none" strike="noStrike" cap="none">
                <a:solidFill>
                  <a:schemeClr val="dk1"/>
                </a:solidFill>
                <a:latin typeface="Trebuchet MS"/>
                <a:ea typeface="Trebuchet MS"/>
                <a:cs typeface="Trebuchet MS"/>
                <a:sym typeface="Trebuchet MS"/>
              </a:rPr>
              <a:t>( condition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382" name="Google Shape;382;p21"/>
          <p:cNvSpPr txBox="1"/>
          <p:nvPr/>
        </p:nvSpPr>
        <p:spPr>
          <a:xfrm>
            <a:off x="3672126" y="2453909"/>
            <a:ext cx="2748552"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chemeClr val="dk1"/>
                </a:solidFill>
                <a:latin typeface="Gulim"/>
                <a:ea typeface="Gulim"/>
                <a:cs typeface="Gulim"/>
                <a:sym typeface="Gulim"/>
              </a:rPr>
              <a:t>It is executed </a:t>
            </a:r>
            <a:r>
              <a:rPr lang="en" sz="1600" b="0" i="0" u="none" strike="noStrike" cap="none" dirty="0">
                <a:solidFill>
                  <a:srgbClr val="FF0000"/>
                </a:solidFill>
                <a:latin typeface="Gulim"/>
                <a:ea typeface="Gulim"/>
                <a:cs typeface="Gulim"/>
                <a:sym typeface="Gulim"/>
              </a:rPr>
              <a:t>only once </a:t>
            </a:r>
            <a:r>
              <a:rPr lang="en" sz="1600" b="0" i="0" u="none" strike="noStrike" cap="none" dirty="0">
                <a:solidFill>
                  <a:schemeClr val="dk1"/>
                </a:solidFill>
                <a:latin typeface="Gulim"/>
                <a:ea typeface="Gulim"/>
                <a:cs typeface="Gulim"/>
                <a:sym typeface="Gulim"/>
              </a:rPr>
              <a:t>when the condition is met.</a:t>
            </a:r>
            <a:endParaRPr sz="1400" b="0" i="0" u="none" strike="noStrike" cap="none" dirty="0">
              <a:solidFill>
                <a:schemeClr val="dk1"/>
              </a:solidFill>
              <a:latin typeface="Arial"/>
              <a:ea typeface="Arial"/>
              <a:cs typeface="Arial"/>
              <a:sym typeface="Arial"/>
            </a:endParaRPr>
          </a:p>
        </p:txBody>
      </p:sp>
      <p:cxnSp>
        <p:nvCxnSpPr>
          <p:cNvPr id="383" name="Google Shape;383;p21"/>
          <p:cNvCxnSpPr/>
          <p:nvPr/>
        </p:nvCxnSpPr>
        <p:spPr>
          <a:xfrm rot="10800000">
            <a:off x="2089389" y="2750444"/>
            <a:ext cx="1528762" cy="0"/>
          </a:xfrm>
          <a:prstGeom prst="straightConnector1">
            <a:avLst/>
          </a:prstGeom>
          <a:noFill/>
          <a:ln w="38100" cap="flat" cmpd="sng">
            <a:solidFill>
              <a:schemeClr val="hlink"/>
            </a:solidFill>
            <a:prstDash val="solid"/>
            <a:round/>
            <a:headEnd type="none" w="sm" len="sm"/>
            <a:tailEnd type="stealth" w="med" len="med"/>
          </a:ln>
        </p:spPr>
      </p:cxnSp>
      <p:cxnSp>
        <p:nvCxnSpPr>
          <p:cNvPr id="384" name="Google Shape;384;p21"/>
          <p:cNvCxnSpPr/>
          <p:nvPr/>
        </p:nvCxnSpPr>
        <p:spPr>
          <a:xfrm rot="10800000">
            <a:off x="2089389" y="4950646"/>
            <a:ext cx="1530350" cy="0"/>
          </a:xfrm>
          <a:prstGeom prst="straightConnector1">
            <a:avLst/>
          </a:prstGeom>
          <a:noFill/>
          <a:ln w="38100" cap="flat" cmpd="sng">
            <a:solidFill>
              <a:schemeClr val="hlink"/>
            </a:solidFill>
            <a:prstDash val="solid"/>
            <a:round/>
            <a:headEnd type="none" w="sm" len="sm"/>
            <a:tailEnd type="stealth" w="med" len="med"/>
          </a:ln>
        </p:spPr>
      </p:cxnSp>
      <p:sp>
        <p:nvSpPr>
          <p:cNvPr id="385" name="Google Shape;385;p21"/>
          <p:cNvSpPr txBox="1"/>
          <p:nvPr/>
        </p:nvSpPr>
        <p:spPr>
          <a:xfrm>
            <a:off x="3619738" y="4676008"/>
            <a:ext cx="3963819"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chemeClr val="dk1"/>
                </a:solidFill>
                <a:latin typeface="Gulim"/>
                <a:ea typeface="Gulim"/>
                <a:cs typeface="Gulim"/>
                <a:sym typeface="Gulim"/>
              </a:rPr>
              <a:t>If the condition is met, it is executed </a:t>
            </a:r>
            <a:r>
              <a:rPr lang="en" sz="1600" b="0" i="0" u="none" strike="noStrike" cap="none" dirty="0">
                <a:solidFill>
                  <a:srgbClr val="FF0000"/>
                </a:solidFill>
                <a:latin typeface="Gulim"/>
                <a:ea typeface="Gulim"/>
                <a:cs typeface="Gulim"/>
                <a:sym typeface="Gulim"/>
              </a:rPr>
              <a:t>repeatedly multiple times.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What you will learn in this chapter</a:t>
            </a:r>
            <a:endParaRPr/>
          </a:p>
        </p:txBody>
      </p:sp>
      <p:grpSp>
        <p:nvGrpSpPr>
          <p:cNvPr id="203" name="Google Shape;203;p2"/>
          <p:cNvGrpSpPr/>
          <p:nvPr/>
        </p:nvGrpSpPr>
        <p:grpSpPr>
          <a:xfrm rot="-568598">
            <a:off x="-144305" y="1054943"/>
            <a:ext cx="5733564" cy="5443538"/>
            <a:chOff x="811" y="850"/>
            <a:chExt cx="2199" cy="2904"/>
          </a:xfrm>
        </p:grpSpPr>
        <p:sp>
          <p:nvSpPr>
            <p:cNvPr id="204" name="Google Shape;204;p2"/>
            <p:cNvSpPr/>
            <p:nvPr/>
          </p:nvSpPr>
          <p:spPr>
            <a:xfrm>
              <a:off x="811" y="893"/>
              <a:ext cx="2199" cy="2861"/>
            </a:xfrm>
            <a:custGeom>
              <a:avLst/>
              <a:gdLst/>
              <a:ahLst/>
              <a:cxnLst/>
              <a:rect l="l" t="t" r="r" b="b"/>
              <a:pathLst>
                <a:path w="13192" h="17168" extrusionOk="0">
                  <a:moveTo>
                    <a:pt x="2622" y="0"/>
                  </a:moveTo>
                  <a:lnTo>
                    <a:pt x="2737" y="20"/>
                  </a:lnTo>
                  <a:lnTo>
                    <a:pt x="3059" y="78"/>
                  </a:lnTo>
                  <a:lnTo>
                    <a:pt x="3563" y="166"/>
                  </a:lnTo>
                  <a:lnTo>
                    <a:pt x="4216" y="280"/>
                  </a:lnTo>
                  <a:lnTo>
                    <a:pt x="4992" y="416"/>
                  </a:lnTo>
                  <a:lnTo>
                    <a:pt x="5859" y="567"/>
                  </a:lnTo>
                  <a:lnTo>
                    <a:pt x="6789" y="727"/>
                  </a:lnTo>
                  <a:lnTo>
                    <a:pt x="7754" y="892"/>
                  </a:lnTo>
                  <a:lnTo>
                    <a:pt x="8722" y="1056"/>
                  </a:lnTo>
                  <a:lnTo>
                    <a:pt x="9667" y="1212"/>
                  </a:lnTo>
                  <a:lnTo>
                    <a:pt x="10122" y="1288"/>
                  </a:lnTo>
                  <a:lnTo>
                    <a:pt x="10559" y="1359"/>
                  </a:lnTo>
                  <a:lnTo>
                    <a:pt x="10976" y="1426"/>
                  </a:lnTo>
                  <a:lnTo>
                    <a:pt x="11367" y="1487"/>
                  </a:lnTo>
                  <a:lnTo>
                    <a:pt x="11732" y="1544"/>
                  </a:lnTo>
                  <a:lnTo>
                    <a:pt x="12065" y="1593"/>
                  </a:lnTo>
                  <a:lnTo>
                    <a:pt x="12361" y="1635"/>
                  </a:lnTo>
                  <a:lnTo>
                    <a:pt x="12621" y="1671"/>
                  </a:lnTo>
                  <a:lnTo>
                    <a:pt x="12836" y="1698"/>
                  </a:lnTo>
                  <a:lnTo>
                    <a:pt x="13006" y="1716"/>
                  </a:lnTo>
                  <a:lnTo>
                    <a:pt x="13126" y="1724"/>
                  </a:lnTo>
                  <a:lnTo>
                    <a:pt x="13192" y="1721"/>
                  </a:lnTo>
                  <a:lnTo>
                    <a:pt x="13164" y="1878"/>
                  </a:lnTo>
                  <a:lnTo>
                    <a:pt x="13085" y="2321"/>
                  </a:lnTo>
                  <a:lnTo>
                    <a:pt x="12961" y="3014"/>
                  </a:lnTo>
                  <a:lnTo>
                    <a:pt x="12800" y="3917"/>
                  </a:lnTo>
                  <a:lnTo>
                    <a:pt x="12610" y="4991"/>
                  </a:lnTo>
                  <a:lnTo>
                    <a:pt x="12397" y="6199"/>
                  </a:lnTo>
                  <a:lnTo>
                    <a:pt x="12168" y="7502"/>
                  </a:lnTo>
                  <a:lnTo>
                    <a:pt x="11933" y="8862"/>
                  </a:lnTo>
                  <a:lnTo>
                    <a:pt x="11814" y="9550"/>
                  </a:lnTo>
                  <a:lnTo>
                    <a:pt x="11695" y="10239"/>
                  </a:lnTo>
                  <a:lnTo>
                    <a:pt x="11578" y="10922"/>
                  </a:lnTo>
                  <a:lnTo>
                    <a:pt x="11464" y="11596"/>
                  </a:lnTo>
                  <a:lnTo>
                    <a:pt x="11353" y="12256"/>
                  </a:lnTo>
                  <a:lnTo>
                    <a:pt x="11246" y="12896"/>
                  </a:lnTo>
                  <a:lnTo>
                    <a:pt x="11145" y="13512"/>
                  </a:lnTo>
                  <a:lnTo>
                    <a:pt x="11049" y="14098"/>
                  </a:lnTo>
                  <a:lnTo>
                    <a:pt x="10961" y="14650"/>
                  </a:lnTo>
                  <a:lnTo>
                    <a:pt x="10879" y="15165"/>
                  </a:lnTo>
                  <a:lnTo>
                    <a:pt x="10808" y="15635"/>
                  </a:lnTo>
                  <a:lnTo>
                    <a:pt x="10745" y="16058"/>
                  </a:lnTo>
                  <a:lnTo>
                    <a:pt x="10693" y="16427"/>
                  </a:lnTo>
                  <a:lnTo>
                    <a:pt x="10653" y="16738"/>
                  </a:lnTo>
                  <a:lnTo>
                    <a:pt x="10626" y="16987"/>
                  </a:lnTo>
                  <a:lnTo>
                    <a:pt x="10611" y="17168"/>
                  </a:lnTo>
                  <a:lnTo>
                    <a:pt x="10501" y="17151"/>
                  </a:lnTo>
                  <a:lnTo>
                    <a:pt x="10190" y="17100"/>
                  </a:lnTo>
                  <a:lnTo>
                    <a:pt x="9706" y="17020"/>
                  </a:lnTo>
                  <a:lnTo>
                    <a:pt x="9075" y="16917"/>
                  </a:lnTo>
                  <a:lnTo>
                    <a:pt x="8323" y="16795"/>
                  </a:lnTo>
                  <a:lnTo>
                    <a:pt x="7481" y="16657"/>
                  </a:lnTo>
                  <a:lnTo>
                    <a:pt x="6574" y="16508"/>
                  </a:lnTo>
                  <a:lnTo>
                    <a:pt x="5629" y="16354"/>
                  </a:lnTo>
                  <a:lnTo>
                    <a:pt x="4673" y="16199"/>
                  </a:lnTo>
                  <a:lnTo>
                    <a:pt x="3736" y="16047"/>
                  </a:lnTo>
                  <a:lnTo>
                    <a:pt x="2843" y="15902"/>
                  </a:lnTo>
                  <a:lnTo>
                    <a:pt x="2022" y="15769"/>
                  </a:lnTo>
                  <a:lnTo>
                    <a:pt x="1299" y="15652"/>
                  </a:lnTo>
                  <a:lnTo>
                    <a:pt x="703" y="15556"/>
                  </a:lnTo>
                  <a:lnTo>
                    <a:pt x="262" y="15487"/>
                  </a:lnTo>
                  <a:lnTo>
                    <a:pt x="0" y="15448"/>
                  </a:lnTo>
                  <a:lnTo>
                    <a:pt x="28" y="15297"/>
                  </a:lnTo>
                  <a:lnTo>
                    <a:pt x="108" y="14870"/>
                  </a:lnTo>
                  <a:lnTo>
                    <a:pt x="232" y="14201"/>
                  </a:lnTo>
                  <a:lnTo>
                    <a:pt x="392" y="13328"/>
                  </a:lnTo>
                  <a:lnTo>
                    <a:pt x="583" y="12286"/>
                  </a:lnTo>
                  <a:lnTo>
                    <a:pt x="798" y="11111"/>
                  </a:lnTo>
                  <a:lnTo>
                    <a:pt x="1027" y="9840"/>
                  </a:lnTo>
                  <a:lnTo>
                    <a:pt x="1265" y="8507"/>
                  </a:lnTo>
                  <a:lnTo>
                    <a:pt x="1385" y="7831"/>
                  </a:lnTo>
                  <a:lnTo>
                    <a:pt x="1504" y="7151"/>
                  </a:lnTo>
                  <a:lnTo>
                    <a:pt x="1623" y="6475"/>
                  </a:lnTo>
                  <a:lnTo>
                    <a:pt x="1739" y="5806"/>
                  </a:lnTo>
                  <a:lnTo>
                    <a:pt x="1851" y="5149"/>
                  </a:lnTo>
                  <a:lnTo>
                    <a:pt x="1959" y="4509"/>
                  </a:lnTo>
                  <a:lnTo>
                    <a:pt x="2063" y="3889"/>
                  </a:lnTo>
                  <a:lnTo>
                    <a:pt x="2161" y="3296"/>
                  </a:lnTo>
                  <a:lnTo>
                    <a:pt x="2251" y="2731"/>
                  </a:lnTo>
                  <a:lnTo>
                    <a:pt x="2335" y="2202"/>
                  </a:lnTo>
                  <a:lnTo>
                    <a:pt x="2409" y="1711"/>
                  </a:lnTo>
                  <a:lnTo>
                    <a:pt x="2474" y="1264"/>
                  </a:lnTo>
                  <a:lnTo>
                    <a:pt x="2529" y="865"/>
                  </a:lnTo>
                  <a:lnTo>
                    <a:pt x="2573" y="518"/>
                  </a:lnTo>
                  <a:lnTo>
                    <a:pt x="2604" y="229"/>
                  </a:lnTo>
                  <a:lnTo>
                    <a:pt x="2622" y="0"/>
                  </a:lnTo>
                  <a:close/>
                </a:path>
              </a:pathLst>
            </a:custGeom>
            <a:solidFill>
              <a:srgbClr val="FCEB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5" name="Google Shape;205;p2"/>
            <p:cNvSpPr/>
            <p:nvPr/>
          </p:nvSpPr>
          <p:spPr>
            <a:xfrm>
              <a:off x="1573" y="1100"/>
              <a:ext cx="237" cy="239"/>
            </a:xfrm>
            <a:custGeom>
              <a:avLst/>
              <a:gdLst/>
              <a:ahLst/>
              <a:cxnLst/>
              <a:rect l="l" t="t" r="r" b="b"/>
              <a:pathLst>
                <a:path w="1424" h="1434" extrusionOk="0">
                  <a:moveTo>
                    <a:pt x="830" y="0"/>
                  </a:moveTo>
                  <a:lnTo>
                    <a:pt x="846" y="17"/>
                  </a:lnTo>
                  <a:lnTo>
                    <a:pt x="862" y="32"/>
                  </a:lnTo>
                  <a:lnTo>
                    <a:pt x="409" y="472"/>
                  </a:lnTo>
                  <a:lnTo>
                    <a:pt x="391" y="469"/>
                  </a:lnTo>
                  <a:lnTo>
                    <a:pt x="344" y="466"/>
                  </a:lnTo>
                  <a:lnTo>
                    <a:pt x="313" y="466"/>
                  </a:lnTo>
                  <a:lnTo>
                    <a:pt x="278" y="467"/>
                  </a:lnTo>
                  <a:lnTo>
                    <a:pt x="260" y="469"/>
                  </a:lnTo>
                  <a:lnTo>
                    <a:pt x="241" y="472"/>
                  </a:lnTo>
                  <a:lnTo>
                    <a:pt x="222" y="476"/>
                  </a:lnTo>
                  <a:lnTo>
                    <a:pt x="202" y="481"/>
                  </a:lnTo>
                  <a:lnTo>
                    <a:pt x="184" y="487"/>
                  </a:lnTo>
                  <a:lnTo>
                    <a:pt x="165" y="494"/>
                  </a:lnTo>
                  <a:lnTo>
                    <a:pt x="146" y="503"/>
                  </a:lnTo>
                  <a:lnTo>
                    <a:pt x="128" y="514"/>
                  </a:lnTo>
                  <a:lnTo>
                    <a:pt x="110" y="526"/>
                  </a:lnTo>
                  <a:lnTo>
                    <a:pt x="93" y="539"/>
                  </a:lnTo>
                  <a:lnTo>
                    <a:pt x="78" y="554"/>
                  </a:lnTo>
                  <a:lnTo>
                    <a:pt x="62" y="572"/>
                  </a:lnTo>
                  <a:lnTo>
                    <a:pt x="48" y="592"/>
                  </a:lnTo>
                  <a:lnTo>
                    <a:pt x="36" y="613"/>
                  </a:lnTo>
                  <a:lnTo>
                    <a:pt x="26" y="637"/>
                  </a:lnTo>
                  <a:lnTo>
                    <a:pt x="16" y="662"/>
                  </a:lnTo>
                  <a:lnTo>
                    <a:pt x="9" y="691"/>
                  </a:lnTo>
                  <a:lnTo>
                    <a:pt x="4" y="721"/>
                  </a:lnTo>
                  <a:lnTo>
                    <a:pt x="1" y="756"/>
                  </a:lnTo>
                  <a:lnTo>
                    <a:pt x="0" y="792"/>
                  </a:lnTo>
                  <a:lnTo>
                    <a:pt x="1" y="803"/>
                  </a:lnTo>
                  <a:lnTo>
                    <a:pt x="3" y="814"/>
                  </a:lnTo>
                  <a:lnTo>
                    <a:pt x="7" y="826"/>
                  </a:lnTo>
                  <a:lnTo>
                    <a:pt x="12" y="839"/>
                  </a:lnTo>
                  <a:lnTo>
                    <a:pt x="17" y="852"/>
                  </a:lnTo>
                  <a:lnTo>
                    <a:pt x="23" y="866"/>
                  </a:lnTo>
                  <a:lnTo>
                    <a:pt x="32" y="880"/>
                  </a:lnTo>
                  <a:lnTo>
                    <a:pt x="41" y="896"/>
                  </a:lnTo>
                  <a:lnTo>
                    <a:pt x="48" y="915"/>
                  </a:lnTo>
                  <a:lnTo>
                    <a:pt x="56" y="936"/>
                  </a:lnTo>
                  <a:lnTo>
                    <a:pt x="66" y="956"/>
                  </a:lnTo>
                  <a:lnTo>
                    <a:pt x="76" y="976"/>
                  </a:lnTo>
                  <a:lnTo>
                    <a:pt x="88" y="997"/>
                  </a:lnTo>
                  <a:lnTo>
                    <a:pt x="100" y="1018"/>
                  </a:lnTo>
                  <a:lnTo>
                    <a:pt x="114" y="1039"/>
                  </a:lnTo>
                  <a:lnTo>
                    <a:pt x="128" y="1061"/>
                  </a:lnTo>
                  <a:lnTo>
                    <a:pt x="143" y="1082"/>
                  </a:lnTo>
                  <a:lnTo>
                    <a:pt x="160" y="1103"/>
                  </a:lnTo>
                  <a:lnTo>
                    <a:pt x="176" y="1124"/>
                  </a:lnTo>
                  <a:lnTo>
                    <a:pt x="195" y="1144"/>
                  </a:lnTo>
                  <a:lnTo>
                    <a:pt x="214" y="1166"/>
                  </a:lnTo>
                  <a:lnTo>
                    <a:pt x="234" y="1186"/>
                  </a:lnTo>
                  <a:lnTo>
                    <a:pt x="254" y="1207"/>
                  </a:lnTo>
                  <a:lnTo>
                    <a:pt x="275" y="1226"/>
                  </a:lnTo>
                  <a:lnTo>
                    <a:pt x="306" y="1253"/>
                  </a:lnTo>
                  <a:lnTo>
                    <a:pt x="338" y="1277"/>
                  </a:lnTo>
                  <a:lnTo>
                    <a:pt x="368" y="1301"/>
                  </a:lnTo>
                  <a:lnTo>
                    <a:pt x="400" y="1322"/>
                  </a:lnTo>
                  <a:lnTo>
                    <a:pt x="431" y="1342"/>
                  </a:lnTo>
                  <a:lnTo>
                    <a:pt x="463" y="1360"/>
                  </a:lnTo>
                  <a:lnTo>
                    <a:pt x="493" y="1375"/>
                  </a:lnTo>
                  <a:lnTo>
                    <a:pt x="524" y="1389"/>
                  </a:lnTo>
                  <a:lnTo>
                    <a:pt x="553" y="1402"/>
                  </a:lnTo>
                  <a:lnTo>
                    <a:pt x="583" y="1413"/>
                  </a:lnTo>
                  <a:lnTo>
                    <a:pt x="611" y="1421"/>
                  </a:lnTo>
                  <a:lnTo>
                    <a:pt x="639" y="1427"/>
                  </a:lnTo>
                  <a:lnTo>
                    <a:pt x="667" y="1431"/>
                  </a:lnTo>
                  <a:lnTo>
                    <a:pt x="692" y="1433"/>
                  </a:lnTo>
                  <a:lnTo>
                    <a:pt x="716" y="1433"/>
                  </a:lnTo>
                  <a:lnTo>
                    <a:pt x="740" y="1431"/>
                  </a:lnTo>
                  <a:lnTo>
                    <a:pt x="758" y="1433"/>
                  </a:lnTo>
                  <a:lnTo>
                    <a:pt x="777" y="1434"/>
                  </a:lnTo>
                  <a:lnTo>
                    <a:pt x="795" y="1434"/>
                  </a:lnTo>
                  <a:lnTo>
                    <a:pt x="811" y="1433"/>
                  </a:lnTo>
                  <a:lnTo>
                    <a:pt x="823" y="1432"/>
                  </a:lnTo>
                  <a:lnTo>
                    <a:pt x="835" y="1429"/>
                  </a:lnTo>
                  <a:lnTo>
                    <a:pt x="846" y="1427"/>
                  </a:lnTo>
                  <a:lnTo>
                    <a:pt x="856" y="1424"/>
                  </a:lnTo>
                  <a:lnTo>
                    <a:pt x="867" y="1419"/>
                  </a:lnTo>
                  <a:lnTo>
                    <a:pt x="877" y="1415"/>
                  </a:lnTo>
                  <a:lnTo>
                    <a:pt x="887" y="1409"/>
                  </a:lnTo>
                  <a:lnTo>
                    <a:pt x="896" y="1405"/>
                  </a:lnTo>
                  <a:lnTo>
                    <a:pt x="906" y="1398"/>
                  </a:lnTo>
                  <a:lnTo>
                    <a:pt x="915" y="1392"/>
                  </a:lnTo>
                  <a:lnTo>
                    <a:pt x="923" y="1385"/>
                  </a:lnTo>
                  <a:lnTo>
                    <a:pt x="932" y="1376"/>
                  </a:lnTo>
                  <a:lnTo>
                    <a:pt x="939" y="1368"/>
                  </a:lnTo>
                  <a:lnTo>
                    <a:pt x="947" y="1359"/>
                  </a:lnTo>
                  <a:lnTo>
                    <a:pt x="954" y="1349"/>
                  </a:lnTo>
                  <a:lnTo>
                    <a:pt x="960" y="1340"/>
                  </a:lnTo>
                  <a:lnTo>
                    <a:pt x="966" y="1329"/>
                  </a:lnTo>
                  <a:lnTo>
                    <a:pt x="973" y="1319"/>
                  </a:lnTo>
                  <a:lnTo>
                    <a:pt x="978" y="1307"/>
                  </a:lnTo>
                  <a:lnTo>
                    <a:pt x="982" y="1294"/>
                  </a:lnTo>
                  <a:lnTo>
                    <a:pt x="992" y="1268"/>
                  </a:lnTo>
                  <a:lnTo>
                    <a:pt x="999" y="1241"/>
                  </a:lnTo>
                  <a:lnTo>
                    <a:pt x="1005" y="1210"/>
                  </a:lnTo>
                  <a:lnTo>
                    <a:pt x="1008" y="1177"/>
                  </a:lnTo>
                  <a:lnTo>
                    <a:pt x="1011" y="1143"/>
                  </a:lnTo>
                  <a:lnTo>
                    <a:pt x="1011" y="1107"/>
                  </a:lnTo>
                  <a:lnTo>
                    <a:pt x="1011" y="1098"/>
                  </a:lnTo>
                  <a:lnTo>
                    <a:pt x="1009" y="1078"/>
                  </a:lnTo>
                  <a:lnTo>
                    <a:pt x="1009" y="1049"/>
                  </a:lnTo>
                  <a:lnTo>
                    <a:pt x="1008" y="1016"/>
                  </a:lnTo>
                  <a:lnTo>
                    <a:pt x="1008" y="983"/>
                  </a:lnTo>
                  <a:lnTo>
                    <a:pt x="1007" y="953"/>
                  </a:lnTo>
                  <a:lnTo>
                    <a:pt x="1007" y="933"/>
                  </a:lnTo>
                  <a:lnTo>
                    <a:pt x="1007" y="925"/>
                  </a:lnTo>
                  <a:lnTo>
                    <a:pt x="1399" y="505"/>
                  </a:lnTo>
                  <a:lnTo>
                    <a:pt x="1411" y="512"/>
                  </a:lnTo>
                  <a:lnTo>
                    <a:pt x="1424" y="518"/>
                  </a:lnTo>
                  <a:lnTo>
                    <a:pt x="1417" y="496"/>
                  </a:lnTo>
                  <a:lnTo>
                    <a:pt x="1409" y="474"/>
                  </a:lnTo>
                  <a:lnTo>
                    <a:pt x="1400" y="453"/>
                  </a:lnTo>
                  <a:lnTo>
                    <a:pt x="1391" y="430"/>
                  </a:lnTo>
                  <a:lnTo>
                    <a:pt x="1382" y="410"/>
                  </a:lnTo>
                  <a:lnTo>
                    <a:pt x="1371" y="389"/>
                  </a:lnTo>
                  <a:lnTo>
                    <a:pt x="1360" y="369"/>
                  </a:lnTo>
                  <a:lnTo>
                    <a:pt x="1347" y="349"/>
                  </a:lnTo>
                  <a:lnTo>
                    <a:pt x="1336" y="329"/>
                  </a:lnTo>
                  <a:lnTo>
                    <a:pt x="1322" y="310"/>
                  </a:lnTo>
                  <a:lnTo>
                    <a:pt x="1307" y="291"/>
                  </a:lnTo>
                  <a:lnTo>
                    <a:pt x="1293" y="272"/>
                  </a:lnTo>
                  <a:lnTo>
                    <a:pt x="1278" y="255"/>
                  </a:lnTo>
                  <a:lnTo>
                    <a:pt x="1261" y="237"/>
                  </a:lnTo>
                  <a:lnTo>
                    <a:pt x="1244" y="219"/>
                  </a:lnTo>
                  <a:lnTo>
                    <a:pt x="1226" y="203"/>
                  </a:lnTo>
                  <a:lnTo>
                    <a:pt x="1207" y="186"/>
                  </a:lnTo>
                  <a:lnTo>
                    <a:pt x="1188" y="170"/>
                  </a:lnTo>
                  <a:lnTo>
                    <a:pt x="1168" y="155"/>
                  </a:lnTo>
                  <a:lnTo>
                    <a:pt x="1147" y="140"/>
                  </a:lnTo>
                  <a:lnTo>
                    <a:pt x="1126" y="125"/>
                  </a:lnTo>
                  <a:lnTo>
                    <a:pt x="1102" y="111"/>
                  </a:lnTo>
                  <a:lnTo>
                    <a:pt x="1080" y="98"/>
                  </a:lnTo>
                  <a:lnTo>
                    <a:pt x="1055" y="85"/>
                  </a:lnTo>
                  <a:lnTo>
                    <a:pt x="1031" y="72"/>
                  </a:lnTo>
                  <a:lnTo>
                    <a:pt x="1005" y="60"/>
                  </a:lnTo>
                  <a:lnTo>
                    <a:pt x="978" y="49"/>
                  </a:lnTo>
                  <a:lnTo>
                    <a:pt x="949" y="38"/>
                  </a:lnTo>
                  <a:lnTo>
                    <a:pt x="921" y="27"/>
                  </a:lnTo>
                  <a:lnTo>
                    <a:pt x="892" y="18"/>
                  </a:lnTo>
                  <a:lnTo>
                    <a:pt x="862" y="9"/>
                  </a:lnTo>
                  <a:lnTo>
                    <a:pt x="830" y="0"/>
                  </a:lnTo>
                  <a:close/>
                </a:path>
              </a:pathLst>
            </a:custGeom>
            <a:solidFill>
              <a:srgbClr val="BBA07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2"/>
            <p:cNvSpPr/>
            <p:nvPr/>
          </p:nvSpPr>
          <p:spPr>
            <a:xfrm>
              <a:off x="1772" y="1153"/>
              <a:ext cx="21" cy="68"/>
            </a:xfrm>
            <a:custGeom>
              <a:avLst/>
              <a:gdLst/>
              <a:ahLst/>
              <a:cxnLst/>
              <a:rect l="l" t="t" r="r" b="b"/>
              <a:pathLst>
                <a:path w="129" h="405" extrusionOk="0">
                  <a:moveTo>
                    <a:pt x="0" y="9"/>
                  </a:moveTo>
                  <a:lnTo>
                    <a:pt x="35" y="284"/>
                  </a:lnTo>
                  <a:lnTo>
                    <a:pt x="110" y="405"/>
                  </a:lnTo>
                  <a:lnTo>
                    <a:pt x="129" y="262"/>
                  </a:lnTo>
                  <a:lnTo>
                    <a:pt x="91" y="0"/>
                  </a:lnTo>
                  <a:lnTo>
                    <a:pt x="0" y="9"/>
                  </a:lnTo>
                  <a:close/>
                </a:path>
              </a:pathLst>
            </a:custGeom>
            <a:solidFill>
              <a:srgbClr val="72707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7" name="Google Shape;207;p2"/>
            <p:cNvSpPr/>
            <p:nvPr/>
          </p:nvSpPr>
          <p:spPr>
            <a:xfrm>
              <a:off x="1658" y="1035"/>
              <a:ext cx="224" cy="147"/>
            </a:xfrm>
            <a:custGeom>
              <a:avLst/>
              <a:gdLst/>
              <a:ahLst/>
              <a:cxnLst/>
              <a:rect l="l" t="t" r="r" b="b"/>
              <a:pathLst>
                <a:path w="1346" h="883" extrusionOk="0">
                  <a:moveTo>
                    <a:pt x="310" y="119"/>
                  </a:moveTo>
                  <a:lnTo>
                    <a:pt x="280" y="131"/>
                  </a:lnTo>
                  <a:lnTo>
                    <a:pt x="252" y="145"/>
                  </a:lnTo>
                  <a:lnTo>
                    <a:pt x="224" y="159"/>
                  </a:lnTo>
                  <a:lnTo>
                    <a:pt x="198" y="176"/>
                  </a:lnTo>
                  <a:lnTo>
                    <a:pt x="172" y="195"/>
                  </a:lnTo>
                  <a:lnTo>
                    <a:pt x="147" y="215"/>
                  </a:lnTo>
                  <a:lnTo>
                    <a:pt x="135" y="227"/>
                  </a:lnTo>
                  <a:lnTo>
                    <a:pt x="125" y="239"/>
                  </a:lnTo>
                  <a:lnTo>
                    <a:pt x="114" y="251"/>
                  </a:lnTo>
                  <a:lnTo>
                    <a:pt x="104" y="264"/>
                  </a:lnTo>
                  <a:lnTo>
                    <a:pt x="73" y="305"/>
                  </a:lnTo>
                  <a:lnTo>
                    <a:pt x="48" y="345"/>
                  </a:lnTo>
                  <a:lnTo>
                    <a:pt x="29" y="384"/>
                  </a:lnTo>
                  <a:lnTo>
                    <a:pt x="15" y="422"/>
                  </a:lnTo>
                  <a:lnTo>
                    <a:pt x="6" y="458"/>
                  </a:lnTo>
                  <a:lnTo>
                    <a:pt x="1" y="492"/>
                  </a:lnTo>
                  <a:lnTo>
                    <a:pt x="0" y="526"/>
                  </a:lnTo>
                  <a:lnTo>
                    <a:pt x="3" y="558"/>
                  </a:lnTo>
                  <a:lnTo>
                    <a:pt x="10" y="589"/>
                  </a:lnTo>
                  <a:lnTo>
                    <a:pt x="22" y="618"/>
                  </a:lnTo>
                  <a:lnTo>
                    <a:pt x="36" y="647"/>
                  </a:lnTo>
                  <a:lnTo>
                    <a:pt x="54" y="674"/>
                  </a:lnTo>
                  <a:lnTo>
                    <a:pt x="75" y="698"/>
                  </a:lnTo>
                  <a:lnTo>
                    <a:pt x="99" y="722"/>
                  </a:lnTo>
                  <a:lnTo>
                    <a:pt x="125" y="744"/>
                  </a:lnTo>
                  <a:lnTo>
                    <a:pt x="153" y="764"/>
                  </a:lnTo>
                  <a:lnTo>
                    <a:pt x="184" y="784"/>
                  </a:lnTo>
                  <a:lnTo>
                    <a:pt x="215" y="802"/>
                  </a:lnTo>
                  <a:lnTo>
                    <a:pt x="250" y="817"/>
                  </a:lnTo>
                  <a:lnTo>
                    <a:pt x="285" y="832"/>
                  </a:lnTo>
                  <a:lnTo>
                    <a:pt x="320" y="845"/>
                  </a:lnTo>
                  <a:lnTo>
                    <a:pt x="358" y="855"/>
                  </a:lnTo>
                  <a:lnTo>
                    <a:pt x="397" y="865"/>
                  </a:lnTo>
                  <a:lnTo>
                    <a:pt x="435" y="872"/>
                  </a:lnTo>
                  <a:lnTo>
                    <a:pt x="473" y="878"/>
                  </a:lnTo>
                  <a:lnTo>
                    <a:pt x="512" y="881"/>
                  </a:lnTo>
                  <a:lnTo>
                    <a:pt x="551" y="883"/>
                  </a:lnTo>
                  <a:lnTo>
                    <a:pt x="590" y="883"/>
                  </a:lnTo>
                  <a:lnTo>
                    <a:pt x="627" y="881"/>
                  </a:lnTo>
                  <a:lnTo>
                    <a:pt x="664" y="878"/>
                  </a:lnTo>
                  <a:lnTo>
                    <a:pt x="700" y="873"/>
                  </a:lnTo>
                  <a:lnTo>
                    <a:pt x="734" y="865"/>
                  </a:lnTo>
                  <a:lnTo>
                    <a:pt x="780" y="853"/>
                  </a:lnTo>
                  <a:lnTo>
                    <a:pt x="825" y="840"/>
                  </a:lnTo>
                  <a:lnTo>
                    <a:pt x="866" y="827"/>
                  </a:lnTo>
                  <a:lnTo>
                    <a:pt x="907" y="813"/>
                  </a:lnTo>
                  <a:lnTo>
                    <a:pt x="945" y="799"/>
                  </a:lnTo>
                  <a:lnTo>
                    <a:pt x="981" y="784"/>
                  </a:lnTo>
                  <a:lnTo>
                    <a:pt x="1015" y="769"/>
                  </a:lnTo>
                  <a:lnTo>
                    <a:pt x="1047" y="753"/>
                  </a:lnTo>
                  <a:lnTo>
                    <a:pt x="1078" y="737"/>
                  </a:lnTo>
                  <a:lnTo>
                    <a:pt x="1107" y="721"/>
                  </a:lnTo>
                  <a:lnTo>
                    <a:pt x="1134" y="703"/>
                  </a:lnTo>
                  <a:lnTo>
                    <a:pt x="1159" y="687"/>
                  </a:lnTo>
                  <a:lnTo>
                    <a:pt x="1183" y="669"/>
                  </a:lnTo>
                  <a:lnTo>
                    <a:pt x="1205" y="650"/>
                  </a:lnTo>
                  <a:lnTo>
                    <a:pt x="1225" y="632"/>
                  </a:lnTo>
                  <a:lnTo>
                    <a:pt x="1244" y="614"/>
                  </a:lnTo>
                  <a:lnTo>
                    <a:pt x="1260" y="595"/>
                  </a:lnTo>
                  <a:lnTo>
                    <a:pt x="1276" y="575"/>
                  </a:lnTo>
                  <a:lnTo>
                    <a:pt x="1290" y="556"/>
                  </a:lnTo>
                  <a:lnTo>
                    <a:pt x="1302" y="536"/>
                  </a:lnTo>
                  <a:lnTo>
                    <a:pt x="1312" y="516"/>
                  </a:lnTo>
                  <a:lnTo>
                    <a:pt x="1322" y="496"/>
                  </a:lnTo>
                  <a:lnTo>
                    <a:pt x="1329" y="475"/>
                  </a:lnTo>
                  <a:lnTo>
                    <a:pt x="1336" y="455"/>
                  </a:lnTo>
                  <a:lnTo>
                    <a:pt x="1340" y="433"/>
                  </a:lnTo>
                  <a:lnTo>
                    <a:pt x="1344" y="413"/>
                  </a:lnTo>
                  <a:lnTo>
                    <a:pt x="1346" y="392"/>
                  </a:lnTo>
                  <a:lnTo>
                    <a:pt x="1346" y="371"/>
                  </a:lnTo>
                  <a:lnTo>
                    <a:pt x="1346" y="350"/>
                  </a:lnTo>
                  <a:lnTo>
                    <a:pt x="1345" y="328"/>
                  </a:lnTo>
                  <a:lnTo>
                    <a:pt x="1342" y="307"/>
                  </a:lnTo>
                  <a:lnTo>
                    <a:pt x="1338" y="286"/>
                  </a:lnTo>
                  <a:lnTo>
                    <a:pt x="1332" y="265"/>
                  </a:lnTo>
                  <a:lnTo>
                    <a:pt x="1326" y="245"/>
                  </a:lnTo>
                  <a:lnTo>
                    <a:pt x="1319" y="225"/>
                  </a:lnTo>
                  <a:lnTo>
                    <a:pt x="1311" y="206"/>
                  </a:lnTo>
                  <a:lnTo>
                    <a:pt x="1302" y="188"/>
                  </a:lnTo>
                  <a:lnTo>
                    <a:pt x="1292" y="171"/>
                  </a:lnTo>
                  <a:lnTo>
                    <a:pt x="1282" y="153"/>
                  </a:lnTo>
                  <a:lnTo>
                    <a:pt x="1270" y="138"/>
                  </a:lnTo>
                  <a:lnTo>
                    <a:pt x="1257" y="122"/>
                  </a:lnTo>
                  <a:lnTo>
                    <a:pt x="1244" y="107"/>
                  </a:lnTo>
                  <a:lnTo>
                    <a:pt x="1230" y="94"/>
                  </a:lnTo>
                  <a:lnTo>
                    <a:pt x="1214" y="81"/>
                  </a:lnTo>
                  <a:lnTo>
                    <a:pt x="1199" y="68"/>
                  </a:lnTo>
                  <a:lnTo>
                    <a:pt x="1184" y="57"/>
                  </a:lnTo>
                  <a:lnTo>
                    <a:pt x="1166" y="47"/>
                  </a:lnTo>
                  <a:lnTo>
                    <a:pt x="1150" y="37"/>
                  </a:lnTo>
                  <a:lnTo>
                    <a:pt x="1131" y="29"/>
                  </a:lnTo>
                  <a:lnTo>
                    <a:pt x="1113" y="22"/>
                  </a:lnTo>
                  <a:lnTo>
                    <a:pt x="1093" y="15"/>
                  </a:lnTo>
                  <a:lnTo>
                    <a:pt x="1074" y="10"/>
                  </a:lnTo>
                  <a:lnTo>
                    <a:pt x="1054" y="6"/>
                  </a:lnTo>
                  <a:lnTo>
                    <a:pt x="1033" y="3"/>
                  </a:lnTo>
                  <a:lnTo>
                    <a:pt x="1012" y="1"/>
                  </a:lnTo>
                  <a:lnTo>
                    <a:pt x="991" y="0"/>
                  </a:lnTo>
                  <a:lnTo>
                    <a:pt x="969" y="0"/>
                  </a:lnTo>
                  <a:lnTo>
                    <a:pt x="947" y="1"/>
                  </a:lnTo>
                  <a:lnTo>
                    <a:pt x="925" y="3"/>
                  </a:lnTo>
                  <a:lnTo>
                    <a:pt x="902" y="7"/>
                  </a:lnTo>
                  <a:lnTo>
                    <a:pt x="880" y="13"/>
                  </a:lnTo>
                  <a:lnTo>
                    <a:pt x="856" y="19"/>
                  </a:lnTo>
                  <a:lnTo>
                    <a:pt x="833" y="26"/>
                  </a:lnTo>
                  <a:lnTo>
                    <a:pt x="809" y="35"/>
                  </a:lnTo>
                  <a:lnTo>
                    <a:pt x="749" y="42"/>
                  </a:lnTo>
                  <a:lnTo>
                    <a:pt x="687" y="49"/>
                  </a:lnTo>
                  <a:lnTo>
                    <a:pt x="622" y="56"/>
                  </a:lnTo>
                  <a:lnTo>
                    <a:pt x="558" y="63"/>
                  </a:lnTo>
                  <a:lnTo>
                    <a:pt x="526" y="68"/>
                  </a:lnTo>
                  <a:lnTo>
                    <a:pt x="493" y="73"/>
                  </a:lnTo>
                  <a:lnTo>
                    <a:pt x="462" y="77"/>
                  </a:lnTo>
                  <a:lnTo>
                    <a:pt x="431" y="85"/>
                  </a:lnTo>
                  <a:lnTo>
                    <a:pt x="399" y="92"/>
                  </a:lnTo>
                  <a:lnTo>
                    <a:pt x="369" y="99"/>
                  </a:lnTo>
                  <a:lnTo>
                    <a:pt x="339" y="108"/>
                  </a:lnTo>
                  <a:lnTo>
                    <a:pt x="310" y="119"/>
                  </a:lnTo>
                  <a:close/>
                </a:path>
              </a:pathLst>
            </a:custGeom>
            <a:solidFill>
              <a:srgbClr val="BA4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2"/>
            <p:cNvSpPr/>
            <p:nvPr/>
          </p:nvSpPr>
          <p:spPr>
            <a:xfrm>
              <a:off x="1659" y="1071"/>
              <a:ext cx="223" cy="111"/>
            </a:xfrm>
            <a:custGeom>
              <a:avLst/>
              <a:gdLst/>
              <a:ahLst/>
              <a:cxnLst/>
              <a:rect l="l" t="t" r="r" b="b"/>
              <a:pathLst>
                <a:path w="1343" h="665" extrusionOk="0">
                  <a:moveTo>
                    <a:pt x="1335" y="68"/>
                  </a:moveTo>
                  <a:lnTo>
                    <a:pt x="1330" y="50"/>
                  </a:lnTo>
                  <a:lnTo>
                    <a:pt x="1325" y="33"/>
                  </a:lnTo>
                  <a:lnTo>
                    <a:pt x="1319" y="16"/>
                  </a:lnTo>
                  <a:lnTo>
                    <a:pt x="1312" y="0"/>
                  </a:lnTo>
                  <a:lnTo>
                    <a:pt x="1316" y="21"/>
                  </a:lnTo>
                  <a:lnTo>
                    <a:pt x="1319" y="42"/>
                  </a:lnTo>
                  <a:lnTo>
                    <a:pt x="1320" y="63"/>
                  </a:lnTo>
                  <a:lnTo>
                    <a:pt x="1321" y="85"/>
                  </a:lnTo>
                  <a:lnTo>
                    <a:pt x="1320" y="106"/>
                  </a:lnTo>
                  <a:lnTo>
                    <a:pt x="1317" y="127"/>
                  </a:lnTo>
                  <a:lnTo>
                    <a:pt x="1314" y="147"/>
                  </a:lnTo>
                  <a:lnTo>
                    <a:pt x="1309" y="168"/>
                  </a:lnTo>
                  <a:lnTo>
                    <a:pt x="1302" y="188"/>
                  </a:lnTo>
                  <a:lnTo>
                    <a:pt x="1295" y="208"/>
                  </a:lnTo>
                  <a:lnTo>
                    <a:pt x="1286" y="229"/>
                  </a:lnTo>
                  <a:lnTo>
                    <a:pt x="1275" y="249"/>
                  </a:lnTo>
                  <a:lnTo>
                    <a:pt x="1263" y="268"/>
                  </a:lnTo>
                  <a:lnTo>
                    <a:pt x="1249" y="288"/>
                  </a:lnTo>
                  <a:lnTo>
                    <a:pt x="1234" y="307"/>
                  </a:lnTo>
                  <a:lnTo>
                    <a:pt x="1217" y="326"/>
                  </a:lnTo>
                  <a:lnTo>
                    <a:pt x="1198" y="345"/>
                  </a:lnTo>
                  <a:lnTo>
                    <a:pt x="1178" y="364"/>
                  </a:lnTo>
                  <a:lnTo>
                    <a:pt x="1156" y="381"/>
                  </a:lnTo>
                  <a:lnTo>
                    <a:pt x="1133" y="399"/>
                  </a:lnTo>
                  <a:lnTo>
                    <a:pt x="1108" y="417"/>
                  </a:lnTo>
                  <a:lnTo>
                    <a:pt x="1081" y="433"/>
                  </a:lnTo>
                  <a:lnTo>
                    <a:pt x="1052" y="450"/>
                  </a:lnTo>
                  <a:lnTo>
                    <a:pt x="1022" y="466"/>
                  </a:lnTo>
                  <a:lnTo>
                    <a:pt x="989" y="482"/>
                  </a:lnTo>
                  <a:lnTo>
                    <a:pt x="955" y="497"/>
                  </a:lnTo>
                  <a:lnTo>
                    <a:pt x="918" y="512"/>
                  </a:lnTo>
                  <a:lnTo>
                    <a:pt x="880" y="526"/>
                  </a:lnTo>
                  <a:lnTo>
                    <a:pt x="840" y="539"/>
                  </a:lnTo>
                  <a:lnTo>
                    <a:pt x="798" y="553"/>
                  </a:lnTo>
                  <a:lnTo>
                    <a:pt x="754" y="565"/>
                  </a:lnTo>
                  <a:lnTo>
                    <a:pt x="708" y="578"/>
                  </a:lnTo>
                  <a:lnTo>
                    <a:pt x="685" y="583"/>
                  </a:lnTo>
                  <a:lnTo>
                    <a:pt x="661" y="588"/>
                  </a:lnTo>
                  <a:lnTo>
                    <a:pt x="637" y="591"/>
                  </a:lnTo>
                  <a:lnTo>
                    <a:pt x="612" y="594"/>
                  </a:lnTo>
                  <a:lnTo>
                    <a:pt x="586" y="595"/>
                  </a:lnTo>
                  <a:lnTo>
                    <a:pt x="561" y="596"/>
                  </a:lnTo>
                  <a:lnTo>
                    <a:pt x="535" y="596"/>
                  </a:lnTo>
                  <a:lnTo>
                    <a:pt x="509" y="595"/>
                  </a:lnTo>
                  <a:lnTo>
                    <a:pt x="482" y="594"/>
                  </a:lnTo>
                  <a:lnTo>
                    <a:pt x="456" y="591"/>
                  </a:lnTo>
                  <a:lnTo>
                    <a:pt x="429" y="588"/>
                  </a:lnTo>
                  <a:lnTo>
                    <a:pt x="403" y="583"/>
                  </a:lnTo>
                  <a:lnTo>
                    <a:pt x="377" y="578"/>
                  </a:lnTo>
                  <a:lnTo>
                    <a:pt x="351" y="572"/>
                  </a:lnTo>
                  <a:lnTo>
                    <a:pt x="326" y="565"/>
                  </a:lnTo>
                  <a:lnTo>
                    <a:pt x="301" y="558"/>
                  </a:lnTo>
                  <a:lnTo>
                    <a:pt x="275" y="550"/>
                  </a:lnTo>
                  <a:lnTo>
                    <a:pt x="251" y="542"/>
                  </a:lnTo>
                  <a:lnTo>
                    <a:pt x="228" y="531"/>
                  </a:lnTo>
                  <a:lnTo>
                    <a:pt x="204" y="520"/>
                  </a:lnTo>
                  <a:lnTo>
                    <a:pt x="182" y="510"/>
                  </a:lnTo>
                  <a:lnTo>
                    <a:pt x="159" y="498"/>
                  </a:lnTo>
                  <a:lnTo>
                    <a:pt x="139" y="485"/>
                  </a:lnTo>
                  <a:lnTo>
                    <a:pt x="119" y="472"/>
                  </a:lnTo>
                  <a:lnTo>
                    <a:pt x="99" y="458"/>
                  </a:lnTo>
                  <a:lnTo>
                    <a:pt x="82" y="443"/>
                  </a:lnTo>
                  <a:lnTo>
                    <a:pt x="65" y="427"/>
                  </a:lnTo>
                  <a:lnTo>
                    <a:pt x="50" y="411"/>
                  </a:lnTo>
                  <a:lnTo>
                    <a:pt x="36" y="394"/>
                  </a:lnTo>
                  <a:lnTo>
                    <a:pt x="23" y="377"/>
                  </a:lnTo>
                  <a:lnTo>
                    <a:pt x="11" y="358"/>
                  </a:lnTo>
                  <a:lnTo>
                    <a:pt x="0" y="339"/>
                  </a:lnTo>
                  <a:lnTo>
                    <a:pt x="5" y="363"/>
                  </a:lnTo>
                  <a:lnTo>
                    <a:pt x="13" y="385"/>
                  </a:lnTo>
                  <a:lnTo>
                    <a:pt x="22" y="407"/>
                  </a:lnTo>
                  <a:lnTo>
                    <a:pt x="33" y="427"/>
                  </a:lnTo>
                  <a:lnTo>
                    <a:pt x="46" y="449"/>
                  </a:lnTo>
                  <a:lnTo>
                    <a:pt x="60" y="467"/>
                  </a:lnTo>
                  <a:lnTo>
                    <a:pt x="77" y="486"/>
                  </a:lnTo>
                  <a:lnTo>
                    <a:pt x="95" y="504"/>
                  </a:lnTo>
                  <a:lnTo>
                    <a:pt x="115" y="520"/>
                  </a:lnTo>
                  <a:lnTo>
                    <a:pt x="135" y="536"/>
                  </a:lnTo>
                  <a:lnTo>
                    <a:pt x="157" y="551"/>
                  </a:lnTo>
                  <a:lnTo>
                    <a:pt x="179" y="565"/>
                  </a:lnTo>
                  <a:lnTo>
                    <a:pt x="204" y="579"/>
                  </a:lnTo>
                  <a:lnTo>
                    <a:pt x="229" y="591"/>
                  </a:lnTo>
                  <a:lnTo>
                    <a:pt x="255" y="603"/>
                  </a:lnTo>
                  <a:lnTo>
                    <a:pt x="281" y="614"/>
                  </a:lnTo>
                  <a:lnTo>
                    <a:pt x="308" y="623"/>
                  </a:lnTo>
                  <a:lnTo>
                    <a:pt x="336" y="631"/>
                  </a:lnTo>
                  <a:lnTo>
                    <a:pt x="364" y="639"/>
                  </a:lnTo>
                  <a:lnTo>
                    <a:pt x="393" y="645"/>
                  </a:lnTo>
                  <a:lnTo>
                    <a:pt x="422" y="651"/>
                  </a:lnTo>
                  <a:lnTo>
                    <a:pt x="450" y="656"/>
                  </a:lnTo>
                  <a:lnTo>
                    <a:pt x="480" y="661"/>
                  </a:lnTo>
                  <a:lnTo>
                    <a:pt x="509" y="663"/>
                  </a:lnTo>
                  <a:lnTo>
                    <a:pt x="539" y="664"/>
                  </a:lnTo>
                  <a:lnTo>
                    <a:pt x="567" y="665"/>
                  </a:lnTo>
                  <a:lnTo>
                    <a:pt x="595" y="665"/>
                  </a:lnTo>
                  <a:lnTo>
                    <a:pt x="624" y="663"/>
                  </a:lnTo>
                  <a:lnTo>
                    <a:pt x="652" y="661"/>
                  </a:lnTo>
                  <a:lnTo>
                    <a:pt x="679" y="657"/>
                  </a:lnTo>
                  <a:lnTo>
                    <a:pt x="705" y="652"/>
                  </a:lnTo>
                  <a:lnTo>
                    <a:pt x="731" y="647"/>
                  </a:lnTo>
                  <a:lnTo>
                    <a:pt x="777" y="635"/>
                  </a:lnTo>
                  <a:lnTo>
                    <a:pt x="822" y="622"/>
                  </a:lnTo>
                  <a:lnTo>
                    <a:pt x="863" y="609"/>
                  </a:lnTo>
                  <a:lnTo>
                    <a:pt x="904" y="595"/>
                  </a:lnTo>
                  <a:lnTo>
                    <a:pt x="942" y="581"/>
                  </a:lnTo>
                  <a:lnTo>
                    <a:pt x="978" y="566"/>
                  </a:lnTo>
                  <a:lnTo>
                    <a:pt x="1012" y="551"/>
                  </a:lnTo>
                  <a:lnTo>
                    <a:pt x="1044" y="535"/>
                  </a:lnTo>
                  <a:lnTo>
                    <a:pt x="1075" y="519"/>
                  </a:lnTo>
                  <a:lnTo>
                    <a:pt x="1104" y="503"/>
                  </a:lnTo>
                  <a:lnTo>
                    <a:pt x="1131" y="485"/>
                  </a:lnTo>
                  <a:lnTo>
                    <a:pt x="1156" y="469"/>
                  </a:lnTo>
                  <a:lnTo>
                    <a:pt x="1180" y="451"/>
                  </a:lnTo>
                  <a:lnTo>
                    <a:pt x="1202" y="432"/>
                  </a:lnTo>
                  <a:lnTo>
                    <a:pt x="1222" y="414"/>
                  </a:lnTo>
                  <a:lnTo>
                    <a:pt x="1241" y="396"/>
                  </a:lnTo>
                  <a:lnTo>
                    <a:pt x="1257" y="377"/>
                  </a:lnTo>
                  <a:lnTo>
                    <a:pt x="1273" y="357"/>
                  </a:lnTo>
                  <a:lnTo>
                    <a:pt x="1287" y="338"/>
                  </a:lnTo>
                  <a:lnTo>
                    <a:pt x="1299" y="318"/>
                  </a:lnTo>
                  <a:lnTo>
                    <a:pt x="1309" y="298"/>
                  </a:lnTo>
                  <a:lnTo>
                    <a:pt x="1319" y="278"/>
                  </a:lnTo>
                  <a:lnTo>
                    <a:pt x="1326" y="257"/>
                  </a:lnTo>
                  <a:lnTo>
                    <a:pt x="1333" y="237"/>
                  </a:lnTo>
                  <a:lnTo>
                    <a:pt x="1337" y="215"/>
                  </a:lnTo>
                  <a:lnTo>
                    <a:pt x="1341" y="195"/>
                  </a:lnTo>
                  <a:lnTo>
                    <a:pt x="1343" y="174"/>
                  </a:lnTo>
                  <a:lnTo>
                    <a:pt x="1343" y="153"/>
                  </a:lnTo>
                  <a:lnTo>
                    <a:pt x="1343" y="132"/>
                  </a:lnTo>
                  <a:lnTo>
                    <a:pt x="1342" y="110"/>
                  </a:lnTo>
                  <a:lnTo>
                    <a:pt x="1339" y="89"/>
                  </a:lnTo>
                  <a:lnTo>
                    <a:pt x="1335" y="68"/>
                  </a:lnTo>
                  <a:close/>
                </a:path>
              </a:pathLst>
            </a:custGeom>
            <a:solidFill>
              <a:srgbClr val="81311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9" name="Google Shape;209;p2"/>
            <p:cNvSpPr/>
            <p:nvPr/>
          </p:nvSpPr>
          <p:spPr>
            <a:xfrm>
              <a:off x="1647" y="855"/>
              <a:ext cx="171" cy="249"/>
            </a:xfrm>
            <a:custGeom>
              <a:avLst/>
              <a:gdLst/>
              <a:ahLst/>
              <a:cxnLst/>
              <a:rect l="l" t="t" r="r" b="b"/>
              <a:pathLst>
                <a:path w="1022" h="1494" extrusionOk="0">
                  <a:moveTo>
                    <a:pt x="27" y="256"/>
                  </a:moveTo>
                  <a:lnTo>
                    <a:pt x="17" y="275"/>
                  </a:lnTo>
                  <a:lnTo>
                    <a:pt x="10" y="295"/>
                  </a:lnTo>
                  <a:lnTo>
                    <a:pt x="5" y="314"/>
                  </a:lnTo>
                  <a:lnTo>
                    <a:pt x="1" y="334"/>
                  </a:lnTo>
                  <a:lnTo>
                    <a:pt x="0" y="345"/>
                  </a:lnTo>
                  <a:lnTo>
                    <a:pt x="0" y="355"/>
                  </a:lnTo>
                  <a:lnTo>
                    <a:pt x="1" y="365"/>
                  </a:lnTo>
                  <a:lnTo>
                    <a:pt x="3" y="375"/>
                  </a:lnTo>
                  <a:lnTo>
                    <a:pt x="6" y="396"/>
                  </a:lnTo>
                  <a:lnTo>
                    <a:pt x="12" y="416"/>
                  </a:lnTo>
                  <a:lnTo>
                    <a:pt x="20" y="438"/>
                  </a:lnTo>
                  <a:lnTo>
                    <a:pt x="31" y="459"/>
                  </a:lnTo>
                  <a:lnTo>
                    <a:pt x="44" y="480"/>
                  </a:lnTo>
                  <a:lnTo>
                    <a:pt x="59" y="501"/>
                  </a:lnTo>
                  <a:lnTo>
                    <a:pt x="77" y="522"/>
                  </a:lnTo>
                  <a:lnTo>
                    <a:pt x="97" y="544"/>
                  </a:lnTo>
                  <a:lnTo>
                    <a:pt x="119" y="565"/>
                  </a:lnTo>
                  <a:lnTo>
                    <a:pt x="144" y="586"/>
                  </a:lnTo>
                  <a:lnTo>
                    <a:pt x="164" y="601"/>
                  </a:lnTo>
                  <a:lnTo>
                    <a:pt x="206" y="637"/>
                  </a:lnTo>
                  <a:lnTo>
                    <a:pt x="250" y="671"/>
                  </a:lnTo>
                  <a:lnTo>
                    <a:pt x="270" y="686"/>
                  </a:lnTo>
                  <a:lnTo>
                    <a:pt x="370" y="1366"/>
                  </a:lnTo>
                  <a:lnTo>
                    <a:pt x="373" y="1372"/>
                  </a:lnTo>
                  <a:lnTo>
                    <a:pt x="382" y="1390"/>
                  </a:lnTo>
                  <a:lnTo>
                    <a:pt x="389" y="1400"/>
                  </a:lnTo>
                  <a:lnTo>
                    <a:pt x="398" y="1412"/>
                  </a:lnTo>
                  <a:lnTo>
                    <a:pt x="410" y="1425"/>
                  </a:lnTo>
                  <a:lnTo>
                    <a:pt x="424" y="1438"/>
                  </a:lnTo>
                  <a:lnTo>
                    <a:pt x="441" y="1451"/>
                  </a:lnTo>
                  <a:lnTo>
                    <a:pt x="460" y="1463"/>
                  </a:lnTo>
                  <a:lnTo>
                    <a:pt x="470" y="1469"/>
                  </a:lnTo>
                  <a:lnTo>
                    <a:pt x="482" y="1474"/>
                  </a:lnTo>
                  <a:lnTo>
                    <a:pt x="495" y="1479"/>
                  </a:lnTo>
                  <a:lnTo>
                    <a:pt x="508" y="1483"/>
                  </a:lnTo>
                  <a:lnTo>
                    <a:pt x="522" y="1486"/>
                  </a:lnTo>
                  <a:lnTo>
                    <a:pt x="537" y="1490"/>
                  </a:lnTo>
                  <a:lnTo>
                    <a:pt x="553" y="1492"/>
                  </a:lnTo>
                  <a:lnTo>
                    <a:pt x="570" y="1493"/>
                  </a:lnTo>
                  <a:lnTo>
                    <a:pt x="588" y="1494"/>
                  </a:lnTo>
                  <a:lnTo>
                    <a:pt x="607" y="1494"/>
                  </a:lnTo>
                  <a:lnTo>
                    <a:pt x="626" y="1493"/>
                  </a:lnTo>
                  <a:lnTo>
                    <a:pt x="647" y="1492"/>
                  </a:lnTo>
                  <a:lnTo>
                    <a:pt x="668" y="1490"/>
                  </a:lnTo>
                  <a:lnTo>
                    <a:pt x="688" y="1486"/>
                  </a:lnTo>
                  <a:lnTo>
                    <a:pt x="707" y="1483"/>
                  </a:lnTo>
                  <a:lnTo>
                    <a:pt x="726" y="1478"/>
                  </a:lnTo>
                  <a:lnTo>
                    <a:pt x="744" y="1473"/>
                  </a:lnTo>
                  <a:lnTo>
                    <a:pt x="761" y="1469"/>
                  </a:lnTo>
                  <a:lnTo>
                    <a:pt x="778" y="1463"/>
                  </a:lnTo>
                  <a:lnTo>
                    <a:pt x="793" y="1457"/>
                  </a:lnTo>
                  <a:lnTo>
                    <a:pt x="808" y="1450"/>
                  </a:lnTo>
                  <a:lnTo>
                    <a:pt x="823" y="1444"/>
                  </a:lnTo>
                  <a:lnTo>
                    <a:pt x="837" y="1437"/>
                  </a:lnTo>
                  <a:lnTo>
                    <a:pt x="850" y="1430"/>
                  </a:lnTo>
                  <a:lnTo>
                    <a:pt x="874" y="1414"/>
                  </a:lnTo>
                  <a:lnTo>
                    <a:pt x="896" y="1398"/>
                  </a:lnTo>
                  <a:lnTo>
                    <a:pt x="914" y="1381"/>
                  </a:lnTo>
                  <a:lnTo>
                    <a:pt x="930" y="1364"/>
                  </a:lnTo>
                  <a:lnTo>
                    <a:pt x="944" y="1346"/>
                  </a:lnTo>
                  <a:lnTo>
                    <a:pt x="954" y="1330"/>
                  </a:lnTo>
                  <a:lnTo>
                    <a:pt x="963" y="1312"/>
                  </a:lnTo>
                  <a:lnTo>
                    <a:pt x="970" y="1297"/>
                  </a:lnTo>
                  <a:lnTo>
                    <a:pt x="973" y="1280"/>
                  </a:lnTo>
                  <a:lnTo>
                    <a:pt x="975" y="1266"/>
                  </a:lnTo>
                  <a:lnTo>
                    <a:pt x="899" y="511"/>
                  </a:lnTo>
                  <a:lnTo>
                    <a:pt x="910" y="499"/>
                  </a:lnTo>
                  <a:lnTo>
                    <a:pt x="938" y="468"/>
                  </a:lnTo>
                  <a:lnTo>
                    <a:pt x="954" y="446"/>
                  </a:lnTo>
                  <a:lnTo>
                    <a:pt x="971" y="419"/>
                  </a:lnTo>
                  <a:lnTo>
                    <a:pt x="980" y="405"/>
                  </a:lnTo>
                  <a:lnTo>
                    <a:pt x="987" y="389"/>
                  </a:lnTo>
                  <a:lnTo>
                    <a:pt x="996" y="373"/>
                  </a:lnTo>
                  <a:lnTo>
                    <a:pt x="1003" y="356"/>
                  </a:lnTo>
                  <a:lnTo>
                    <a:pt x="1009" y="339"/>
                  </a:lnTo>
                  <a:lnTo>
                    <a:pt x="1013" y="321"/>
                  </a:lnTo>
                  <a:lnTo>
                    <a:pt x="1017" y="302"/>
                  </a:lnTo>
                  <a:lnTo>
                    <a:pt x="1020" y="283"/>
                  </a:lnTo>
                  <a:lnTo>
                    <a:pt x="1022" y="264"/>
                  </a:lnTo>
                  <a:lnTo>
                    <a:pt x="1022" y="244"/>
                  </a:lnTo>
                  <a:lnTo>
                    <a:pt x="1019" y="223"/>
                  </a:lnTo>
                  <a:lnTo>
                    <a:pt x="1016" y="203"/>
                  </a:lnTo>
                  <a:lnTo>
                    <a:pt x="1010" y="182"/>
                  </a:lnTo>
                  <a:lnTo>
                    <a:pt x="1002" y="161"/>
                  </a:lnTo>
                  <a:lnTo>
                    <a:pt x="991" y="139"/>
                  </a:lnTo>
                  <a:lnTo>
                    <a:pt x="978" y="118"/>
                  </a:lnTo>
                  <a:lnTo>
                    <a:pt x="963" y="97"/>
                  </a:lnTo>
                  <a:lnTo>
                    <a:pt x="944" y="76"/>
                  </a:lnTo>
                  <a:lnTo>
                    <a:pt x="923" y="53"/>
                  </a:lnTo>
                  <a:lnTo>
                    <a:pt x="899" y="32"/>
                  </a:lnTo>
                  <a:lnTo>
                    <a:pt x="887" y="25"/>
                  </a:lnTo>
                  <a:lnTo>
                    <a:pt x="874" y="19"/>
                  </a:lnTo>
                  <a:lnTo>
                    <a:pt x="860" y="13"/>
                  </a:lnTo>
                  <a:lnTo>
                    <a:pt x="844" y="9"/>
                  </a:lnTo>
                  <a:lnTo>
                    <a:pt x="825" y="6"/>
                  </a:lnTo>
                  <a:lnTo>
                    <a:pt x="806" y="3"/>
                  </a:lnTo>
                  <a:lnTo>
                    <a:pt x="785" y="2"/>
                  </a:lnTo>
                  <a:lnTo>
                    <a:pt x="762" y="0"/>
                  </a:lnTo>
                  <a:lnTo>
                    <a:pt x="739" y="0"/>
                  </a:lnTo>
                  <a:lnTo>
                    <a:pt x="714" y="2"/>
                  </a:lnTo>
                  <a:lnTo>
                    <a:pt x="689" y="3"/>
                  </a:lnTo>
                  <a:lnTo>
                    <a:pt x="663" y="5"/>
                  </a:lnTo>
                  <a:lnTo>
                    <a:pt x="609" y="11"/>
                  </a:lnTo>
                  <a:lnTo>
                    <a:pt x="555" y="19"/>
                  </a:lnTo>
                  <a:lnTo>
                    <a:pt x="500" y="29"/>
                  </a:lnTo>
                  <a:lnTo>
                    <a:pt x="446" y="39"/>
                  </a:lnTo>
                  <a:lnTo>
                    <a:pt x="394" y="51"/>
                  </a:lnTo>
                  <a:lnTo>
                    <a:pt x="344" y="64"/>
                  </a:lnTo>
                  <a:lnTo>
                    <a:pt x="299" y="76"/>
                  </a:lnTo>
                  <a:lnTo>
                    <a:pt x="259" y="89"/>
                  </a:lnTo>
                  <a:lnTo>
                    <a:pt x="225" y="102"/>
                  </a:lnTo>
                  <a:lnTo>
                    <a:pt x="199" y="112"/>
                  </a:lnTo>
                  <a:lnTo>
                    <a:pt x="169" y="128"/>
                  </a:lnTo>
                  <a:lnTo>
                    <a:pt x="142" y="144"/>
                  </a:lnTo>
                  <a:lnTo>
                    <a:pt x="116" y="162"/>
                  </a:lnTo>
                  <a:lnTo>
                    <a:pt x="93" y="180"/>
                  </a:lnTo>
                  <a:lnTo>
                    <a:pt x="73" y="197"/>
                  </a:lnTo>
                  <a:lnTo>
                    <a:pt x="56" y="216"/>
                  </a:lnTo>
                  <a:lnTo>
                    <a:pt x="40" y="236"/>
                  </a:lnTo>
                  <a:lnTo>
                    <a:pt x="27" y="256"/>
                  </a:lnTo>
                  <a:close/>
                </a:path>
              </a:pathLst>
            </a:custGeom>
            <a:solidFill>
              <a:srgbClr val="BA4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0" name="Google Shape;210;p2"/>
            <p:cNvSpPr/>
            <p:nvPr/>
          </p:nvSpPr>
          <p:spPr>
            <a:xfrm>
              <a:off x="1647" y="873"/>
              <a:ext cx="150" cy="231"/>
            </a:xfrm>
            <a:custGeom>
              <a:avLst/>
              <a:gdLst/>
              <a:ahLst/>
              <a:cxnLst/>
              <a:rect l="l" t="t" r="r" b="b"/>
              <a:pathLst>
                <a:path w="900" h="1385" extrusionOk="0">
                  <a:moveTo>
                    <a:pt x="749" y="1322"/>
                  </a:moveTo>
                  <a:lnTo>
                    <a:pt x="728" y="1323"/>
                  </a:lnTo>
                  <a:lnTo>
                    <a:pt x="708" y="1324"/>
                  </a:lnTo>
                  <a:lnTo>
                    <a:pt x="691" y="1324"/>
                  </a:lnTo>
                  <a:lnTo>
                    <a:pt x="673" y="1323"/>
                  </a:lnTo>
                  <a:lnTo>
                    <a:pt x="655" y="1322"/>
                  </a:lnTo>
                  <a:lnTo>
                    <a:pt x="640" y="1319"/>
                  </a:lnTo>
                  <a:lnTo>
                    <a:pt x="625" y="1316"/>
                  </a:lnTo>
                  <a:lnTo>
                    <a:pt x="610" y="1312"/>
                  </a:lnTo>
                  <a:lnTo>
                    <a:pt x="598" y="1308"/>
                  </a:lnTo>
                  <a:lnTo>
                    <a:pt x="585" y="1303"/>
                  </a:lnTo>
                  <a:lnTo>
                    <a:pt x="573" y="1298"/>
                  </a:lnTo>
                  <a:lnTo>
                    <a:pt x="562" y="1292"/>
                  </a:lnTo>
                  <a:lnTo>
                    <a:pt x="543" y="1281"/>
                  </a:lnTo>
                  <a:lnTo>
                    <a:pt x="527" y="1268"/>
                  </a:lnTo>
                  <a:lnTo>
                    <a:pt x="513" y="1255"/>
                  </a:lnTo>
                  <a:lnTo>
                    <a:pt x="501" y="1242"/>
                  </a:lnTo>
                  <a:lnTo>
                    <a:pt x="491" y="1230"/>
                  </a:lnTo>
                  <a:lnTo>
                    <a:pt x="484" y="1219"/>
                  </a:lnTo>
                  <a:lnTo>
                    <a:pt x="475" y="1202"/>
                  </a:lnTo>
                  <a:lnTo>
                    <a:pt x="473" y="1196"/>
                  </a:lnTo>
                  <a:lnTo>
                    <a:pt x="373" y="516"/>
                  </a:lnTo>
                  <a:lnTo>
                    <a:pt x="246" y="416"/>
                  </a:lnTo>
                  <a:lnTo>
                    <a:pt x="222" y="395"/>
                  </a:lnTo>
                  <a:lnTo>
                    <a:pt x="199" y="373"/>
                  </a:lnTo>
                  <a:lnTo>
                    <a:pt x="179" y="352"/>
                  </a:lnTo>
                  <a:lnTo>
                    <a:pt x="162" y="331"/>
                  </a:lnTo>
                  <a:lnTo>
                    <a:pt x="146" y="310"/>
                  </a:lnTo>
                  <a:lnTo>
                    <a:pt x="133" y="289"/>
                  </a:lnTo>
                  <a:lnTo>
                    <a:pt x="123" y="267"/>
                  </a:lnTo>
                  <a:lnTo>
                    <a:pt x="115" y="246"/>
                  </a:lnTo>
                  <a:lnTo>
                    <a:pt x="107" y="226"/>
                  </a:lnTo>
                  <a:lnTo>
                    <a:pt x="104" y="205"/>
                  </a:lnTo>
                  <a:lnTo>
                    <a:pt x="103" y="194"/>
                  </a:lnTo>
                  <a:lnTo>
                    <a:pt x="103" y="185"/>
                  </a:lnTo>
                  <a:lnTo>
                    <a:pt x="103" y="174"/>
                  </a:lnTo>
                  <a:lnTo>
                    <a:pt x="104" y="164"/>
                  </a:lnTo>
                  <a:lnTo>
                    <a:pt x="106" y="144"/>
                  </a:lnTo>
                  <a:lnTo>
                    <a:pt x="112" y="124"/>
                  </a:lnTo>
                  <a:lnTo>
                    <a:pt x="119" y="105"/>
                  </a:lnTo>
                  <a:lnTo>
                    <a:pt x="130" y="86"/>
                  </a:lnTo>
                  <a:lnTo>
                    <a:pt x="137" y="74"/>
                  </a:lnTo>
                  <a:lnTo>
                    <a:pt x="144" y="63"/>
                  </a:lnTo>
                  <a:lnTo>
                    <a:pt x="153" y="52"/>
                  </a:lnTo>
                  <a:lnTo>
                    <a:pt x="163" y="41"/>
                  </a:lnTo>
                  <a:lnTo>
                    <a:pt x="172" y="30"/>
                  </a:lnTo>
                  <a:lnTo>
                    <a:pt x="184" y="20"/>
                  </a:lnTo>
                  <a:lnTo>
                    <a:pt x="196" y="9"/>
                  </a:lnTo>
                  <a:lnTo>
                    <a:pt x="208" y="0"/>
                  </a:lnTo>
                  <a:lnTo>
                    <a:pt x="203" y="2"/>
                  </a:lnTo>
                  <a:lnTo>
                    <a:pt x="199" y="3"/>
                  </a:lnTo>
                  <a:lnTo>
                    <a:pt x="169" y="19"/>
                  </a:lnTo>
                  <a:lnTo>
                    <a:pt x="142" y="35"/>
                  </a:lnTo>
                  <a:lnTo>
                    <a:pt x="116" y="53"/>
                  </a:lnTo>
                  <a:lnTo>
                    <a:pt x="93" y="71"/>
                  </a:lnTo>
                  <a:lnTo>
                    <a:pt x="73" y="88"/>
                  </a:lnTo>
                  <a:lnTo>
                    <a:pt x="56" y="107"/>
                  </a:lnTo>
                  <a:lnTo>
                    <a:pt x="40" y="127"/>
                  </a:lnTo>
                  <a:lnTo>
                    <a:pt x="27" y="147"/>
                  </a:lnTo>
                  <a:lnTo>
                    <a:pt x="17" y="166"/>
                  </a:lnTo>
                  <a:lnTo>
                    <a:pt x="10" y="186"/>
                  </a:lnTo>
                  <a:lnTo>
                    <a:pt x="5" y="205"/>
                  </a:lnTo>
                  <a:lnTo>
                    <a:pt x="1" y="225"/>
                  </a:lnTo>
                  <a:lnTo>
                    <a:pt x="0" y="236"/>
                  </a:lnTo>
                  <a:lnTo>
                    <a:pt x="0" y="246"/>
                  </a:lnTo>
                  <a:lnTo>
                    <a:pt x="1" y="256"/>
                  </a:lnTo>
                  <a:lnTo>
                    <a:pt x="3" y="266"/>
                  </a:lnTo>
                  <a:lnTo>
                    <a:pt x="6" y="287"/>
                  </a:lnTo>
                  <a:lnTo>
                    <a:pt x="12" y="307"/>
                  </a:lnTo>
                  <a:lnTo>
                    <a:pt x="20" y="329"/>
                  </a:lnTo>
                  <a:lnTo>
                    <a:pt x="31" y="350"/>
                  </a:lnTo>
                  <a:lnTo>
                    <a:pt x="44" y="371"/>
                  </a:lnTo>
                  <a:lnTo>
                    <a:pt x="59" y="392"/>
                  </a:lnTo>
                  <a:lnTo>
                    <a:pt x="77" y="413"/>
                  </a:lnTo>
                  <a:lnTo>
                    <a:pt x="97" y="435"/>
                  </a:lnTo>
                  <a:lnTo>
                    <a:pt x="119" y="456"/>
                  </a:lnTo>
                  <a:lnTo>
                    <a:pt x="144" y="477"/>
                  </a:lnTo>
                  <a:lnTo>
                    <a:pt x="164" y="492"/>
                  </a:lnTo>
                  <a:lnTo>
                    <a:pt x="206" y="528"/>
                  </a:lnTo>
                  <a:lnTo>
                    <a:pt x="250" y="562"/>
                  </a:lnTo>
                  <a:lnTo>
                    <a:pt x="270" y="577"/>
                  </a:lnTo>
                  <a:lnTo>
                    <a:pt x="370" y="1257"/>
                  </a:lnTo>
                  <a:lnTo>
                    <a:pt x="373" y="1263"/>
                  </a:lnTo>
                  <a:lnTo>
                    <a:pt x="382" y="1281"/>
                  </a:lnTo>
                  <a:lnTo>
                    <a:pt x="389" y="1291"/>
                  </a:lnTo>
                  <a:lnTo>
                    <a:pt x="398" y="1303"/>
                  </a:lnTo>
                  <a:lnTo>
                    <a:pt x="410" y="1316"/>
                  </a:lnTo>
                  <a:lnTo>
                    <a:pt x="424" y="1329"/>
                  </a:lnTo>
                  <a:lnTo>
                    <a:pt x="441" y="1342"/>
                  </a:lnTo>
                  <a:lnTo>
                    <a:pt x="460" y="1354"/>
                  </a:lnTo>
                  <a:lnTo>
                    <a:pt x="470" y="1360"/>
                  </a:lnTo>
                  <a:lnTo>
                    <a:pt x="482" y="1365"/>
                  </a:lnTo>
                  <a:lnTo>
                    <a:pt x="495" y="1370"/>
                  </a:lnTo>
                  <a:lnTo>
                    <a:pt x="508" y="1374"/>
                  </a:lnTo>
                  <a:lnTo>
                    <a:pt x="522" y="1377"/>
                  </a:lnTo>
                  <a:lnTo>
                    <a:pt x="537" y="1381"/>
                  </a:lnTo>
                  <a:lnTo>
                    <a:pt x="553" y="1383"/>
                  </a:lnTo>
                  <a:lnTo>
                    <a:pt x="570" y="1384"/>
                  </a:lnTo>
                  <a:lnTo>
                    <a:pt x="588" y="1385"/>
                  </a:lnTo>
                  <a:lnTo>
                    <a:pt x="607" y="1385"/>
                  </a:lnTo>
                  <a:lnTo>
                    <a:pt x="626" y="1384"/>
                  </a:lnTo>
                  <a:lnTo>
                    <a:pt x="647" y="1383"/>
                  </a:lnTo>
                  <a:lnTo>
                    <a:pt x="668" y="1381"/>
                  </a:lnTo>
                  <a:lnTo>
                    <a:pt x="689" y="1377"/>
                  </a:lnTo>
                  <a:lnTo>
                    <a:pt x="709" y="1373"/>
                  </a:lnTo>
                  <a:lnTo>
                    <a:pt x="728" y="1369"/>
                  </a:lnTo>
                  <a:lnTo>
                    <a:pt x="747" y="1363"/>
                  </a:lnTo>
                  <a:lnTo>
                    <a:pt x="765" y="1358"/>
                  </a:lnTo>
                  <a:lnTo>
                    <a:pt x="781" y="1352"/>
                  </a:lnTo>
                  <a:lnTo>
                    <a:pt x="798" y="1345"/>
                  </a:lnTo>
                  <a:lnTo>
                    <a:pt x="813" y="1340"/>
                  </a:lnTo>
                  <a:lnTo>
                    <a:pt x="827" y="1332"/>
                  </a:lnTo>
                  <a:lnTo>
                    <a:pt x="841" y="1325"/>
                  </a:lnTo>
                  <a:lnTo>
                    <a:pt x="854" y="1317"/>
                  </a:lnTo>
                  <a:lnTo>
                    <a:pt x="879" y="1301"/>
                  </a:lnTo>
                  <a:lnTo>
                    <a:pt x="900" y="1284"/>
                  </a:lnTo>
                  <a:lnTo>
                    <a:pt x="884" y="1290"/>
                  </a:lnTo>
                  <a:lnTo>
                    <a:pt x="867" y="1296"/>
                  </a:lnTo>
                  <a:lnTo>
                    <a:pt x="850" y="1302"/>
                  </a:lnTo>
                  <a:lnTo>
                    <a:pt x="831" y="1307"/>
                  </a:lnTo>
                  <a:lnTo>
                    <a:pt x="812" y="1311"/>
                  </a:lnTo>
                  <a:lnTo>
                    <a:pt x="792" y="1315"/>
                  </a:lnTo>
                  <a:lnTo>
                    <a:pt x="771" y="1318"/>
                  </a:lnTo>
                  <a:lnTo>
                    <a:pt x="749" y="1322"/>
                  </a:lnTo>
                  <a:close/>
                </a:path>
              </a:pathLst>
            </a:custGeom>
            <a:solidFill>
              <a:srgbClr val="8E36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1" name="Google Shape;211;p2"/>
            <p:cNvSpPr/>
            <p:nvPr/>
          </p:nvSpPr>
          <p:spPr>
            <a:xfrm>
              <a:off x="1655" y="850"/>
              <a:ext cx="150" cy="82"/>
            </a:xfrm>
            <a:custGeom>
              <a:avLst/>
              <a:gdLst/>
              <a:ahLst/>
              <a:cxnLst/>
              <a:rect l="l" t="t" r="r" b="b"/>
              <a:pathLst>
                <a:path w="900" h="493" extrusionOk="0">
                  <a:moveTo>
                    <a:pt x="898" y="164"/>
                  </a:moveTo>
                  <a:lnTo>
                    <a:pt x="900" y="176"/>
                  </a:lnTo>
                  <a:lnTo>
                    <a:pt x="900" y="187"/>
                  </a:lnTo>
                  <a:lnTo>
                    <a:pt x="899" y="199"/>
                  </a:lnTo>
                  <a:lnTo>
                    <a:pt x="898" y="212"/>
                  </a:lnTo>
                  <a:lnTo>
                    <a:pt x="895" y="224"/>
                  </a:lnTo>
                  <a:lnTo>
                    <a:pt x="891" y="236"/>
                  </a:lnTo>
                  <a:lnTo>
                    <a:pt x="886" y="249"/>
                  </a:lnTo>
                  <a:lnTo>
                    <a:pt x="880" y="260"/>
                  </a:lnTo>
                  <a:lnTo>
                    <a:pt x="873" y="272"/>
                  </a:lnTo>
                  <a:lnTo>
                    <a:pt x="865" y="284"/>
                  </a:lnTo>
                  <a:lnTo>
                    <a:pt x="856" y="296"/>
                  </a:lnTo>
                  <a:lnTo>
                    <a:pt x="846" y="308"/>
                  </a:lnTo>
                  <a:lnTo>
                    <a:pt x="836" y="318"/>
                  </a:lnTo>
                  <a:lnTo>
                    <a:pt x="824" y="330"/>
                  </a:lnTo>
                  <a:lnTo>
                    <a:pt x="811" y="341"/>
                  </a:lnTo>
                  <a:lnTo>
                    <a:pt x="798" y="351"/>
                  </a:lnTo>
                  <a:lnTo>
                    <a:pt x="784" y="362"/>
                  </a:lnTo>
                  <a:lnTo>
                    <a:pt x="768" y="372"/>
                  </a:lnTo>
                  <a:lnTo>
                    <a:pt x="753" y="383"/>
                  </a:lnTo>
                  <a:lnTo>
                    <a:pt x="737" y="392"/>
                  </a:lnTo>
                  <a:lnTo>
                    <a:pt x="719" y="402"/>
                  </a:lnTo>
                  <a:lnTo>
                    <a:pt x="701" y="410"/>
                  </a:lnTo>
                  <a:lnTo>
                    <a:pt x="684" y="419"/>
                  </a:lnTo>
                  <a:lnTo>
                    <a:pt x="665" y="428"/>
                  </a:lnTo>
                  <a:lnTo>
                    <a:pt x="645" y="436"/>
                  </a:lnTo>
                  <a:lnTo>
                    <a:pt x="625" y="443"/>
                  </a:lnTo>
                  <a:lnTo>
                    <a:pt x="604" y="450"/>
                  </a:lnTo>
                  <a:lnTo>
                    <a:pt x="582" y="457"/>
                  </a:lnTo>
                  <a:lnTo>
                    <a:pt x="561" y="463"/>
                  </a:lnTo>
                  <a:lnTo>
                    <a:pt x="539" y="469"/>
                  </a:lnTo>
                  <a:lnTo>
                    <a:pt x="516" y="474"/>
                  </a:lnTo>
                  <a:lnTo>
                    <a:pt x="494" y="478"/>
                  </a:lnTo>
                  <a:lnTo>
                    <a:pt x="470" y="482"/>
                  </a:lnTo>
                  <a:lnTo>
                    <a:pt x="447" y="485"/>
                  </a:lnTo>
                  <a:lnTo>
                    <a:pt x="424" y="488"/>
                  </a:lnTo>
                  <a:lnTo>
                    <a:pt x="402" y="490"/>
                  </a:lnTo>
                  <a:lnTo>
                    <a:pt x="380" y="491"/>
                  </a:lnTo>
                  <a:lnTo>
                    <a:pt x="358" y="493"/>
                  </a:lnTo>
                  <a:lnTo>
                    <a:pt x="336" y="493"/>
                  </a:lnTo>
                  <a:lnTo>
                    <a:pt x="316" y="493"/>
                  </a:lnTo>
                  <a:lnTo>
                    <a:pt x="295" y="491"/>
                  </a:lnTo>
                  <a:lnTo>
                    <a:pt x="275" y="490"/>
                  </a:lnTo>
                  <a:lnTo>
                    <a:pt x="255" y="488"/>
                  </a:lnTo>
                  <a:lnTo>
                    <a:pt x="235" y="485"/>
                  </a:lnTo>
                  <a:lnTo>
                    <a:pt x="217" y="482"/>
                  </a:lnTo>
                  <a:lnTo>
                    <a:pt x="198" y="478"/>
                  </a:lnTo>
                  <a:lnTo>
                    <a:pt x="181" y="474"/>
                  </a:lnTo>
                  <a:lnTo>
                    <a:pt x="164" y="469"/>
                  </a:lnTo>
                  <a:lnTo>
                    <a:pt x="148" y="463"/>
                  </a:lnTo>
                  <a:lnTo>
                    <a:pt x="132" y="458"/>
                  </a:lnTo>
                  <a:lnTo>
                    <a:pt x="117" y="451"/>
                  </a:lnTo>
                  <a:lnTo>
                    <a:pt x="103" y="444"/>
                  </a:lnTo>
                  <a:lnTo>
                    <a:pt x="89" y="437"/>
                  </a:lnTo>
                  <a:lnTo>
                    <a:pt x="77" y="430"/>
                  </a:lnTo>
                  <a:lnTo>
                    <a:pt x="65" y="422"/>
                  </a:lnTo>
                  <a:lnTo>
                    <a:pt x="55" y="414"/>
                  </a:lnTo>
                  <a:lnTo>
                    <a:pt x="44" y="404"/>
                  </a:lnTo>
                  <a:lnTo>
                    <a:pt x="35" y="395"/>
                  </a:lnTo>
                  <a:lnTo>
                    <a:pt x="27" y="384"/>
                  </a:lnTo>
                  <a:lnTo>
                    <a:pt x="20" y="375"/>
                  </a:lnTo>
                  <a:lnTo>
                    <a:pt x="13" y="364"/>
                  </a:lnTo>
                  <a:lnTo>
                    <a:pt x="9" y="352"/>
                  </a:lnTo>
                  <a:lnTo>
                    <a:pt x="5" y="342"/>
                  </a:lnTo>
                  <a:lnTo>
                    <a:pt x="3" y="329"/>
                  </a:lnTo>
                  <a:lnTo>
                    <a:pt x="0" y="317"/>
                  </a:lnTo>
                  <a:lnTo>
                    <a:pt x="0" y="305"/>
                  </a:lnTo>
                  <a:lnTo>
                    <a:pt x="0" y="293"/>
                  </a:lnTo>
                  <a:lnTo>
                    <a:pt x="3" y="280"/>
                  </a:lnTo>
                  <a:lnTo>
                    <a:pt x="5" y="269"/>
                  </a:lnTo>
                  <a:lnTo>
                    <a:pt x="10" y="257"/>
                  </a:lnTo>
                  <a:lnTo>
                    <a:pt x="15" y="245"/>
                  </a:lnTo>
                  <a:lnTo>
                    <a:pt x="20" y="232"/>
                  </a:lnTo>
                  <a:lnTo>
                    <a:pt x="27" y="220"/>
                  </a:lnTo>
                  <a:lnTo>
                    <a:pt x="36" y="209"/>
                  </a:lnTo>
                  <a:lnTo>
                    <a:pt x="45" y="197"/>
                  </a:lnTo>
                  <a:lnTo>
                    <a:pt x="55" y="185"/>
                  </a:lnTo>
                  <a:lnTo>
                    <a:pt x="65" y="174"/>
                  </a:lnTo>
                  <a:lnTo>
                    <a:pt x="77" y="163"/>
                  </a:lnTo>
                  <a:lnTo>
                    <a:pt x="90" y="152"/>
                  </a:lnTo>
                  <a:lnTo>
                    <a:pt x="103" y="141"/>
                  </a:lnTo>
                  <a:lnTo>
                    <a:pt x="117" y="131"/>
                  </a:lnTo>
                  <a:lnTo>
                    <a:pt x="132" y="120"/>
                  </a:lnTo>
                  <a:lnTo>
                    <a:pt x="148" y="111"/>
                  </a:lnTo>
                  <a:lnTo>
                    <a:pt x="164" y="100"/>
                  </a:lnTo>
                  <a:lnTo>
                    <a:pt x="199" y="82"/>
                  </a:lnTo>
                  <a:lnTo>
                    <a:pt x="236" y="65"/>
                  </a:lnTo>
                  <a:lnTo>
                    <a:pt x="256" y="57"/>
                  </a:lnTo>
                  <a:lnTo>
                    <a:pt x="276" y="49"/>
                  </a:lnTo>
                  <a:lnTo>
                    <a:pt x="296" y="42"/>
                  </a:lnTo>
                  <a:lnTo>
                    <a:pt x="318" y="37"/>
                  </a:lnTo>
                  <a:lnTo>
                    <a:pt x="340" y="29"/>
                  </a:lnTo>
                  <a:lnTo>
                    <a:pt x="362" y="25"/>
                  </a:lnTo>
                  <a:lnTo>
                    <a:pt x="384" y="19"/>
                  </a:lnTo>
                  <a:lnTo>
                    <a:pt x="408" y="14"/>
                  </a:lnTo>
                  <a:lnTo>
                    <a:pt x="430" y="11"/>
                  </a:lnTo>
                  <a:lnTo>
                    <a:pt x="454" y="7"/>
                  </a:lnTo>
                  <a:lnTo>
                    <a:pt x="476" y="5"/>
                  </a:lnTo>
                  <a:lnTo>
                    <a:pt x="499" y="2"/>
                  </a:lnTo>
                  <a:lnTo>
                    <a:pt x="521" y="1"/>
                  </a:lnTo>
                  <a:lnTo>
                    <a:pt x="542" y="0"/>
                  </a:lnTo>
                  <a:lnTo>
                    <a:pt x="565" y="0"/>
                  </a:lnTo>
                  <a:lnTo>
                    <a:pt x="586" y="0"/>
                  </a:lnTo>
                  <a:lnTo>
                    <a:pt x="606" y="1"/>
                  </a:lnTo>
                  <a:lnTo>
                    <a:pt x="626" y="4"/>
                  </a:lnTo>
                  <a:lnTo>
                    <a:pt x="646" y="5"/>
                  </a:lnTo>
                  <a:lnTo>
                    <a:pt x="665" y="8"/>
                  </a:lnTo>
                  <a:lnTo>
                    <a:pt x="684" y="11"/>
                  </a:lnTo>
                  <a:lnTo>
                    <a:pt x="702" y="14"/>
                  </a:lnTo>
                  <a:lnTo>
                    <a:pt x="720" y="19"/>
                  </a:lnTo>
                  <a:lnTo>
                    <a:pt x="737" y="24"/>
                  </a:lnTo>
                  <a:lnTo>
                    <a:pt x="753" y="29"/>
                  </a:lnTo>
                  <a:lnTo>
                    <a:pt x="768" y="35"/>
                  </a:lnTo>
                  <a:lnTo>
                    <a:pt x="784" y="41"/>
                  </a:lnTo>
                  <a:lnTo>
                    <a:pt x="798" y="48"/>
                  </a:lnTo>
                  <a:lnTo>
                    <a:pt x="811" y="55"/>
                  </a:lnTo>
                  <a:lnTo>
                    <a:pt x="824" y="62"/>
                  </a:lnTo>
                  <a:lnTo>
                    <a:pt x="836" y="71"/>
                  </a:lnTo>
                  <a:lnTo>
                    <a:pt x="846" y="80"/>
                  </a:lnTo>
                  <a:lnTo>
                    <a:pt x="857" y="88"/>
                  </a:lnTo>
                  <a:lnTo>
                    <a:pt x="865" y="98"/>
                  </a:lnTo>
                  <a:lnTo>
                    <a:pt x="873" y="108"/>
                  </a:lnTo>
                  <a:lnTo>
                    <a:pt x="880" y="118"/>
                  </a:lnTo>
                  <a:lnTo>
                    <a:pt x="886" y="128"/>
                  </a:lnTo>
                  <a:lnTo>
                    <a:pt x="892" y="140"/>
                  </a:lnTo>
                  <a:lnTo>
                    <a:pt x="896" y="152"/>
                  </a:lnTo>
                  <a:lnTo>
                    <a:pt x="898" y="164"/>
                  </a:lnTo>
                  <a:close/>
                </a:path>
              </a:pathLst>
            </a:custGeom>
            <a:solidFill>
              <a:srgbClr val="E672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2" name="Google Shape;212;p2"/>
            <p:cNvSpPr/>
            <p:nvPr/>
          </p:nvSpPr>
          <p:spPr>
            <a:xfrm>
              <a:off x="1781" y="1064"/>
              <a:ext cx="82" cy="70"/>
            </a:xfrm>
            <a:custGeom>
              <a:avLst/>
              <a:gdLst/>
              <a:ahLst/>
              <a:cxnLst/>
              <a:rect l="l" t="t" r="r" b="b"/>
              <a:pathLst>
                <a:path w="487" h="416" extrusionOk="0">
                  <a:moveTo>
                    <a:pt x="412" y="4"/>
                  </a:moveTo>
                  <a:lnTo>
                    <a:pt x="404" y="9"/>
                  </a:lnTo>
                  <a:lnTo>
                    <a:pt x="397" y="16"/>
                  </a:lnTo>
                  <a:lnTo>
                    <a:pt x="390" y="23"/>
                  </a:lnTo>
                  <a:lnTo>
                    <a:pt x="383" y="32"/>
                  </a:lnTo>
                  <a:lnTo>
                    <a:pt x="368" y="53"/>
                  </a:lnTo>
                  <a:lnTo>
                    <a:pt x="357" y="78"/>
                  </a:lnTo>
                  <a:lnTo>
                    <a:pt x="344" y="103"/>
                  </a:lnTo>
                  <a:lnTo>
                    <a:pt x="333" y="127"/>
                  </a:lnTo>
                  <a:lnTo>
                    <a:pt x="322" y="147"/>
                  </a:lnTo>
                  <a:lnTo>
                    <a:pt x="313" y="163"/>
                  </a:lnTo>
                  <a:lnTo>
                    <a:pt x="301" y="176"/>
                  </a:lnTo>
                  <a:lnTo>
                    <a:pt x="291" y="190"/>
                  </a:lnTo>
                  <a:lnTo>
                    <a:pt x="279" y="203"/>
                  </a:lnTo>
                  <a:lnTo>
                    <a:pt x="267" y="215"/>
                  </a:lnTo>
                  <a:lnTo>
                    <a:pt x="254" y="228"/>
                  </a:lnTo>
                  <a:lnTo>
                    <a:pt x="241" y="238"/>
                  </a:lnTo>
                  <a:lnTo>
                    <a:pt x="227" y="250"/>
                  </a:lnTo>
                  <a:lnTo>
                    <a:pt x="213" y="261"/>
                  </a:lnTo>
                  <a:lnTo>
                    <a:pt x="199" y="270"/>
                  </a:lnTo>
                  <a:lnTo>
                    <a:pt x="183" y="280"/>
                  </a:lnTo>
                  <a:lnTo>
                    <a:pt x="168" y="289"/>
                  </a:lnTo>
                  <a:lnTo>
                    <a:pt x="153" y="296"/>
                  </a:lnTo>
                  <a:lnTo>
                    <a:pt x="136" y="303"/>
                  </a:lnTo>
                  <a:lnTo>
                    <a:pt x="119" y="310"/>
                  </a:lnTo>
                  <a:lnTo>
                    <a:pt x="102" y="316"/>
                  </a:lnTo>
                  <a:lnTo>
                    <a:pt x="85" y="321"/>
                  </a:lnTo>
                  <a:lnTo>
                    <a:pt x="68" y="326"/>
                  </a:lnTo>
                  <a:lnTo>
                    <a:pt x="54" y="330"/>
                  </a:lnTo>
                  <a:lnTo>
                    <a:pt x="41" y="334"/>
                  </a:lnTo>
                  <a:lnTo>
                    <a:pt x="29" y="340"/>
                  </a:lnTo>
                  <a:lnTo>
                    <a:pt x="20" y="345"/>
                  </a:lnTo>
                  <a:lnTo>
                    <a:pt x="11" y="349"/>
                  </a:lnTo>
                  <a:lnTo>
                    <a:pt x="6" y="355"/>
                  </a:lnTo>
                  <a:lnTo>
                    <a:pt x="1" y="360"/>
                  </a:lnTo>
                  <a:lnTo>
                    <a:pt x="0" y="366"/>
                  </a:lnTo>
                  <a:lnTo>
                    <a:pt x="0" y="372"/>
                  </a:lnTo>
                  <a:lnTo>
                    <a:pt x="2" y="378"/>
                  </a:lnTo>
                  <a:lnTo>
                    <a:pt x="8" y="383"/>
                  </a:lnTo>
                  <a:lnTo>
                    <a:pt x="15" y="389"/>
                  </a:lnTo>
                  <a:lnTo>
                    <a:pt x="26" y="395"/>
                  </a:lnTo>
                  <a:lnTo>
                    <a:pt x="39" y="401"/>
                  </a:lnTo>
                  <a:lnTo>
                    <a:pt x="55" y="407"/>
                  </a:lnTo>
                  <a:lnTo>
                    <a:pt x="69" y="411"/>
                  </a:lnTo>
                  <a:lnTo>
                    <a:pt x="83" y="414"/>
                  </a:lnTo>
                  <a:lnTo>
                    <a:pt x="97" y="415"/>
                  </a:lnTo>
                  <a:lnTo>
                    <a:pt x="112" y="416"/>
                  </a:lnTo>
                  <a:lnTo>
                    <a:pt x="126" y="416"/>
                  </a:lnTo>
                  <a:lnTo>
                    <a:pt x="140" y="415"/>
                  </a:lnTo>
                  <a:lnTo>
                    <a:pt x="154" y="414"/>
                  </a:lnTo>
                  <a:lnTo>
                    <a:pt x="168" y="411"/>
                  </a:lnTo>
                  <a:lnTo>
                    <a:pt x="181" y="407"/>
                  </a:lnTo>
                  <a:lnTo>
                    <a:pt x="195" y="403"/>
                  </a:lnTo>
                  <a:lnTo>
                    <a:pt x="209" y="398"/>
                  </a:lnTo>
                  <a:lnTo>
                    <a:pt x="224" y="392"/>
                  </a:lnTo>
                  <a:lnTo>
                    <a:pt x="251" y="379"/>
                  </a:lnTo>
                  <a:lnTo>
                    <a:pt x="278" y="363"/>
                  </a:lnTo>
                  <a:lnTo>
                    <a:pt x="302" y="347"/>
                  </a:lnTo>
                  <a:lnTo>
                    <a:pt x="327" y="328"/>
                  </a:lnTo>
                  <a:lnTo>
                    <a:pt x="351" y="308"/>
                  </a:lnTo>
                  <a:lnTo>
                    <a:pt x="372" y="288"/>
                  </a:lnTo>
                  <a:lnTo>
                    <a:pt x="392" y="267"/>
                  </a:lnTo>
                  <a:lnTo>
                    <a:pt x="410" y="247"/>
                  </a:lnTo>
                  <a:lnTo>
                    <a:pt x="426" y="226"/>
                  </a:lnTo>
                  <a:lnTo>
                    <a:pt x="440" y="205"/>
                  </a:lnTo>
                  <a:lnTo>
                    <a:pt x="451" y="188"/>
                  </a:lnTo>
                  <a:lnTo>
                    <a:pt x="463" y="167"/>
                  </a:lnTo>
                  <a:lnTo>
                    <a:pt x="473" y="144"/>
                  </a:lnTo>
                  <a:lnTo>
                    <a:pt x="480" y="122"/>
                  </a:lnTo>
                  <a:lnTo>
                    <a:pt x="484" y="110"/>
                  </a:lnTo>
                  <a:lnTo>
                    <a:pt x="486" y="98"/>
                  </a:lnTo>
                  <a:lnTo>
                    <a:pt x="487" y="86"/>
                  </a:lnTo>
                  <a:lnTo>
                    <a:pt x="486" y="75"/>
                  </a:lnTo>
                  <a:lnTo>
                    <a:pt x="485" y="64"/>
                  </a:lnTo>
                  <a:lnTo>
                    <a:pt x="483" y="52"/>
                  </a:lnTo>
                  <a:lnTo>
                    <a:pt x="478" y="42"/>
                  </a:lnTo>
                  <a:lnTo>
                    <a:pt x="472" y="32"/>
                  </a:lnTo>
                  <a:lnTo>
                    <a:pt x="464" y="22"/>
                  </a:lnTo>
                  <a:lnTo>
                    <a:pt x="456" y="15"/>
                  </a:lnTo>
                  <a:lnTo>
                    <a:pt x="447" y="8"/>
                  </a:lnTo>
                  <a:lnTo>
                    <a:pt x="440" y="4"/>
                  </a:lnTo>
                  <a:lnTo>
                    <a:pt x="433" y="2"/>
                  </a:lnTo>
                  <a:lnTo>
                    <a:pt x="426" y="0"/>
                  </a:lnTo>
                  <a:lnTo>
                    <a:pt x="419" y="2"/>
                  </a:lnTo>
                  <a:lnTo>
                    <a:pt x="412" y="4"/>
                  </a:lnTo>
                  <a:close/>
                </a:path>
              </a:pathLst>
            </a:custGeom>
            <a:solidFill>
              <a:srgbClr val="E672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13" name="Google Shape;213;p2"/>
            <p:cNvSpPr/>
            <p:nvPr/>
          </p:nvSpPr>
          <p:spPr>
            <a:xfrm>
              <a:off x="1760" y="948"/>
              <a:ext cx="42" cy="137"/>
            </a:xfrm>
            <a:custGeom>
              <a:avLst/>
              <a:gdLst/>
              <a:ahLst/>
              <a:cxnLst/>
              <a:rect l="l" t="t" r="r" b="b"/>
              <a:pathLst>
                <a:path w="246" h="824" extrusionOk="0">
                  <a:moveTo>
                    <a:pt x="0" y="82"/>
                  </a:moveTo>
                  <a:lnTo>
                    <a:pt x="144" y="820"/>
                  </a:lnTo>
                  <a:lnTo>
                    <a:pt x="148" y="821"/>
                  </a:lnTo>
                  <a:lnTo>
                    <a:pt x="159" y="823"/>
                  </a:lnTo>
                  <a:lnTo>
                    <a:pt x="167" y="824"/>
                  </a:lnTo>
                  <a:lnTo>
                    <a:pt x="175" y="824"/>
                  </a:lnTo>
                  <a:lnTo>
                    <a:pt x="185" y="822"/>
                  </a:lnTo>
                  <a:lnTo>
                    <a:pt x="194" y="820"/>
                  </a:lnTo>
                  <a:lnTo>
                    <a:pt x="204" y="815"/>
                  </a:lnTo>
                  <a:lnTo>
                    <a:pt x="213" y="808"/>
                  </a:lnTo>
                  <a:lnTo>
                    <a:pt x="218" y="803"/>
                  </a:lnTo>
                  <a:lnTo>
                    <a:pt x="222" y="797"/>
                  </a:lnTo>
                  <a:lnTo>
                    <a:pt x="226" y="791"/>
                  </a:lnTo>
                  <a:lnTo>
                    <a:pt x="230" y="785"/>
                  </a:lnTo>
                  <a:lnTo>
                    <a:pt x="233" y="777"/>
                  </a:lnTo>
                  <a:lnTo>
                    <a:pt x="237" y="769"/>
                  </a:lnTo>
                  <a:lnTo>
                    <a:pt x="239" y="760"/>
                  </a:lnTo>
                  <a:lnTo>
                    <a:pt x="241" y="749"/>
                  </a:lnTo>
                  <a:lnTo>
                    <a:pt x="244" y="737"/>
                  </a:lnTo>
                  <a:lnTo>
                    <a:pt x="245" y="725"/>
                  </a:lnTo>
                  <a:lnTo>
                    <a:pt x="246" y="711"/>
                  </a:lnTo>
                  <a:lnTo>
                    <a:pt x="246" y="697"/>
                  </a:lnTo>
                  <a:lnTo>
                    <a:pt x="144" y="0"/>
                  </a:lnTo>
                  <a:lnTo>
                    <a:pt x="0" y="82"/>
                  </a:lnTo>
                  <a:close/>
                </a:path>
              </a:pathLst>
            </a:custGeom>
            <a:solidFill>
              <a:srgbClr val="E672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14" name="Google Shape;214;p2"/>
          <p:cNvSpPr txBox="1"/>
          <p:nvPr/>
        </p:nvSpPr>
        <p:spPr>
          <a:xfrm>
            <a:off x="571500" y="1981200"/>
            <a:ext cx="491987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Char char="•"/>
            </a:pPr>
            <a:r>
              <a:rPr lang="en" sz="1800" b="0" i="0" u="none" strike="noStrike" cap="none" dirty="0">
                <a:solidFill>
                  <a:schemeClr val="dk1"/>
                </a:solidFill>
                <a:latin typeface="Trebuchet MS"/>
                <a:ea typeface="Trebuchet MS"/>
                <a:cs typeface="Trebuchet MS"/>
                <a:sym typeface="Trebuchet MS"/>
              </a:rPr>
              <a:t>Understanding the concept of repetition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rebuchet MS"/>
              <a:buChar char="•"/>
            </a:pPr>
            <a:r>
              <a:rPr lang="en" sz="1800" b="0" i="0" u="none" strike="noStrike" cap="none" dirty="0">
                <a:solidFill>
                  <a:schemeClr val="dk1"/>
                </a:solidFill>
                <a:latin typeface="Trebuchet MS"/>
                <a:ea typeface="Trebuchet MS"/>
                <a:cs typeface="Trebuchet MS"/>
                <a:sym typeface="Trebuchet MS"/>
              </a:rPr>
              <a:t>while loop</a:t>
            </a: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Char char="•"/>
            </a:pPr>
            <a:r>
              <a:rPr lang="en" sz="1800" b="0" i="0" u="none" strike="noStrike" cap="none" dirty="0">
                <a:solidFill>
                  <a:schemeClr val="dk1"/>
                </a:solidFill>
                <a:latin typeface="Trebuchet MS"/>
                <a:ea typeface="Trebuchet MS"/>
                <a:cs typeface="Trebuchet MS"/>
                <a:sym typeface="Trebuchet MS"/>
              </a:rPr>
              <a:t>do-while loop</a:t>
            </a: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Char char="•"/>
            </a:pPr>
            <a:r>
              <a:rPr lang="en" sz="1800" b="0" i="0" u="none" strike="noStrike" cap="none" dirty="0">
                <a:solidFill>
                  <a:schemeClr val="dk1"/>
                </a:solidFill>
                <a:latin typeface="Trebuchet MS"/>
                <a:ea typeface="Trebuchet MS"/>
                <a:cs typeface="Trebuchet MS"/>
                <a:sym typeface="Trebuchet MS"/>
              </a:rPr>
              <a:t>for loop</a:t>
            </a: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1800"/>
              <a:buFont typeface="Trebuchet MS"/>
              <a:buChar char="•"/>
            </a:pPr>
            <a:r>
              <a:rPr lang="en" sz="1800" b="0" i="0" u="none" strike="noStrike" cap="none" dirty="0">
                <a:solidFill>
                  <a:schemeClr val="dk1"/>
                </a:solidFill>
                <a:latin typeface="Trebuchet MS"/>
                <a:ea typeface="Trebuchet MS"/>
                <a:cs typeface="Trebuchet MS"/>
                <a:sym typeface="Trebuchet MS"/>
              </a:rPr>
              <a:t>break and continue statements</a:t>
            </a:r>
            <a:endParaRPr sz="1400" b="0" i="0" u="none" strike="noStrike" cap="none" dirty="0">
              <a:solidFill>
                <a:srgbClr val="000000"/>
              </a:solidFill>
              <a:latin typeface="Arial"/>
              <a:ea typeface="Arial"/>
              <a:cs typeface="Arial"/>
              <a:sym typeface="Arial"/>
            </a:endParaRPr>
          </a:p>
        </p:txBody>
      </p:sp>
      <p:sp>
        <p:nvSpPr>
          <p:cNvPr id="215" name="Google Shape;215;p2"/>
          <p:cNvSpPr/>
          <p:nvPr/>
        </p:nvSpPr>
        <p:spPr>
          <a:xfrm>
            <a:off x="4843196" y="2400284"/>
            <a:ext cx="4172632" cy="1987567"/>
          </a:xfrm>
          <a:prstGeom prst="wedgeEllipseCallout">
            <a:avLst>
              <a:gd name="adj1" fmla="val -23690"/>
              <a:gd name="adj2" fmla="val 52125"/>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The repetition structure allows you to repeat a series of processes. </a:t>
            </a:r>
            <a:br>
              <a:rPr lang="en" sz="1400" b="0" i="0" u="none" strike="noStrike" cap="none" dirty="0">
                <a:solidFill>
                  <a:schemeClr val="lt1"/>
                </a:solidFill>
                <a:latin typeface="Arial"/>
                <a:ea typeface="Arial"/>
                <a:cs typeface="Arial"/>
                <a:sym typeface="Arial"/>
              </a:rPr>
            </a:br>
            <a:r>
              <a:rPr lang="en" sz="1400" b="0" i="0" u="none" strike="noStrike" cap="none" dirty="0">
                <a:solidFill>
                  <a:schemeClr val="lt1"/>
                </a:solidFill>
                <a:latin typeface="Arial"/>
                <a:ea typeface="Arial"/>
                <a:cs typeface="Arial"/>
                <a:sym typeface="Arial"/>
              </a:rPr>
              <a:t>First, understand the concept of repetition and learn about the three repetition structures provided in C.</a:t>
            </a:r>
            <a:endParaRPr sz="1400" b="0" i="0" u="none" strike="noStrike" cap="none" dirty="0">
              <a:solidFill>
                <a:schemeClr val="lt1"/>
              </a:solidFill>
              <a:latin typeface="Arial"/>
              <a:ea typeface="Arial"/>
              <a:cs typeface="Arial"/>
              <a:sym typeface="Arial"/>
            </a:endParaRPr>
          </a:p>
        </p:txBody>
      </p:sp>
      <p:sp>
        <p:nvSpPr>
          <p:cNvPr id="216" name="Google Shape;216;p2"/>
          <p:cNvSpPr/>
          <p:nvPr/>
        </p:nvSpPr>
        <p:spPr>
          <a:xfrm>
            <a:off x="0" y="2841625"/>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 calcmode="lin" valueType="num">
                                      <p:cBhvr additive="base">
                                        <p:cTn id="7" dur="500"/>
                                        <p:tgtEl>
                                          <p:spTgt spid="215">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dirty="0"/>
              <a:t>Causion: while loops</a:t>
            </a:r>
            <a:endParaRPr dirty="0"/>
          </a:p>
        </p:txBody>
      </p:sp>
      <p:sp>
        <p:nvSpPr>
          <p:cNvPr id="391" name="Google Shape;391;p22"/>
          <p:cNvSpPr/>
          <p:nvPr/>
        </p:nvSpPr>
        <p:spPr>
          <a:xfrm>
            <a:off x="1013012" y="1729427"/>
            <a:ext cx="5354638" cy="170180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i = 1;</a:t>
            </a:r>
            <a:r>
              <a:rPr lang="en" sz="1600" b="0" i="0" u="none" strike="noStrike" cap="none">
                <a:solidFill>
                  <a:srgbClr val="0000FF"/>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(i &lt; 10)</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Looping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i--;</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392" name="Google Shape;392;p22"/>
          <p:cNvSpPr/>
          <p:nvPr/>
        </p:nvSpPr>
        <p:spPr>
          <a:xfrm>
            <a:off x="1013012" y="3819152"/>
            <a:ext cx="5354638" cy="135890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dirty="0">
                <a:solidFill>
                  <a:srgbClr val="0000FF"/>
                </a:solidFill>
                <a:latin typeface="Trebuchet MS"/>
                <a:ea typeface="Trebuchet MS"/>
                <a:cs typeface="Trebuchet MS"/>
                <a:sym typeface="Trebuchet MS"/>
              </a:rPr>
              <a:t>int</a:t>
            </a:r>
            <a:r>
              <a:rPr lang="en" sz="1600" b="0" i="0" u="none" strike="noStrike" cap="none" dirty="0">
                <a:solidFill>
                  <a:srgbClr val="000000"/>
                </a:solidFill>
                <a:latin typeface="Trebuchet MS"/>
                <a:ea typeface="Trebuchet MS"/>
                <a:cs typeface="Trebuchet MS"/>
                <a:sym typeface="Trebuchet MS"/>
              </a:rPr>
              <a:t> i = 0;</a:t>
            </a:r>
            <a:r>
              <a:rPr lang="en" sz="1600" b="0" i="0" u="none" strike="noStrike" cap="none" dirty="0">
                <a:solidFill>
                  <a:srgbClr val="0000FF"/>
                </a:solidFill>
                <a:latin typeface="Trebuchet MS"/>
                <a:ea typeface="Trebuchet MS"/>
                <a:cs typeface="Trebuchet MS"/>
                <a:sym typeface="Trebuchet MS"/>
              </a:rPr>
              <a:t> </a:t>
            </a:r>
            <a:endParaRPr sz="1400" b="0" i="0" u="none" strike="noStrike" cap="none" dirty="0">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dirty="0">
                <a:solidFill>
                  <a:srgbClr val="0000FF"/>
                </a:solidFill>
                <a:latin typeface="Trebuchet MS"/>
                <a:ea typeface="Trebuchet MS"/>
                <a:cs typeface="Trebuchet MS"/>
                <a:sym typeface="Trebuchet MS"/>
              </a:rPr>
              <a:t>while </a:t>
            </a:r>
            <a:r>
              <a:rPr lang="en" sz="1600" b="0" i="0" u="none" strike="noStrike" cap="none" dirty="0">
                <a:solidFill>
                  <a:srgbClr val="000000"/>
                </a:solidFill>
                <a:latin typeface="Trebuchet MS"/>
                <a:ea typeface="Trebuchet MS"/>
                <a:cs typeface="Trebuchet MS"/>
                <a:sym typeface="Trebuchet MS"/>
              </a:rPr>
              <a:t>( i &lt; 3)</a:t>
            </a:r>
            <a:r>
              <a:rPr lang="en" sz="1600" b="0" i="0" u="none" strike="noStrike" cap="none" dirty="0">
                <a:solidFill>
                  <a:srgbClr val="0000FF"/>
                </a:solidFill>
                <a:latin typeface="Trebuchet MS"/>
                <a:ea typeface="Trebuchet MS"/>
                <a:cs typeface="Trebuchet MS"/>
                <a:sym typeface="Trebuchet MS"/>
              </a:rPr>
              <a:t> </a:t>
            </a:r>
            <a:endParaRPr sz="1600" b="0" i="0" u="none" strike="noStrike" cap="none" dirty="0">
              <a:solidFill>
                <a:srgbClr val="000000"/>
              </a:solidFill>
              <a:latin typeface="Trebuchet MS"/>
              <a:ea typeface="Trebuchet MS"/>
              <a:cs typeface="Trebuchet MS"/>
              <a:sym typeface="Trebuchet MS"/>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dirty="0">
                <a:solidFill>
                  <a:srgbClr val="000000"/>
                </a:solidFill>
                <a:latin typeface="Trebuchet MS"/>
                <a:ea typeface="Trebuchet MS"/>
                <a:cs typeface="Trebuchet MS"/>
                <a:sym typeface="Trebuchet MS"/>
              </a:rPr>
              <a:t>        printf ( </a:t>
            </a:r>
            <a:r>
              <a:rPr lang="en" sz="1600" b="0" i="0" u="none" strike="noStrike" cap="none" dirty="0">
                <a:solidFill>
                  <a:srgbClr val="800000"/>
                </a:solidFill>
                <a:latin typeface="Trebuchet MS"/>
                <a:ea typeface="Trebuchet MS"/>
                <a:cs typeface="Trebuchet MS"/>
                <a:sym typeface="Trebuchet MS"/>
              </a:rPr>
              <a:t>" Looping \n" </a:t>
            </a:r>
            <a:r>
              <a:rPr lang="en" sz="1600" b="0" i="0" u="none" strike="noStrike" cap="none" dirty="0">
                <a:solidFill>
                  <a:srgbClr val="000000"/>
                </a:solidFill>
                <a:latin typeface="Trebuchet MS"/>
                <a:ea typeface="Trebuchet MS"/>
                <a:cs typeface="Trebuchet MS"/>
                <a:sym typeface="Trebuchet MS"/>
              </a:rPr>
              <a:t>):</a:t>
            </a:r>
            <a:endParaRPr sz="1400" b="0" i="0" u="none" strike="noStrike" cap="none" dirty="0">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dirty="0">
                <a:solidFill>
                  <a:srgbClr val="000000"/>
                </a:solidFill>
                <a:latin typeface="Trebuchet MS"/>
                <a:ea typeface="Trebuchet MS"/>
                <a:cs typeface="Trebuchet MS"/>
                <a:sym typeface="Trebuchet MS"/>
              </a:rPr>
              <a:t>        i++;</a:t>
            </a:r>
            <a:endParaRPr sz="1400" b="0" i="0" u="none" strike="noStrike" cap="none" dirty="0">
              <a:solidFill>
                <a:srgbClr val="000000"/>
              </a:solidFill>
              <a:latin typeface="Arial"/>
              <a:ea typeface="Arial"/>
              <a:cs typeface="Arial"/>
              <a:sym typeface="Arial"/>
            </a:endParaRPr>
          </a:p>
        </p:txBody>
      </p:sp>
      <p:sp>
        <p:nvSpPr>
          <p:cNvPr id="393" name="Google Shape;393;p22"/>
          <p:cNvSpPr/>
          <p:nvPr/>
        </p:nvSpPr>
        <p:spPr>
          <a:xfrm>
            <a:off x="1505137" y="2872427"/>
            <a:ext cx="914400" cy="3333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30000" y="41144"/>
                </a:moveTo>
                <a:lnTo>
                  <a:pt x="384583" y="41144"/>
                </a:lnTo>
                <a:lnTo>
                  <a:pt x="648750" y="-92573"/>
                </a:lnTo>
              </a:path>
            </a:pathLst>
          </a:custGeom>
          <a:noFill/>
          <a:ln w="285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Trebuchet MS"/>
              <a:ea typeface="Trebuchet MS"/>
              <a:cs typeface="Trebuchet MS"/>
              <a:sym typeface="Trebuchet MS"/>
            </a:endParaRPr>
          </a:p>
        </p:txBody>
      </p:sp>
      <p:sp>
        <p:nvSpPr>
          <p:cNvPr id="394" name="Google Shape;394;p22"/>
          <p:cNvSpPr txBox="1"/>
          <p:nvPr/>
        </p:nvSpPr>
        <p:spPr>
          <a:xfrm>
            <a:off x="6442262" y="2443802"/>
            <a:ext cx="254909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1" u="none" strike="noStrike" cap="none">
                <a:solidFill>
                  <a:srgbClr val="FF0000"/>
                </a:solidFill>
                <a:latin typeface="Gulim"/>
                <a:ea typeface="Gulim"/>
                <a:cs typeface="Gulim"/>
                <a:sym typeface="Gulim"/>
              </a:rPr>
              <a:t>The variable decreases,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1" u="none" strike="noStrike" cap="none">
                <a:solidFill>
                  <a:srgbClr val="FF0000"/>
                </a:solidFill>
                <a:latin typeface="Gulim"/>
                <a:ea typeface="Gulim"/>
                <a:cs typeface="Gulim"/>
                <a:sym typeface="Gulim"/>
              </a:rPr>
              <a:t>not increases</a:t>
            </a:r>
            <a:endParaRPr sz="1400" b="0" i="0" u="none" strike="noStrike" cap="none">
              <a:solidFill>
                <a:srgbClr val="000000"/>
              </a:solidFill>
              <a:latin typeface="Arial"/>
              <a:ea typeface="Arial"/>
              <a:cs typeface="Arial"/>
              <a:sym typeface="Arial"/>
            </a:endParaRPr>
          </a:p>
        </p:txBody>
      </p:sp>
      <p:sp>
        <p:nvSpPr>
          <p:cNvPr id="395" name="Google Shape;395;p22"/>
          <p:cNvSpPr/>
          <p:nvPr/>
        </p:nvSpPr>
        <p:spPr>
          <a:xfrm>
            <a:off x="1476562" y="4771652"/>
            <a:ext cx="914400" cy="3333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30000" y="41144"/>
                </a:moveTo>
                <a:lnTo>
                  <a:pt x="384583" y="41144"/>
                </a:lnTo>
                <a:lnTo>
                  <a:pt x="648750" y="-92573"/>
                </a:lnTo>
              </a:path>
            </a:pathLst>
          </a:custGeom>
          <a:noFill/>
          <a:ln w="285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Trebuchet MS"/>
              <a:ea typeface="Trebuchet MS"/>
              <a:cs typeface="Trebuchet MS"/>
              <a:sym typeface="Trebuchet MS"/>
            </a:endParaRPr>
          </a:p>
        </p:txBody>
      </p:sp>
      <p:sp>
        <p:nvSpPr>
          <p:cNvPr id="396" name="Google Shape;396;p22"/>
          <p:cNvSpPr txBox="1"/>
          <p:nvPr/>
        </p:nvSpPr>
        <p:spPr>
          <a:xfrm>
            <a:off x="6527987" y="4276352"/>
            <a:ext cx="2174875"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1" u="none" strike="noStrike" cap="none" dirty="0">
                <a:solidFill>
                  <a:srgbClr val="FF0000"/>
                </a:solidFill>
                <a:latin typeface="Gulim"/>
                <a:ea typeface="Gulim"/>
                <a:cs typeface="Gulim"/>
                <a:sym typeface="Gulim"/>
              </a:rPr>
              <a:t>Not included in a repeating loop </a:t>
            </a:r>
          </a:p>
          <a:p>
            <a:pPr marL="0" marR="0" lvl="0" indent="0" algn="l" rtl="0">
              <a:lnSpc>
                <a:spcPct val="100000"/>
              </a:lnSpc>
              <a:spcBef>
                <a:spcPts val="0"/>
              </a:spcBef>
              <a:spcAft>
                <a:spcPts val="0"/>
              </a:spcAft>
              <a:buClr>
                <a:srgbClr val="000000"/>
              </a:buClr>
              <a:buSzPts val="1600"/>
              <a:buFont typeface="Arial"/>
              <a:buNone/>
            </a:pPr>
            <a:r>
              <a:rPr lang="en-US" sz="1600" i="1" dirty="0">
                <a:solidFill>
                  <a:srgbClr val="FF0000"/>
                </a:solidFill>
                <a:latin typeface="Gulim"/>
                <a:ea typeface="Gulim"/>
                <a:cs typeface="Gulim"/>
                <a:sym typeface="Gulim"/>
              </a:rPr>
              <a:t>B</a:t>
            </a:r>
            <a:r>
              <a:rPr lang="en" sz="1600" i="1" dirty="0">
                <a:solidFill>
                  <a:srgbClr val="FF0000"/>
                </a:solidFill>
                <a:latin typeface="Gulim"/>
                <a:ea typeface="Gulim"/>
                <a:cs typeface="Gulim"/>
                <a:sym typeface="Gulim"/>
              </a:rPr>
              <a:t>ecause no {}</a:t>
            </a:r>
            <a:r>
              <a:rPr lang="en" sz="1600" b="0" i="1" u="none" strike="noStrike" cap="none" dirty="0">
                <a:solidFill>
                  <a:srgbClr val="FF0000"/>
                </a:solidFill>
                <a:latin typeface="Gulim"/>
                <a:ea typeface="Gulim"/>
                <a:cs typeface="Gulim"/>
                <a:sym typeface="Gulim"/>
              </a:rPr>
              <a:t>.</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True and </a:t>
            </a:r>
            <a:r>
              <a:rPr lang="en-US" dirty="0"/>
              <a:t>F</a:t>
            </a:r>
            <a:r>
              <a:rPr lang="en" dirty="0"/>
              <a:t>alse</a:t>
            </a:r>
            <a:endParaRPr dirty="0"/>
          </a:p>
        </p:txBody>
      </p:sp>
      <p:sp>
        <p:nvSpPr>
          <p:cNvPr id="402" name="Google Shape;402;p23"/>
          <p:cNvSpPr txBox="1"/>
          <p:nvPr/>
        </p:nvSpPr>
        <p:spPr>
          <a:xfrm>
            <a:off x="830664" y="1570890"/>
            <a:ext cx="7626350" cy="3362459"/>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 stdio.h &gt;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    int </a:t>
            </a:r>
            <a:r>
              <a:rPr lang="en" sz="1600" b="0" i="0" u="none" strike="noStrike" cap="none">
                <a:solidFill>
                  <a:srgbClr val="000000"/>
                </a:solidFill>
                <a:latin typeface="Trebuchet MS"/>
                <a:ea typeface="Trebuchet MS"/>
                <a:cs typeface="Trebuchet MS"/>
                <a:sym typeface="Trebuchet MS"/>
              </a:rPr>
              <a:t>i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"%d is true ." </a:t>
            </a:r>
            <a:r>
              <a:rPr lang="en" sz="1600" b="0" i="0" u="none" strike="noStrike" cap="none">
                <a:solidFill>
                  <a:srgbClr val="000000"/>
                </a:solidFill>
                <a:latin typeface="Trebuchet MS"/>
                <a:ea typeface="Trebuchet MS"/>
                <a:cs typeface="Trebuchet MS"/>
                <a:sym typeface="Trebuchet MS"/>
              </a:rPr>
              <a:t>,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"%d is false ." </a:t>
            </a:r>
            <a:r>
              <a:rPr lang="en" sz="1600" b="0" i="0" u="none" strike="noStrike" cap="none">
                <a:solidFill>
                  <a:srgbClr val="000000"/>
                </a:solidFill>
                <a:latin typeface="Trebuchet MS"/>
                <a:ea typeface="Trebuchet MS"/>
                <a:cs typeface="Trebuchet MS"/>
                <a:sym typeface="Trebuchet MS"/>
              </a:rPr>
              <a:t>, 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403" name="Google Shape;403;p23"/>
          <p:cNvSpPr/>
          <p:nvPr/>
        </p:nvSpPr>
        <p:spPr>
          <a:xfrm>
            <a:off x="5505599" y="4920812"/>
            <a:ext cx="228600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3 is true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2 is true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1 is true .</a:t>
            </a:r>
            <a:endParaRPr sz="16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0 is false .</a:t>
            </a:r>
            <a:endParaRPr sz="1600" b="0" i="0" u="none" strike="noStrike" cap="none">
              <a:solidFill>
                <a:schemeClr val="lt1"/>
              </a:solidFill>
              <a:latin typeface="Arial"/>
              <a:ea typeface="Arial"/>
              <a:cs typeface="Arial"/>
              <a:sym typeface="Arial"/>
            </a:endParaRPr>
          </a:p>
        </p:txBody>
      </p:sp>
      <p:grpSp>
        <p:nvGrpSpPr>
          <p:cNvPr id="404" name="Google Shape;404;p23"/>
          <p:cNvGrpSpPr/>
          <p:nvPr/>
        </p:nvGrpSpPr>
        <p:grpSpPr>
          <a:xfrm>
            <a:off x="5528356" y="4951920"/>
            <a:ext cx="3237692" cy="1323575"/>
            <a:chOff x="5038165" y="815788"/>
            <a:chExt cx="3663880" cy="1316231"/>
          </a:xfrm>
        </p:grpSpPr>
        <p:pic>
          <p:nvPicPr>
            <p:cNvPr id="405" name="Google Shape;405;p23"/>
            <p:cNvPicPr preferRelativeResize="0"/>
            <p:nvPr/>
          </p:nvPicPr>
          <p:blipFill rotWithShape="1">
            <a:blip r:embed="rId3">
              <a:alphaModFix/>
            </a:blip>
            <a:srcRect/>
            <a:stretch/>
          </p:blipFill>
          <p:spPr>
            <a:xfrm>
              <a:off x="6556679" y="1781959"/>
              <a:ext cx="745785" cy="350060"/>
            </a:xfrm>
            <a:prstGeom prst="rect">
              <a:avLst/>
            </a:prstGeom>
            <a:noFill/>
            <a:ln>
              <a:noFill/>
            </a:ln>
          </p:spPr>
        </p:pic>
        <p:sp>
          <p:nvSpPr>
            <p:cNvPr id="406" name="Google Shape;406;p23"/>
            <p:cNvSpPr/>
            <p:nvPr/>
          </p:nvSpPr>
          <p:spPr>
            <a:xfrm>
              <a:off x="5038165" y="815788"/>
              <a:ext cx="3663880" cy="1123893"/>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3 is true .</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2 is true .</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1 is true .</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0 is false .</a:t>
              </a:r>
              <a:endParaRPr sz="1400" b="0" i="0" u="none" strike="noStrike" cap="none">
                <a:solidFill>
                  <a:schemeClr val="lt1"/>
                </a:solidFill>
                <a:latin typeface="Trebuchet MS"/>
                <a:ea typeface="Trebuchet MS"/>
                <a:cs typeface="Trebuchet MS"/>
                <a:sym typeface="Trebuchet M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Conventional form</a:t>
            </a:r>
            <a:endParaRPr dirty="0"/>
          </a:p>
        </p:txBody>
      </p:sp>
      <p:pic>
        <p:nvPicPr>
          <p:cNvPr id="412" name="Google Shape;412;p24"/>
          <p:cNvPicPr preferRelativeResize="0"/>
          <p:nvPr/>
        </p:nvPicPr>
        <p:blipFill rotWithShape="1">
          <a:blip r:embed="rId3">
            <a:alphaModFix/>
          </a:blip>
          <a:srcRect/>
          <a:stretch/>
        </p:blipFill>
        <p:spPr>
          <a:xfrm>
            <a:off x="914400" y="1878106"/>
            <a:ext cx="7010400" cy="1466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caution</a:t>
            </a:r>
            <a:endParaRPr/>
          </a:p>
        </p:txBody>
      </p:sp>
      <p:pic>
        <p:nvPicPr>
          <p:cNvPr id="418" name="Google Shape;418;p25"/>
          <p:cNvPicPr preferRelativeResize="0">
            <a:picLocks noGrp="1"/>
          </p:cNvPicPr>
          <p:nvPr>
            <p:ph type="body" idx="1"/>
          </p:nvPr>
        </p:nvPicPr>
        <p:blipFill rotWithShape="1">
          <a:blip r:embed="rId3">
            <a:alphaModFix/>
          </a:blip>
          <a:srcRect/>
          <a:stretch/>
        </p:blipFill>
        <p:spPr>
          <a:xfrm>
            <a:off x="628650" y="2323147"/>
            <a:ext cx="7886700" cy="3356294"/>
          </a:xfrm>
          <a:prstGeom prst="rect">
            <a:avLst/>
          </a:prstGeom>
          <a:noFill/>
          <a:ln>
            <a:noFill/>
          </a:ln>
        </p:spPr>
      </p:pic>
      <p:sp>
        <p:nvSpPr>
          <p:cNvPr id="419" name="Google Shape;419;p25"/>
          <p:cNvSpPr txBox="1"/>
          <p:nvPr/>
        </p:nvSpPr>
        <p:spPr>
          <a:xfrm>
            <a:off x="1725556" y="2772695"/>
            <a:ext cx="6611105" cy="461665"/>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If you use a semicolon(;) at the end of the while condition, only NULL statements are repeated.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A statement that only contains a semicolon is called a NULL statement</a:t>
            </a:r>
            <a:endParaRPr sz="1200" b="0" i="0" u="none" strike="noStrike" cap="none">
              <a:solidFill>
                <a:srgbClr val="000000"/>
              </a:solidFill>
              <a:latin typeface="Arial"/>
              <a:ea typeface="Arial"/>
              <a:cs typeface="Arial"/>
              <a:sym typeface="Arial"/>
            </a:endParaRPr>
          </a:p>
        </p:txBody>
      </p:sp>
      <p:sp>
        <p:nvSpPr>
          <p:cNvPr id="420" name="Google Shape;420;p25"/>
          <p:cNvSpPr txBox="1"/>
          <p:nvPr/>
        </p:nvSpPr>
        <p:spPr>
          <a:xfrm>
            <a:off x="4281943" y="4562165"/>
            <a:ext cx="2934935" cy="646331"/>
          </a:xfrm>
          <a:prstGeom prst="rect">
            <a:avLst/>
          </a:prstGeom>
          <a:solidFill>
            <a:srgbClr val="CCCCFF"/>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Since the value of the expression is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it is always true and thus causes an infinite loop.</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Sentinel ( Using sentinel value )</a:t>
            </a:r>
            <a:endParaRPr/>
          </a:p>
        </p:txBody>
      </p:sp>
      <p:sp>
        <p:nvSpPr>
          <p:cNvPr id="426" name="Google Shape;426;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Sentinel : A special value that signals the end of input data.</a:t>
            </a:r>
            <a:endParaRPr/>
          </a:p>
        </p:txBody>
      </p:sp>
      <p:pic>
        <p:nvPicPr>
          <p:cNvPr id="427" name="Google Shape;427;p26"/>
          <p:cNvPicPr preferRelativeResize="0"/>
          <p:nvPr/>
        </p:nvPicPr>
        <p:blipFill rotWithShape="1">
          <a:blip r:embed="rId3">
            <a:alphaModFix/>
          </a:blip>
          <a:srcRect/>
          <a:stretch/>
        </p:blipFill>
        <p:spPr>
          <a:xfrm>
            <a:off x="1476375" y="2311399"/>
            <a:ext cx="6191250" cy="4000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Problem of calculating the average of  grades (How to design &amp; implement)</a:t>
            </a:r>
            <a:endParaRPr/>
          </a:p>
        </p:txBody>
      </p:sp>
      <p:sp>
        <p:nvSpPr>
          <p:cNvPr id="433" name="Google Shape;433;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Let's write a program that receives an arbitrary number of grades from the user, calculates their average, and then prints them .</a:t>
            </a:r>
            <a:endParaRPr/>
          </a:p>
          <a:p>
            <a:pPr marL="171450" lvl="0" indent="-171450" algn="l" rtl="0">
              <a:lnSpc>
                <a:spcPct val="90000"/>
              </a:lnSpc>
              <a:spcBef>
                <a:spcPts val="750"/>
              </a:spcBef>
              <a:spcAft>
                <a:spcPts val="0"/>
              </a:spcAft>
              <a:buClr>
                <a:schemeClr val="dk1"/>
              </a:buClr>
              <a:buSzPts val="2100"/>
              <a:buChar char="•"/>
            </a:pPr>
            <a:r>
              <a:rPr lang="en"/>
              <a:t>-1 is used as a sentinel value .</a:t>
            </a:r>
            <a:endParaRPr/>
          </a:p>
        </p:txBody>
      </p:sp>
      <p:grpSp>
        <p:nvGrpSpPr>
          <p:cNvPr id="434" name="Google Shape;434;p27"/>
          <p:cNvGrpSpPr/>
          <p:nvPr/>
        </p:nvGrpSpPr>
        <p:grpSpPr>
          <a:xfrm>
            <a:off x="1325926" y="3466219"/>
            <a:ext cx="6624968" cy="2001690"/>
            <a:chOff x="5196508" y="2374530"/>
            <a:chExt cx="3574757" cy="2441697"/>
          </a:xfrm>
        </p:grpSpPr>
        <p:pic>
          <p:nvPicPr>
            <p:cNvPr id="435" name="Google Shape;435;p27"/>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436" name="Google Shape;436;p27"/>
            <p:cNvSpPr/>
            <p:nvPr/>
          </p:nvSpPr>
          <p:spPr>
            <a:xfrm>
              <a:off x="5196508" y="2374530"/>
              <a:ext cx="3574757" cy="2441697"/>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The average score is 30.000000 .</a:t>
              </a:r>
              <a:endParaRPr sz="1100" b="0" i="0" u="none" strike="noStrike" cap="none">
                <a:solidFill>
                  <a:schemeClr val="lt1"/>
                </a:solidFill>
                <a:latin typeface="Trebuchet MS"/>
                <a:ea typeface="Trebuchet MS"/>
                <a:cs typeface="Trebuchet MS"/>
                <a:sym typeface="Trebuchet M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The problem of finding the average of grades</a:t>
            </a:r>
            <a:endParaRPr/>
          </a:p>
        </p:txBody>
      </p:sp>
      <p:sp>
        <p:nvSpPr>
          <p:cNvPr id="442" name="Google Shape;442;p28"/>
          <p:cNvSpPr/>
          <p:nvPr/>
        </p:nvSpPr>
        <p:spPr>
          <a:xfrm>
            <a:off x="1212743" y="1641152"/>
            <a:ext cx="2505075" cy="2151062"/>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Trebuchet MS"/>
                <a:ea typeface="Trebuchet MS"/>
                <a:cs typeface="Trebuchet MS"/>
                <a:sym typeface="Trebuchet MS"/>
              </a:rPr>
              <a:t>Find the average of the  grades .</a:t>
            </a:r>
            <a:endParaRPr sz="1400" b="0" i="0" u="none" strike="noStrike" cap="none">
              <a:solidFill>
                <a:srgbClr val="000000"/>
              </a:solidFill>
              <a:latin typeface="Arial"/>
              <a:ea typeface="Arial"/>
              <a:cs typeface="Arial"/>
              <a:sym typeface="Arial"/>
            </a:endParaRPr>
          </a:p>
        </p:txBody>
      </p:sp>
      <p:sp>
        <p:nvSpPr>
          <p:cNvPr id="443" name="Google Shape;443;p28"/>
          <p:cNvSpPr/>
          <p:nvPr/>
        </p:nvSpPr>
        <p:spPr>
          <a:xfrm>
            <a:off x="3857518" y="2307902"/>
            <a:ext cx="457200" cy="782637"/>
          </a:xfrm>
          <a:prstGeom prst="rightArrow">
            <a:avLst>
              <a:gd name="adj1" fmla="val 50000"/>
              <a:gd name="adj2" fmla="val 25000"/>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444" name="Google Shape;444;p28"/>
          <p:cNvSpPr/>
          <p:nvPr/>
        </p:nvSpPr>
        <p:spPr>
          <a:xfrm>
            <a:off x="4975118" y="1645914"/>
            <a:ext cx="3868526" cy="2151063"/>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1. Initialize the required variables .</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2. Enter the grades, calculate the total, and count the number of grades.</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3. Calculate the average and display it on the screen .</a:t>
            </a:r>
            <a:endParaRPr sz="1400" b="0" i="0" u="none" strike="noStrike" cap="none">
              <a:solidFill>
                <a:srgbClr val="000000"/>
              </a:solidFill>
              <a:latin typeface="Arial"/>
              <a:ea typeface="Arial"/>
              <a:cs typeface="Arial"/>
              <a:sym typeface="Arial"/>
            </a:endParaRPr>
          </a:p>
        </p:txBody>
      </p:sp>
      <p:sp>
        <p:nvSpPr>
          <p:cNvPr id="445" name="Google Shape;445;p28"/>
          <p:cNvSpPr/>
          <p:nvPr/>
        </p:nvSpPr>
        <p:spPr>
          <a:xfrm>
            <a:off x="1227030" y="4177977"/>
            <a:ext cx="2505075" cy="2151062"/>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1. Initialize the required variables .</a:t>
            </a:r>
            <a:endParaRPr sz="1400" b="0" i="0" u="none" strike="noStrike" cap="none">
              <a:solidFill>
                <a:srgbClr val="000000"/>
              </a:solidFill>
              <a:latin typeface="Arial"/>
              <a:ea typeface="Arial"/>
              <a:cs typeface="Arial"/>
              <a:sym typeface="Arial"/>
            </a:endParaRPr>
          </a:p>
        </p:txBody>
      </p:sp>
      <p:sp>
        <p:nvSpPr>
          <p:cNvPr id="446" name="Google Shape;446;p28"/>
          <p:cNvSpPr/>
          <p:nvPr/>
        </p:nvSpPr>
        <p:spPr>
          <a:xfrm>
            <a:off x="3871805" y="4844727"/>
            <a:ext cx="457200" cy="782637"/>
          </a:xfrm>
          <a:prstGeom prst="rightArrow">
            <a:avLst>
              <a:gd name="adj1" fmla="val 50000"/>
              <a:gd name="adj2" fmla="val 25000"/>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447" name="Google Shape;447;p28"/>
          <p:cNvSpPr/>
          <p:nvPr/>
        </p:nvSpPr>
        <p:spPr>
          <a:xfrm>
            <a:off x="4989405" y="4182739"/>
            <a:ext cx="3868526" cy="2151063"/>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(1) Initialize sum to 0 .</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(2) Initialize n to 0 .</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(3) Initialize grade to 0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The problem of finding the average of grades</a:t>
            </a:r>
            <a:endParaRPr/>
          </a:p>
        </p:txBody>
      </p:sp>
      <p:sp>
        <p:nvSpPr>
          <p:cNvPr id="453" name="Google Shape;453;p29"/>
          <p:cNvSpPr/>
          <p:nvPr/>
        </p:nvSpPr>
        <p:spPr>
          <a:xfrm>
            <a:off x="578286" y="1605641"/>
            <a:ext cx="2969562" cy="2151062"/>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2. Enter the grades, calculate the total, and count the number of grades .</a:t>
            </a:r>
            <a:endParaRPr sz="1400" b="0" i="0" u="none" strike="noStrike" cap="none">
              <a:solidFill>
                <a:srgbClr val="000000"/>
              </a:solidFill>
              <a:latin typeface="Arial"/>
              <a:ea typeface="Arial"/>
              <a:cs typeface="Arial"/>
              <a:sym typeface="Arial"/>
            </a:endParaRPr>
          </a:p>
        </p:txBody>
      </p:sp>
      <p:sp>
        <p:nvSpPr>
          <p:cNvPr id="454" name="Google Shape;454;p29"/>
          <p:cNvSpPr/>
          <p:nvPr/>
        </p:nvSpPr>
        <p:spPr>
          <a:xfrm>
            <a:off x="3706597" y="2272391"/>
            <a:ext cx="457200" cy="782637"/>
          </a:xfrm>
          <a:prstGeom prst="rightArrow">
            <a:avLst>
              <a:gd name="adj1" fmla="val 50000"/>
              <a:gd name="adj2" fmla="val 25000"/>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455" name="Google Shape;455;p29"/>
          <p:cNvSpPr/>
          <p:nvPr/>
        </p:nvSpPr>
        <p:spPr>
          <a:xfrm>
            <a:off x="4824197" y="1610403"/>
            <a:ext cx="3585289" cy="2151063"/>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while if the score is not less than 0</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(1) Read the grade from the user and save it in grade.</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(2) Accumulate this score in sum.</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(3) n is increased by one.</a:t>
            </a:r>
            <a:endParaRPr sz="1400" b="0" i="0" u="none" strike="noStrike" cap="none">
              <a:solidFill>
                <a:srgbClr val="000000"/>
              </a:solidFill>
              <a:latin typeface="Arial"/>
              <a:ea typeface="Arial"/>
              <a:cs typeface="Arial"/>
              <a:sym typeface="Arial"/>
            </a:endParaRPr>
          </a:p>
        </p:txBody>
      </p:sp>
      <p:sp>
        <p:nvSpPr>
          <p:cNvPr id="456" name="Google Shape;456;p29"/>
          <p:cNvSpPr/>
          <p:nvPr/>
        </p:nvSpPr>
        <p:spPr>
          <a:xfrm>
            <a:off x="592573" y="4142466"/>
            <a:ext cx="2969562" cy="2151062"/>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3. Calculate the average and display it on the screen .</a:t>
            </a:r>
            <a:endParaRPr sz="1400" b="0" i="0" u="none" strike="noStrike" cap="none">
              <a:solidFill>
                <a:srgbClr val="000000"/>
              </a:solidFill>
              <a:latin typeface="Arial"/>
              <a:ea typeface="Arial"/>
              <a:cs typeface="Arial"/>
              <a:sym typeface="Arial"/>
            </a:endParaRPr>
          </a:p>
        </p:txBody>
      </p:sp>
      <p:sp>
        <p:nvSpPr>
          <p:cNvPr id="457" name="Google Shape;457;p29"/>
          <p:cNvSpPr/>
          <p:nvPr/>
        </p:nvSpPr>
        <p:spPr>
          <a:xfrm>
            <a:off x="3720884" y="4809216"/>
            <a:ext cx="457200" cy="782637"/>
          </a:xfrm>
          <a:prstGeom prst="rightArrow">
            <a:avLst>
              <a:gd name="adj1" fmla="val 50000"/>
              <a:gd name="adj2" fmla="val 25000"/>
            </a:avLst>
          </a:prstGeom>
          <a:solidFill>
            <a:srgbClr val="FF99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458" name="Google Shape;458;p29"/>
          <p:cNvSpPr/>
          <p:nvPr/>
        </p:nvSpPr>
        <p:spPr>
          <a:xfrm>
            <a:off x="4838483" y="4147228"/>
            <a:ext cx="3569909" cy="2151063"/>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381000" marR="0" lvl="0" indent="-3810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(1) Divide sum by n and store it in average.</a:t>
            </a:r>
            <a:endParaRPr sz="1400" b="0" i="0" u="none" strike="noStrike" cap="none">
              <a:solidFill>
                <a:srgbClr val="000000"/>
              </a:solidFill>
              <a:latin typeface="Arial"/>
              <a:ea typeface="Arial"/>
              <a:cs typeface="Arial"/>
              <a:sym typeface="Arial"/>
            </a:endParaRPr>
          </a:p>
          <a:p>
            <a:pPr marL="381000" marR="0" lvl="0" indent="-3810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(2) Print the average on the screen.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0"/>
          <p:cNvSpPr/>
          <p:nvPr/>
        </p:nvSpPr>
        <p:spPr>
          <a:xfrm>
            <a:off x="782637" y="1765300"/>
            <a:ext cx="7578725" cy="396875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8000"/>
                </a:solidFill>
                <a:latin typeface="Trebuchet MS"/>
                <a:ea typeface="Trebuchet MS"/>
                <a:cs typeface="Trebuchet MS"/>
                <a:sym typeface="Trebuchet MS"/>
              </a:rPr>
              <a:t>// Program to find the average grade using a while loop</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808080"/>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A31515"/>
                </a:solidFill>
                <a:latin typeface="Trebuchet MS"/>
                <a:ea typeface="Trebuchet MS"/>
                <a:cs typeface="Trebuchet MS"/>
                <a:sym typeface="Trebuchet MS"/>
              </a:rPr>
              <a:t>&lt; stdio.h &gt;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grade,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float </a:t>
            </a:r>
            <a:r>
              <a:rPr lang="en" sz="1600" b="0" i="0" u="none" strike="noStrike" cap="none">
                <a:solidFill>
                  <a:srgbClr val="000000"/>
                </a:solidFill>
                <a:latin typeface="Trebuchet MS"/>
                <a:ea typeface="Trebuchet MS"/>
                <a:cs typeface="Trebuchet MS"/>
                <a:sym typeface="Trebuchet MS"/>
              </a:rPr>
              <a:t>sum,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8000"/>
                </a:solidFill>
                <a:latin typeface="Trebuchet MS"/>
                <a:ea typeface="Trebuchet MS"/>
                <a:cs typeface="Trebuchet MS"/>
                <a:sym typeface="Trebuchet MS"/>
              </a:rPr>
              <a:t>// Initialize the necessary variables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n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sum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grade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 Enter a negative number to end grade entry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464" name="Google Shape;464;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latin typeface="Malgun Gothic"/>
                <a:ea typeface="Malgun Gothic"/>
                <a:cs typeface="Malgun Gothic"/>
                <a:sym typeface="Malgun Gothic"/>
              </a:rPr>
              <a:t>Sentinel Example 1/2</a:t>
            </a:r>
            <a:endParaRPr/>
          </a:p>
        </p:txBody>
      </p:sp>
      <p:sp>
        <p:nvSpPr>
          <p:cNvPr id="465" name="Google Shape;465;p30"/>
          <p:cNvSpPr/>
          <p:nvPr/>
        </p:nvSpPr>
        <p:spPr>
          <a:xfrm>
            <a:off x="0" y="49958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6" name="Google Shape;466;p30"/>
          <p:cNvSpPr/>
          <p:nvPr/>
        </p:nvSpPr>
        <p:spPr>
          <a:xfrm>
            <a:off x="4479925" y="3108325"/>
            <a:ext cx="1841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br>
              <a:rPr lang="en"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1"/>
          <p:cNvSpPr/>
          <p:nvPr/>
        </p:nvSpPr>
        <p:spPr>
          <a:xfrm>
            <a:off x="806450" y="1414742"/>
            <a:ext cx="7531100" cy="5116513"/>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8000"/>
                </a:solidFill>
                <a:latin typeface="Trebuchet MS"/>
                <a:ea typeface="Trebuchet MS"/>
                <a:cs typeface="Trebuchet MS"/>
                <a:sym typeface="Trebuchet MS"/>
              </a:rPr>
              <a:t>// Enter the grades , calculate the total, and count the number of students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(grade &gt;=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 Enter your grades : "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scanf ( </a:t>
            </a:r>
            <a:r>
              <a:rPr lang="en" sz="1600" b="0" i="0" u="none" strike="noStrike" cap="none">
                <a:solidFill>
                  <a:srgbClr val="A31515"/>
                </a:solidFill>
                <a:latin typeface="Trebuchet MS"/>
                <a:ea typeface="Trebuchet MS"/>
                <a:cs typeface="Trebuchet MS"/>
                <a:sym typeface="Trebuchet MS"/>
              </a:rPr>
              <a:t>"%d" </a:t>
            </a:r>
            <a:r>
              <a:rPr lang="en" sz="1600" b="0" i="0" u="none" strike="noStrike" cap="none">
                <a:solidFill>
                  <a:srgbClr val="000000"/>
                </a:solidFill>
                <a:latin typeface="Trebuchet MS"/>
                <a:ea typeface="Trebuchet MS"/>
                <a:cs typeface="Trebuchet MS"/>
                <a:sym typeface="Trebuchet MS"/>
              </a:rPr>
              <a:t>, &amp;grade);</a:t>
            </a:r>
            <a:endParaRPr sz="1600" b="0" i="0" u="none" strike="noStrike" cap="none">
              <a:solidFill>
                <a:srgbClr val="000000"/>
              </a:solidFill>
              <a:latin typeface="Trebuchet MS"/>
              <a:ea typeface="Trebuchet MS"/>
              <a:cs typeface="Trebuchet MS"/>
              <a:sym typeface="Trebuchet MS"/>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sum += grade;</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sum = sum - grade; </a:t>
            </a:r>
            <a:r>
              <a:rPr lang="en" sz="1600" b="0" i="0" u="none" strike="noStrike" cap="none">
                <a:solidFill>
                  <a:srgbClr val="008000"/>
                </a:solidFill>
                <a:latin typeface="Trebuchet MS"/>
                <a:ea typeface="Trebuchet MS"/>
                <a:cs typeface="Trebuchet MS"/>
                <a:sym typeface="Trebuchet MS"/>
              </a:rPr>
              <a:t>// remove the last data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n--; </a:t>
            </a:r>
            <a:r>
              <a:rPr lang="en" sz="1600" b="0" i="0" u="none" strike="noStrike" cap="none">
                <a:solidFill>
                  <a:srgbClr val="008000"/>
                </a:solidFill>
                <a:latin typeface="Trebuchet MS"/>
                <a:ea typeface="Trebuchet MS"/>
                <a:cs typeface="Trebuchet MS"/>
                <a:sym typeface="Trebuchet MS"/>
              </a:rPr>
              <a:t>// Remove the last data .</a:t>
            </a:r>
            <a:endParaRPr sz="1600" b="0" i="0" u="none" strike="noStrike" cap="none">
              <a:solidFill>
                <a:srgbClr val="008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8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8000"/>
                </a:solidFill>
                <a:latin typeface="Trebuchet MS"/>
                <a:ea typeface="Trebuchet MS"/>
                <a:cs typeface="Trebuchet MS"/>
                <a:sym typeface="Trebuchet MS"/>
              </a:rPr>
              <a:t>// Calculate the average and print it to the screen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average = sum / 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 The average of the grades is %f .\n" </a:t>
            </a:r>
            <a:r>
              <a:rPr lang="en" sz="1600" b="0" i="0" u="none" strike="noStrike" cap="none">
                <a:solidFill>
                  <a:srgbClr val="000000"/>
                </a:solidFill>
                <a:latin typeface="Trebuchet MS"/>
                <a:ea typeface="Trebuchet MS"/>
                <a:cs typeface="Trebuchet MS"/>
                <a:sym typeface="Trebuchet MS"/>
              </a:rPr>
              <a:t>, average);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Trebuchet MS"/>
              <a:ea typeface="Trebuchet MS"/>
              <a:cs typeface="Trebuchet MS"/>
              <a:sym typeface="Trebuchet MS"/>
            </a:endParaRPr>
          </a:p>
        </p:txBody>
      </p:sp>
      <p:sp>
        <p:nvSpPr>
          <p:cNvPr id="472" name="Google Shape;472;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latin typeface="Malgun Gothic"/>
                <a:ea typeface="Malgun Gothic"/>
                <a:cs typeface="Malgun Gothic"/>
                <a:sym typeface="Malgun Gothic"/>
              </a:rPr>
              <a:t>Sentinel Example 2/2</a:t>
            </a:r>
            <a:endParaRPr/>
          </a:p>
        </p:txBody>
      </p:sp>
      <p:sp>
        <p:nvSpPr>
          <p:cNvPr id="473" name="Google Shape;473;p31"/>
          <p:cNvSpPr/>
          <p:nvPr/>
        </p:nvSpPr>
        <p:spPr>
          <a:xfrm>
            <a:off x="0" y="49958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31"/>
          <p:cNvSpPr/>
          <p:nvPr/>
        </p:nvSpPr>
        <p:spPr>
          <a:xfrm>
            <a:off x="5819991" y="4975122"/>
            <a:ext cx="3211800" cy="1844700"/>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40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50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your grade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The average score is 30.000000 .</a:t>
            </a:r>
            <a:endParaRPr sz="11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repeat</a:t>
            </a:r>
            <a:endParaRPr/>
          </a:p>
        </p:txBody>
      </p:sp>
      <p:sp>
        <p:nvSpPr>
          <p:cNvPr id="224" name="Google Shape;224;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dirty="0"/>
              <a:t>Repetitive tasks are essential in programs.</a:t>
            </a:r>
            <a:endParaRPr dirty="0"/>
          </a:p>
          <a:p>
            <a:pPr marL="171450" lvl="0" indent="-171450" algn="l" rtl="0">
              <a:lnSpc>
                <a:spcPct val="90000"/>
              </a:lnSpc>
              <a:spcBef>
                <a:spcPts val="750"/>
              </a:spcBef>
              <a:spcAft>
                <a:spcPts val="0"/>
              </a:spcAft>
              <a:buClr>
                <a:schemeClr val="dk1"/>
              </a:buClr>
              <a:buSzPts val="2100"/>
              <a:buChar char="•"/>
            </a:pPr>
            <a:r>
              <a:rPr lang="en" dirty="0"/>
              <a:t>Iteration is repeating the same process multiple times.</a:t>
            </a:r>
            <a:endParaRPr dirty="0"/>
          </a:p>
        </p:txBody>
      </p:sp>
      <p:pic>
        <p:nvPicPr>
          <p:cNvPr id="225" name="Google Shape;225;p3"/>
          <p:cNvPicPr preferRelativeResize="0"/>
          <p:nvPr/>
        </p:nvPicPr>
        <p:blipFill rotWithShape="1">
          <a:blip r:embed="rId3">
            <a:alphaModFix/>
          </a:blip>
          <a:srcRect/>
          <a:stretch/>
        </p:blipFill>
        <p:spPr>
          <a:xfrm>
            <a:off x="780097" y="2953219"/>
            <a:ext cx="7291007" cy="322374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dirty="0"/>
              <a:t>“do...while” statement</a:t>
            </a:r>
            <a:endParaRPr dirty="0"/>
          </a:p>
        </p:txBody>
      </p:sp>
      <p:pic>
        <p:nvPicPr>
          <p:cNvPr id="480" name="Google Shape;480;p35"/>
          <p:cNvPicPr preferRelativeResize="0">
            <a:picLocks noGrp="1"/>
          </p:cNvPicPr>
          <p:nvPr>
            <p:ph type="body" idx="1"/>
          </p:nvPr>
        </p:nvPicPr>
        <p:blipFill rotWithShape="1">
          <a:blip r:embed="rId3">
            <a:alphaModFix/>
          </a:blip>
          <a:srcRect/>
          <a:stretch/>
        </p:blipFill>
        <p:spPr>
          <a:xfrm>
            <a:off x="628650" y="2294744"/>
            <a:ext cx="7886700" cy="3413100"/>
          </a:xfrm>
          <a:prstGeom prst="rect">
            <a:avLst/>
          </a:prstGeom>
          <a:noFill/>
          <a:ln>
            <a:noFill/>
          </a:ln>
        </p:spPr>
      </p:pic>
      <p:sp>
        <p:nvSpPr>
          <p:cNvPr id="481" name="Google Shape;481;p35"/>
          <p:cNvSpPr txBox="1"/>
          <p:nvPr/>
        </p:nvSpPr>
        <p:spPr>
          <a:xfrm>
            <a:off x="5447071" y="3716593"/>
            <a:ext cx="1539204" cy="276999"/>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Repeated sentence</a:t>
            </a:r>
            <a:endParaRPr sz="1200" b="0" i="0" u="none" strike="noStrike" cap="none">
              <a:solidFill>
                <a:srgbClr val="000000"/>
              </a:solidFill>
              <a:latin typeface="Arial"/>
              <a:ea typeface="Arial"/>
              <a:cs typeface="Arial"/>
              <a:sym typeface="Arial"/>
            </a:endParaRPr>
          </a:p>
        </p:txBody>
      </p:sp>
      <p:sp>
        <p:nvSpPr>
          <p:cNvPr id="482" name="Google Shape;482;p35"/>
          <p:cNvSpPr txBox="1"/>
          <p:nvPr/>
        </p:nvSpPr>
        <p:spPr>
          <a:xfrm>
            <a:off x="5053779" y="4807975"/>
            <a:ext cx="3018775" cy="276999"/>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If the condition is true, the loop continues.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“do-while” statement</a:t>
            </a:r>
            <a:endParaRPr dirty="0"/>
          </a:p>
        </p:txBody>
      </p:sp>
      <p:sp>
        <p:nvSpPr>
          <p:cNvPr id="488" name="Google Shape;488;p3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dirty="0"/>
              <a:t>Executes the loop statement at least once.</a:t>
            </a:r>
            <a:endParaRPr dirty="0"/>
          </a:p>
        </p:txBody>
      </p:sp>
      <p:pic>
        <p:nvPicPr>
          <p:cNvPr id="489" name="Google Shape;489;p36"/>
          <p:cNvPicPr preferRelativeResize="0"/>
          <p:nvPr/>
        </p:nvPicPr>
        <p:blipFill rotWithShape="1">
          <a:blip r:embed="rId3">
            <a:alphaModFix/>
          </a:blip>
          <a:srcRect/>
          <a:stretch/>
        </p:blipFill>
        <p:spPr>
          <a:xfrm>
            <a:off x="628650" y="2270192"/>
            <a:ext cx="7693152" cy="3667666"/>
          </a:xfrm>
          <a:prstGeom prst="rect">
            <a:avLst/>
          </a:prstGeom>
          <a:noFill/>
          <a:ln>
            <a:noFill/>
          </a:ln>
        </p:spPr>
      </p:pic>
      <p:sp>
        <p:nvSpPr>
          <p:cNvPr id="490" name="Google Shape;490;p36"/>
          <p:cNvSpPr txBox="1"/>
          <p:nvPr/>
        </p:nvSpPr>
        <p:spPr>
          <a:xfrm>
            <a:off x="5171770" y="3330678"/>
            <a:ext cx="756938" cy="261610"/>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Arial"/>
                <a:ea typeface="Arial"/>
                <a:cs typeface="Arial"/>
                <a:sym typeface="Arial"/>
              </a:rPr>
              <a:t>sentence</a:t>
            </a:r>
            <a:endParaRPr sz="1050" b="0" i="0" u="none" strike="noStrike" cap="none">
              <a:solidFill>
                <a:srgbClr val="000000"/>
              </a:solidFill>
              <a:latin typeface="Arial"/>
              <a:ea typeface="Arial"/>
              <a:cs typeface="Arial"/>
              <a:sym typeface="Arial"/>
            </a:endParaRPr>
          </a:p>
        </p:txBody>
      </p:sp>
      <p:sp>
        <p:nvSpPr>
          <p:cNvPr id="491" name="Google Shape;491;p36"/>
          <p:cNvSpPr txBox="1"/>
          <p:nvPr/>
        </p:nvSpPr>
        <p:spPr>
          <a:xfrm>
            <a:off x="5275009" y="4269659"/>
            <a:ext cx="598241" cy="215444"/>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 sz="800" b="0" i="0" u="none" strike="noStrike" cap="none">
                <a:solidFill>
                  <a:srgbClr val="000000"/>
                </a:solidFill>
                <a:latin typeface="Arial"/>
                <a:ea typeface="Arial"/>
                <a:cs typeface="Arial"/>
                <a:sym typeface="Arial"/>
              </a:rPr>
              <a:t>condition</a:t>
            </a:r>
            <a:endParaRPr sz="800" b="0" i="0" u="none" strike="noStrike" cap="none">
              <a:solidFill>
                <a:srgbClr val="000000"/>
              </a:solidFill>
              <a:latin typeface="Arial"/>
              <a:ea typeface="Arial"/>
              <a:cs typeface="Arial"/>
              <a:sym typeface="Arial"/>
            </a:endParaRPr>
          </a:p>
        </p:txBody>
      </p:sp>
      <p:sp>
        <p:nvSpPr>
          <p:cNvPr id="492" name="Google Shape;492;p36"/>
          <p:cNvSpPr txBox="1"/>
          <p:nvPr/>
        </p:nvSpPr>
        <p:spPr>
          <a:xfrm>
            <a:off x="983226" y="3313470"/>
            <a:ext cx="1010213" cy="52322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Less than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10 times?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#1</a:t>
            </a:r>
            <a:endParaRPr/>
          </a:p>
        </p:txBody>
      </p:sp>
      <p:sp>
        <p:nvSpPr>
          <p:cNvPr id="498" name="Google Shape;498;p3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Let's write a program that adds the entered numbers until the user enters 0 using the do...while statement .</a:t>
            </a:r>
            <a:endParaRPr/>
          </a:p>
        </p:txBody>
      </p:sp>
      <p:grpSp>
        <p:nvGrpSpPr>
          <p:cNvPr id="499" name="Google Shape;499;p37"/>
          <p:cNvGrpSpPr/>
          <p:nvPr/>
        </p:nvGrpSpPr>
        <p:grpSpPr>
          <a:xfrm>
            <a:off x="944452" y="2768106"/>
            <a:ext cx="6868189" cy="2589274"/>
            <a:chOff x="5160674" y="1957033"/>
            <a:chExt cx="3574757" cy="2657582"/>
          </a:xfrm>
        </p:grpSpPr>
        <p:pic>
          <p:nvPicPr>
            <p:cNvPr id="500" name="Google Shape;500;p37"/>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501" name="Google Shape;501;p37"/>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an integer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an integer : 20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an integer : 30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Enter an integer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Sum of numbers = 60</a:t>
              </a:r>
              <a:endParaRPr sz="1400" b="0" i="0" u="none" strike="noStrike" cap="none">
                <a:solidFill>
                  <a:schemeClr val="lt1"/>
                </a:solidFill>
                <a:latin typeface="Trebuchet MS"/>
                <a:ea typeface="Trebuchet MS"/>
                <a:cs typeface="Trebuchet MS"/>
                <a:sym typeface="Trebuchet MS"/>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#1</a:t>
            </a:r>
            <a:endParaRPr/>
          </a:p>
        </p:txBody>
      </p:sp>
      <p:sp>
        <p:nvSpPr>
          <p:cNvPr id="507" name="Google Shape;507;p38"/>
          <p:cNvSpPr txBox="1"/>
          <p:nvPr/>
        </p:nvSpPr>
        <p:spPr>
          <a:xfrm>
            <a:off x="836252" y="1685366"/>
            <a:ext cx="7742400" cy="468690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8000"/>
                </a:solidFill>
                <a:latin typeface="Trebuchet MS"/>
                <a:ea typeface="Trebuchet MS"/>
                <a:cs typeface="Trebuchet MS"/>
                <a:sym typeface="Trebuchet MS"/>
              </a:rPr>
              <a:t>// Add numbers until the user enters 0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808080"/>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A31515"/>
                </a:solidFill>
                <a:latin typeface="Trebuchet MS"/>
                <a:ea typeface="Trebuchet MS"/>
                <a:cs typeface="Trebuchet MS"/>
                <a:sym typeface="Trebuchet MS"/>
              </a:rPr>
              <a:t>&lt;stdio.h&gt;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number, sum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8000"/>
                </a:solidFill>
                <a:latin typeface="Trebuchet MS"/>
                <a:ea typeface="Trebuchet MS"/>
                <a:cs typeface="Trebuchet MS"/>
                <a:sym typeface="Trebuchet MS"/>
              </a:rPr>
              <a:t>// The loop body is executed </a:t>
            </a:r>
            <a:r>
              <a:rPr lang="en" sz="1600" b="0" i="0" u="none" strike="noStrike" cap="none">
                <a:solidFill>
                  <a:srgbClr val="FF0000"/>
                </a:solidFill>
                <a:latin typeface="Trebuchet MS"/>
                <a:ea typeface="Trebuchet MS"/>
                <a:cs typeface="Trebuchet MS"/>
                <a:sym typeface="Trebuchet MS"/>
              </a:rPr>
              <a:t>at least once </a:t>
            </a:r>
            <a:r>
              <a:rPr lang="en" sz="1600" b="0" i="0" u="none" strike="noStrike" cap="none">
                <a:solidFill>
                  <a:srgbClr val="008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do</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 Enter an integer : "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scanf ( </a:t>
            </a:r>
            <a:r>
              <a:rPr lang="en" sz="1600" b="0" i="0" u="none" strike="noStrike" cap="none">
                <a:solidFill>
                  <a:srgbClr val="A31515"/>
                </a:solidFill>
                <a:latin typeface="Trebuchet MS"/>
                <a:ea typeface="Trebuchet MS"/>
                <a:cs typeface="Trebuchet MS"/>
                <a:sym typeface="Trebuchet MS"/>
              </a:rPr>
              <a:t>"%d" </a:t>
            </a:r>
            <a:r>
              <a:rPr lang="en" sz="1600" b="0" i="0" u="none" strike="noStrike" cap="none">
                <a:solidFill>
                  <a:srgbClr val="000000"/>
                </a:solidFill>
                <a:latin typeface="Trebuchet MS"/>
                <a:ea typeface="Trebuchet MS"/>
                <a:cs typeface="Trebuchet MS"/>
                <a:sym typeface="Trebuchet MS"/>
              </a:rPr>
              <a:t>, &amp;number);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sum += number;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 </a:t>
            </a:r>
            <a:r>
              <a:rPr lang="en" sz="1600" b="0" i="0" u="none" strike="noStrike" cap="none">
                <a:solidFill>
                  <a:srgbClr val="0000FF"/>
                </a:solidFill>
                <a:latin typeface="Trebuchet MS"/>
                <a:ea typeface="Trebuchet MS"/>
                <a:cs typeface="Trebuchet MS"/>
                <a:sym typeface="Trebuchet MS"/>
              </a:rPr>
              <a:t>while </a:t>
            </a:r>
            <a:r>
              <a:rPr lang="en" sz="1600" b="0" i="0" u="none" strike="noStrike" cap="none">
                <a:solidFill>
                  <a:srgbClr val="000000"/>
                </a:solidFill>
                <a:latin typeface="Trebuchet MS"/>
                <a:ea typeface="Trebuchet MS"/>
                <a:cs typeface="Trebuchet MS"/>
                <a:sym typeface="Trebuchet MS"/>
              </a:rPr>
              <a:t>(number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 Sum of numbers = %d \n" </a:t>
            </a:r>
            <a:r>
              <a:rPr lang="en" sz="1600" b="0" i="0" u="none" strike="noStrike" cap="none">
                <a:solidFill>
                  <a:srgbClr val="000000"/>
                </a:solidFill>
                <a:latin typeface="Trebuchet MS"/>
                <a:ea typeface="Trebuchet MS"/>
                <a:cs typeface="Trebuchet MS"/>
                <a:sym typeface="Trebuchet MS"/>
              </a:rPr>
              <a:t>, sum);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chemeClr val="dk1"/>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#2</a:t>
            </a:r>
            <a:endParaRPr/>
          </a:p>
        </p:txBody>
      </p:sp>
      <p:sp>
        <p:nvSpPr>
          <p:cNvPr id="513" name="Google Shape;513;p3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SzPts val="1800"/>
              <a:buChar char="•"/>
            </a:pPr>
            <a:r>
              <a:rPr lang="en" sz="1800" b="0" i="0" u="none" strike="noStrike">
                <a:latin typeface="Arial"/>
                <a:ea typeface="Arial"/>
                <a:cs typeface="Arial"/>
                <a:sym typeface="Arial"/>
              </a:rPr>
              <a:t>do..while statement</a:t>
            </a:r>
            <a:r>
              <a:rPr lang="en" sz="1800">
                <a:latin typeface="Arial"/>
                <a:ea typeface="Arial"/>
                <a:cs typeface="Arial"/>
                <a:sym typeface="Arial"/>
              </a:rPr>
              <a:t> is widely used in input processing</a:t>
            </a:r>
            <a:r>
              <a:rPr lang="en" sz="1800" b="0" i="0" u="none" strike="noStrike">
                <a:latin typeface="Arial"/>
                <a:ea typeface="Arial"/>
                <a:cs typeface="Arial"/>
                <a:sym typeface="Arial"/>
              </a:rPr>
              <a:t>.</a:t>
            </a:r>
            <a:endParaRPr/>
          </a:p>
        </p:txBody>
      </p:sp>
      <p:grpSp>
        <p:nvGrpSpPr>
          <p:cNvPr id="514" name="Google Shape;514;p39"/>
          <p:cNvGrpSpPr/>
          <p:nvPr/>
        </p:nvGrpSpPr>
        <p:grpSpPr>
          <a:xfrm>
            <a:off x="1255253" y="2405967"/>
            <a:ext cx="6868189" cy="2589274"/>
            <a:chOff x="5160674" y="1957033"/>
            <a:chExt cx="3574757" cy="2657582"/>
          </a:xfrm>
        </p:grpSpPr>
        <p:pic>
          <p:nvPicPr>
            <p:cNvPr id="515" name="Google Shape;515;p39"/>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516" name="Google Shape;516;p39"/>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1--- Create new</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2--- Open 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3--- Close file</a:t>
              </a:r>
              <a:endParaRPr sz="1400" b="0" i="0" u="none" strike="noStrike" cap="none">
                <a:solidFill>
                  <a:schemeClr val="lt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Select one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Selected menu =1</a:t>
              </a:r>
              <a:endParaRPr sz="1400" b="0" i="0" u="none" strike="noStrike" cap="none">
                <a:solidFill>
                  <a:schemeClr val="lt1"/>
                </a:solidFill>
                <a:latin typeface="Trebuchet MS"/>
                <a:ea typeface="Trebuchet MS"/>
                <a:cs typeface="Trebuchet MS"/>
                <a:sym typeface="Trebuchet MS"/>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p:nvPr/>
        </p:nvSpPr>
        <p:spPr>
          <a:xfrm>
            <a:off x="878966" y="1312662"/>
            <a:ext cx="7578725" cy="4938713"/>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endParaRPr sz="1600" b="0" i="0" u="none" strike="noStrike" cap="none" dirty="0">
              <a:solidFill>
                <a:srgbClr val="000000"/>
              </a:solidFill>
              <a:latin typeface="Trebuchet MS"/>
              <a:ea typeface="Trebuchet MS"/>
              <a:cs typeface="Trebuchet MS"/>
              <a:sym typeface="Trebuchet MS"/>
            </a:endParaRPr>
          </a:p>
        </p:txBody>
      </p:sp>
      <p:sp>
        <p:nvSpPr>
          <p:cNvPr id="522" name="Google Shape;522;p4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#2</a:t>
            </a:r>
            <a:endParaRPr/>
          </a:p>
        </p:txBody>
      </p:sp>
      <p:sp>
        <p:nvSpPr>
          <p:cNvPr id="523" name="Google Shape;523;p40"/>
          <p:cNvSpPr/>
          <p:nvPr/>
        </p:nvSpPr>
        <p:spPr>
          <a:xfrm>
            <a:off x="6481875" y="252492"/>
            <a:ext cx="2004646" cy="1060170"/>
          </a:xfrm>
          <a:prstGeom prst="irregularSeal1">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Practice</a:t>
            </a:r>
            <a:endParaRPr sz="1400" b="0" i="0" u="none" strike="noStrike" cap="none">
              <a:solidFill>
                <a:schemeClr val="lt1"/>
              </a:solidFill>
              <a:latin typeface="Arial"/>
              <a:ea typeface="Arial"/>
              <a:cs typeface="Arial"/>
              <a:sym typeface="Arial"/>
            </a:endParaRPr>
          </a:p>
        </p:txBody>
      </p:sp>
      <p:pic>
        <p:nvPicPr>
          <p:cNvPr id="2" name="그림 1">
            <a:extLst>
              <a:ext uri="{FF2B5EF4-FFF2-40B4-BE49-F238E27FC236}">
                <a16:creationId xmlns:a16="http://schemas.microsoft.com/office/drawing/2014/main" id="{B5B2AD72-5D1E-49E6-86CC-4CC90F9D7699}"/>
              </a:ext>
            </a:extLst>
          </p:cNvPr>
          <p:cNvPicPr>
            <a:picLocks noChangeAspect="1"/>
          </p:cNvPicPr>
          <p:nvPr/>
        </p:nvPicPr>
        <p:blipFill>
          <a:blip r:embed="rId3"/>
          <a:stretch>
            <a:fillRect/>
          </a:stretch>
        </p:blipFill>
        <p:spPr>
          <a:xfrm>
            <a:off x="1053346" y="1383580"/>
            <a:ext cx="5133764" cy="479687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for loop</a:t>
            </a:r>
            <a:endParaRPr/>
          </a:p>
        </p:txBody>
      </p:sp>
      <p:sp>
        <p:nvSpPr>
          <p:cNvPr id="529" name="Google Shape;529;p4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latin typeface="Arial"/>
                <a:ea typeface="Arial"/>
                <a:cs typeface="Arial"/>
                <a:sym typeface="Arial"/>
              </a:rPr>
              <a:t>A structure that repeats a set number of times</a:t>
            </a:r>
            <a:endParaRPr/>
          </a:p>
        </p:txBody>
      </p:sp>
      <p:pic>
        <p:nvPicPr>
          <p:cNvPr id="530" name="Google Shape;530;p41"/>
          <p:cNvPicPr preferRelativeResize="0"/>
          <p:nvPr/>
        </p:nvPicPr>
        <p:blipFill rotWithShape="1">
          <a:blip r:embed="rId3">
            <a:alphaModFix/>
          </a:blip>
          <a:srcRect/>
          <a:stretch/>
        </p:blipFill>
        <p:spPr>
          <a:xfrm>
            <a:off x="0" y="2379241"/>
            <a:ext cx="9144000" cy="3708861"/>
          </a:xfrm>
          <a:prstGeom prst="rect">
            <a:avLst/>
          </a:prstGeom>
          <a:noFill/>
          <a:ln>
            <a:noFill/>
          </a:ln>
        </p:spPr>
      </p:pic>
      <p:sp>
        <p:nvSpPr>
          <p:cNvPr id="531" name="Google Shape;531;p41"/>
          <p:cNvSpPr txBox="1"/>
          <p:nvPr/>
        </p:nvSpPr>
        <p:spPr>
          <a:xfrm>
            <a:off x="870155" y="2856270"/>
            <a:ext cx="1010213" cy="523220"/>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Less than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10 times?</a:t>
            </a:r>
            <a:endParaRPr sz="1400" b="0" i="0" u="none" strike="noStrike" cap="none">
              <a:solidFill>
                <a:srgbClr val="000000"/>
              </a:solidFill>
              <a:latin typeface="Arial"/>
              <a:ea typeface="Arial"/>
              <a:cs typeface="Arial"/>
              <a:sym typeface="Arial"/>
            </a:endParaRPr>
          </a:p>
        </p:txBody>
      </p:sp>
      <p:sp>
        <p:nvSpPr>
          <p:cNvPr id="532" name="Google Shape;532;p41"/>
          <p:cNvSpPr txBox="1"/>
          <p:nvPr/>
        </p:nvSpPr>
        <p:spPr>
          <a:xfrm>
            <a:off x="1976285" y="2950734"/>
            <a:ext cx="580608" cy="307777"/>
          </a:xfrm>
          <a:prstGeom prst="rect">
            <a:avLst/>
          </a:prstGeom>
          <a:solidFill>
            <a:srgbClr val="E1EFD8"/>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Initial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statement</a:t>
            </a:r>
            <a:endParaRPr sz="700" b="0" i="0" u="none" strike="noStrike" cap="none">
              <a:solidFill>
                <a:srgbClr val="000000"/>
              </a:solidFill>
              <a:latin typeface="Arial"/>
              <a:ea typeface="Arial"/>
              <a:cs typeface="Arial"/>
              <a:sym typeface="Arial"/>
            </a:endParaRPr>
          </a:p>
        </p:txBody>
      </p:sp>
      <p:sp>
        <p:nvSpPr>
          <p:cNvPr id="533" name="Google Shape;533;p41"/>
          <p:cNvSpPr txBox="1"/>
          <p:nvPr/>
        </p:nvSpPr>
        <p:spPr>
          <a:xfrm>
            <a:off x="5786282" y="2890682"/>
            <a:ext cx="1101213" cy="200055"/>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Initial statement</a:t>
            </a:r>
            <a:endParaRPr sz="700" b="0" i="0" u="none" strike="noStrike" cap="none">
              <a:solidFill>
                <a:srgbClr val="000000"/>
              </a:solidFill>
              <a:latin typeface="Arial"/>
              <a:ea typeface="Arial"/>
              <a:cs typeface="Arial"/>
              <a:sym typeface="Arial"/>
            </a:endParaRPr>
          </a:p>
        </p:txBody>
      </p:sp>
      <p:sp>
        <p:nvSpPr>
          <p:cNvPr id="534" name="Google Shape;534;p41"/>
          <p:cNvSpPr txBox="1"/>
          <p:nvPr/>
        </p:nvSpPr>
        <p:spPr>
          <a:xfrm>
            <a:off x="5869859" y="3613350"/>
            <a:ext cx="1047136" cy="200055"/>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 sz="700" b="0" i="0" u="none" strike="noStrike" cap="none">
                <a:solidFill>
                  <a:srgbClr val="000000"/>
                </a:solidFill>
                <a:latin typeface="Arial"/>
                <a:ea typeface="Arial"/>
                <a:cs typeface="Arial"/>
                <a:sym typeface="Arial"/>
              </a:rPr>
              <a:t>Conditional statement</a:t>
            </a:r>
            <a:endParaRPr sz="7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9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 sz="3600" dirty="0"/>
              <a:t>Structure of “for” statement</a:t>
            </a:r>
            <a:endParaRPr sz="3600" dirty="0"/>
          </a:p>
        </p:txBody>
      </p:sp>
      <p:sp>
        <p:nvSpPr>
          <p:cNvPr id="540" name="Google Shape;540;p99"/>
          <p:cNvSpPr/>
          <p:nvPr/>
        </p:nvSpPr>
        <p:spPr>
          <a:xfrm>
            <a:off x="0" y="0"/>
            <a:ext cx="9144000" cy="4572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1" name="Google Shape;541;p99"/>
          <p:cNvPicPr preferRelativeResize="0"/>
          <p:nvPr/>
        </p:nvPicPr>
        <p:blipFill rotWithShape="1">
          <a:blip r:embed="rId3">
            <a:alphaModFix/>
          </a:blip>
          <a:srcRect/>
          <a:stretch/>
        </p:blipFill>
        <p:spPr>
          <a:xfrm>
            <a:off x="828344" y="1872559"/>
            <a:ext cx="7654754" cy="2753900"/>
          </a:xfrm>
          <a:prstGeom prst="rect">
            <a:avLst/>
          </a:prstGeom>
          <a:noFill/>
          <a:ln>
            <a:noFill/>
          </a:ln>
        </p:spPr>
      </p:pic>
      <p:sp>
        <p:nvSpPr>
          <p:cNvPr id="542" name="Google Shape;542;p99"/>
          <p:cNvSpPr txBox="1"/>
          <p:nvPr/>
        </p:nvSpPr>
        <p:spPr>
          <a:xfrm>
            <a:off x="2090056" y="2775854"/>
            <a:ext cx="1258678" cy="307777"/>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Init statement</a:t>
            </a:r>
            <a:endParaRPr sz="1400" b="0" i="0" u="none" strike="noStrike" cap="none">
              <a:solidFill>
                <a:srgbClr val="000000"/>
              </a:solidFill>
              <a:latin typeface="Arial"/>
              <a:ea typeface="Arial"/>
              <a:cs typeface="Arial"/>
              <a:sym typeface="Arial"/>
            </a:endParaRPr>
          </a:p>
        </p:txBody>
      </p:sp>
      <p:sp>
        <p:nvSpPr>
          <p:cNvPr id="543" name="Google Shape;543;p99"/>
          <p:cNvSpPr txBox="1"/>
          <p:nvPr/>
        </p:nvSpPr>
        <p:spPr>
          <a:xfrm>
            <a:off x="3509266" y="2775853"/>
            <a:ext cx="941283" cy="307777"/>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Condition</a:t>
            </a:r>
            <a:endParaRPr sz="1400" b="0" i="0" u="none" strike="noStrike" cap="none">
              <a:solidFill>
                <a:srgbClr val="000000"/>
              </a:solidFill>
              <a:latin typeface="Arial"/>
              <a:ea typeface="Arial"/>
              <a:cs typeface="Arial"/>
              <a:sym typeface="Arial"/>
            </a:endParaRPr>
          </a:p>
        </p:txBody>
      </p:sp>
      <p:sp>
        <p:nvSpPr>
          <p:cNvPr id="544" name="Google Shape;544;p99"/>
          <p:cNvSpPr txBox="1"/>
          <p:nvPr/>
        </p:nvSpPr>
        <p:spPr>
          <a:xfrm>
            <a:off x="4561114" y="2775853"/>
            <a:ext cx="1656223" cy="307777"/>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Increase/decrease</a:t>
            </a:r>
            <a:endParaRPr sz="1400" b="0" i="0" u="none" strike="noStrike" cap="none">
              <a:solidFill>
                <a:srgbClr val="000000"/>
              </a:solidFill>
              <a:latin typeface="Arial"/>
              <a:ea typeface="Arial"/>
              <a:cs typeface="Arial"/>
              <a:sym typeface="Arial"/>
            </a:endParaRPr>
          </a:p>
        </p:txBody>
      </p:sp>
      <p:sp>
        <p:nvSpPr>
          <p:cNvPr id="545" name="Google Shape;545;p99"/>
          <p:cNvSpPr/>
          <p:nvPr/>
        </p:nvSpPr>
        <p:spPr>
          <a:xfrm>
            <a:off x="2930014" y="3868994"/>
            <a:ext cx="442451" cy="307777"/>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6" name="Google Shape;546;p99"/>
          <p:cNvSpPr/>
          <p:nvPr/>
        </p:nvSpPr>
        <p:spPr>
          <a:xfrm>
            <a:off x="5317686" y="3547267"/>
            <a:ext cx="1799302" cy="307777"/>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100" b="0" i="0" u="none" strike="noStrike" cap="none">
                <a:solidFill>
                  <a:schemeClr val="dk1"/>
                </a:solidFill>
                <a:latin typeface="Arial"/>
                <a:ea typeface="Arial"/>
                <a:cs typeface="Arial"/>
                <a:sym typeface="Arial"/>
              </a:rPr>
              <a:t>Repeative sentence</a:t>
            </a:r>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2"/>
          <p:cNvSpPr txBox="1">
            <a:spLocks noGrp="1"/>
          </p:cNvSpPr>
          <p:nvPr>
            <p:ph type="title"/>
          </p:nvPr>
        </p:nvSpPr>
        <p:spPr>
          <a:xfrm>
            <a:off x="361950" y="365126"/>
            <a:ext cx="81534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Initial expression, conditional expression, incremental expression</a:t>
            </a:r>
            <a:endParaRPr/>
          </a:p>
        </p:txBody>
      </p:sp>
      <p:sp>
        <p:nvSpPr>
          <p:cNvPr id="552" name="Google Shape;552;p42"/>
          <p:cNvSpPr txBox="1">
            <a:spLocks noGrp="1"/>
          </p:cNvSpPr>
          <p:nvPr>
            <p:ph type="body" idx="1"/>
          </p:nvPr>
        </p:nvSpPr>
        <p:spPr>
          <a:xfrm>
            <a:off x="612648" y="1582271"/>
            <a:ext cx="8378952" cy="4495800"/>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rgbClr val="0080FF"/>
              </a:buClr>
              <a:buSzPts val="1800"/>
              <a:buChar char="•"/>
            </a:pPr>
            <a:r>
              <a:rPr lang="en" sz="1800" b="0" i="0" u="none" strike="noStrike">
                <a:solidFill>
                  <a:srgbClr val="0080FF"/>
                </a:solidFill>
                <a:latin typeface="Arial"/>
                <a:ea typeface="Arial"/>
                <a:cs typeface="Arial"/>
                <a:sym typeface="Arial"/>
              </a:rPr>
              <a:t>Initial</a:t>
            </a:r>
            <a:endParaRPr sz="1800" b="0" i="0" u="none" strike="noStrike">
              <a:solidFill>
                <a:srgbClr val="0080FF"/>
              </a:solidFill>
              <a:latin typeface="Arial"/>
              <a:ea typeface="Arial"/>
              <a:cs typeface="Arial"/>
              <a:sym typeface="Arial"/>
            </a:endParaRPr>
          </a:p>
          <a:p>
            <a:pPr marL="514350" lvl="1" indent="-171450" algn="l" rtl="0">
              <a:lnSpc>
                <a:spcPct val="90000"/>
              </a:lnSpc>
              <a:spcBef>
                <a:spcPts val="375"/>
              </a:spcBef>
              <a:spcAft>
                <a:spcPts val="0"/>
              </a:spcAft>
              <a:buClr>
                <a:srgbClr val="000000"/>
              </a:buClr>
              <a:buSzPts val="1800"/>
              <a:buChar char="•"/>
            </a:pPr>
            <a:r>
              <a:rPr lang="en" sz="1800" b="0" i="0" u="none" strike="noStrike">
                <a:solidFill>
                  <a:srgbClr val="000000"/>
                </a:solidFill>
                <a:latin typeface="Jost"/>
                <a:ea typeface="Jost"/>
                <a:cs typeface="Jost"/>
                <a:sym typeface="Jost"/>
              </a:rPr>
              <a:t>The initialization expression is executed only once before starting the repeating loop. It is mainly used to initialize variable values .</a:t>
            </a:r>
            <a:endParaRPr/>
          </a:p>
          <a:p>
            <a:pPr marL="171450" lvl="0" indent="-171450" algn="l" rtl="0">
              <a:lnSpc>
                <a:spcPct val="90000"/>
              </a:lnSpc>
              <a:spcBef>
                <a:spcPts val="750"/>
              </a:spcBef>
              <a:spcAft>
                <a:spcPts val="0"/>
              </a:spcAft>
              <a:buClr>
                <a:srgbClr val="0080FF"/>
              </a:buClr>
              <a:buSzPts val="1800"/>
              <a:buChar char="•"/>
            </a:pPr>
            <a:r>
              <a:rPr lang="en" sz="1800" b="0" i="0" u="none" strike="noStrike">
                <a:solidFill>
                  <a:srgbClr val="0080FF"/>
                </a:solidFill>
                <a:latin typeface="Arial"/>
                <a:ea typeface="Arial"/>
                <a:cs typeface="Arial"/>
                <a:sym typeface="Arial"/>
              </a:rPr>
              <a:t>Conditional expression</a:t>
            </a:r>
            <a:endParaRPr/>
          </a:p>
          <a:p>
            <a:pPr marL="514350" lvl="1" indent="-171450" algn="l" rtl="0">
              <a:lnSpc>
                <a:spcPct val="90000"/>
              </a:lnSpc>
              <a:spcBef>
                <a:spcPts val="375"/>
              </a:spcBef>
              <a:spcAft>
                <a:spcPts val="0"/>
              </a:spcAft>
              <a:buClr>
                <a:srgbClr val="000000"/>
              </a:buClr>
              <a:buSzPts val="1800"/>
              <a:buChar char="•"/>
            </a:pPr>
            <a:r>
              <a:rPr lang="en" sz="1800" b="0" i="0" u="none" strike="noStrike">
                <a:solidFill>
                  <a:srgbClr val="000000"/>
                </a:solidFill>
                <a:latin typeface="Jost"/>
                <a:ea typeface="Jost"/>
                <a:cs typeface="Jost"/>
                <a:sym typeface="Jost"/>
              </a:rPr>
              <a:t>A formula that checks the condition for repetition. If the value of this expression becomes false, the repetition stops .</a:t>
            </a:r>
            <a:endParaRPr/>
          </a:p>
          <a:p>
            <a:pPr marL="171450" lvl="0" indent="-171450" algn="l" rtl="0">
              <a:lnSpc>
                <a:spcPct val="90000"/>
              </a:lnSpc>
              <a:spcBef>
                <a:spcPts val="750"/>
              </a:spcBef>
              <a:spcAft>
                <a:spcPts val="0"/>
              </a:spcAft>
              <a:buClr>
                <a:srgbClr val="0080FF"/>
              </a:buClr>
              <a:buSzPts val="1800"/>
              <a:buChar char="•"/>
            </a:pPr>
            <a:r>
              <a:rPr lang="en" sz="1800" b="0" i="0" u="none" strike="noStrike">
                <a:solidFill>
                  <a:srgbClr val="0080FF"/>
                </a:solidFill>
                <a:latin typeface="Arial"/>
                <a:ea typeface="Arial"/>
                <a:cs typeface="Arial"/>
                <a:sym typeface="Arial"/>
              </a:rPr>
              <a:t>Incremental</a:t>
            </a:r>
            <a:endParaRPr sz="1800" b="0" i="0" u="none" strike="noStrike">
              <a:solidFill>
                <a:srgbClr val="0080FF"/>
              </a:solidFill>
              <a:latin typeface="Arial"/>
              <a:ea typeface="Arial"/>
              <a:cs typeface="Arial"/>
              <a:sym typeface="Arial"/>
            </a:endParaRPr>
          </a:p>
          <a:p>
            <a:pPr marL="514350" lvl="1" indent="-171450" algn="l" rtl="0">
              <a:lnSpc>
                <a:spcPct val="90000"/>
              </a:lnSpc>
              <a:spcBef>
                <a:spcPts val="375"/>
              </a:spcBef>
              <a:spcAft>
                <a:spcPts val="0"/>
              </a:spcAft>
              <a:buClr>
                <a:srgbClr val="000000"/>
              </a:buClr>
              <a:buSzPts val="1800"/>
              <a:buChar char="•"/>
            </a:pPr>
            <a:r>
              <a:rPr lang="en" sz="1800" b="0" i="0" u="none" strike="noStrike">
                <a:solidFill>
                  <a:srgbClr val="000000"/>
                </a:solidFill>
                <a:latin typeface="Jost"/>
                <a:ea typeface="Jost"/>
                <a:cs typeface="Jost"/>
                <a:sym typeface="Jost"/>
              </a:rPr>
              <a:t>After one loop execution is complete, the increment expression is executed.</a:t>
            </a:r>
            <a:endParaRPr/>
          </a:p>
        </p:txBody>
      </p:sp>
      <p:sp>
        <p:nvSpPr>
          <p:cNvPr id="553" name="Google Shape;553;p42"/>
          <p:cNvSpPr/>
          <p:nvPr/>
        </p:nvSpPr>
        <p:spPr>
          <a:xfrm>
            <a:off x="1031366" y="5231441"/>
            <a:ext cx="7578725" cy="1084119"/>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FF"/>
                </a:solidFill>
                <a:latin typeface="Trebuchet MS"/>
                <a:ea typeface="Trebuchet MS"/>
                <a:cs typeface="Trebuchet MS"/>
                <a:sym typeface="Trebuchet MS"/>
              </a:rPr>
              <a:t>for </a:t>
            </a:r>
            <a:r>
              <a:rPr lang="en" sz="2000" b="0" i="0" u="none" strike="noStrike" cap="none">
                <a:solidFill>
                  <a:srgbClr val="000000"/>
                </a:solidFill>
                <a:latin typeface="Trebuchet MS"/>
                <a:ea typeface="Trebuchet MS"/>
                <a:cs typeface="Trebuchet MS"/>
                <a:sym typeface="Trebuchet MS"/>
              </a:rPr>
              <a:t>( i = 0; i &lt; 5;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rgbClr val="000000"/>
                </a:solidFill>
                <a:latin typeface="Trebuchet MS"/>
                <a:ea typeface="Trebuchet MS"/>
                <a:cs typeface="Trebuchet MS"/>
                <a:sym typeface="Trebuchet MS"/>
              </a:rPr>
              <a:t>  printf ( </a:t>
            </a:r>
            <a:r>
              <a:rPr lang="en" sz="2000" b="0" i="0" u="none" strike="noStrike" cap="none">
                <a:solidFill>
                  <a:srgbClr val="A31515"/>
                </a:solidFill>
                <a:latin typeface="Trebuchet MS"/>
                <a:ea typeface="Trebuchet MS"/>
                <a:cs typeface="Trebuchet MS"/>
                <a:sym typeface="Trebuchet MS"/>
              </a:rPr>
              <a:t>"Hello World!\n" </a:t>
            </a:r>
            <a:r>
              <a:rPr lang="en" sz="20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554" name="Google Shape;554;p42"/>
          <p:cNvSpPr/>
          <p:nvPr/>
        </p:nvSpPr>
        <p:spPr>
          <a:xfrm>
            <a:off x="1503069" y="5069922"/>
            <a:ext cx="773116" cy="654423"/>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5" name="Google Shape;555;p42"/>
          <p:cNvSpPr/>
          <p:nvPr/>
        </p:nvSpPr>
        <p:spPr>
          <a:xfrm>
            <a:off x="2190841" y="5042418"/>
            <a:ext cx="717779" cy="654423"/>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6" name="Google Shape;556;p42"/>
          <p:cNvSpPr/>
          <p:nvPr/>
        </p:nvSpPr>
        <p:spPr>
          <a:xfrm>
            <a:off x="2963957" y="5094025"/>
            <a:ext cx="717779" cy="654423"/>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7" name="Google Shape;557;p42"/>
          <p:cNvSpPr/>
          <p:nvPr/>
        </p:nvSpPr>
        <p:spPr>
          <a:xfrm>
            <a:off x="2061209" y="4201221"/>
            <a:ext cx="1608087" cy="42164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12590" y="247872"/>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Initial</a:t>
            </a:r>
            <a:endParaRPr sz="1800" b="0" i="0" u="none" strike="noStrike" cap="none">
              <a:solidFill>
                <a:schemeClr val="lt1"/>
              </a:solidFill>
              <a:latin typeface="Arial"/>
              <a:ea typeface="Arial"/>
              <a:cs typeface="Arial"/>
              <a:sym typeface="Arial"/>
            </a:endParaRPr>
          </a:p>
        </p:txBody>
      </p:sp>
      <p:sp>
        <p:nvSpPr>
          <p:cNvPr id="558" name="Google Shape;558;p42"/>
          <p:cNvSpPr/>
          <p:nvPr/>
        </p:nvSpPr>
        <p:spPr>
          <a:xfrm>
            <a:off x="4689348" y="4531657"/>
            <a:ext cx="2772290" cy="42164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84257" y="164698"/>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Conditional expression</a:t>
            </a:r>
            <a:endParaRPr sz="1800" b="0" i="0" u="none" strike="noStrike" cap="none">
              <a:solidFill>
                <a:schemeClr val="lt1"/>
              </a:solidFill>
              <a:latin typeface="Arial"/>
              <a:ea typeface="Arial"/>
              <a:cs typeface="Arial"/>
              <a:sym typeface="Arial"/>
            </a:endParaRPr>
          </a:p>
        </p:txBody>
      </p:sp>
      <p:sp>
        <p:nvSpPr>
          <p:cNvPr id="559" name="Google Shape;559;p42"/>
          <p:cNvSpPr/>
          <p:nvPr/>
        </p:nvSpPr>
        <p:spPr>
          <a:xfrm>
            <a:off x="5556061" y="5562676"/>
            <a:ext cx="1608087" cy="42164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138022" y="-26143"/>
                </a:lnTo>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lt1"/>
                </a:solidFill>
                <a:latin typeface="Arial"/>
                <a:ea typeface="Arial"/>
                <a:cs typeface="Arial"/>
                <a:sym typeface="Arial"/>
              </a:rPr>
              <a:t>Incremental</a:t>
            </a: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43"/>
          <p:cNvSpPr/>
          <p:nvPr/>
        </p:nvSpPr>
        <p:spPr>
          <a:xfrm>
            <a:off x="878966" y="1766657"/>
            <a:ext cx="7578725" cy="339127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8000"/>
                </a:solidFill>
                <a:latin typeface="Trebuchet MS"/>
                <a:ea typeface="Trebuchet MS"/>
                <a:cs typeface="Trebuchet MS"/>
                <a:sym typeface="Trebuchet MS"/>
              </a:rPr>
              <a:t>Print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808080"/>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A31515"/>
                </a:solidFill>
                <a:latin typeface="Trebuchet MS"/>
                <a:ea typeface="Trebuchet MS"/>
                <a:cs typeface="Trebuchet MS"/>
                <a:sym typeface="Trebuchet MS"/>
              </a:rPr>
              <a:t>&lt; stdio.h &gt;</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Trebuchet MS"/>
                <a:ea typeface="Trebuchet MS"/>
                <a:cs typeface="Trebuchet MS"/>
                <a:sym typeface="Trebuchet MS"/>
              </a:rPr>
              <a:t>    int</a:t>
            </a:r>
            <a:r>
              <a:rPr lang="en" sz="1600" b="0" i="0" u="none" strike="noStrike" cap="none">
                <a:solidFill>
                  <a:srgbClr val="000000"/>
                </a:solidFill>
                <a:latin typeface="Trebuchet MS"/>
                <a:ea typeface="Trebuchet MS"/>
                <a:cs typeface="Trebuchet MS"/>
                <a:sym typeface="Trebuchet MS"/>
              </a:rPr>
              <a:t>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Trebuchet MS"/>
                <a:ea typeface="Trebuchet MS"/>
                <a:cs typeface="Trebuchet MS"/>
                <a:sym typeface="Trebuchet MS"/>
              </a:rPr>
              <a:t>   for </a:t>
            </a:r>
            <a:r>
              <a:rPr lang="en" sz="1600" b="0" i="0" u="none" strike="noStrike" cap="none">
                <a:solidFill>
                  <a:srgbClr val="000000"/>
                </a:solidFill>
                <a:latin typeface="Trebuchet MS"/>
                <a:ea typeface="Trebuchet MS"/>
                <a:cs typeface="Trebuchet MS"/>
                <a:sym typeface="Trebuchet MS"/>
              </a:rPr>
              <a:t>( i = 0; i &lt; 5; i ++) </a:t>
            </a:r>
            <a:r>
              <a:rPr lang="en" sz="1600" b="0" i="0" u="none" strike="noStrike" cap="none">
                <a:solidFill>
                  <a:srgbClr val="008000"/>
                </a:solidFill>
                <a:latin typeface="Trebuchet MS"/>
                <a:ea typeface="Trebuchet MS"/>
                <a:cs typeface="Trebuchet MS"/>
                <a:sym typeface="Trebuchet MS"/>
              </a:rPr>
              <a:t>// i increases </a:t>
            </a: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Trebuchet MS"/>
                <a:ea typeface="Trebuchet MS"/>
                <a:cs typeface="Trebuchet MS"/>
                <a:sym typeface="Trebuchet MS"/>
              </a:rPr>
              <a:t>   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565" name="Google Shape;565;p43"/>
          <p:cNvSpPr/>
          <p:nvPr/>
        </p:nvSpPr>
        <p:spPr>
          <a:xfrm>
            <a:off x="0" y="49958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6" name="Google Shape;566;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a:t>
            </a:r>
            <a:endParaRPr/>
          </a:p>
        </p:txBody>
      </p:sp>
      <p:grpSp>
        <p:nvGrpSpPr>
          <p:cNvPr id="567" name="Google Shape;567;p43"/>
          <p:cNvGrpSpPr/>
          <p:nvPr/>
        </p:nvGrpSpPr>
        <p:grpSpPr>
          <a:xfrm>
            <a:off x="3967482" y="4946260"/>
            <a:ext cx="4798566" cy="1518248"/>
            <a:chOff x="5160674" y="1957033"/>
            <a:chExt cx="3574757" cy="2657582"/>
          </a:xfrm>
        </p:grpSpPr>
        <p:pic>
          <p:nvPicPr>
            <p:cNvPr id="568" name="Google Shape;568;p43"/>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569" name="Google Shape;569;p43"/>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Hello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Trebuchet MS"/>
                  <a:ea typeface="Trebuchet MS"/>
                  <a:cs typeface="Trebuchet MS"/>
                  <a:sym typeface="Trebuchet MS"/>
                </a:rPr>
                <a:t>Hello World!</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Why is repetition necessary ?</a:t>
            </a:r>
            <a:endParaRPr sz="3600"/>
          </a:p>
        </p:txBody>
      </p:sp>
      <p:sp>
        <p:nvSpPr>
          <p:cNvPr id="231" name="Google Shape;231;p4"/>
          <p:cNvSpPr txBox="1"/>
          <p:nvPr/>
        </p:nvSpPr>
        <p:spPr>
          <a:xfrm>
            <a:off x="805528" y="1662312"/>
            <a:ext cx="5557172"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2"/>
                </a:solidFill>
                <a:latin typeface="Arial"/>
                <a:ea typeface="Arial"/>
                <a:cs typeface="Arial"/>
                <a:sym typeface="Arial"/>
              </a:rPr>
              <a:t>Q) Why is a repeating structure necessary ?</a:t>
            </a:r>
            <a:endParaRPr sz="1400" b="0" i="0" u="none" strike="noStrike" cap="none">
              <a:solidFill>
                <a:srgbClr val="000000"/>
              </a:solidFill>
              <a:latin typeface="Arial"/>
              <a:ea typeface="Arial"/>
              <a:cs typeface="Arial"/>
              <a:sym typeface="Arial"/>
            </a:endParaRPr>
          </a:p>
        </p:txBody>
      </p:sp>
      <p:sp>
        <p:nvSpPr>
          <p:cNvPr id="232" name="Google Shape;232;p4"/>
          <p:cNvSpPr txBox="1"/>
          <p:nvPr/>
        </p:nvSpPr>
        <p:spPr>
          <a:xfrm>
            <a:off x="821399" y="2458325"/>
            <a:ext cx="80235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rgbClr val="0000CC"/>
                </a:solidFill>
                <a:latin typeface="Arial"/>
                <a:ea typeface="Arial"/>
                <a:cs typeface="Arial"/>
                <a:sym typeface="Arial"/>
              </a:rPr>
              <a:t>A) Many tasks on a computer can be processed efficiently and quickly by handling repetitive tasks.</a:t>
            </a:r>
            <a:endParaRPr sz="1400" b="0" i="0" u="none" strike="noStrike" cap="none">
              <a:solidFill>
                <a:srgbClr val="000000"/>
              </a:solidFill>
              <a:latin typeface="Arial"/>
              <a:ea typeface="Arial"/>
              <a:cs typeface="Arial"/>
              <a:sym typeface="Arial"/>
            </a:endParaRPr>
          </a:p>
        </p:txBody>
      </p:sp>
      <p:pic>
        <p:nvPicPr>
          <p:cNvPr id="233" name="Google Shape;233;p4"/>
          <p:cNvPicPr preferRelativeResize="0"/>
          <p:nvPr/>
        </p:nvPicPr>
        <p:blipFill rotWithShape="1">
          <a:blip r:embed="rId3">
            <a:alphaModFix/>
          </a:blip>
          <a:srcRect/>
          <a:stretch/>
        </p:blipFill>
        <p:spPr>
          <a:xfrm>
            <a:off x="988149" y="4040588"/>
            <a:ext cx="6581775" cy="2162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The execution process of “for”</a:t>
            </a:r>
            <a:endParaRPr/>
          </a:p>
        </p:txBody>
      </p:sp>
      <p:pic>
        <p:nvPicPr>
          <p:cNvPr id="575" name="Google Shape;575;p44"/>
          <p:cNvPicPr preferRelativeResize="0">
            <a:picLocks noGrp="1"/>
          </p:cNvPicPr>
          <p:nvPr>
            <p:ph type="body" idx="1"/>
          </p:nvPr>
        </p:nvPicPr>
        <p:blipFill rotWithShape="1">
          <a:blip r:embed="rId3">
            <a:alphaModFix/>
          </a:blip>
          <a:srcRect/>
          <a:stretch/>
        </p:blipFill>
        <p:spPr>
          <a:xfrm>
            <a:off x="1394276" y="1825625"/>
            <a:ext cx="6355448" cy="435133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The execution process of “for”</a:t>
            </a:r>
            <a:endParaRPr/>
          </a:p>
        </p:txBody>
      </p:sp>
      <p:pic>
        <p:nvPicPr>
          <p:cNvPr id="581" name="Google Shape;581;p45"/>
          <p:cNvPicPr preferRelativeResize="0">
            <a:picLocks noGrp="1"/>
          </p:cNvPicPr>
          <p:nvPr>
            <p:ph type="body" idx="1"/>
          </p:nvPr>
        </p:nvPicPr>
        <p:blipFill rotWithShape="1">
          <a:blip r:embed="rId3">
            <a:alphaModFix/>
          </a:blip>
          <a:srcRect/>
          <a:stretch/>
        </p:blipFill>
        <p:spPr>
          <a:xfrm>
            <a:off x="1340143" y="1825625"/>
            <a:ext cx="6463714" cy="435133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6"/>
          <p:cNvSpPr/>
          <p:nvPr/>
        </p:nvSpPr>
        <p:spPr>
          <a:xfrm>
            <a:off x="-363984" y="5555156"/>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87" name="Google Shape;587;p4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#2</a:t>
            </a:r>
            <a:endParaRPr/>
          </a:p>
        </p:txBody>
      </p:sp>
      <p:sp>
        <p:nvSpPr>
          <p:cNvPr id="588" name="Google Shape;588;p4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Let's write a program that adds integers from 1 to 10 and finds the sum .</a:t>
            </a:r>
            <a:endParaRPr/>
          </a:p>
        </p:txBody>
      </p:sp>
      <p:grpSp>
        <p:nvGrpSpPr>
          <p:cNvPr id="589" name="Google Shape;589;p46"/>
          <p:cNvGrpSpPr/>
          <p:nvPr/>
        </p:nvGrpSpPr>
        <p:grpSpPr>
          <a:xfrm>
            <a:off x="1490698" y="2734065"/>
            <a:ext cx="6285065" cy="1389869"/>
            <a:chOff x="5160674" y="1957033"/>
            <a:chExt cx="3574757" cy="2657582"/>
          </a:xfrm>
        </p:grpSpPr>
        <p:pic>
          <p:nvPicPr>
            <p:cNvPr id="590" name="Google Shape;590;p46"/>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591" name="Google Shape;591;p46"/>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Sum of integers from 1 to 10 = 55</a:t>
              </a:r>
              <a:endParaRPr sz="1400" b="0" i="0" u="none" strike="noStrike" cap="none">
                <a:solidFill>
                  <a:srgbClr val="000000"/>
                </a:solidFill>
                <a:latin typeface="Arial"/>
                <a:ea typeface="Arial"/>
                <a:cs typeface="Arial"/>
                <a:sym typeface="Arial"/>
              </a:endParaRPr>
            </a:p>
          </p:txBody>
        </p:sp>
      </p:grpSp>
      <p:sp>
        <p:nvSpPr>
          <p:cNvPr id="592" name="Google Shape;592;p46"/>
          <p:cNvSpPr/>
          <p:nvPr/>
        </p:nvSpPr>
        <p:spPr>
          <a:xfrm>
            <a:off x="5955323" y="393492"/>
            <a:ext cx="2004646" cy="1060170"/>
          </a:xfrm>
          <a:prstGeom prst="irregularSeal1">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Practice</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grpSp>
        <p:nvGrpSpPr>
          <p:cNvPr id="3" name="그룹 2">
            <a:extLst>
              <a:ext uri="{FF2B5EF4-FFF2-40B4-BE49-F238E27FC236}">
                <a16:creationId xmlns:a16="http://schemas.microsoft.com/office/drawing/2014/main" id="{8AEEBAAC-F789-4038-B00C-F1494E45D099}"/>
              </a:ext>
            </a:extLst>
          </p:cNvPr>
          <p:cNvGrpSpPr/>
          <p:nvPr/>
        </p:nvGrpSpPr>
        <p:grpSpPr>
          <a:xfrm>
            <a:off x="628650" y="1375275"/>
            <a:ext cx="7803900" cy="4552500"/>
            <a:chOff x="628650" y="1375275"/>
            <a:chExt cx="7803900" cy="4552500"/>
          </a:xfrm>
        </p:grpSpPr>
        <p:sp>
          <p:nvSpPr>
            <p:cNvPr id="597" name="Google Shape;597;p47"/>
            <p:cNvSpPr/>
            <p:nvPr/>
          </p:nvSpPr>
          <p:spPr>
            <a:xfrm>
              <a:off x="628650" y="1375275"/>
              <a:ext cx="7803900" cy="455250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endParaRPr sz="1600" b="0" i="0" u="none" strike="noStrike" cap="none" dirty="0">
                <a:solidFill>
                  <a:srgbClr val="000000"/>
                </a:solidFill>
                <a:latin typeface="Trebuchet MS"/>
                <a:ea typeface="Trebuchet MS"/>
                <a:cs typeface="Trebuchet MS"/>
                <a:sym typeface="Trebuchet MS"/>
              </a:endParaRPr>
            </a:p>
          </p:txBody>
        </p:sp>
        <p:pic>
          <p:nvPicPr>
            <p:cNvPr id="2" name="그림 1">
              <a:extLst>
                <a:ext uri="{FF2B5EF4-FFF2-40B4-BE49-F238E27FC236}">
                  <a16:creationId xmlns:a16="http://schemas.microsoft.com/office/drawing/2014/main" id="{114F50F4-8920-4C9F-A7D1-11C526D22E41}"/>
                </a:ext>
              </a:extLst>
            </p:cNvPr>
            <p:cNvPicPr>
              <a:picLocks noChangeAspect="1"/>
            </p:cNvPicPr>
            <p:nvPr/>
          </p:nvPicPr>
          <p:blipFill>
            <a:blip r:embed="rId3"/>
            <a:stretch>
              <a:fillRect/>
            </a:stretch>
          </p:blipFill>
          <p:spPr>
            <a:xfrm>
              <a:off x="736057" y="1547070"/>
              <a:ext cx="6491159" cy="4151706"/>
            </a:xfrm>
            <a:prstGeom prst="rect">
              <a:avLst/>
            </a:prstGeom>
          </p:spPr>
        </p:pic>
      </p:grpSp>
      <p:sp>
        <p:nvSpPr>
          <p:cNvPr id="598" name="Google Shape;598;p47"/>
          <p:cNvSpPr/>
          <p:nvPr/>
        </p:nvSpPr>
        <p:spPr>
          <a:xfrm>
            <a:off x="-363984" y="5555156"/>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9" name="Google Shape;599;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#2</a:t>
            </a:r>
            <a:endParaRPr/>
          </a:p>
        </p:txBody>
      </p:sp>
      <p:grpSp>
        <p:nvGrpSpPr>
          <p:cNvPr id="600" name="Google Shape;600;p47"/>
          <p:cNvGrpSpPr/>
          <p:nvPr/>
        </p:nvGrpSpPr>
        <p:grpSpPr>
          <a:xfrm>
            <a:off x="3981637" y="5790070"/>
            <a:ext cx="4798396" cy="990481"/>
            <a:chOff x="5160674" y="1957033"/>
            <a:chExt cx="3574757" cy="2657582"/>
          </a:xfrm>
        </p:grpSpPr>
        <p:pic>
          <p:nvPicPr>
            <p:cNvPr id="601" name="Google Shape;601;p47"/>
            <p:cNvPicPr preferRelativeResize="0"/>
            <p:nvPr/>
          </p:nvPicPr>
          <p:blipFill rotWithShape="1">
            <a:blip r:embed="rId4">
              <a:alphaModFix/>
            </a:blip>
            <a:srcRect/>
            <a:stretch/>
          </p:blipFill>
          <p:spPr>
            <a:xfrm>
              <a:off x="6740869" y="4264555"/>
              <a:ext cx="745785" cy="350060"/>
            </a:xfrm>
            <a:prstGeom prst="rect">
              <a:avLst/>
            </a:prstGeom>
            <a:noFill/>
            <a:ln>
              <a:noFill/>
            </a:ln>
          </p:spPr>
        </p:pic>
        <p:sp>
          <p:nvSpPr>
            <p:cNvPr id="602" name="Google Shape;602;p47"/>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Sum of integers from 1 to 10 = 55</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#3</a:t>
            </a:r>
            <a:endParaRPr/>
          </a:p>
        </p:txBody>
      </p:sp>
      <p:sp>
        <p:nvSpPr>
          <p:cNvPr id="608" name="Google Shape;608;p4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Let's draw a box like the following on the screen using the * character .</a:t>
            </a:r>
            <a:endParaRPr/>
          </a:p>
        </p:txBody>
      </p:sp>
      <p:grpSp>
        <p:nvGrpSpPr>
          <p:cNvPr id="609" name="Google Shape;609;p48"/>
          <p:cNvGrpSpPr/>
          <p:nvPr/>
        </p:nvGrpSpPr>
        <p:grpSpPr>
          <a:xfrm>
            <a:off x="1205923" y="2722877"/>
            <a:ext cx="6732153" cy="1983409"/>
            <a:chOff x="5160674" y="1957033"/>
            <a:chExt cx="3574757" cy="2657582"/>
          </a:xfrm>
        </p:grpSpPr>
        <p:pic>
          <p:nvPicPr>
            <p:cNvPr id="610" name="Google Shape;610;p48"/>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611" name="Google Shape;611;p48"/>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#3</a:t>
            </a:r>
            <a:endParaRPr/>
          </a:p>
        </p:txBody>
      </p:sp>
      <p:sp>
        <p:nvSpPr>
          <p:cNvPr id="617" name="Google Shape;617;p49"/>
          <p:cNvSpPr txBox="1"/>
          <p:nvPr/>
        </p:nvSpPr>
        <p:spPr>
          <a:xfrm>
            <a:off x="542379" y="1700253"/>
            <a:ext cx="8014993" cy="4259676"/>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3750"/>
              </a:lnSpc>
              <a:spcBef>
                <a:spcPts val="0"/>
              </a:spcBef>
              <a:spcAft>
                <a:spcPts val="0"/>
              </a:spcAft>
              <a:buClr>
                <a:schemeClr val="folHlink"/>
              </a:buClr>
              <a:buSzPts val="1600"/>
              <a:buFont typeface="Noto Sans Symbols"/>
              <a:buNone/>
            </a:pPr>
            <a:r>
              <a:rPr lang="en" sz="1600" b="0" i="0" u="none" strike="noStrike" cap="none">
                <a:solidFill>
                  <a:srgbClr val="008000"/>
                </a:solidFill>
                <a:latin typeface="Trebuchet MS"/>
                <a:ea typeface="Trebuchet MS"/>
                <a:cs typeface="Trebuchet MS"/>
                <a:sym typeface="Trebuchet MS"/>
              </a:rPr>
              <a:t>// Drawing a square using repetition</a:t>
            </a:r>
            <a:endParaRPr sz="1400" b="0" i="0" u="none" strike="noStrike" cap="none">
              <a:solidFill>
                <a:srgbClr val="000000"/>
              </a:solidFill>
              <a:latin typeface="Arial"/>
              <a:ea typeface="Arial"/>
              <a:cs typeface="Arial"/>
              <a:sym typeface="Arial"/>
            </a:endParaRPr>
          </a:p>
          <a:p>
            <a:pPr marL="0" marR="0" lvl="0" indent="0" algn="l" rtl="0">
              <a:lnSpc>
                <a:spcPct val="9375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 stdio.h &gt;</a:t>
            </a:r>
            <a:endParaRPr sz="1400" b="0" i="0" u="none" strike="noStrike" cap="none">
              <a:solidFill>
                <a:srgbClr val="000000"/>
              </a:solidFill>
              <a:latin typeface="Arial"/>
              <a:ea typeface="Arial"/>
              <a:cs typeface="Arial"/>
              <a:sym typeface="Arial"/>
            </a:endParaRPr>
          </a:p>
          <a:p>
            <a:pPr marL="0" marR="0" lvl="0" indent="0" algn="l" rtl="0">
              <a:lnSpc>
                <a:spcPct val="93750"/>
              </a:lnSpc>
              <a:spcBef>
                <a:spcPts val="320"/>
              </a:spcBef>
              <a:spcAft>
                <a:spcPts val="0"/>
              </a:spcAft>
              <a:buClr>
                <a:schemeClr val="folHlink"/>
              </a:buClr>
              <a:buSzPts val="1600"/>
              <a:buFont typeface="Noto Sans Symbols"/>
              <a:buNone/>
            </a:pPr>
            <a:endParaRPr sz="1600" b="0" i="0" u="none" strike="noStrike" cap="none">
              <a:solidFill>
                <a:srgbClr val="800000"/>
              </a:solidFill>
              <a:latin typeface="Trebuchet MS"/>
              <a:ea typeface="Trebuchet MS"/>
              <a:cs typeface="Trebuchet MS"/>
              <a:sym typeface="Trebuchet MS"/>
            </a:endParaRPr>
          </a:p>
          <a:p>
            <a:pPr marL="0" marR="0" lvl="0" indent="0" algn="l" rtl="0">
              <a:lnSpc>
                <a:spcPct val="9375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9375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a:p>
            <a:pPr marL="0" marR="0" lvl="3" indent="0" algn="l" rtl="0">
              <a:lnSpc>
                <a:spcPct val="9375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i;</a:t>
            </a:r>
            <a:endParaRPr sz="1400" b="0" i="0" u="none" strike="noStrike" cap="none">
              <a:solidFill>
                <a:srgbClr val="000000"/>
              </a:solidFill>
              <a:latin typeface="Arial"/>
              <a:ea typeface="Arial"/>
              <a:cs typeface="Arial"/>
              <a:sym typeface="Arial"/>
            </a:endParaRPr>
          </a:p>
          <a:p>
            <a:pPr marL="0" marR="0" lvl="3" indent="0" algn="l" rtl="0">
              <a:lnSpc>
                <a:spcPct val="9375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3" indent="0" algn="l" rtl="0">
              <a:lnSpc>
                <a:spcPct val="93750"/>
              </a:lnSpc>
              <a:spcBef>
                <a:spcPts val="32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3" indent="0" algn="l" rtl="0">
              <a:lnSpc>
                <a:spcPct val="9375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(i = 0;i &lt; 5; i++)</a:t>
            </a:r>
            <a:endParaRPr sz="1400" b="0" i="0" u="none" strike="noStrike" cap="none">
              <a:solidFill>
                <a:srgbClr val="000000"/>
              </a:solidFill>
              <a:latin typeface="Arial"/>
              <a:ea typeface="Arial"/>
              <a:cs typeface="Arial"/>
              <a:sym typeface="Arial"/>
            </a:endParaRPr>
          </a:p>
          <a:p>
            <a:pPr marL="0" marR="0" lvl="3" indent="0" algn="l" rtl="0">
              <a:lnSpc>
                <a:spcPct val="9375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3" indent="0" algn="l" rtl="0">
              <a:lnSpc>
                <a:spcPct val="93750"/>
              </a:lnSpc>
              <a:spcBef>
                <a:spcPts val="32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3" indent="0" algn="l" rtl="0">
              <a:lnSpc>
                <a:spcPct val="9375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3" indent="0" algn="l" rtl="0">
              <a:lnSpc>
                <a:spcPct val="93750"/>
              </a:lnSpc>
              <a:spcBef>
                <a:spcPts val="320"/>
              </a:spcBef>
              <a:spcAft>
                <a:spcPts val="0"/>
              </a:spcAft>
              <a:buClr>
                <a:srgbClr val="000000"/>
              </a:buClr>
              <a:buSzPts val="1600"/>
              <a:buFont typeface="Arial"/>
              <a:buNone/>
            </a:pPr>
            <a:endParaRPr sz="1600" b="0" i="0" u="none" strike="noStrike" cap="none">
              <a:solidFill>
                <a:srgbClr val="000000"/>
              </a:solidFill>
              <a:latin typeface="Trebuchet MS"/>
              <a:ea typeface="Trebuchet MS"/>
              <a:cs typeface="Trebuchet MS"/>
              <a:sym typeface="Trebuchet MS"/>
            </a:endParaRPr>
          </a:p>
          <a:p>
            <a:pPr marL="0" marR="0" lvl="3" indent="0" algn="l" rtl="0">
              <a:lnSpc>
                <a:spcPct val="9375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0" marR="0" lvl="0" indent="0" algn="l" rtl="0">
              <a:lnSpc>
                <a:spcPct val="9375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grpSp>
        <p:nvGrpSpPr>
          <p:cNvPr id="618" name="Google Shape;618;p49"/>
          <p:cNvGrpSpPr/>
          <p:nvPr/>
        </p:nvGrpSpPr>
        <p:grpSpPr>
          <a:xfrm>
            <a:off x="5420585" y="4462697"/>
            <a:ext cx="3181036" cy="2242132"/>
            <a:chOff x="5160674" y="1957033"/>
            <a:chExt cx="3574757" cy="2657582"/>
          </a:xfrm>
        </p:grpSpPr>
        <p:pic>
          <p:nvPicPr>
            <p:cNvPr id="619" name="Google Shape;619;p49"/>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620" name="Google Shape;620;p49"/>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Malgun Gothic"/>
                  <a:ea typeface="Malgun Gothic"/>
                  <a:cs typeface="Malgun Gothic"/>
                  <a:sym typeface="Malgun Gothic"/>
                </a:rPr>
                <a:t>**********</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52"/>
          <p:cNvSpPr txBox="1">
            <a:spLocks noGrp="1"/>
          </p:cNvSpPr>
          <p:nvPr>
            <p:ph type="title"/>
          </p:nvPr>
        </p:nvSpPr>
        <p:spPr>
          <a:xfrm>
            <a:off x="628650" y="365126"/>
            <a:ext cx="803005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Relationship between while loop and for loop</a:t>
            </a:r>
            <a:endParaRPr/>
          </a:p>
        </p:txBody>
      </p:sp>
      <p:sp>
        <p:nvSpPr>
          <p:cNvPr id="626" name="Google Shape;626;p52"/>
          <p:cNvSpPr/>
          <p:nvPr/>
        </p:nvSpPr>
        <p:spPr>
          <a:xfrm>
            <a:off x="0" y="0"/>
            <a:ext cx="9144000" cy="4572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627" name="Google Shape;627;p52"/>
          <p:cNvGrpSpPr/>
          <p:nvPr/>
        </p:nvGrpSpPr>
        <p:grpSpPr>
          <a:xfrm>
            <a:off x="1301236" y="1815351"/>
            <a:ext cx="6857606" cy="3760695"/>
            <a:chOff x="1409046" y="1618129"/>
            <a:chExt cx="6857606" cy="4833470"/>
          </a:xfrm>
        </p:grpSpPr>
        <p:sp>
          <p:nvSpPr>
            <p:cNvPr id="628" name="Google Shape;628;p52"/>
            <p:cNvSpPr/>
            <p:nvPr/>
          </p:nvSpPr>
          <p:spPr>
            <a:xfrm>
              <a:off x="5084109" y="1618129"/>
              <a:ext cx="2705100" cy="4810125"/>
            </a:xfrm>
            <a:prstGeom prst="foldedCorner">
              <a:avLst>
                <a:gd name="adj" fmla="val 12500"/>
              </a:avLst>
            </a:prstGeom>
            <a:solidFill>
              <a:srgbClr val="FF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629" name="Google Shape;629;p52"/>
            <p:cNvSpPr/>
            <p:nvPr/>
          </p:nvSpPr>
          <p:spPr>
            <a:xfrm>
              <a:off x="1409046" y="1641474"/>
              <a:ext cx="2705100" cy="4810125"/>
            </a:xfrm>
            <a:prstGeom prst="foldedCorner">
              <a:avLst>
                <a:gd name="adj" fmla="val 12500"/>
              </a:avLst>
            </a:prstGeom>
            <a:solidFill>
              <a:srgbClr val="FFFFCC"/>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rebuchet MS"/>
                <a:ea typeface="Trebuchet MS"/>
                <a:cs typeface="Trebuchet MS"/>
                <a:sym typeface="Trebuchet MS"/>
              </a:endParaRPr>
            </a:p>
          </p:txBody>
        </p:sp>
        <p:sp>
          <p:nvSpPr>
            <p:cNvPr id="630" name="Google Shape;630;p52"/>
            <p:cNvSpPr/>
            <p:nvPr/>
          </p:nvSpPr>
          <p:spPr>
            <a:xfrm>
              <a:off x="1537634" y="3000841"/>
              <a:ext cx="215900"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31" name="Google Shape;631;p52"/>
            <p:cNvSpPr/>
            <p:nvPr/>
          </p:nvSpPr>
          <p:spPr>
            <a:xfrm>
              <a:off x="1537634" y="2130891"/>
              <a:ext cx="971550" cy="360363"/>
            </a:xfrm>
            <a:prstGeom prst="cube">
              <a:avLst>
                <a:gd name="adj" fmla="val 25000"/>
              </a:avLst>
            </a:prstGeom>
            <a:solidFill>
              <a:srgbClr val="FFCC99"/>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Initial</a:t>
              </a:r>
              <a:endParaRPr sz="1400" b="0" i="0" u="none" strike="noStrike" cap="none">
                <a:solidFill>
                  <a:srgbClr val="000000"/>
                </a:solidFill>
                <a:latin typeface="Arial"/>
                <a:ea typeface="Arial"/>
                <a:cs typeface="Arial"/>
                <a:sym typeface="Arial"/>
              </a:endParaRPr>
            </a:p>
          </p:txBody>
        </p:sp>
        <p:sp>
          <p:nvSpPr>
            <p:cNvPr id="632" name="Google Shape;632;p52"/>
            <p:cNvSpPr/>
            <p:nvPr/>
          </p:nvSpPr>
          <p:spPr>
            <a:xfrm>
              <a:off x="1537634" y="2580154"/>
              <a:ext cx="884237"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while</a:t>
              </a:r>
              <a:endParaRPr sz="1400" b="0" i="0" u="none" strike="noStrike" cap="none">
                <a:solidFill>
                  <a:srgbClr val="000000"/>
                </a:solidFill>
                <a:latin typeface="Arial"/>
                <a:ea typeface="Arial"/>
                <a:cs typeface="Arial"/>
                <a:sym typeface="Arial"/>
              </a:endParaRPr>
            </a:p>
          </p:txBody>
        </p:sp>
        <p:sp>
          <p:nvSpPr>
            <p:cNvPr id="633" name="Google Shape;633;p52"/>
            <p:cNvSpPr/>
            <p:nvPr/>
          </p:nvSpPr>
          <p:spPr>
            <a:xfrm>
              <a:off x="2469496" y="2580154"/>
              <a:ext cx="233363"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34" name="Google Shape;634;p52"/>
            <p:cNvSpPr/>
            <p:nvPr/>
          </p:nvSpPr>
          <p:spPr>
            <a:xfrm>
              <a:off x="2719192" y="2524188"/>
              <a:ext cx="1236662" cy="660400"/>
            </a:xfrm>
            <a:prstGeom prst="cube">
              <a:avLst>
                <a:gd name="adj" fmla="val 25000"/>
              </a:avLst>
            </a:prstGeom>
            <a:solidFill>
              <a:srgbClr val="CCFFCC"/>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Conditional expression</a:t>
              </a:r>
              <a:endParaRPr sz="1400" b="0" i="0" u="none" strike="noStrike" cap="none">
                <a:solidFill>
                  <a:srgbClr val="000000"/>
                </a:solidFill>
                <a:latin typeface="Arial"/>
                <a:ea typeface="Arial"/>
                <a:cs typeface="Arial"/>
                <a:sym typeface="Arial"/>
              </a:endParaRPr>
            </a:p>
          </p:txBody>
        </p:sp>
        <p:sp>
          <p:nvSpPr>
            <p:cNvPr id="635" name="Google Shape;635;p52"/>
            <p:cNvSpPr/>
            <p:nvPr/>
          </p:nvSpPr>
          <p:spPr>
            <a:xfrm>
              <a:off x="3733146" y="2580154"/>
              <a:ext cx="215900"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36" name="Google Shape;636;p52"/>
            <p:cNvSpPr/>
            <p:nvPr/>
          </p:nvSpPr>
          <p:spPr>
            <a:xfrm>
              <a:off x="1537634" y="5993279"/>
              <a:ext cx="215900"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37" name="Google Shape;637;p52"/>
            <p:cNvSpPr/>
            <p:nvPr/>
          </p:nvSpPr>
          <p:spPr>
            <a:xfrm>
              <a:off x="1946298" y="3678704"/>
              <a:ext cx="1062551" cy="360362"/>
            </a:xfrm>
            <a:prstGeom prst="cube">
              <a:avLst>
                <a:gd name="adj" fmla="val 25000"/>
              </a:avLst>
            </a:prstGeom>
            <a:solidFill>
              <a:srgbClr val="FFCCFF"/>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Sentence 1</a:t>
              </a:r>
              <a:endParaRPr sz="1400" b="0" i="0" u="none" strike="noStrike" cap="none">
                <a:solidFill>
                  <a:srgbClr val="000000"/>
                </a:solidFill>
                <a:latin typeface="Arial"/>
                <a:ea typeface="Arial"/>
                <a:cs typeface="Arial"/>
                <a:sym typeface="Arial"/>
              </a:endParaRPr>
            </a:p>
          </p:txBody>
        </p:sp>
        <p:sp>
          <p:nvSpPr>
            <p:cNvPr id="638" name="Google Shape;638;p52"/>
            <p:cNvSpPr/>
            <p:nvPr/>
          </p:nvSpPr>
          <p:spPr>
            <a:xfrm>
              <a:off x="2998134" y="3678704"/>
              <a:ext cx="377825"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39" name="Google Shape;639;p52"/>
            <p:cNvSpPr/>
            <p:nvPr/>
          </p:nvSpPr>
          <p:spPr>
            <a:xfrm>
              <a:off x="1952649" y="4216866"/>
              <a:ext cx="1016000" cy="360362"/>
            </a:xfrm>
            <a:prstGeom prst="cube">
              <a:avLst>
                <a:gd name="adj" fmla="val 25000"/>
              </a:avLst>
            </a:prstGeom>
            <a:solidFill>
              <a:srgbClr val="FFCCFF"/>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Sentence 2</a:t>
              </a:r>
              <a:endParaRPr sz="1400" b="0" i="0" u="none" strike="noStrike" cap="none">
                <a:solidFill>
                  <a:srgbClr val="000000"/>
                </a:solidFill>
                <a:latin typeface="Arial"/>
                <a:ea typeface="Arial"/>
                <a:cs typeface="Arial"/>
                <a:sym typeface="Arial"/>
              </a:endParaRPr>
            </a:p>
          </p:txBody>
        </p:sp>
        <p:sp>
          <p:nvSpPr>
            <p:cNvPr id="640" name="Google Shape;640;p52"/>
            <p:cNvSpPr/>
            <p:nvPr/>
          </p:nvSpPr>
          <p:spPr>
            <a:xfrm>
              <a:off x="2980671" y="4216866"/>
              <a:ext cx="377825"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41" name="Google Shape;641;p52"/>
            <p:cNvSpPr/>
            <p:nvPr/>
          </p:nvSpPr>
          <p:spPr>
            <a:xfrm>
              <a:off x="1970111" y="5285254"/>
              <a:ext cx="1107398" cy="360362"/>
            </a:xfrm>
            <a:prstGeom prst="cube">
              <a:avLst>
                <a:gd name="adj" fmla="val 25000"/>
              </a:avLst>
            </a:prstGeom>
            <a:solidFill>
              <a:srgbClr val="66FF33"/>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Incremental</a:t>
              </a:r>
              <a:endParaRPr sz="1400" b="0" i="0" u="none" strike="noStrike" cap="none">
                <a:solidFill>
                  <a:srgbClr val="000000"/>
                </a:solidFill>
                <a:latin typeface="Arial"/>
                <a:ea typeface="Arial"/>
                <a:cs typeface="Arial"/>
                <a:sym typeface="Arial"/>
              </a:endParaRPr>
            </a:p>
          </p:txBody>
        </p:sp>
        <p:sp>
          <p:nvSpPr>
            <p:cNvPr id="642" name="Google Shape;642;p52"/>
            <p:cNvSpPr/>
            <p:nvPr/>
          </p:nvSpPr>
          <p:spPr>
            <a:xfrm>
              <a:off x="2998134" y="5285254"/>
              <a:ext cx="377825"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43" name="Google Shape;643;p52"/>
            <p:cNvSpPr/>
            <p:nvPr/>
          </p:nvSpPr>
          <p:spPr>
            <a:xfrm>
              <a:off x="5506384" y="2038816"/>
              <a:ext cx="884237"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for (</a:t>
              </a:r>
              <a:endParaRPr sz="1400" b="0" i="0" u="none" strike="noStrike" cap="none">
                <a:solidFill>
                  <a:srgbClr val="000000"/>
                </a:solidFill>
                <a:latin typeface="Arial"/>
                <a:ea typeface="Arial"/>
                <a:cs typeface="Arial"/>
                <a:sym typeface="Arial"/>
              </a:endParaRPr>
            </a:p>
          </p:txBody>
        </p:sp>
        <p:sp>
          <p:nvSpPr>
            <p:cNvPr id="644" name="Google Shape;644;p52"/>
            <p:cNvSpPr/>
            <p:nvPr/>
          </p:nvSpPr>
          <p:spPr>
            <a:xfrm>
              <a:off x="6287434" y="2099141"/>
              <a:ext cx="1924050" cy="360362"/>
            </a:xfrm>
            <a:prstGeom prst="cube">
              <a:avLst>
                <a:gd name="adj" fmla="val 25000"/>
              </a:avLst>
            </a:prstGeom>
            <a:solidFill>
              <a:srgbClr val="FFCC99"/>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Initial</a:t>
              </a:r>
              <a:endParaRPr sz="1400" b="0" i="0" u="none" strike="noStrike" cap="none">
                <a:solidFill>
                  <a:srgbClr val="000000"/>
                </a:solidFill>
                <a:latin typeface="Arial"/>
                <a:ea typeface="Arial"/>
                <a:cs typeface="Arial"/>
                <a:sym typeface="Arial"/>
              </a:endParaRPr>
            </a:p>
          </p:txBody>
        </p:sp>
        <p:sp>
          <p:nvSpPr>
            <p:cNvPr id="645" name="Google Shape;645;p52"/>
            <p:cNvSpPr/>
            <p:nvPr/>
          </p:nvSpPr>
          <p:spPr>
            <a:xfrm>
              <a:off x="7249459" y="2099141"/>
              <a:ext cx="377825"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46" name="Google Shape;646;p52"/>
            <p:cNvSpPr/>
            <p:nvPr/>
          </p:nvSpPr>
          <p:spPr>
            <a:xfrm>
              <a:off x="6287433" y="2580154"/>
              <a:ext cx="1979219" cy="360362"/>
            </a:xfrm>
            <a:prstGeom prst="cube">
              <a:avLst>
                <a:gd name="adj" fmla="val 25000"/>
              </a:avLst>
            </a:prstGeom>
            <a:solidFill>
              <a:srgbClr val="CCFFCC"/>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Conditional expression</a:t>
              </a:r>
              <a:endParaRPr sz="1400" b="0" i="0" u="none" strike="noStrike" cap="none">
                <a:solidFill>
                  <a:srgbClr val="000000"/>
                </a:solidFill>
                <a:latin typeface="Arial"/>
                <a:ea typeface="Arial"/>
                <a:cs typeface="Arial"/>
                <a:sym typeface="Arial"/>
              </a:endParaRPr>
            </a:p>
          </p:txBody>
        </p:sp>
        <p:sp>
          <p:nvSpPr>
            <p:cNvPr id="647" name="Google Shape;647;p52"/>
            <p:cNvSpPr/>
            <p:nvPr/>
          </p:nvSpPr>
          <p:spPr>
            <a:xfrm>
              <a:off x="7249459" y="2580154"/>
              <a:ext cx="377825"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48" name="Google Shape;648;p52"/>
            <p:cNvSpPr/>
            <p:nvPr/>
          </p:nvSpPr>
          <p:spPr>
            <a:xfrm>
              <a:off x="6287434" y="3061166"/>
              <a:ext cx="1979218" cy="360362"/>
            </a:xfrm>
            <a:prstGeom prst="cube">
              <a:avLst>
                <a:gd name="adj" fmla="val 25000"/>
              </a:avLst>
            </a:prstGeom>
            <a:solidFill>
              <a:srgbClr val="66FF33"/>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Incremental</a:t>
              </a:r>
              <a:endParaRPr sz="1400" b="0" i="0" u="none" strike="noStrike" cap="none">
                <a:solidFill>
                  <a:srgbClr val="000000"/>
                </a:solidFill>
                <a:latin typeface="Arial"/>
                <a:ea typeface="Arial"/>
                <a:cs typeface="Arial"/>
                <a:sym typeface="Arial"/>
              </a:endParaRPr>
            </a:p>
          </p:txBody>
        </p:sp>
        <p:sp>
          <p:nvSpPr>
            <p:cNvPr id="649" name="Google Shape;649;p52"/>
            <p:cNvSpPr/>
            <p:nvPr/>
          </p:nvSpPr>
          <p:spPr>
            <a:xfrm>
              <a:off x="7231996" y="3061166"/>
              <a:ext cx="377825"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0" name="Google Shape;650;p52"/>
            <p:cNvSpPr/>
            <p:nvPr/>
          </p:nvSpPr>
          <p:spPr>
            <a:xfrm>
              <a:off x="5265084" y="3481854"/>
              <a:ext cx="215900"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1" name="Google Shape;651;p52"/>
            <p:cNvSpPr/>
            <p:nvPr/>
          </p:nvSpPr>
          <p:spPr>
            <a:xfrm>
              <a:off x="5325409" y="5947241"/>
              <a:ext cx="215900"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2" name="Google Shape;652;p52"/>
            <p:cNvSpPr/>
            <p:nvPr/>
          </p:nvSpPr>
          <p:spPr>
            <a:xfrm>
              <a:off x="5750402" y="3966042"/>
              <a:ext cx="1081543" cy="360362"/>
            </a:xfrm>
            <a:prstGeom prst="cube">
              <a:avLst>
                <a:gd name="adj" fmla="val 25000"/>
              </a:avLst>
            </a:prstGeom>
            <a:solidFill>
              <a:srgbClr val="FFCCFF"/>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Sentence 1</a:t>
              </a:r>
              <a:endParaRPr sz="1400" b="0" i="0" u="none" strike="noStrike" cap="none">
                <a:solidFill>
                  <a:srgbClr val="000000"/>
                </a:solidFill>
                <a:latin typeface="Arial"/>
                <a:ea typeface="Arial"/>
                <a:cs typeface="Arial"/>
                <a:sym typeface="Arial"/>
              </a:endParaRPr>
            </a:p>
          </p:txBody>
        </p:sp>
        <p:sp>
          <p:nvSpPr>
            <p:cNvPr id="653" name="Google Shape;653;p52"/>
            <p:cNvSpPr/>
            <p:nvPr/>
          </p:nvSpPr>
          <p:spPr>
            <a:xfrm>
              <a:off x="6785909" y="3966041"/>
              <a:ext cx="377825"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4" name="Google Shape;654;p52"/>
            <p:cNvSpPr/>
            <p:nvPr/>
          </p:nvSpPr>
          <p:spPr>
            <a:xfrm>
              <a:off x="5756752" y="4504204"/>
              <a:ext cx="1081543" cy="360362"/>
            </a:xfrm>
            <a:prstGeom prst="cube">
              <a:avLst>
                <a:gd name="adj" fmla="val 25000"/>
              </a:avLst>
            </a:prstGeom>
            <a:solidFill>
              <a:srgbClr val="FFCCFF"/>
            </a:solid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Trebuchet MS"/>
                  <a:ea typeface="Trebuchet MS"/>
                  <a:cs typeface="Trebuchet MS"/>
                  <a:sym typeface="Trebuchet MS"/>
                </a:rPr>
                <a:t>Sentence 2</a:t>
              </a:r>
              <a:endParaRPr sz="1400" b="0" i="0" u="none" strike="noStrike" cap="none">
                <a:solidFill>
                  <a:srgbClr val="000000"/>
                </a:solidFill>
                <a:latin typeface="Arial"/>
                <a:ea typeface="Arial"/>
                <a:cs typeface="Arial"/>
                <a:sym typeface="Arial"/>
              </a:endParaRPr>
            </a:p>
          </p:txBody>
        </p:sp>
        <p:sp>
          <p:nvSpPr>
            <p:cNvPr id="655" name="Google Shape;655;p52"/>
            <p:cNvSpPr/>
            <p:nvPr/>
          </p:nvSpPr>
          <p:spPr>
            <a:xfrm>
              <a:off x="6768446" y="4504204"/>
              <a:ext cx="377825"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6" name="Google Shape;656;p52"/>
            <p:cNvSpPr/>
            <p:nvPr/>
          </p:nvSpPr>
          <p:spPr>
            <a:xfrm>
              <a:off x="2018646" y="4685179"/>
              <a:ext cx="971550" cy="360362"/>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7" name="Google Shape;657;p52"/>
            <p:cNvSpPr/>
            <p:nvPr/>
          </p:nvSpPr>
          <p:spPr>
            <a:xfrm>
              <a:off x="5866746" y="5045541"/>
              <a:ext cx="971550" cy="360363"/>
            </a:xfrm>
            <a:prstGeom prst="rect">
              <a:avLst/>
            </a:prstGeom>
            <a:noFill/>
            <a:ln>
              <a:noFill/>
            </a:ln>
            <a:effectLst>
              <a:outerShdw dist="35921" dir="2700000" algn="ctr" rotWithShape="0">
                <a:schemeClr val="lt2"/>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dk1"/>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
          <p:nvSpPr>
            <p:cNvPr id="658" name="Google Shape;658;p52"/>
            <p:cNvSpPr/>
            <p:nvPr/>
          </p:nvSpPr>
          <p:spPr>
            <a:xfrm>
              <a:off x="2178984" y="1729254"/>
              <a:ext cx="4529137" cy="307777"/>
            </a:xfrm>
            <a:custGeom>
              <a:avLst/>
              <a:gdLst/>
              <a:ahLst/>
              <a:cxnLst/>
              <a:rect l="l" t="t" r="r" b="b"/>
              <a:pathLst>
                <a:path w="2853" h="321" extrusionOk="0">
                  <a:moveTo>
                    <a:pt x="202" y="309"/>
                  </a:moveTo>
                  <a:cubicBezTo>
                    <a:pt x="101" y="315"/>
                    <a:pt x="0" y="321"/>
                    <a:pt x="240" y="271"/>
                  </a:cubicBezTo>
                  <a:cubicBezTo>
                    <a:pt x="480" y="221"/>
                    <a:pt x="1206" y="12"/>
                    <a:pt x="1641" y="6"/>
                  </a:cubicBezTo>
                  <a:cubicBezTo>
                    <a:pt x="2076" y="0"/>
                    <a:pt x="2464" y="116"/>
                    <a:pt x="2853" y="233"/>
                  </a:cubicBezTo>
                </a:path>
              </a:pathLst>
            </a:custGeom>
            <a:noFill/>
            <a:ln w="9525" cap="flat" cmpd="sng">
              <a:solidFill>
                <a:srgbClr val="FF3300"/>
              </a:solidFill>
              <a:prstDash val="solid"/>
              <a:round/>
              <a:headEnd type="none" w="sm" len="sm"/>
              <a:tailEnd type="none" w="sm" len="sm"/>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rebuchet MS"/>
                <a:ea typeface="Trebuchet MS"/>
                <a:cs typeface="Trebuchet MS"/>
                <a:sym typeface="Trebuchet MS"/>
              </a:endParaRPr>
            </a:p>
          </p:txBody>
        </p:sp>
        <p:sp>
          <p:nvSpPr>
            <p:cNvPr id="659" name="Google Shape;659;p52"/>
            <p:cNvSpPr/>
            <p:nvPr/>
          </p:nvSpPr>
          <p:spPr>
            <a:xfrm>
              <a:off x="3404534" y="2645241"/>
              <a:ext cx="2833687" cy="307777"/>
            </a:xfrm>
            <a:custGeom>
              <a:avLst/>
              <a:gdLst/>
              <a:ahLst/>
              <a:cxnLst/>
              <a:rect l="l" t="t" r="r" b="b"/>
              <a:pathLst>
                <a:path w="1785" h="70" extrusionOk="0">
                  <a:moveTo>
                    <a:pt x="124" y="41"/>
                  </a:moveTo>
                  <a:cubicBezTo>
                    <a:pt x="23" y="47"/>
                    <a:pt x="0" y="0"/>
                    <a:pt x="162" y="3"/>
                  </a:cubicBezTo>
                  <a:cubicBezTo>
                    <a:pt x="324" y="6"/>
                    <a:pt x="857" y="54"/>
                    <a:pt x="1096" y="62"/>
                  </a:cubicBezTo>
                  <a:cubicBezTo>
                    <a:pt x="1335" y="70"/>
                    <a:pt x="1480" y="54"/>
                    <a:pt x="1595" y="53"/>
                  </a:cubicBezTo>
                  <a:cubicBezTo>
                    <a:pt x="1710" y="52"/>
                    <a:pt x="1746" y="57"/>
                    <a:pt x="1785" y="58"/>
                  </a:cubicBezTo>
                </a:path>
              </a:pathLst>
            </a:custGeom>
            <a:noFill/>
            <a:ln w="9525" cap="flat" cmpd="sng">
              <a:solidFill>
                <a:srgbClr val="FF3300"/>
              </a:solidFill>
              <a:prstDash val="solid"/>
              <a:round/>
              <a:headEnd type="none" w="sm" len="sm"/>
              <a:tailEnd type="none" w="sm" len="sm"/>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rebuchet MS"/>
                <a:ea typeface="Trebuchet MS"/>
                <a:cs typeface="Trebuchet MS"/>
                <a:sym typeface="Trebuchet MS"/>
              </a:endParaRPr>
            </a:p>
          </p:txBody>
        </p:sp>
        <p:sp>
          <p:nvSpPr>
            <p:cNvPr id="660" name="Google Shape;660;p52"/>
            <p:cNvSpPr/>
            <p:nvPr/>
          </p:nvSpPr>
          <p:spPr>
            <a:xfrm>
              <a:off x="3077509" y="3240554"/>
              <a:ext cx="3175000" cy="307777"/>
            </a:xfrm>
            <a:custGeom>
              <a:avLst/>
              <a:gdLst/>
              <a:ahLst/>
              <a:cxnLst/>
              <a:rect l="l" t="t" r="r" b="b"/>
              <a:pathLst>
                <a:path w="2000" h="1511" extrusionOk="0">
                  <a:moveTo>
                    <a:pt x="101" y="1405"/>
                  </a:moveTo>
                  <a:cubicBezTo>
                    <a:pt x="0" y="1411"/>
                    <a:pt x="27" y="1511"/>
                    <a:pt x="139" y="1367"/>
                  </a:cubicBezTo>
                  <a:cubicBezTo>
                    <a:pt x="251" y="1223"/>
                    <a:pt x="603" y="735"/>
                    <a:pt x="776" y="540"/>
                  </a:cubicBezTo>
                  <a:cubicBezTo>
                    <a:pt x="949" y="345"/>
                    <a:pt x="975" y="290"/>
                    <a:pt x="1179" y="200"/>
                  </a:cubicBezTo>
                  <a:cubicBezTo>
                    <a:pt x="1383" y="110"/>
                    <a:pt x="1829" y="42"/>
                    <a:pt x="2000" y="0"/>
                  </a:cubicBezTo>
                </a:path>
              </a:pathLst>
            </a:custGeom>
            <a:noFill/>
            <a:ln w="9525" cap="flat" cmpd="sng">
              <a:solidFill>
                <a:srgbClr val="FF3300"/>
              </a:solidFill>
              <a:prstDash val="solid"/>
              <a:round/>
              <a:headEnd type="none" w="sm" len="sm"/>
              <a:tailEnd type="none" w="sm" len="sm"/>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Trebuchet MS"/>
                <a:ea typeface="Trebuchet MS"/>
                <a:cs typeface="Trebuchet MS"/>
                <a:sym typeface="Trebuchet MS"/>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53"/>
          <p:cNvSpPr txBox="1">
            <a:spLocks noGrp="1"/>
          </p:cNvSpPr>
          <p:nvPr>
            <p:ph type="title"/>
          </p:nvPr>
        </p:nvSpPr>
        <p:spPr>
          <a:xfrm>
            <a:off x="278296" y="365126"/>
            <a:ext cx="85725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Variables can be declared inside “for” loops</a:t>
            </a:r>
            <a:endParaRPr dirty="0"/>
          </a:p>
        </p:txBody>
      </p:sp>
      <p:sp>
        <p:nvSpPr>
          <p:cNvPr id="666" name="Google Shape;666;p53"/>
          <p:cNvSpPr txBox="1"/>
          <p:nvPr/>
        </p:nvSpPr>
        <p:spPr>
          <a:xfrm>
            <a:off x="612648" y="1955308"/>
            <a:ext cx="8153400" cy="1515862"/>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a:t>
            </a:r>
            <a:r>
              <a:rPr lang="en" sz="1600" b="0" i="0" u="none" strike="noStrike" cap="none">
                <a:solidFill>
                  <a:srgbClr val="000000"/>
                </a:solidFill>
                <a:latin typeface="Trebuchet MS"/>
                <a:ea typeface="Trebuchet MS"/>
                <a:cs typeface="Trebuchet MS"/>
                <a:sym typeface="Trebuchet MS"/>
              </a:rPr>
              <a:t> i =0; i &lt; 10; i ++)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Tip </a:t>
            </a:r>
            <a:endParaRPr/>
          </a:p>
        </p:txBody>
      </p:sp>
      <p:pic>
        <p:nvPicPr>
          <p:cNvPr id="672" name="Google Shape;672;p54"/>
          <p:cNvPicPr preferRelativeResize="0">
            <a:picLocks noGrp="1"/>
          </p:cNvPicPr>
          <p:nvPr>
            <p:ph type="body" idx="1"/>
          </p:nvPr>
        </p:nvPicPr>
        <p:blipFill rotWithShape="1">
          <a:blip r:embed="rId3">
            <a:alphaModFix/>
          </a:blip>
          <a:srcRect/>
          <a:stretch/>
        </p:blipFill>
        <p:spPr>
          <a:xfrm>
            <a:off x="628650" y="2768444"/>
            <a:ext cx="7886700" cy="2465699"/>
          </a:xfrm>
          <a:prstGeom prst="rect">
            <a:avLst/>
          </a:prstGeom>
          <a:noFill/>
          <a:ln>
            <a:noFill/>
          </a:ln>
        </p:spPr>
      </p:pic>
      <p:sp>
        <p:nvSpPr>
          <p:cNvPr id="673" name="Google Shape;673;p54"/>
          <p:cNvSpPr/>
          <p:nvPr/>
        </p:nvSpPr>
        <p:spPr>
          <a:xfrm>
            <a:off x="576943" y="2248484"/>
            <a:ext cx="6781800" cy="3108543"/>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Which of the three loops for, while, do...while should I use?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It's partly a matter of personal taste. A general criterion for choosing is that if you know how many times the loop will repeat, </a:t>
            </a:r>
            <a:r>
              <a:rPr lang="en" sz="1400" b="0" i="0" u="none" strike="noStrike" cap="none">
                <a:solidFill>
                  <a:srgbClr val="FF0000"/>
                </a:solidFill>
                <a:latin typeface="Arial"/>
                <a:ea typeface="Arial"/>
                <a:cs typeface="Arial"/>
                <a:sym typeface="Arial"/>
              </a:rPr>
              <a:t>a </a:t>
            </a:r>
            <a:r>
              <a:rPr lang="en" sz="1400" b="1" i="0" u="none" strike="noStrike" cap="none">
                <a:solidFill>
                  <a:srgbClr val="FF0000"/>
                </a:solidFill>
                <a:latin typeface="Arial"/>
                <a:ea typeface="Arial"/>
                <a:cs typeface="Arial"/>
                <a:sym typeface="Arial"/>
              </a:rPr>
              <a:t>for loop </a:t>
            </a:r>
            <a:r>
              <a:rPr lang="en" sz="1400" b="0" i="0" u="none" strike="noStrike" cap="none">
                <a:solidFill>
                  <a:srgbClr val="FF0000"/>
                </a:solidFill>
                <a:latin typeface="Arial"/>
                <a:ea typeface="Arial"/>
                <a:cs typeface="Arial"/>
                <a:sym typeface="Arial"/>
              </a:rPr>
              <a:t>is slightly more convenient than a </a:t>
            </a:r>
            <a:r>
              <a:rPr lang="en" sz="1400" b="1" i="0" u="none" strike="noStrike" cap="none">
                <a:solidFill>
                  <a:srgbClr val="FF0000"/>
                </a:solidFill>
                <a:latin typeface="Arial"/>
                <a:ea typeface="Arial"/>
                <a:cs typeface="Arial"/>
                <a:sym typeface="Arial"/>
              </a:rPr>
              <a:t>while loop</a:t>
            </a:r>
            <a:r>
              <a:rPr lang="en" sz="1400" b="0" i="0" u="none" strike="noStrike" cap="none">
                <a:solidFill>
                  <a:srgbClr val="000000"/>
                </a:solidFill>
                <a:latin typeface="Arial"/>
                <a:ea typeface="Arial"/>
                <a:cs typeface="Arial"/>
                <a:sym typeface="Arial"/>
              </a:rPr>
              <a:t>. That is, you are less likely to forget to increment the loop control variable than with a while loop. </a:t>
            </a:r>
            <a:r>
              <a:rPr lang="en" sz="1400" b="0" i="0" u="none" strike="noStrike" cap="none">
                <a:solidFill>
                  <a:srgbClr val="FF0000"/>
                </a:solidFill>
                <a:latin typeface="Arial"/>
                <a:ea typeface="Arial"/>
                <a:cs typeface="Arial"/>
                <a:sym typeface="Arial"/>
              </a:rPr>
              <a:t>If there is only a condition and the exact number of repetitions is not known, a </a:t>
            </a:r>
            <a:r>
              <a:rPr lang="en" sz="1400" b="1" i="0" u="none" strike="noStrike" cap="none">
                <a:solidFill>
                  <a:srgbClr val="FF0000"/>
                </a:solidFill>
                <a:latin typeface="Arial"/>
                <a:ea typeface="Arial"/>
                <a:cs typeface="Arial"/>
                <a:sym typeface="Arial"/>
              </a:rPr>
              <a:t>while structure </a:t>
            </a:r>
            <a:r>
              <a:rPr lang="en" sz="1400" b="0" i="0" u="none" strike="noStrike" cap="none">
                <a:solidFill>
                  <a:srgbClr val="FF0000"/>
                </a:solidFill>
                <a:latin typeface="Arial"/>
                <a:ea typeface="Arial"/>
                <a:cs typeface="Arial"/>
                <a:sym typeface="Arial"/>
              </a:rPr>
              <a:t>is better</a:t>
            </a:r>
            <a:r>
              <a:rPr lang="en" sz="1400" b="0" i="0" u="none" strike="noStrike" cap="none">
                <a:solidFill>
                  <a:srgbClr val="000000"/>
                </a:solidFill>
                <a:latin typeface="Arial"/>
                <a:ea typeface="Arial"/>
                <a:cs typeface="Arial"/>
                <a:sym typeface="Arial"/>
              </a:rPr>
              <a:t>. If there are statements that must be </a:t>
            </a:r>
            <a:r>
              <a:rPr lang="en" sz="1400" b="0" i="0" u="none" strike="noStrike" cap="none">
                <a:solidFill>
                  <a:srgbClr val="FF0000"/>
                </a:solidFill>
                <a:latin typeface="Arial"/>
                <a:ea typeface="Arial"/>
                <a:cs typeface="Arial"/>
                <a:sym typeface="Arial"/>
              </a:rPr>
              <a:t>executed at least once, a </a:t>
            </a:r>
            <a:r>
              <a:rPr lang="en" sz="1400" b="1" i="0" u="none" strike="noStrike" cap="none">
                <a:solidFill>
                  <a:srgbClr val="FF0000"/>
                </a:solidFill>
                <a:latin typeface="Arial"/>
                <a:ea typeface="Arial"/>
                <a:cs typeface="Arial"/>
                <a:sym typeface="Arial"/>
              </a:rPr>
              <a:t>do...while </a:t>
            </a:r>
            <a:r>
              <a:rPr lang="en" sz="1400" b="0" i="0" u="none" strike="noStrike" cap="none">
                <a:solidFill>
                  <a:srgbClr val="000000"/>
                </a:solidFill>
                <a:latin typeface="Arial"/>
                <a:ea typeface="Arial"/>
                <a:cs typeface="Arial"/>
                <a:sym typeface="Arial"/>
              </a:rPr>
              <a:t>structure is better.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Also, while and for are structures that check the condition before repeating, while do...while executes first and then checks the repeat condition. In general cases, not special cases, it is better to check the condition before repeating. It is the same as doing a thorough preliminary investigation before executing anything.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Various forms of increasing and      decreasing formulas</a:t>
            </a:r>
            <a:endParaRPr/>
          </a:p>
        </p:txBody>
      </p:sp>
      <p:sp>
        <p:nvSpPr>
          <p:cNvPr id="679" name="Google Shape;679;p55"/>
          <p:cNvSpPr txBox="1">
            <a:spLocks noGrp="1"/>
          </p:cNvSpPr>
          <p:nvPr>
            <p:ph type="body" idx="1"/>
          </p:nvPr>
        </p:nvSpPr>
        <p:spPr>
          <a:xfrm>
            <a:off x="845598" y="1981570"/>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rmAutofit fontScale="92500" lnSpcReduction="10000"/>
          </a:bodyPr>
          <a:lstStyle/>
          <a:p>
            <a:pPr marL="171450" lvl="0" indent="-171450" algn="just" rtl="0">
              <a:lnSpc>
                <a:spcPct val="90000"/>
              </a:lnSpc>
              <a:spcBef>
                <a:spcPts val="0"/>
              </a:spcBef>
              <a:spcAft>
                <a:spcPts val="0"/>
              </a:spcAft>
              <a:buClr>
                <a:srgbClr val="0000FF"/>
              </a:buClr>
              <a:buSzPct val="100000"/>
              <a:buFont typeface="Noto Sans Symbols"/>
              <a:buNone/>
            </a:pPr>
            <a:r>
              <a:rPr lang="en" sz="1600">
                <a:solidFill>
                  <a:srgbClr val="0000FF"/>
                </a:solidFill>
                <a:latin typeface="Trebuchet MS"/>
                <a:ea typeface="Trebuchet MS"/>
                <a:cs typeface="Trebuchet MS"/>
                <a:sym typeface="Trebuchet MS"/>
              </a:rPr>
              <a:t>for </a:t>
            </a:r>
            <a:r>
              <a:rPr lang="en" sz="1600">
                <a:latin typeface="Trebuchet MS"/>
                <a:ea typeface="Trebuchet MS"/>
                <a:cs typeface="Trebuchet MS"/>
                <a:sym typeface="Trebuchet MS"/>
              </a:rPr>
              <a:t>( int i = 10; i &gt; 0; i -- )</a:t>
            </a:r>
            <a:endParaRPr/>
          </a:p>
          <a:p>
            <a:pPr marL="171450" lvl="0" indent="-171450" algn="just" rtl="0">
              <a:lnSpc>
                <a:spcPct val="90000"/>
              </a:lnSpc>
              <a:spcBef>
                <a:spcPts val="750"/>
              </a:spcBef>
              <a:spcAft>
                <a:spcPts val="0"/>
              </a:spcAft>
              <a:buClr>
                <a:schemeClr val="dk1"/>
              </a:buClr>
              <a:buSzPct val="100000"/>
              <a:buFont typeface="Noto Sans Symbols"/>
              <a:buNone/>
            </a:pPr>
            <a:r>
              <a:rPr lang="en" sz="1600">
                <a:latin typeface="Trebuchet MS"/>
                <a:ea typeface="Trebuchet MS"/>
                <a:cs typeface="Trebuchet MS"/>
                <a:sym typeface="Trebuchet MS"/>
              </a:rPr>
              <a:t>   printf ( </a:t>
            </a:r>
            <a:r>
              <a:rPr lang="en" sz="1600">
                <a:solidFill>
                  <a:srgbClr val="800000"/>
                </a:solidFill>
                <a:latin typeface="Trebuchet MS"/>
                <a:ea typeface="Trebuchet MS"/>
                <a:cs typeface="Trebuchet MS"/>
                <a:sym typeface="Trebuchet MS"/>
              </a:rPr>
              <a:t>"Hello World!\n" </a:t>
            </a:r>
            <a:r>
              <a:rPr lang="en" sz="1600">
                <a:latin typeface="Trebuchet MS"/>
                <a:ea typeface="Trebuchet MS"/>
                <a:cs typeface="Trebuchet MS"/>
                <a:sym typeface="Trebuchet MS"/>
              </a:rPr>
              <a:t>);</a:t>
            </a:r>
            <a:endParaRPr sz="1600">
              <a:latin typeface="Trebuchet MS"/>
              <a:ea typeface="Trebuchet MS"/>
              <a:cs typeface="Trebuchet MS"/>
              <a:sym typeface="Trebuchet MS"/>
            </a:endParaRPr>
          </a:p>
        </p:txBody>
      </p:sp>
      <p:sp>
        <p:nvSpPr>
          <p:cNvPr id="680" name="Google Shape;680;p55"/>
          <p:cNvSpPr/>
          <p:nvPr/>
        </p:nvSpPr>
        <p:spPr>
          <a:xfrm>
            <a:off x="861473" y="2975237"/>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 int i = 0; i &lt; 10; i += 2 )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81" name="Google Shape;681;p55"/>
          <p:cNvSpPr/>
          <p:nvPr/>
        </p:nvSpPr>
        <p:spPr>
          <a:xfrm>
            <a:off x="839248" y="3957538"/>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 int i = 1; i &lt; 10; i *= 2 )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82" name="Google Shape;682;p55"/>
          <p:cNvSpPr/>
          <p:nvPr/>
        </p:nvSpPr>
        <p:spPr>
          <a:xfrm>
            <a:off x="829723" y="4992800"/>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 int i = 0; i &lt; 100; i = ( i * i ) + 2 )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83" name="Google Shape;683;p55"/>
          <p:cNvSpPr/>
          <p:nvPr/>
        </p:nvSpPr>
        <p:spPr>
          <a:xfrm>
            <a:off x="5385848" y="1978395"/>
            <a:ext cx="2982913" cy="5810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Using subtraction</a:t>
            </a:r>
            <a:endParaRPr sz="1400" b="0" i="0" u="none" strike="noStrike" cap="none">
              <a:solidFill>
                <a:srgbClr val="000000"/>
              </a:solidFill>
              <a:latin typeface="Arial"/>
              <a:ea typeface="Arial"/>
              <a:cs typeface="Arial"/>
              <a:sym typeface="Arial"/>
            </a:endParaRPr>
          </a:p>
        </p:txBody>
      </p:sp>
      <p:sp>
        <p:nvSpPr>
          <p:cNvPr id="684" name="Google Shape;684;p55"/>
          <p:cNvSpPr/>
          <p:nvPr/>
        </p:nvSpPr>
        <p:spPr>
          <a:xfrm>
            <a:off x="5401723" y="2972062"/>
            <a:ext cx="2982913" cy="5810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Increase by 2</a:t>
            </a:r>
            <a:endParaRPr sz="1400" b="0" i="0" u="none" strike="noStrike" cap="none">
              <a:solidFill>
                <a:srgbClr val="000000"/>
              </a:solidFill>
              <a:latin typeface="Arial"/>
              <a:ea typeface="Arial"/>
              <a:cs typeface="Arial"/>
              <a:sym typeface="Arial"/>
            </a:endParaRPr>
          </a:p>
        </p:txBody>
      </p:sp>
      <p:sp>
        <p:nvSpPr>
          <p:cNvPr id="685" name="Google Shape;685;p55"/>
          <p:cNvSpPr/>
          <p:nvPr/>
        </p:nvSpPr>
        <p:spPr>
          <a:xfrm>
            <a:off x="5379498" y="3954363"/>
            <a:ext cx="2982913" cy="5810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dirty="0">
                <a:solidFill>
                  <a:schemeClr val="dk2"/>
                </a:solidFill>
                <a:latin typeface="Trebuchet MS"/>
                <a:ea typeface="Trebuchet MS"/>
                <a:cs typeface="Trebuchet MS"/>
                <a:sym typeface="Trebuchet MS"/>
              </a:rPr>
              <a:t>Multiply by 2 </a:t>
            </a:r>
            <a:endParaRPr sz="1400" b="0" i="0" u="none" strike="noStrike" cap="none" dirty="0">
              <a:solidFill>
                <a:srgbClr val="000000"/>
              </a:solidFill>
              <a:latin typeface="Arial"/>
              <a:ea typeface="Arial"/>
              <a:cs typeface="Arial"/>
              <a:sym typeface="Arial"/>
            </a:endParaRPr>
          </a:p>
        </p:txBody>
      </p:sp>
      <p:sp>
        <p:nvSpPr>
          <p:cNvPr id="686" name="Google Shape;686;p55"/>
          <p:cNvSpPr/>
          <p:nvPr/>
        </p:nvSpPr>
        <p:spPr>
          <a:xfrm>
            <a:off x="5379498" y="4999150"/>
            <a:ext cx="2982913" cy="581025"/>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Any formula is possible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Why is repetition important ?</a:t>
            </a:r>
            <a:endParaRPr/>
          </a:p>
        </p:txBody>
      </p:sp>
      <p:sp>
        <p:nvSpPr>
          <p:cNvPr id="239" name="Google Shape;239;p5"/>
          <p:cNvSpPr txBox="1"/>
          <p:nvPr/>
        </p:nvSpPr>
        <p:spPr>
          <a:xfrm>
            <a:off x="583279" y="1706301"/>
            <a:ext cx="8212137" cy="1827012"/>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 \n"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chemeClr val="accent2"/>
              </a:buClr>
              <a:buSzPts val="960"/>
              <a:buFont typeface="Noto Sans Symbols"/>
              <a:buNone/>
            </a:pPr>
            <a:endParaRPr sz="1600" b="0" i="0" u="none" strike="noStrike" cap="none">
              <a:solidFill>
                <a:srgbClr val="000000"/>
              </a:solidFill>
              <a:latin typeface="Trebuchet MS"/>
              <a:ea typeface="Trebuchet MS"/>
              <a:cs typeface="Trebuchet MS"/>
              <a:sym typeface="Trebuchet MS"/>
            </a:endParaRPr>
          </a:p>
        </p:txBody>
      </p:sp>
      <p:sp>
        <p:nvSpPr>
          <p:cNvPr id="240" name="Google Shape;240;p5"/>
          <p:cNvSpPr txBox="1"/>
          <p:nvPr/>
        </p:nvSpPr>
        <p:spPr>
          <a:xfrm>
            <a:off x="553911" y="4415470"/>
            <a:ext cx="8212137" cy="751334"/>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(i = 0; i &lt; 5; i++)</a:t>
            </a:r>
            <a:r>
              <a:rPr lang="en" sz="1600" b="0" i="0" u="none" strike="noStrike" cap="none">
                <a:solidFill>
                  <a:schemeClr val="dk1"/>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700"/>
              </a:spcBef>
              <a:spcAft>
                <a:spcPts val="0"/>
              </a:spcAft>
              <a:buClr>
                <a:schemeClr val="accent2"/>
              </a:buClr>
              <a:buSzPts val="96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A31515"/>
                </a:solidFill>
                <a:latin typeface="Trebuchet MS"/>
                <a:ea typeface="Trebuchet MS"/>
                <a:cs typeface="Trebuchet MS"/>
                <a:sym typeface="Trebuchet MS"/>
              </a:rPr>
              <a:t>"Hello World! \n" </a:t>
            </a: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241" name="Google Shape;241;p5"/>
          <p:cNvSpPr/>
          <p:nvPr/>
        </p:nvSpPr>
        <p:spPr>
          <a:xfrm>
            <a:off x="3888419" y="3728621"/>
            <a:ext cx="800928" cy="577049"/>
          </a:xfrm>
          <a:prstGeom prst="downArrow">
            <a:avLst>
              <a:gd name="adj1" fmla="val 50000"/>
              <a:gd name="adj2" fmla="val 50000"/>
            </a:avLst>
          </a:prstGeom>
          <a:solidFill>
            <a:srgbClr val="FFC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Various forms of increasing and decreasing formulas</a:t>
            </a:r>
            <a:endParaRPr/>
          </a:p>
        </p:txBody>
      </p:sp>
      <p:sp>
        <p:nvSpPr>
          <p:cNvPr id="692" name="Google Shape;692;p56"/>
          <p:cNvSpPr/>
          <p:nvPr/>
        </p:nvSpPr>
        <p:spPr>
          <a:xfrm>
            <a:off x="904821" y="2922543"/>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 ; i&lt;100; i++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93" name="Google Shape;693;p56"/>
          <p:cNvSpPr/>
          <p:nvPr/>
        </p:nvSpPr>
        <p:spPr>
          <a:xfrm>
            <a:off x="901646" y="3643268"/>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3333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(i = 0, k = 0; i &lt; 100; i++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94" name="Google Shape;694;p56"/>
          <p:cNvSpPr/>
          <p:nvPr/>
        </p:nvSpPr>
        <p:spPr>
          <a:xfrm>
            <a:off x="898470" y="4354468"/>
            <a:ext cx="4473629"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3333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 printf </a:t>
            </a:r>
            <a:r>
              <a:rPr lang="en" sz="1600" b="0" i="0" u="none" strike="noStrike" cap="none">
                <a:solidFill>
                  <a:srgbClr val="800000"/>
                </a:solidFill>
                <a:latin typeface="Trebuchet MS"/>
                <a:ea typeface="Trebuchet MS"/>
                <a:cs typeface="Trebuchet MS"/>
                <a:sym typeface="Trebuchet MS"/>
              </a:rPr>
              <a:t>(" loop start " </a:t>
            </a:r>
            <a:r>
              <a:rPr lang="en" sz="1600" b="0" i="0" u="none" strike="noStrike" cap="none">
                <a:solidFill>
                  <a:schemeClr val="dk1"/>
                </a:solidFill>
                <a:latin typeface="Trebuchet MS"/>
                <a:ea typeface="Trebuchet MS"/>
                <a:cs typeface="Trebuchet MS"/>
                <a:sym typeface="Trebuchet MS"/>
              </a:rPr>
              <a:t>), i = 0; i &lt; 100; i ++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95" name="Google Shape;695;p56"/>
          <p:cNvSpPr/>
          <p:nvPr/>
        </p:nvSpPr>
        <p:spPr>
          <a:xfrm>
            <a:off x="5445071" y="2919368"/>
            <a:ext cx="2982913" cy="5810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dirty="0">
                <a:solidFill>
                  <a:schemeClr val="dk2"/>
                </a:solidFill>
                <a:latin typeface="Trebuchet MS"/>
                <a:ea typeface="Trebuchet MS"/>
                <a:cs typeface="Trebuchet MS"/>
                <a:sym typeface="Trebuchet MS"/>
              </a:rPr>
              <a:t>One part may be missing</a:t>
            </a:r>
            <a:endParaRPr sz="1400" b="0" i="0" u="none" strike="noStrike" cap="none" dirty="0">
              <a:solidFill>
                <a:srgbClr val="000000"/>
              </a:solidFill>
              <a:latin typeface="Arial"/>
              <a:ea typeface="Arial"/>
              <a:cs typeface="Arial"/>
              <a:sym typeface="Arial"/>
            </a:endParaRPr>
          </a:p>
        </p:txBody>
      </p:sp>
      <p:sp>
        <p:nvSpPr>
          <p:cNvPr id="696" name="Google Shape;696;p56"/>
          <p:cNvSpPr/>
          <p:nvPr/>
        </p:nvSpPr>
        <p:spPr>
          <a:xfrm>
            <a:off x="5441896" y="3640093"/>
            <a:ext cx="2982913" cy="5810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two or more variables</a:t>
            </a:r>
            <a:endParaRPr sz="1400" b="0" i="0" u="none" strike="noStrike" cap="none">
              <a:solidFill>
                <a:srgbClr val="000000"/>
              </a:solidFill>
              <a:latin typeface="Arial"/>
              <a:ea typeface="Arial"/>
              <a:cs typeface="Arial"/>
              <a:sym typeface="Arial"/>
            </a:endParaRPr>
          </a:p>
        </p:txBody>
      </p:sp>
      <p:sp>
        <p:nvSpPr>
          <p:cNvPr id="697" name="Google Shape;697;p56"/>
          <p:cNvSpPr/>
          <p:nvPr/>
        </p:nvSpPr>
        <p:spPr>
          <a:xfrm>
            <a:off x="5441895" y="4360818"/>
            <a:ext cx="2982913" cy="5810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Any formula is possible</a:t>
            </a:r>
            <a:endParaRPr sz="1400" b="0" i="0" u="none" strike="noStrike" cap="none">
              <a:solidFill>
                <a:srgbClr val="000000"/>
              </a:solidFill>
              <a:latin typeface="Arial"/>
              <a:ea typeface="Arial"/>
              <a:cs typeface="Arial"/>
              <a:sym typeface="Arial"/>
            </a:endParaRPr>
          </a:p>
        </p:txBody>
      </p:sp>
      <p:sp>
        <p:nvSpPr>
          <p:cNvPr id="698" name="Google Shape;698;p56"/>
          <p:cNvSpPr/>
          <p:nvPr/>
        </p:nvSpPr>
        <p:spPr>
          <a:xfrm>
            <a:off x="904821" y="2051539"/>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chemeClr val="dk1"/>
                </a:solidFill>
                <a:latin typeface="Trebuchet MS"/>
                <a:ea typeface="Trebuchet MS"/>
                <a:cs typeface="Trebuchet MS"/>
                <a:sym typeface="Trebuchet MS"/>
              </a:rPr>
              <a:t>( ; ;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chemeClr val="folHlink"/>
              </a:buClr>
              <a:buSzPts val="1600"/>
              <a:buFont typeface="Noto Sans Symbols"/>
              <a:buNone/>
            </a:pPr>
            <a:r>
              <a:rPr lang="en" sz="1600" b="0" i="0" u="none" strike="noStrike" cap="none">
                <a:solidFill>
                  <a:schemeClr val="dk1"/>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699" name="Google Shape;699;p56"/>
          <p:cNvSpPr/>
          <p:nvPr/>
        </p:nvSpPr>
        <p:spPr>
          <a:xfrm>
            <a:off x="5441894" y="2051538"/>
            <a:ext cx="2982913" cy="5810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Infinite loop</a:t>
            </a:r>
            <a:endParaRPr sz="1600" b="0" i="0" u="none" strike="noStrike" cap="none">
              <a:solidFill>
                <a:schemeClr val="dk2"/>
              </a:solidFill>
              <a:latin typeface="Trebuchet MS"/>
              <a:ea typeface="Trebuchet MS"/>
              <a:cs typeface="Trebuchet MS"/>
              <a:sym typeface="Trebuchet MS"/>
            </a:endParaRPr>
          </a:p>
        </p:txBody>
      </p:sp>
      <p:sp>
        <p:nvSpPr>
          <p:cNvPr id="700" name="Google Shape;700;p56"/>
          <p:cNvSpPr/>
          <p:nvPr/>
        </p:nvSpPr>
        <p:spPr>
          <a:xfrm>
            <a:off x="898471" y="5205368"/>
            <a:ext cx="4421188" cy="581025"/>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for</a:t>
            </a:r>
            <a:r>
              <a:rPr lang="en" sz="1600" b="0" i="0" u="none" strike="noStrike" cap="none">
                <a:solidFill>
                  <a:srgbClr val="0080FF"/>
                </a:solidFill>
                <a:latin typeface="Trebuchet MS"/>
                <a:ea typeface="Trebuchet MS"/>
                <a:cs typeface="Trebuchet MS"/>
                <a:sym typeface="Trebuchet MS"/>
              </a:rPr>
              <a:t> </a:t>
            </a:r>
            <a:r>
              <a:rPr lang="en" sz="1600" b="0" i="0" u="none" strike="noStrike" cap="none">
                <a:solidFill>
                  <a:srgbClr val="000000"/>
                </a:solidFill>
                <a:latin typeface="Trebuchet MS"/>
                <a:ea typeface="Trebuchet MS"/>
                <a:cs typeface="Trebuchet MS"/>
                <a:sym typeface="Trebuchet MS"/>
              </a:rPr>
              <a:t>(i = 0; i &lt; 100 &amp;&amp; sum &lt; 2000; i++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chemeClr val="dk1"/>
                </a:solidFill>
                <a:latin typeface="Trebuchet MS"/>
                <a:ea typeface="Trebuchet MS"/>
                <a:cs typeface="Trebuchet MS"/>
                <a:sym typeface="Trebuchet MS"/>
              </a:rPr>
              <a:t>printf ( </a:t>
            </a:r>
            <a:r>
              <a:rPr lang="en" sz="1600" b="0" i="0" u="none" strike="noStrike" cap="none">
                <a:solidFill>
                  <a:srgbClr val="800000"/>
                </a:solidFill>
                <a:latin typeface="Trebuchet MS"/>
                <a:ea typeface="Trebuchet MS"/>
                <a:cs typeface="Trebuchet MS"/>
                <a:sym typeface="Trebuchet MS"/>
              </a:rPr>
              <a:t>"Hello World!\n" </a:t>
            </a:r>
            <a:r>
              <a:rPr lang="en" sz="1600" b="0" i="0" u="none" strike="noStrike" cap="none">
                <a:solidFill>
                  <a:schemeClr val="dk1"/>
                </a:solidFill>
                <a:latin typeface="Trebuchet MS"/>
                <a:ea typeface="Trebuchet MS"/>
                <a:cs typeface="Trebuchet MS"/>
                <a:sym typeface="Trebuchet MS"/>
              </a:rPr>
              <a:t>);</a:t>
            </a:r>
            <a:endParaRPr sz="1600" b="0" i="0" u="none" strike="noStrike" cap="none">
              <a:solidFill>
                <a:schemeClr val="dk1"/>
              </a:solidFill>
              <a:latin typeface="Trebuchet MS"/>
              <a:ea typeface="Trebuchet MS"/>
              <a:cs typeface="Trebuchet MS"/>
              <a:sym typeface="Trebuchet MS"/>
            </a:endParaRPr>
          </a:p>
        </p:txBody>
      </p:sp>
      <p:sp>
        <p:nvSpPr>
          <p:cNvPr id="701" name="Google Shape;701;p56"/>
          <p:cNvSpPr/>
          <p:nvPr/>
        </p:nvSpPr>
        <p:spPr>
          <a:xfrm>
            <a:off x="5441895" y="5191712"/>
            <a:ext cx="3171163" cy="5810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600"/>
              <a:buFont typeface="Noto Sans Symbols"/>
              <a:buNone/>
            </a:pPr>
            <a:r>
              <a:rPr lang="en" sz="1600" b="0" i="0" u="none" strike="noStrike" cap="none">
                <a:solidFill>
                  <a:schemeClr val="dk2"/>
                </a:solidFill>
                <a:latin typeface="Trebuchet MS"/>
                <a:ea typeface="Trebuchet MS"/>
                <a:cs typeface="Trebuchet MS"/>
                <a:sym typeface="Trebuchet MS"/>
              </a:rPr>
              <a:t>Any complex expression can be a conditional expression.</a:t>
            </a:r>
            <a:endParaRPr sz="1600" b="0" i="0" u="none" strike="noStrike" cap="none">
              <a:solidFill>
                <a:schemeClr val="dk2"/>
              </a:solidFill>
              <a:latin typeface="Trebuchet MS"/>
              <a:ea typeface="Trebuchet MS"/>
              <a:cs typeface="Trebuchet MS"/>
              <a:sym typeface="Trebuchet M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Nested loop</a:t>
            </a:r>
            <a:endParaRPr/>
          </a:p>
        </p:txBody>
      </p:sp>
      <p:sp>
        <p:nvSpPr>
          <p:cNvPr id="707" name="Google Shape;707;p5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loop : A loop that is located within another loop.</a:t>
            </a:r>
            <a:endParaRPr/>
          </a:p>
          <a:p>
            <a:pPr marL="171450" lvl="0" indent="-38100" algn="l" rtl="0">
              <a:lnSpc>
                <a:spcPct val="90000"/>
              </a:lnSpc>
              <a:spcBef>
                <a:spcPts val="750"/>
              </a:spcBef>
              <a:spcAft>
                <a:spcPts val="0"/>
              </a:spcAft>
              <a:buClr>
                <a:schemeClr val="dk1"/>
              </a:buClr>
              <a:buSzPts val="2100"/>
              <a:buNone/>
            </a:pPr>
            <a:endParaRPr/>
          </a:p>
        </p:txBody>
      </p:sp>
      <p:pic>
        <p:nvPicPr>
          <p:cNvPr id="708" name="Google Shape;708;p57"/>
          <p:cNvPicPr preferRelativeResize="0"/>
          <p:nvPr/>
        </p:nvPicPr>
        <p:blipFill rotWithShape="1">
          <a:blip r:embed="rId3">
            <a:alphaModFix/>
          </a:blip>
          <a:srcRect/>
          <a:stretch/>
        </p:blipFill>
        <p:spPr>
          <a:xfrm>
            <a:off x="628650" y="2739921"/>
            <a:ext cx="7254240" cy="35719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5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#1</a:t>
            </a:r>
            <a:endParaRPr/>
          </a:p>
        </p:txBody>
      </p:sp>
      <p:sp>
        <p:nvSpPr>
          <p:cNvPr id="714" name="Google Shape;714;p5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The following example prints the * symbol in a square shape</a:t>
            </a:r>
            <a:endParaRPr/>
          </a:p>
        </p:txBody>
      </p:sp>
      <p:grpSp>
        <p:nvGrpSpPr>
          <p:cNvPr id="715" name="Google Shape;715;p58"/>
          <p:cNvGrpSpPr/>
          <p:nvPr/>
        </p:nvGrpSpPr>
        <p:grpSpPr>
          <a:xfrm>
            <a:off x="1092903" y="2406608"/>
            <a:ext cx="6616929" cy="1747316"/>
            <a:chOff x="5160674" y="1957033"/>
            <a:chExt cx="3574757" cy="2657582"/>
          </a:xfrm>
        </p:grpSpPr>
        <p:pic>
          <p:nvPicPr>
            <p:cNvPr id="716" name="Google Shape;716;p58"/>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717" name="Google Shape;717;p58"/>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59"/>
          <p:cNvSpPr/>
          <p:nvPr/>
        </p:nvSpPr>
        <p:spPr>
          <a:xfrm>
            <a:off x="835025" y="1611032"/>
            <a:ext cx="7473950" cy="4414838"/>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r>
              <a:rPr lang="en" sz="1600" b="0" i="0" u="none" strike="noStrike" cap="none">
                <a:solidFill>
                  <a:srgbClr val="008000"/>
                </a:solidFill>
                <a:latin typeface="Trebuchet MS"/>
                <a:ea typeface="Trebuchet MS"/>
                <a:cs typeface="Trebuchet MS"/>
                <a:sym typeface="Trebuchet MS"/>
              </a:rPr>
              <a:t>// Program to print * symbols in a square shape using </a:t>
            </a: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 stdio.h &gt;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8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x, y;</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(y = 0;y &lt; 5; y++)</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(x = 0;x &lt; 10; x++)</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
        <p:nvSpPr>
          <p:cNvPr id="723" name="Google Shape;723;p59"/>
          <p:cNvSpPr/>
          <p:nvPr/>
        </p:nvSpPr>
        <p:spPr>
          <a:xfrm>
            <a:off x="0" y="49958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4" name="Google Shape;724;p5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#1</a:t>
            </a:r>
            <a:endParaRPr/>
          </a:p>
        </p:txBody>
      </p:sp>
      <p:grpSp>
        <p:nvGrpSpPr>
          <p:cNvPr id="725" name="Google Shape;725;p59"/>
          <p:cNvGrpSpPr/>
          <p:nvPr/>
        </p:nvGrpSpPr>
        <p:grpSpPr>
          <a:xfrm>
            <a:off x="5369859" y="4789286"/>
            <a:ext cx="3181036" cy="1604043"/>
            <a:chOff x="5160674" y="1957033"/>
            <a:chExt cx="3574757" cy="2657582"/>
          </a:xfrm>
        </p:grpSpPr>
        <p:pic>
          <p:nvPicPr>
            <p:cNvPr id="726" name="Google Shape;726;p59"/>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727" name="Google Shape;727;p59"/>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grpSp>
      <p:sp>
        <p:nvSpPr>
          <p:cNvPr id="728" name="Google Shape;728;p59"/>
          <p:cNvSpPr/>
          <p:nvPr/>
        </p:nvSpPr>
        <p:spPr>
          <a:xfrm>
            <a:off x="1086009" y="3396342"/>
            <a:ext cx="3980329" cy="1817968"/>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9" name="Google Shape;729;p59"/>
          <p:cNvSpPr/>
          <p:nvPr/>
        </p:nvSpPr>
        <p:spPr>
          <a:xfrm>
            <a:off x="1601158" y="3930702"/>
            <a:ext cx="2913529" cy="887493"/>
          </a:xfrm>
          <a:prstGeom prst="roundRect">
            <a:avLst>
              <a:gd name="adj" fmla="val 16667"/>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6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Example #2</a:t>
            </a:r>
            <a:endParaRPr/>
          </a:p>
        </p:txBody>
      </p:sp>
      <p:sp>
        <p:nvSpPr>
          <p:cNvPr id="735" name="Google Shape;735;p6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Let's change the previous example a little so that it prints as follows . If you analyze the execution result in detail, you can see that y * are printed on the yth line.</a:t>
            </a:r>
            <a:endParaRPr/>
          </a:p>
        </p:txBody>
      </p:sp>
      <p:grpSp>
        <p:nvGrpSpPr>
          <p:cNvPr id="736" name="Google Shape;736;p60"/>
          <p:cNvGrpSpPr/>
          <p:nvPr/>
        </p:nvGrpSpPr>
        <p:grpSpPr>
          <a:xfrm>
            <a:off x="1268809" y="3096599"/>
            <a:ext cx="6790600" cy="1727346"/>
            <a:chOff x="5160674" y="1957033"/>
            <a:chExt cx="3574757" cy="2657582"/>
          </a:xfrm>
        </p:grpSpPr>
        <p:pic>
          <p:nvPicPr>
            <p:cNvPr id="737" name="Google Shape;737;p60"/>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738" name="Google Shape;738;p60"/>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sp>
        <p:nvSpPr>
          <p:cNvPr id="739" name="Google Shape;739;p60"/>
          <p:cNvSpPr/>
          <p:nvPr/>
        </p:nvSpPr>
        <p:spPr>
          <a:xfrm>
            <a:off x="5955323" y="393492"/>
            <a:ext cx="2004646" cy="1060170"/>
          </a:xfrm>
          <a:prstGeom prst="irregularSeal1">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Practice</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3" name="그룹 2">
            <a:extLst>
              <a:ext uri="{FF2B5EF4-FFF2-40B4-BE49-F238E27FC236}">
                <a16:creationId xmlns:a16="http://schemas.microsoft.com/office/drawing/2014/main" id="{C67D3F5D-F7F2-4572-A2EB-E5F5CFEA12DE}"/>
              </a:ext>
            </a:extLst>
          </p:cNvPr>
          <p:cNvGrpSpPr/>
          <p:nvPr/>
        </p:nvGrpSpPr>
        <p:grpSpPr>
          <a:xfrm>
            <a:off x="835025" y="1729523"/>
            <a:ext cx="7473900" cy="3953519"/>
            <a:chOff x="835025" y="1729523"/>
            <a:chExt cx="7473900" cy="3953519"/>
          </a:xfrm>
        </p:grpSpPr>
        <p:sp>
          <p:nvSpPr>
            <p:cNvPr id="744" name="Google Shape;744;p61"/>
            <p:cNvSpPr/>
            <p:nvPr/>
          </p:nvSpPr>
          <p:spPr>
            <a:xfrm>
              <a:off x="835025" y="1729523"/>
              <a:ext cx="7473900" cy="3953519"/>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pic>
          <p:nvPicPr>
            <p:cNvPr id="2" name="그림 1">
              <a:extLst>
                <a:ext uri="{FF2B5EF4-FFF2-40B4-BE49-F238E27FC236}">
                  <a16:creationId xmlns:a16="http://schemas.microsoft.com/office/drawing/2014/main" id="{D641F7D8-8DF4-4E4C-B358-FAEB51CCAA17}"/>
                </a:ext>
              </a:extLst>
            </p:cNvPr>
            <p:cNvPicPr>
              <a:picLocks noChangeAspect="1"/>
            </p:cNvPicPr>
            <p:nvPr/>
          </p:nvPicPr>
          <p:blipFill>
            <a:blip r:embed="rId3"/>
            <a:stretch>
              <a:fillRect/>
            </a:stretch>
          </p:blipFill>
          <p:spPr>
            <a:xfrm>
              <a:off x="934278" y="1889701"/>
              <a:ext cx="5362161" cy="3747964"/>
            </a:xfrm>
            <a:prstGeom prst="rect">
              <a:avLst/>
            </a:prstGeom>
          </p:spPr>
        </p:pic>
      </p:grpSp>
      <p:sp>
        <p:nvSpPr>
          <p:cNvPr id="745" name="Google Shape;745;p61"/>
          <p:cNvSpPr/>
          <p:nvPr/>
        </p:nvSpPr>
        <p:spPr>
          <a:xfrm>
            <a:off x="0" y="4995863"/>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6" name="Google Shape;746;p6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Example #2</a:t>
            </a:r>
            <a:endParaRPr dirty="0"/>
          </a:p>
        </p:txBody>
      </p:sp>
      <p:grpSp>
        <p:nvGrpSpPr>
          <p:cNvPr id="747" name="Google Shape;747;p61"/>
          <p:cNvGrpSpPr/>
          <p:nvPr/>
        </p:nvGrpSpPr>
        <p:grpSpPr>
          <a:xfrm>
            <a:off x="5235389" y="4601027"/>
            <a:ext cx="3181036" cy="1604043"/>
            <a:chOff x="5160674" y="1957033"/>
            <a:chExt cx="3574757" cy="2657582"/>
          </a:xfrm>
        </p:grpSpPr>
        <p:pic>
          <p:nvPicPr>
            <p:cNvPr id="748" name="Google Shape;748;p61"/>
            <p:cNvPicPr preferRelativeResize="0"/>
            <p:nvPr/>
          </p:nvPicPr>
          <p:blipFill rotWithShape="1">
            <a:blip r:embed="rId4">
              <a:alphaModFix/>
            </a:blip>
            <a:srcRect/>
            <a:stretch/>
          </p:blipFill>
          <p:spPr>
            <a:xfrm>
              <a:off x="6740869" y="4264555"/>
              <a:ext cx="745785" cy="350060"/>
            </a:xfrm>
            <a:prstGeom prst="rect">
              <a:avLst/>
            </a:prstGeom>
            <a:noFill/>
            <a:ln>
              <a:noFill/>
            </a:ln>
          </p:spPr>
        </p:pic>
        <p:sp>
          <p:nvSpPr>
            <p:cNvPr id="749" name="Google Shape;749;p61"/>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6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Infinite loop</a:t>
            </a:r>
            <a:endParaRPr/>
          </a:p>
        </p:txBody>
      </p:sp>
      <p:sp>
        <p:nvSpPr>
          <p:cNvPr id="755" name="Google Shape;755;p6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In a conditional control loop, sometimes the program repeats itself infinitely . This is known as an infinite loop . This is a problem because when an infinite loop occurs, the program cannot escape from it .</a:t>
            </a:r>
            <a:endParaRPr/>
          </a:p>
          <a:p>
            <a:pPr marL="171450" lvl="0" indent="-171450" algn="l" rtl="0">
              <a:lnSpc>
                <a:spcPct val="90000"/>
              </a:lnSpc>
              <a:spcBef>
                <a:spcPts val="750"/>
              </a:spcBef>
              <a:spcAft>
                <a:spcPts val="0"/>
              </a:spcAft>
              <a:buClr>
                <a:schemeClr val="dk1"/>
              </a:buClr>
              <a:buSzPts val="2100"/>
              <a:buChar char="•"/>
            </a:pPr>
            <a:r>
              <a:rPr lang="en"/>
              <a:t>But sometimes, intentionally Infinite loops are used because, for example, a traffic light control program must repeat infinitely.</a:t>
            </a:r>
            <a:endParaRPr/>
          </a:p>
        </p:txBody>
      </p:sp>
      <p:pic>
        <p:nvPicPr>
          <p:cNvPr id="756" name="Google Shape;756;p62"/>
          <p:cNvPicPr preferRelativeResize="0"/>
          <p:nvPr/>
        </p:nvPicPr>
        <p:blipFill rotWithShape="1">
          <a:blip r:embed="rId3">
            <a:alphaModFix/>
          </a:blip>
          <a:srcRect/>
          <a:stretch/>
        </p:blipFill>
        <p:spPr>
          <a:xfrm>
            <a:off x="628650" y="4128850"/>
            <a:ext cx="7266432" cy="26194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6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When infinite loops are useful</a:t>
            </a:r>
            <a:endParaRPr/>
          </a:p>
        </p:txBody>
      </p:sp>
      <p:sp>
        <p:nvSpPr>
          <p:cNvPr id="762" name="Google Shape;762;p6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dirty="0"/>
              <a:t>It is especially used in cases where the conditions for exiting the loop are tricky. For example, let's say you need to exit the while loop if the number entered by the user is a multiple of 3 or a negative number.</a:t>
            </a:r>
            <a:endParaRPr dirty="0"/>
          </a:p>
        </p:txBody>
      </p:sp>
      <p:pic>
        <p:nvPicPr>
          <p:cNvPr id="763" name="Google Shape;763;p63"/>
          <p:cNvPicPr preferRelativeResize="0"/>
          <p:nvPr/>
        </p:nvPicPr>
        <p:blipFill rotWithShape="1">
          <a:blip r:embed="rId3">
            <a:alphaModFix/>
          </a:blip>
          <a:srcRect/>
          <a:stretch/>
        </p:blipFill>
        <p:spPr>
          <a:xfrm>
            <a:off x="956679" y="3622644"/>
            <a:ext cx="7707487" cy="186518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6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“break” statement</a:t>
            </a:r>
            <a:endParaRPr dirty="0"/>
          </a:p>
        </p:txBody>
      </p:sp>
      <p:sp>
        <p:nvSpPr>
          <p:cNvPr id="769" name="Google Shape;769;p6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break statement is used to exit a repeating loop .</a:t>
            </a:r>
            <a:endParaRPr/>
          </a:p>
          <a:p>
            <a:pPr marL="171450" lvl="0" indent="-38100" algn="l" rtl="0">
              <a:lnSpc>
                <a:spcPct val="90000"/>
              </a:lnSpc>
              <a:spcBef>
                <a:spcPts val="750"/>
              </a:spcBef>
              <a:spcAft>
                <a:spcPts val="0"/>
              </a:spcAft>
              <a:buClr>
                <a:schemeClr val="dk1"/>
              </a:buClr>
              <a:buSzPts val="2100"/>
              <a:buNone/>
            </a:pPr>
            <a:endParaRPr/>
          </a:p>
        </p:txBody>
      </p:sp>
      <p:pic>
        <p:nvPicPr>
          <p:cNvPr id="770" name="Google Shape;770;p64"/>
          <p:cNvPicPr preferRelativeResize="0"/>
          <p:nvPr/>
        </p:nvPicPr>
        <p:blipFill rotWithShape="1">
          <a:blip r:embed="rId3">
            <a:alphaModFix/>
          </a:blip>
          <a:srcRect/>
          <a:stretch/>
        </p:blipFill>
        <p:spPr>
          <a:xfrm>
            <a:off x="1676400" y="2166937"/>
            <a:ext cx="5791200" cy="25241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67"/>
          <p:cNvSpPr txBox="1">
            <a:spLocks noGrp="1"/>
          </p:cNvSpPr>
          <p:nvPr>
            <p:ph type="title"/>
          </p:nvPr>
        </p:nvSpPr>
        <p:spPr>
          <a:xfrm>
            <a:off x="439321" y="365126"/>
            <a:ext cx="859037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The only case you need “goto” statement </a:t>
            </a:r>
            <a:endParaRPr/>
          </a:p>
        </p:txBody>
      </p:sp>
      <p:sp>
        <p:nvSpPr>
          <p:cNvPr id="776" name="Google Shape;776;p6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If a problem occurs inside a nested loop , you can use </a:t>
            </a:r>
            <a:r>
              <a:rPr lang="en">
                <a:solidFill>
                  <a:srgbClr val="FF0000"/>
                </a:solidFill>
              </a:rPr>
              <a:t>goto</a:t>
            </a:r>
            <a:r>
              <a:rPr lang="en"/>
              <a:t>  to quickly </a:t>
            </a:r>
            <a:r>
              <a:rPr lang="en">
                <a:solidFill>
                  <a:srgbClr val="FF0000"/>
                </a:solidFill>
              </a:rPr>
              <a:t>exit the whole loop</a:t>
            </a:r>
            <a:r>
              <a:rPr lang="en"/>
              <a:t>.</a:t>
            </a:r>
            <a:endParaRPr/>
          </a:p>
          <a:p>
            <a:pPr marL="171450" lvl="0" indent="-171450" algn="l" rtl="0">
              <a:lnSpc>
                <a:spcPct val="90000"/>
              </a:lnSpc>
              <a:spcBef>
                <a:spcPts val="750"/>
              </a:spcBef>
              <a:spcAft>
                <a:spcPts val="0"/>
              </a:spcAft>
              <a:buClr>
                <a:schemeClr val="dk1"/>
              </a:buClr>
              <a:buSzPts val="2100"/>
              <a:buChar char="•"/>
            </a:pPr>
            <a:r>
              <a:rPr lang="en">
                <a:solidFill>
                  <a:srgbClr val="FF0000"/>
                </a:solidFill>
              </a:rPr>
              <a:t>break</a:t>
            </a:r>
            <a:r>
              <a:rPr lang="en"/>
              <a:t>​ If you use it , you can </a:t>
            </a:r>
            <a:r>
              <a:rPr lang="en">
                <a:solidFill>
                  <a:srgbClr val="FF0000"/>
                </a:solidFill>
              </a:rPr>
              <a:t>only break one loop</a:t>
            </a:r>
            <a:r>
              <a:rPr lang="en"/>
              <a:t>.</a:t>
            </a:r>
            <a:endParaRPr/>
          </a:p>
        </p:txBody>
      </p:sp>
      <p:sp>
        <p:nvSpPr>
          <p:cNvPr id="777" name="Google Shape;777;p67"/>
          <p:cNvSpPr/>
          <p:nvPr/>
        </p:nvSpPr>
        <p:spPr>
          <a:xfrm>
            <a:off x="867522" y="3601570"/>
            <a:ext cx="6384924" cy="1972235"/>
          </a:xfrm>
          <a:prstGeom prst="rect">
            <a:avLst/>
          </a:prstGeom>
          <a:solidFill>
            <a:srgbClr val="FFFFCC"/>
          </a:solidFill>
          <a:ln w="38100" cap="flat" cmpd="sng">
            <a:solidFill>
              <a:srgbClr val="FF0000"/>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for( i =0;i&lt;10;i++){</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for(j=1;j&lt;=10;j++){</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 some work</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break;</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        // some work</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rgbClr val="000000"/>
              </a:buClr>
              <a:buSzPts val="1600"/>
              <a:buFont typeface="Arial"/>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p:txBody>
      </p:sp>
      <p:sp>
        <p:nvSpPr>
          <p:cNvPr id="778" name="Google Shape;778;p67"/>
          <p:cNvSpPr/>
          <p:nvPr/>
        </p:nvSpPr>
        <p:spPr>
          <a:xfrm>
            <a:off x="1192306" y="3917576"/>
            <a:ext cx="5056094" cy="1340224"/>
          </a:xfrm>
          <a:prstGeom prst="rect">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9" name="Google Shape;779;p67"/>
          <p:cNvSpPr/>
          <p:nvPr/>
        </p:nvSpPr>
        <p:spPr>
          <a:xfrm>
            <a:off x="2537012" y="4554071"/>
            <a:ext cx="620155" cy="779929"/>
          </a:xfrm>
          <a:custGeom>
            <a:avLst/>
            <a:gdLst/>
            <a:ahLst/>
            <a:cxnLst/>
            <a:rect l="l" t="t" r="r" b="b"/>
            <a:pathLst>
              <a:path w="620155" h="779929" extrusionOk="0">
                <a:moveTo>
                  <a:pt x="0" y="0"/>
                </a:moveTo>
                <a:cubicBezTo>
                  <a:pt x="297329" y="96370"/>
                  <a:pt x="594658" y="192741"/>
                  <a:pt x="618564" y="322729"/>
                </a:cubicBezTo>
                <a:cubicBezTo>
                  <a:pt x="642470" y="452717"/>
                  <a:pt x="392952" y="616323"/>
                  <a:pt x="143435" y="779929"/>
                </a:cubicBezTo>
              </a:path>
            </a:pathLst>
          </a:custGeom>
          <a:noFill/>
          <a:ln w="57150" cap="flat" cmpd="sng">
            <a:solidFill>
              <a:srgbClr val="00743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80" name="Google Shape;780;p67"/>
          <p:cNvSpPr/>
          <p:nvPr/>
        </p:nvSpPr>
        <p:spPr>
          <a:xfrm>
            <a:off x="2556531" y="4499163"/>
            <a:ext cx="1201272" cy="1335740"/>
          </a:xfrm>
          <a:custGeom>
            <a:avLst/>
            <a:gdLst/>
            <a:ahLst/>
            <a:cxnLst/>
            <a:rect l="l" t="t" r="r" b="b"/>
            <a:pathLst>
              <a:path w="620155" h="779929" extrusionOk="0">
                <a:moveTo>
                  <a:pt x="0" y="0"/>
                </a:moveTo>
                <a:cubicBezTo>
                  <a:pt x="297329" y="96370"/>
                  <a:pt x="594658" y="192741"/>
                  <a:pt x="618564" y="322729"/>
                </a:cubicBezTo>
                <a:cubicBezTo>
                  <a:pt x="642470" y="452717"/>
                  <a:pt x="392952" y="616323"/>
                  <a:pt x="143435" y="779929"/>
                </a:cubicBezTo>
              </a:path>
            </a:pathLst>
          </a:cu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81" name="Google Shape;781;p67" descr="7,487 No entry sign Vector Images - Free &amp; Royalty-free No entry sign  Vectors | Depositphotos®"/>
          <p:cNvPicPr preferRelativeResize="0"/>
          <p:nvPr/>
        </p:nvPicPr>
        <p:blipFill rotWithShape="1">
          <a:blip r:embed="rId3">
            <a:alphaModFix/>
          </a:blip>
          <a:srcRect/>
          <a:stretch/>
        </p:blipFill>
        <p:spPr>
          <a:xfrm>
            <a:off x="3426459" y="4669186"/>
            <a:ext cx="555488" cy="5886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a:t>repeat structure</a:t>
            </a:r>
            <a:endParaRPr/>
          </a:p>
        </p:txBody>
      </p:sp>
      <p:sp>
        <p:nvSpPr>
          <p:cNvPr id="247" name="Google Shape;247;p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A structure that loops until a certain condition is satisfied.</a:t>
            </a:r>
            <a:endParaRPr/>
          </a:p>
        </p:txBody>
      </p:sp>
      <p:pic>
        <p:nvPicPr>
          <p:cNvPr id="248" name="Google Shape;248;p6"/>
          <p:cNvPicPr preferRelativeResize="0"/>
          <p:nvPr/>
        </p:nvPicPr>
        <p:blipFill rotWithShape="1">
          <a:blip r:embed="rId3">
            <a:alphaModFix/>
          </a:blip>
          <a:srcRect/>
          <a:stretch/>
        </p:blipFill>
        <p:spPr>
          <a:xfrm>
            <a:off x="628650" y="2465959"/>
            <a:ext cx="7010400" cy="371100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6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goto statement</a:t>
            </a:r>
            <a:endParaRPr/>
          </a:p>
        </p:txBody>
      </p:sp>
      <p:sp>
        <p:nvSpPr>
          <p:cNvPr id="787" name="Google Shape;787;p68"/>
          <p:cNvSpPr/>
          <p:nvPr/>
        </p:nvSpPr>
        <p:spPr>
          <a:xfrm>
            <a:off x="804735" y="1541418"/>
            <a:ext cx="7769225" cy="4965700"/>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800000"/>
                </a:solidFill>
                <a:latin typeface="Trebuchet MS"/>
                <a:ea typeface="Trebuchet MS"/>
                <a:cs typeface="Trebuchet MS"/>
                <a:sym typeface="Trebuchet MS"/>
              </a:rPr>
              <a:t>&lt; stdio.h &gt;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8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FF"/>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main( </a:t>
            </a:r>
            <a:r>
              <a:rPr lang="en" sz="1600" b="0" i="0" u="none" strike="noStrike" cap="none">
                <a:solidFill>
                  <a:srgbClr val="0000FF"/>
                </a:solidFill>
                <a:latin typeface="Trebuchet MS"/>
                <a:ea typeface="Trebuchet MS"/>
                <a:cs typeface="Trebuchet MS"/>
                <a:sym typeface="Trebuchet MS"/>
              </a:rPr>
              <a:t>void </a:t>
            </a:r>
            <a:r>
              <a:rPr lang="en" sz="1600" b="0" i="0" u="none" strike="noStrike" cap="none">
                <a:solidFill>
                  <a:srgbClr val="000000"/>
                </a:solidFill>
                <a:latin typeface="Trebuchet MS"/>
                <a:ea typeface="Trebuchet MS"/>
                <a:cs typeface="Trebuchet MS"/>
                <a:sym typeface="Trebuchet MS"/>
              </a:rPr>
              <a:t>)</a:t>
            </a:r>
            <a:r>
              <a:rPr lang="en" sz="1600" b="0" i="0" u="none" strike="noStrike" cap="none">
                <a:solidFill>
                  <a:srgbClr val="0000FF"/>
                </a:solidFill>
                <a:latin typeface="Trebuchet MS"/>
                <a:ea typeface="Trebuchet MS"/>
                <a:cs typeface="Trebuchet MS"/>
                <a:sym typeface="Trebuchet MS"/>
              </a:rPr>
              <a:t> </a:t>
            </a: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int </a:t>
            </a:r>
            <a:r>
              <a:rPr lang="en" sz="1600" b="0" i="0" u="none" strike="noStrike" cap="none">
                <a:solidFill>
                  <a:srgbClr val="000000"/>
                </a:solidFill>
                <a:latin typeface="Trebuchet MS"/>
                <a:ea typeface="Trebuchet MS"/>
                <a:cs typeface="Trebuchet MS"/>
                <a:sym typeface="Trebuchet MS"/>
              </a:rPr>
              <a:t>x, y;</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endParaRPr sz="1600" b="0" i="0" u="none" strike="noStrike" cap="none">
              <a:solidFill>
                <a:srgbClr val="000000"/>
              </a:solidFill>
              <a:latin typeface="Trebuchet MS"/>
              <a:ea typeface="Trebuchet MS"/>
              <a:cs typeface="Trebuchet MS"/>
              <a:sym typeface="Trebuchet MS"/>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(y = 1; y &lt; 10000; y++)</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for </a:t>
            </a:r>
            <a:r>
              <a:rPr lang="en" sz="1600" b="0" i="0" u="none" strike="noStrike" cap="none">
                <a:solidFill>
                  <a:srgbClr val="000000"/>
                </a:solidFill>
                <a:latin typeface="Trebuchet MS"/>
                <a:ea typeface="Trebuchet MS"/>
                <a:cs typeface="Trebuchet MS"/>
                <a:sym typeface="Trebuchet MS"/>
              </a:rPr>
              <a:t>(x = 1; x &lt; 50; x++)</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if </a:t>
            </a:r>
            <a:r>
              <a:rPr lang="en" sz="1600" b="0" i="0" u="none" strike="noStrike" cap="none">
                <a:solidFill>
                  <a:srgbClr val="000000"/>
                </a:solidFill>
                <a:latin typeface="Trebuchet MS"/>
                <a:ea typeface="Trebuchet MS"/>
                <a:cs typeface="Trebuchet MS"/>
                <a:sym typeface="Trebuchet MS"/>
              </a:rPr>
              <a:t>( _ kbhit () ) </a:t>
            </a:r>
            <a:r>
              <a:rPr lang="en" sz="1600" b="0" i="0" u="none" strike="noStrike" cap="none">
                <a:solidFill>
                  <a:srgbClr val="0000FF"/>
                </a:solidFill>
                <a:latin typeface="Trebuchet MS"/>
                <a:ea typeface="Trebuchet MS"/>
                <a:cs typeface="Trebuchet MS"/>
                <a:sym typeface="Trebuchet MS"/>
              </a:rPr>
              <a:t>goto </a:t>
            </a:r>
            <a:r>
              <a:rPr lang="en" sz="1600" b="0" i="0" u="none" strike="noStrike" cap="none">
                <a:solidFill>
                  <a:srgbClr val="000000"/>
                </a:solidFill>
                <a:latin typeface="Trebuchet MS"/>
                <a:ea typeface="Trebuchet MS"/>
                <a:cs typeface="Trebuchet MS"/>
                <a:sym typeface="Trebuchet MS"/>
              </a:rPr>
              <a:t>OUT;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printf ( </a:t>
            </a:r>
            <a:r>
              <a:rPr lang="en" sz="1600" b="0" i="0" u="none" strike="noStrike" cap="none">
                <a:solidFill>
                  <a:srgbClr val="800000"/>
                </a:solidFill>
                <a:latin typeface="Trebuchet MS"/>
                <a:ea typeface="Trebuchet MS"/>
                <a:cs typeface="Trebuchet MS"/>
                <a:sym typeface="Trebuchet MS"/>
              </a:rPr>
              <a:t>"\n" </a:t>
            </a:r>
            <a:r>
              <a:rPr lang="en" sz="1600" b="0" i="0" u="none" strike="noStrike" cap="none">
                <a:solidFill>
                  <a:srgbClr val="000000"/>
                </a:solidFill>
                <a:latin typeface="Trebuchet MS"/>
                <a:ea typeface="Trebuchet MS"/>
                <a:cs typeface="Trebuchet MS"/>
                <a:sym typeface="Trebuchet MS"/>
              </a:rPr>
              <a: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OUT:</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0000FF"/>
                </a:solidFill>
                <a:latin typeface="Trebuchet MS"/>
                <a:ea typeface="Trebuchet MS"/>
                <a:cs typeface="Trebuchet MS"/>
                <a:sym typeface="Trebuchet MS"/>
              </a:rPr>
              <a:t>return </a:t>
            </a:r>
            <a:r>
              <a:rPr lang="en" sz="1600" b="0" i="0" u="none" strike="noStrike" cap="none">
                <a:solidFill>
                  <a:srgbClr val="000000"/>
                </a:solidFill>
                <a:latin typeface="Trebuchet MS"/>
                <a:ea typeface="Trebuchet MS"/>
                <a:cs typeface="Trebuchet MS"/>
                <a:sym typeface="Trebuchet MS"/>
              </a:rPr>
              <a:t>0;</a:t>
            </a:r>
            <a:endParaRPr sz="1400" b="0" i="0" u="none" strike="noStrike" cap="none">
              <a:solidFill>
                <a:srgbClr val="000000"/>
              </a:solidFill>
              <a:latin typeface="Arial"/>
              <a:ea typeface="Arial"/>
              <a:cs typeface="Arial"/>
              <a:sym typeface="Arial"/>
            </a:endParaRPr>
          </a:p>
          <a:p>
            <a:pPr marL="342900" marR="0" lvl="0" indent="-342900" algn="l" rtl="0">
              <a:lnSpc>
                <a:spcPct val="90000"/>
              </a:lnSpc>
              <a:spcBef>
                <a:spcPts val="320"/>
              </a:spcBef>
              <a:spcAft>
                <a:spcPts val="0"/>
              </a:spcAft>
              <a:buClr>
                <a:schemeClr val="folHlink"/>
              </a:buClr>
              <a:buSzPts val="1600"/>
              <a:buFont typeface="Noto Sans Symbols"/>
              <a:buNone/>
            </a:pPr>
            <a:r>
              <a:rPr lang="en" sz="1600" b="0" i="0" u="none" strike="noStrike" cap="none">
                <a:solidFill>
                  <a:srgbClr val="000000"/>
                </a:solidFill>
                <a:latin typeface="Trebuchet MS"/>
                <a:ea typeface="Trebuchet MS"/>
                <a:cs typeface="Trebuchet MS"/>
                <a:sym typeface="Trebuchet MS"/>
              </a:rPr>
              <a:t>}</a:t>
            </a:r>
            <a:endParaRPr sz="1600" b="0" i="0" u="none" strike="noStrike" cap="none">
              <a:solidFill>
                <a:srgbClr val="000000"/>
              </a:solidFill>
              <a:latin typeface="Trebuchet MS"/>
              <a:ea typeface="Trebuchet MS"/>
              <a:cs typeface="Trebuchet MS"/>
              <a:sym typeface="Trebuchet MS"/>
            </a:endParaRPr>
          </a:p>
        </p:txBody>
      </p:sp>
      <p:sp>
        <p:nvSpPr>
          <p:cNvPr id="788" name="Google Shape;788;p68"/>
          <p:cNvSpPr/>
          <p:nvPr/>
        </p:nvSpPr>
        <p:spPr>
          <a:xfrm>
            <a:off x="1874384" y="4128486"/>
            <a:ext cx="2971800" cy="27305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9" name="Google Shape;789;p68"/>
          <p:cNvSpPr/>
          <p:nvPr/>
        </p:nvSpPr>
        <p:spPr>
          <a:xfrm>
            <a:off x="815975" y="5432503"/>
            <a:ext cx="676275" cy="361950"/>
          </a:xfrm>
          <a:prstGeom prst="roundRect">
            <a:avLst>
              <a:gd name="adj" fmla="val 16667"/>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790" name="Google Shape;790;p68"/>
          <p:cNvGrpSpPr/>
          <p:nvPr/>
        </p:nvGrpSpPr>
        <p:grpSpPr>
          <a:xfrm>
            <a:off x="4002741" y="1566604"/>
            <a:ext cx="5141259" cy="1350127"/>
            <a:chOff x="5160674" y="1957033"/>
            <a:chExt cx="3574757" cy="2657582"/>
          </a:xfrm>
        </p:grpSpPr>
        <p:pic>
          <p:nvPicPr>
            <p:cNvPr id="791" name="Google Shape;791;p68"/>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792" name="Google Shape;792;p68"/>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grpSp>
      <p:sp>
        <p:nvSpPr>
          <p:cNvPr id="793" name="Google Shape;793;p68"/>
          <p:cNvSpPr/>
          <p:nvPr/>
        </p:nvSpPr>
        <p:spPr>
          <a:xfrm>
            <a:off x="881453" y="4329953"/>
            <a:ext cx="947347" cy="1165412"/>
          </a:xfrm>
          <a:custGeom>
            <a:avLst/>
            <a:gdLst/>
            <a:ahLst/>
            <a:cxnLst/>
            <a:rect l="l" t="t" r="r" b="b"/>
            <a:pathLst>
              <a:path w="947347" h="1165412" extrusionOk="0">
                <a:moveTo>
                  <a:pt x="947347" y="0"/>
                </a:moveTo>
                <a:cubicBezTo>
                  <a:pt x="601459" y="14941"/>
                  <a:pt x="255571" y="29883"/>
                  <a:pt x="104665" y="224118"/>
                </a:cubicBezTo>
                <a:cubicBezTo>
                  <a:pt x="-46241" y="418353"/>
                  <a:pt x="-2165" y="791882"/>
                  <a:pt x="41912" y="1165412"/>
                </a:cubicBezTo>
              </a:path>
            </a:pathLst>
          </a:cu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6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continue statement</a:t>
            </a:r>
            <a:endParaRPr/>
          </a:p>
        </p:txBody>
      </p:sp>
      <p:sp>
        <p:nvSpPr>
          <p:cNvPr id="799" name="Google Shape;799;p69"/>
          <p:cNvSpPr txBox="1">
            <a:spLocks noGrp="1"/>
          </p:cNvSpPr>
          <p:nvPr>
            <p:ph type="body" idx="1"/>
          </p:nvPr>
        </p:nvSpPr>
        <p:spPr>
          <a:xfrm>
            <a:off x="275303" y="1605965"/>
            <a:ext cx="8460658"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Print all integers from 0 to 10, excluding those that are multiples of 3.</a:t>
            </a:r>
            <a:endParaRPr/>
          </a:p>
        </p:txBody>
      </p:sp>
      <p:sp>
        <p:nvSpPr>
          <p:cNvPr id="800" name="Google Shape;800;p69"/>
          <p:cNvSpPr/>
          <p:nvPr/>
        </p:nvSpPr>
        <p:spPr>
          <a:xfrm>
            <a:off x="804735" y="2353900"/>
            <a:ext cx="7769225" cy="3385997"/>
          </a:xfrm>
          <a:prstGeom prst="rect">
            <a:avLst/>
          </a:prstGeom>
          <a:solidFill>
            <a:srgbClr val="FFFFCC"/>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Trebuchet MS"/>
                <a:ea typeface="Trebuchet MS"/>
                <a:cs typeface="Trebuchet MS"/>
                <a:sym typeface="Trebuchet MS"/>
              </a:rPr>
              <a:t>#include</a:t>
            </a:r>
            <a:r>
              <a:rPr lang="en" sz="1600" b="0" i="0" u="none" strike="noStrike" cap="none">
                <a:solidFill>
                  <a:srgbClr val="000000"/>
                </a:solidFill>
                <a:latin typeface="Trebuchet MS"/>
                <a:ea typeface="Trebuchet MS"/>
                <a:cs typeface="Trebuchet MS"/>
                <a:sym typeface="Trebuchet MS"/>
              </a:rPr>
              <a:t> </a:t>
            </a:r>
            <a:r>
              <a:rPr lang="en" sz="1600" b="0" i="0" u="none" strike="noStrike" cap="none">
                <a:solidFill>
                  <a:srgbClr val="A31515"/>
                </a:solidFill>
                <a:latin typeface="Trebuchet MS"/>
                <a:ea typeface="Trebuchet MS"/>
                <a:cs typeface="Trebuchet MS"/>
                <a:sym typeface="Trebuchet MS"/>
              </a:rPr>
              <a:t>&lt; stdio.h &gt;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FF"/>
              </a:solidFill>
              <a:latin typeface="Century Schoolbook"/>
              <a:ea typeface="Century Schoolbook"/>
              <a:cs typeface="Century Schoolbook"/>
              <a:sym typeface="Century Schoolbook"/>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FF"/>
                </a:solidFill>
                <a:latin typeface="Century Schoolbook"/>
                <a:ea typeface="Century Schoolbook"/>
                <a:cs typeface="Century Schoolbook"/>
                <a:sym typeface="Century Schoolbook"/>
              </a:rPr>
              <a:t>int </a:t>
            </a:r>
            <a:r>
              <a:rPr lang="en" sz="1600" b="0" i="0" u="none" strike="noStrike" cap="none">
                <a:solidFill>
                  <a:srgbClr val="000000"/>
                </a:solidFill>
                <a:latin typeface="Century Schoolbook"/>
                <a:ea typeface="Century Schoolbook"/>
                <a:cs typeface="Century Schoolbook"/>
                <a:sym typeface="Century Schoolbook"/>
              </a:rPr>
              <a:t>main( </a:t>
            </a:r>
            <a:r>
              <a:rPr lang="en" sz="1600" b="0" i="0" u="none" strike="noStrike" cap="none">
                <a:solidFill>
                  <a:srgbClr val="0000FF"/>
                </a:solidFill>
                <a:latin typeface="Century Schoolbook"/>
                <a:ea typeface="Century Schoolbook"/>
                <a:cs typeface="Century Schoolbook"/>
                <a:sym typeface="Century Schoolbook"/>
              </a:rPr>
              <a:t>void </a:t>
            </a:r>
            <a:r>
              <a:rPr lang="en" sz="1600" b="0" i="0" u="none" strike="noStrike" cap="none">
                <a:solidFill>
                  <a:srgbClr val="000000"/>
                </a:solidFill>
                <a:latin typeface="Century Schoolbook"/>
                <a:ea typeface="Century Schoolbook"/>
                <a:cs typeface="Century Schoolbook"/>
                <a:sym typeface="Century Schoolbook"/>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r>
              <a:rPr lang="en" sz="1600" b="0" i="0" u="none" strike="noStrike" cap="none">
                <a:solidFill>
                  <a:srgbClr val="0000FF"/>
                </a:solidFill>
                <a:latin typeface="Century Schoolbook"/>
                <a:ea typeface="Century Schoolbook"/>
                <a:cs typeface="Century Schoolbook"/>
                <a:sym typeface="Century Schoolbook"/>
              </a:rPr>
              <a:t>int</a:t>
            </a:r>
            <a:r>
              <a:rPr lang="en" sz="1600" b="0" i="0" u="none" strike="noStrike" cap="none">
                <a:solidFill>
                  <a:srgbClr val="000000"/>
                </a:solidFill>
                <a:latin typeface="Century Schoolbook"/>
                <a:ea typeface="Century Schoolbook"/>
                <a:cs typeface="Century Schoolbook"/>
                <a:sym typeface="Century Schoolbook"/>
              </a:rPr>
              <a:t>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r>
              <a:rPr lang="en" sz="1600" b="0" i="0" u="none" strike="noStrike" cap="none">
                <a:solidFill>
                  <a:srgbClr val="0000FF"/>
                </a:solidFill>
                <a:latin typeface="Century Schoolbook"/>
                <a:ea typeface="Century Schoolbook"/>
                <a:cs typeface="Century Schoolbook"/>
                <a:sym typeface="Century Schoolbook"/>
              </a:rPr>
              <a:t>for </a:t>
            </a:r>
            <a:r>
              <a:rPr lang="en" sz="1600" b="0" i="0" u="none" strike="noStrike" cap="none">
                <a:solidFill>
                  <a:srgbClr val="000000"/>
                </a:solidFill>
                <a:latin typeface="Century Schoolbook"/>
                <a:ea typeface="Century Schoolbook"/>
                <a:cs typeface="Century Schoolbook"/>
                <a:sym typeface="Century Schoolbook"/>
              </a:rPr>
              <a:t>( i=0 ; i&lt;10 ;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r>
              <a:rPr lang="en" sz="1600" b="0" i="0" u="none" strike="noStrike" cap="none">
                <a:solidFill>
                  <a:srgbClr val="0000FF"/>
                </a:solidFill>
                <a:latin typeface="Century Schoolbook"/>
                <a:ea typeface="Century Schoolbook"/>
                <a:cs typeface="Century Schoolbook"/>
                <a:sym typeface="Century Schoolbook"/>
              </a:rPr>
              <a:t>if </a:t>
            </a:r>
            <a:r>
              <a:rPr lang="en" sz="1600" b="0" i="0" u="none" strike="noStrike" cap="none">
                <a:solidFill>
                  <a:srgbClr val="000000"/>
                </a:solidFill>
                <a:latin typeface="Century Schoolbook"/>
                <a:ea typeface="Century Schoolbook"/>
                <a:cs typeface="Century Schoolbook"/>
                <a:sym typeface="Century Schoolbook"/>
              </a:rPr>
              <a:t>( i%3 == 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r>
              <a:rPr lang="en" sz="1600" b="0" i="0" u="none" strike="noStrike" cap="none">
                <a:solidFill>
                  <a:srgbClr val="0000FF"/>
                </a:solidFill>
                <a:latin typeface="Century Schoolbook"/>
                <a:ea typeface="Century Schoolbook"/>
                <a:cs typeface="Century Schoolbook"/>
                <a:sym typeface="Century Schoolbook"/>
              </a:rPr>
              <a:t>continue;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printf ( </a:t>
            </a:r>
            <a:r>
              <a:rPr lang="en" sz="1600" b="0" i="0" u="none" strike="noStrike" cap="none">
                <a:solidFill>
                  <a:srgbClr val="A31515"/>
                </a:solidFill>
                <a:latin typeface="Century Schoolbook"/>
                <a:ea typeface="Century Schoolbook"/>
                <a:cs typeface="Century Schoolbook"/>
                <a:sym typeface="Century Schoolbook"/>
              </a:rPr>
              <a:t>"%d " </a:t>
            </a:r>
            <a:r>
              <a:rPr lang="en" sz="1600" b="0" i="0" u="none" strike="noStrike" cap="none">
                <a:solidFill>
                  <a:srgbClr val="000000"/>
                </a:solidFill>
                <a:latin typeface="Century Schoolbook"/>
                <a:ea typeface="Century Schoolbook"/>
                <a:cs typeface="Century Schoolbook"/>
                <a:sym typeface="Century Schoolbook"/>
              </a:rPr>
              <a:t>, i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     </a:t>
            </a:r>
            <a:r>
              <a:rPr lang="en" sz="1600" b="0" i="0" u="none" strike="noStrike" cap="none">
                <a:solidFill>
                  <a:srgbClr val="0000FF"/>
                </a:solidFill>
                <a:latin typeface="Century Schoolbook"/>
                <a:ea typeface="Century Schoolbook"/>
                <a:cs typeface="Century Schoolbook"/>
                <a:sym typeface="Century Schoolbook"/>
              </a:rPr>
              <a:t>return </a:t>
            </a:r>
            <a:r>
              <a:rPr lang="en" sz="1600" b="0" i="0" u="none" strike="noStrike" cap="none">
                <a:solidFill>
                  <a:srgbClr val="000000"/>
                </a:solidFill>
                <a:latin typeface="Century Schoolbook"/>
                <a:ea typeface="Century Schoolbook"/>
                <a:cs typeface="Century Schoolbook"/>
                <a:sym typeface="Century Schoolbook"/>
              </a:rPr>
              <a:t>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entury Schoolbook"/>
                <a:ea typeface="Century Schoolbook"/>
                <a:cs typeface="Century Schoolbook"/>
                <a:sym typeface="Century Schoolbook"/>
              </a:rPr>
              <a:t>}</a:t>
            </a:r>
            <a:endParaRPr sz="1600" b="0" i="0" u="none" strike="noStrike" cap="none">
              <a:solidFill>
                <a:srgbClr val="000000"/>
              </a:solidFill>
              <a:latin typeface="Trebuchet MS"/>
              <a:ea typeface="Trebuchet MS"/>
              <a:cs typeface="Trebuchet MS"/>
              <a:sym typeface="Trebuchet MS"/>
            </a:endParaRPr>
          </a:p>
        </p:txBody>
      </p:sp>
      <p:grpSp>
        <p:nvGrpSpPr>
          <p:cNvPr id="801" name="Google Shape;801;p69"/>
          <p:cNvGrpSpPr/>
          <p:nvPr/>
        </p:nvGrpSpPr>
        <p:grpSpPr>
          <a:xfrm>
            <a:off x="5263051" y="5422649"/>
            <a:ext cx="3268301" cy="990600"/>
            <a:chOff x="5160674" y="1957033"/>
            <a:chExt cx="3574757" cy="2657582"/>
          </a:xfrm>
        </p:grpSpPr>
        <p:pic>
          <p:nvPicPr>
            <p:cNvPr id="802" name="Google Shape;802;p69"/>
            <p:cNvPicPr preferRelativeResize="0"/>
            <p:nvPr/>
          </p:nvPicPr>
          <p:blipFill rotWithShape="1">
            <a:blip r:embed="rId3">
              <a:alphaModFix/>
            </a:blip>
            <a:srcRect/>
            <a:stretch/>
          </p:blipFill>
          <p:spPr>
            <a:xfrm>
              <a:off x="6740869" y="4264555"/>
              <a:ext cx="745785" cy="350060"/>
            </a:xfrm>
            <a:prstGeom prst="rect">
              <a:avLst/>
            </a:prstGeom>
            <a:noFill/>
            <a:ln>
              <a:noFill/>
            </a:ln>
          </p:spPr>
        </p:pic>
        <p:sp>
          <p:nvSpPr>
            <p:cNvPr id="803" name="Google Shape;803;p69"/>
            <p:cNvSpPr/>
            <p:nvPr/>
          </p:nvSpPr>
          <p:spPr>
            <a:xfrm>
              <a:off x="5160674" y="1957033"/>
              <a:ext cx="3574757" cy="2441698"/>
            </a:xfrm>
            <a:prstGeom prst="rect">
              <a:avLst/>
            </a:prstGeom>
            <a:solidFill>
              <a:srgbClr val="1F6EA7"/>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chemeClr val="lt1"/>
                  </a:solidFill>
                  <a:latin typeface="Arial"/>
                  <a:ea typeface="Arial"/>
                  <a:cs typeface="Arial"/>
                  <a:sym typeface="Arial"/>
                </a:rPr>
                <a:t>1 2 4 5 7 8</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7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dirty="0"/>
              <a:t>“</a:t>
            </a:r>
            <a:r>
              <a:rPr lang="en-US" sz="3600" dirty="0"/>
              <a:t>c</a:t>
            </a:r>
            <a:r>
              <a:rPr lang="en" sz="3600" dirty="0"/>
              <a:t>ontinue” statement</a:t>
            </a:r>
            <a:endParaRPr dirty="0"/>
          </a:p>
        </p:txBody>
      </p:sp>
      <p:pic>
        <p:nvPicPr>
          <p:cNvPr id="809" name="Google Shape;809;p70"/>
          <p:cNvPicPr preferRelativeResize="0">
            <a:picLocks noGrp="1"/>
          </p:cNvPicPr>
          <p:nvPr>
            <p:ph type="body" idx="1"/>
          </p:nvPr>
        </p:nvPicPr>
        <p:blipFill rotWithShape="1">
          <a:blip r:embed="rId3">
            <a:alphaModFix/>
          </a:blip>
          <a:srcRect/>
          <a:stretch/>
        </p:blipFill>
        <p:spPr>
          <a:xfrm>
            <a:off x="34787" y="1187726"/>
            <a:ext cx="9109213" cy="4532244"/>
          </a:xfrm>
          <a:prstGeom prst="rect">
            <a:avLst/>
          </a:prstGeom>
          <a:noFill/>
          <a:ln>
            <a:noFill/>
          </a:ln>
        </p:spPr>
      </p:pic>
      <p:pic>
        <p:nvPicPr>
          <p:cNvPr id="810" name="Google Shape;810;p70"/>
          <p:cNvPicPr preferRelativeResize="0"/>
          <p:nvPr/>
        </p:nvPicPr>
        <p:blipFill rotWithShape="1">
          <a:blip r:embed="rId4">
            <a:alphaModFix/>
          </a:blip>
          <a:srcRect/>
          <a:stretch/>
        </p:blipFill>
        <p:spPr>
          <a:xfrm>
            <a:off x="3952931" y="3958876"/>
            <a:ext cx="955581" cy="448966"/>
          </a:xfrm>
          <a:prstGeom prst="rect">
            <a:avLst/>
          </a:prstGeom>
          <a:noFill/>
          <a:ln>
            <a:noFill/>
          </a:ln>
        </p:spPr>
      </p:pic>
      <p:pic>
        <p:nvPicPr>
          <p:cNvPr id="811" name="Google Shape;811;p70"/>
          <p:cNvPicPr preferRelativeResize="0"/>
          <p:nvPr/>
        </p:nvPicPr>
        <p:blipFill rotWithShape="1">
          <a:blip r:embed="rId4">
            <a:alphaModFix/>
          </a:blip>
          <a:srcRect/>
          <a:stretch/>
        </p:blipFill>
        <p:spPr>
          <a:xfrm>
            <a:off x="713254" y="3958876"/>
            <a:ext cx="955581" cy="44896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71"/>
          <p:cNvSpPr txBox="1">
            <a:spLocks noGrp="1"/>
          </p:cNvSpPr>
          <p:nvPr>
            <p:ph type="title"/>
          </p:nvPr>
        </p:nvSpPr>
        <p:spPr>
          <a:xfrm>
            <a:off x="1260475" y="371475"/>
            <a:ext cx="7623175" cy="571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en" sz="3600"/>
              <a:t>Q &amp; A</a:t>
            </a:r>
            <a:endParaRPr/>
          </a:p>
        </p:txBody>
      </p:sp>
      <p:pic>
        <p:nvPicPr>
          <p:cNvPr id="817" name="Google Shape;817;p71" descr="MCj02406990000[1]"/>
          <p:cNvPicPr preferRelativeResize="0"/>
          <p:nvPr/>
        </p:nvPicPr>
        <p:blipFill rotWithShape="1">
          <a:blip r:embed="rId3">
            <a:alphaModFix/>
          </a:blip>
          <a:srcRect/>
          <a:stretch/>
        </p:blipFill>
        <p:spPr>
          <a:xfrm>
            <a:off x="1944688" y="1978025"/>
            <a:ext cx="2797175" cy="2024063"/>
          </a:xfrm>
          <a:prstGeom prst="rect">
            <a:avLst/>
          </a:prstGeom>
          <a:noFill/>
          <a:ln>
            <a:noFill/>
          </a:ln>
        </p:spPr>
      </p:pic>
      <p:pic>
        <p:nvPicPr>
          <p:cNvPr id="818" name="Google Shape;818;p71" descr="MCj04165020000[1]"/>
          <p:cNvPicPr preferRelativeResize="0"/>
          <p:nvPr/>
        </p:nvPicPr>
        <p:blipFill rotWithShape="1">
          <a:blip r:embed="rId4">
            <a:alphaModFix/>
          </a:blip>
          <a:srcRect/>
          <a:stretch/>
        </p:blipFill>
        <p:spPr>
          <a:xfrm>
            <a:off x="5649913" y="2103438"/>
            <a:ext cx="1706562" cy="163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Types of loops</a:t>
            </a:r>
            <a:endParaRPr/>
          </a:p>
        </p:txBody>
      </p:sp>
      <p:pic>
        <p:nvPicPr>
          <p:cNvPr id="254" name="Google Shape;254;p7"/>
          <p:cNvPicPr preferRelativeResize="0"/>
          <p:nvPr/>
        </p:nvPicPr>
        <p:blipFill rotWithShape="1">
          <a:blip r:embed="rId3">
            <a:alphaModFix/>
          </a:blip>
          <a:srcRect/>
          <a:stretch/>
        </p:blipFill>
        <p:spPr>
          <a:xfrm>
            <a:off x="0" y="1879507"/>
            <a:ext cx="9144000" cy="3098985"/>
          </a:xfrm>
          <a:prstGeom prst="rect">
            <a:avLst/>
          </a:prstGeom>
          <a:noFill/>
          <a:ln>
            <a:noFill/>
          </a:ln>
        </p:spPr>
      </p:pic>
      <p:sp>
        <p:nvSpPr>
          <p:cNvPr id="2" name="TextBox 1">
            <a:extLst>
              <a:ext uri="{FF2B5EF4-FFF2-40B4-BE49-F238E27FC236}">
                <a16:creationId xmlns:a16="http://schemas.microsoft.com/office/drawing/2014/main" id="{1BD68BF4-9605-4BA1-8177-DFF5F4DF08A3}"/>
              </a:ext>
            </a:extLst>
          </p:cNvPr>
          <p:cNvSpPr txBox="1"/>
          <p:nvPr/>
        </p:nvSpPr>
        <p:spPr>
          <a:xfrm>
            <a:off x="377683" y="2197560"/>
            <a:ext cx="4033476" cy="307777"/>
          </a:xfrm>
          <a:prstGeom prst="rect">
            <a:avLst/>
          </a:prstGeom>
          <a:solidFill>
            <a:schemeClr val="accent4">
              <a:lumMod val="20000"/>
              <a:lumOff val="80000"/>
            </a:schemeClr>
          </a:solidFill>
        </p:spPr>
        <p:txBody>
          <a:bodyPr wrap="none" rtlCol="0">
            <a:spAutoFit/>
          </a:bodyPr>
          <a:lstStyle/>
          <a:p>
            <a:r>
              <a:rPr lang="en-US" altLang="ko-KR" dirty="0"/>
              <a:t>Repeat until the record is shortened by 1 second</a:t>
            </a:r>
            <a:endParaRPr lang="ko-KR" altLang="en-US" dirty="0"/>
          </a:p>
        </p:txBody>
      </p:sp>
      <p:sp>
        <p:nvSpPr>
          <p:cNvPr id="5" name="TextBox 4">
            <a:extLst>
              <a:ext uri="{FF2B5EF4-FFF2-40B4-BE49-F238E27FC236}">
                <a16:creationId xmlns:a16="http://schemas.microsoft.com/office/drawing/2014/main" id="{F206F853-3410-4D99-8C91-9F3F005FE859}"/>
              </a:ext>
            </a:extLst>
          </p:cNvPr>
          <p:cNvSpPr txBox="1"/>
          <p:nvPr/>
        </p:nvSpPr>
        <p:spPr>
          <a:xfrm>
            <a:off x="5110524" y="2190937"/>
            <a:ext cx="2481770" cy="307777"/>
          </a:xfrm>
          <a:prstGeom prst="rect">
            <a:avLst/>
          </a:prstGeom>
          <a:solidFill>
            <a:schemeClr val="accent4">
              <a:lumMod val="20000"/>
              <a:lumOff val="80000"/>
            </a:schemeClr>
          </a:solidFill>
        </p:spPr>
        <p:txBody>
          <a:bodyPr wrap="none" rtlCol="0">
            <a:spAutoFit/>
          </a:bodyPr>
          <a:lstStyle/>
          <a:p>
            <a:r>
              <a:rPr lang="en-US" altLang="ko-KR" dirty="0"/>
              <a:t>Run 10 laps around the track</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Malgun Gothic"/>
              <a:buNone/>
            </a:pPr>
            <a:r>
              <a:rPr lang="en" sz="3600"/>
              <a:t>while statement</a:t>
            </a:r>
            <a:endParaRPr/>
          </a:p>
        </p:txBody>
      </p:sp>
      <p:sp>
        <p:nvSpPr>
          <p:cNvPr id="260" name="Google Shape;260;p8"/>
          <p:cNvSpPr txBox="1">
            <a:spLocks noGrp="1"/>
          </p:cNvSpPr>
          <p:nvPr>
            <p:ph type="body" idx="1"/>
          </p:nvPr>
        </p:nvSpPr>
        <p:spPr>
          <a:xfrm>
            <a:off x="206477" y="1825625"/>
            <a:ext cx="8844116"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
              <a:t>Repeats execution of statements while a given condition is satisfied.</a:t>
            </a:r>
            <a:endParaRPr/>
          </a:p>
        </p:txBody>
      </p:sp>
      <p:pic>
        <p:nvPicPr>
          <p:cNvPr id="261" name="Google Shape;261;p8"/>
          <p:cNvPicPr preferRelativeResize="0"/>
          <p:nvPr/>
        </p:nvPicPr>
        <p:blipFill rotWithShape="1">
          <a:blip r:embed="rId3">
            <a:alphaModFix/>
          </a:blip>
          <a:srcRect/>
          <a:stretch/>
        </p:blipFill>
        <p:spPr>
          <a:xfrm>
            <a:off x="1383792" y="2756510"/>
            <a:ext cx="6376416" cy="3841286"/>
          </a:xfrm>
          <a:prstGeom prst="rect">
            <a:avLst/>
          </a:prstGeom>
          <a:noFill/>
          <a:ln>
            <a:noFill/>
          </a:ln>
        </p:spPr>
      </p:pic>
      <p:sp>
        <p:nvSpPr>
          <p:cNvPr id="262" name="Google Shape;262;p8"/>
          <p:cNvSpPr txBox="1"/>
          <p:nvPr/>
        </p:nvSpPr>
        <p:spPr>
          <a:xfrm>
            <a:off x="2481941" y="3761013"/>
            <a:ext cx="830677" cy="276999"/>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Condition</a:t>
            </a:r>
            <a:endParaRPr sz="1200" b="0" i="0" u="none" strike="noStrike" cap="none">
              <a:solidFill>
                <a:srgbClr val="000000"/>
              </a:solidFill>
              <a:latin typeface="Arial"/>
              <a:ea typeface="Arial"/>
              <a:cs typeface="Arial"/>
              <a:sym typeface="Arial"/>
            </a:endParaRPr>
          </a:p>
        </p:txBody>
      </p:sp>
      <p:sp>
        <p:nvSpPr>
          <p:cNvPr id="263" name="Google Shape;263;p8"/>
          <p:cNvSpPr txBox="1"/>
          <p:nvPr/>
        </p:nvSpPr>
        <p:spPr>
          <a:xfrm>
            <a:off x="2944583" y="4354284"/>
            <a:ext cx="500458"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True</a:t>
            </a:r>
            <a:endParaRPr sz="1200" b="0" i="0" u="none" strike="noStrike" cap="none">
              <a:solidFill>
                <a:srgbClr val="000000"/>
              </a:solidFill>
              <a:latin typeface="Arial"/>
              <a:ea typeface="Arial"/>
              <a:cs typeface="Arial"/>
              <a:sym typeface="Arial"/>
            </a:endParaRPr>
          </a:p>
        </p:txBody>
      </p:sp>
      <p:sp>
        <p:nvSpPr>
          <p:cNvPr id="264" name="Google Shape;264;p8"/>
          <p:cNvSpPr txBox="1"/>
          <p:nvPr/>
        </p:nvSpPr>
        <p:spPr>
          <a:xfrm>
            <a:off x="5959926" y="4283527"/>
            <a:ext cx="500458"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True</a:t>
            </a:r>
            <a:endParaRPr sz="1200" b="0" i="0" u="none" strike="noStrike" cap="none">
              <a:solidFill>
                <a:srgbClr val="000000"/>
              </a:solidFill>
              <a:latin typeface="Arial"/>
              <a:ea typeface="Arial"/>
              <a:cs typeface="Arial"/>
              <a:sym typeface="Arial"/>
            </a:endParaRPr>
          </a:p>
        </p:txBody>
      </p:sp>
      <p:sp>
        <p:nvSpPr>
          <p:cNvPr id="265" name="Google Shape;265;p8"/>
          <p:cNvSpPr txBox="1"/>
          <p:nvPr/>
        </p:nvSpPr>
        <p:spPr>
          <a:xfrm>
            <a:off x="3750126" y="3581399"/>
            <a:ext cx="559769"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False</a:t>
            </a:r>
            <a:endParaRPr sz="1200" b="0" i="0" u="none" strike="noStrike" cap="none">
              <a:solidFill>
                <a:srgbClr val="000000"/>
              </a:solidFill>
              <a:latin typeface="Arial"/>
              <a:ea typeface="Arial"/>
              <a:cs typeface="Arial"/>
              <a:sym typeface="Arial"/>
            </a:endParaRPr>
          </a:p>
        </p:txBody>
      </p:sp>
      <p:sp>
        <p:nvSpPr>
          <p:cNvPr id="266" name="Google Shape;266;p8"/>
          <p:cNvSpPr txBox="1"/>
          <p:nvPr/>
        </p:nvSpPr>
        <p:spPr>
          <a:xfrm>
            <a:off x="6180499" y="3622513"/>
            <a:ext cx="559769" cy="27699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False</a:t>
            </a:r>
            <a:endParaRPr sz="1200" b="0" i="0" u="none" strike="noStrike" cap="none">
              <a:solidFill>
                <a:srgbClr val="000000"/>
              </a:solidFill>
              <a:latin typeface="Arial"/>
              <a:ea typeface="Arial"/>
              <a:cs typeface="Arial"/>
              <a:sym typeface="Arial"/>
            </a:endParaRPr>
          </a:p>
        </p:txBody>
      </p:sp>
      <p:sp>
        <p:nvSpPr>
          <p:cNvPr id="267" name="Google Shape;267;p8"/>
          <p:cNvSpPr/>
          <p:nvPr/>
        </p:nvSpPr>
        <p:spPr>
          <a:xfrm>
            <a:off x="5975247" y="2871994"/>
            <a:ext cx="2177199" cy="523220"/>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Hasn't it been more than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30 minutes?</a:t>
            </a:r>
            <a:endParaRPr sz="1400" b="0" i="0" u="none" strike="noStrike" cap="none">
              <a:solidFill>
                <a:srgbClr val="000000"/>
              </a:solidFill>
              <a:latin typeface="Arial"/>
              <a:ea typeface="Arial"/>
              <a:cs typeface="Arial"/>
              <a:sym typeface="Arial"/>
            </a:endParaRPr>
          </a:p>
        </p:txBody>
      </p:sp>
      <p:sp>
        <p:nvSpPr>
          <p:cNvPr id="268" name="Google Shape;268;p8"/>
          <p:cNvSpPr txBox="1"/>
          <p:nvPr/>
        </p:nvSpPr>
        <p:spPr>
          <a:xfrm>
            <a:off x="2507226" y="4975123"/>
            <a:ext cx="832279" cy="276999"/>
          </a:xfrm>
          <a:prstGeom prst="rect">
            <a:avLst/>
          </a:prstGeom>
          <a:solidFill>
            <a:srgbClr val="E1EF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Sentence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Malgun Gothic"/>
              <a:buNone/>
            </a:pPr>
            <a:r>
              <a:rPr lang="en" dirty="0"/>
              <a:t>“while” statement</a:t>
            </a:r>
            <a:endParaRPr dirty="0"/>
          </a:p>
        </p:txBody>
      </p:sp>
      <p:pic>
        <p:nvPicPr>
          <p:cNvPr id="274" name="Google Shape;274;p9"/>
          <p:cNvPicPr preferRelativeResize="0">
            <a:picLocks noGrp="1"/>
          </p:cNvPicPr>
          <p:nvPr>
            <p:ph type="body" idx="1"/>
          </p:nvPr>
        </p:nvPicPr>
        <p:blipFill rotWithShape="1">
          <a:blip r:embed="rId3">
            <a:alphaModFix/>
          </a:blip>
          <a:srcRect/>
          <a:stretch/>
        </p:blipFill>
        <p:spPr>
          <a:xfrm>
            <a:off x="628650" y="2836280"/>
            <a:ext cx="7886700" cy="2330027"/>
          </a:xfrm>
          <a:prstGeom prst="rect">
            <a:avLst/>
          </a:prstGeom>
          <a:noFill/>
          <a:ln>
            <a:noFill/>
          </a:ln>
        </p:spPr>
      </p:pic>
      <p:sp>
        <p:nvSpPr>
          <p:cNvPr id="275" name="Google Shape;275;p9"/>
          <p:cNvSpPr txBox="1"/>
          <p:nvPr/>
        </p:nvSpPr>
        <p:spPr>
          <a:xfrm>
            <a:off x="4822724" y="3362635"/>
            <a:ext cx="1548822" cy="2616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Arial"/>
                <a:ea typeface="Arial"/>
                <a:cs typeface="Arial"/>
                <a:sym typeface="Arial"/>
              </a:rPr>
              <a:t>Conditional statement</a:t>
            </a:r>
            <a:endParaRPr sz="1050" b="0" i="0" u="none" strike="noStrike" cap="none">
              <a:solidFill>
                <a:srgbClr val="000000"/>
              </a:solidFill>
              <a:latin typeface="Arial"/>
              <a:ea typeface="Arial"/>
              <a:cs typeface="Arial"/>
              <a:sym typeface="Arial"/>
            </a:endParaRPr>
          </a:p>
        </p:txBody>
      </p:sp>
      <p:sp>
        <p:nvSpPr>
          <p:cNvPr id="276" name="Google Shape;276;p9"/>
          <p:cNvSpPr txBox="1"/>
          <p:nvPr/>
        </p:nvSpPr>
        <p:spPr>
          <a:xfrm>
            <a:off x="5648634" y="3760839"/>
            <a:ext cx="2489784" cy="415498"/>
          </a:xfrm>
          <a:prstGeom prst="rect">
            <a:avLst/>
          </a:prstGeom>
          <a:solidFill>
            <a:srgbClr val="D8E2F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Arial"/>
                <a:ea typeface="Arial"/>
                <a:cs typeface="Arial"/>
                <a:sym typeface="Arial"/>
              </a:rPr>
              <a:t>If the condition is true, the statement 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50"/>
              <a:buFont typeface="Arial"/>
              <a:buNone/>
            </a:pPr>
            <a:r>
              <a:rPr lang="en" sz="1050" b="0" i="0" u="none" strike="noStrike" cap="none">
                <a:solidFill>
                  <a:srgbClr val="000000"/>
                </a:solidFill>
                <a:latin typeface="Arial"/>
                <a:ea typeface="Arial"/>
                <a:cs typeface="Arial"/>
                <a:sym typeface="Arial"/>
              </a:rPr>
              <a:t>executed repeatedly.</a:t>
            </a:r>
            <a:endParaRPr sz="105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가을">
  <a:themeElements>
    <a:clrScheme name="가을">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3588</Words>
  <Application>Microsoft Office PowerPoint</Application>
  <PresentationFormat>화면 슬라이드 쇼(4:3)</PresentationFormat>
  <Paragraphs>598</Paragraphs>
  <Slides>63</Slides>
  <Notes>63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63</vt:i4>
      </vt:variant>
    </vt:vector>
  </HeadingPairs>
  <TitlesOfParts>
    <vt:vector size="73" baseType="lpstr">
      <vt:lpstr>Arial</vt:lpstr>
      <vt:lpstr>Malgun Gothic</vt:lpstr>
      <vt:lpstr>Noto Sans Symbols</vt:lpstr>
      <vt:lpstr>Jost</vt:lpstr>
      <vt:lpstr>Trebuchet MS</vt:lpstr>
      <vt:lpstr>Century Schoolbook</vt:lpstr>
      <vt:lpstr>Twentieth Century</vt:lpstr>
      <vt:lpstr>Gulim</vt:lpstr>
      <vt:lpstr>Office 테마</vt:lpstr>
      <vt:lpstr>가을</vt:lpstr>
      <vt:lpstr>Ch.7 Loops​ </vt:lpstr>
      <vt:lpstr>What you will learn in this chapter</vt:lpstr>
      <vt:lpstr>repeat</vt:lpstr>
      <vt:lpstr>Why is repetition necessary ?</vt:lpstr>
      <vt:lpstr>Why is repetition important ?</vt:lpstr>
      <vt:lpstr>repeat structure</vt:lpstr>
      <vt:lpstr>Types of loops</vt:lpstr>
      <vt:lpstr>while statement</vt:lpstr>
      <vt:lpstr>“while” statement</vt:lpstr>
      <vt:lpstr>Example</vt:lpstr>
      <vt:lpstr>while statement execution process</vt:lpstr>
      <vt:lpstr>while statement execution process</vt:lpstr>
      <vt:lpstr>Example #1</vt:lpstr>
      <vt:lpstr>Example #2</vt:lpstr>
      <vt:lpstr>Example #3</vt:lpstr>
      <vt:lpstr>Example #3</vt:lpstr>
      <vt:lpstr>Example #5</vt:lpstr>
      <vt:lpstr>Example #5</vt:lpstr>
      <vt:lpstr>if and while statements</vt:lpstr>
      <vt:lpstr>Causion: while loops</vt:lpstr>
      <vt:lpstr>True and False</vt:lpstr>
      <vt:lpstr>Conventional form</vt:lpstr>
      <vt:lpstr>caution</vt:lpstr>
      <vt:lpstr>Sentinel ( Using sentinel value )</vt:lpstr>
      <vt:lpstr>Problem of calculating the average of  grades (How to design &amp; implement)</vt:lpstr>
      <vt:lpstr>The problem of finding the average of grades</vt:lpstr>
      <vt:lpstr>The problem of finding the average of grades</vt:lpstr>
      <vt:lpstr>Sentinel Example 1/2</vt:lpstr>
      <vt:lpstr>Sentinel Example 2/2</vt:lpstr>
      <vt:lpstr>“do...while” statement</vt:lpstr>
      <vt:lpstr>“do-while” statement</vt:lpstr>
      <vt:lpstr>Example #1</vt:lpstr>
      <vt:lpstr>Example #1</vt:lpstr>
      <vt:lpstr>Example #2</vt:lpstr>
      <vt:lpstr>Example #2</vt:lpstr>
      <vt:lpstr>for loop</vt:lpstr>
      <vt:lpstr>Structure of “for” statement</vt:lpstr>
      <vt:lpstr>Initial expression, conditional expression, incremental expression</vt:lpstr>
      <vt:lpstr>Example </vt:lpstr>
      <vt:lpstr>The execution process of “for”</vt:lpstr>
      <vt:lpstr>The execution process of “for”</vt:lpstr>
      <vt:lpstr>Example #2</vt:lpstr>
      <vt:lpstr>Example #2</vt:lpstr>
      <vt:lpstr>Example #3</vt:lpstr>
      <vt:lpstr>Example #3</vt:lpstr>
      <vt:lpstr>Relationship between while loop and for loop</vt:lpstr>
      <vt:lpstr>Variables can be declared inside “for” loops</vt:lpstr>
      <vt:lpstr>Tip </vt:lpstr>
      <vt:lpstr>Various forms of increasing and      decreasing formulas</vt:lpstr>
      <vt:lpstr>Various forms of increasing and decreasing formulas</vt:lpstr>
      <vt:lpstr>Nested loop</vt:lpstr>
      <vt:lpstr>Example #1</vt:lpstr>
      <vt:lpstr>Example #1</vt:lpstr>
      <vt:lpstr>Example #2</vt:lpstr>
      <vt:lpstr>Example #2</vt:lpstr>
      <vt:lpstr>Infinite loop</vt:lpstr>
      <vt:lpstr>When infinite loops are useful</vt:lpstr>
      <vt:lpstr>“break” statement</vt:lpstr>
      <vt:lpstr>The only case you need “goto” statement </vt:lpstr>
      <vt:lpstr>goto statement</vt:lpstr>
      <vt:lpstr>continue statement</vt:lpstr>
      <vt:lpstr>“continue” statement</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Ch.7 Loops</dc:title>
  <dc:creator>천인국</dc:creator>
  <cp:lastModifiedBy>Administrator</cp:lastModifiedBy>
  <cp:revision>4</cp:revision>
  <dcterms:created xsi:type="dcterms:W3CDTF">2007-06-29T06:43:39Z</dcterms:created>
  <dcterms:modified xsi:type="dcterms:W3CDTF">2025-10-20T07:46:46Z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TC010187211033</vt:lpwstr>
  </property>
</Properties>
</file>