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57A5A1F4-304C-4D53-BE8E-F90D56A3FF6A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BDDDB6BC-F8D3-4365-A4E5-30EE2C715FB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igitalinnovationone/trilha-net-explorando-desafio" TargetMode="External"/><Relationship Id="rId2" Type="http://schemas.openxmlformats.org/officeDocument/2006/relationships/hyperlink" Target="https://github.com/leonardo-buta" TargetMode="External"/><Relationship Id="rId3" Type="http://schemas.openxmlformats.org/officeDocument/2006/relationships/hyperlink" Target="https://www.linkedin.com/in/leonardo-buta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560;g122ee73d252_0_0"/>
          <p:cNvSpPr/>
          <p:nvPr/>
        </p:nvSpPr>
        <p:spPr>
          <a:xfrm>
            <a:off x="565560" y="44856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Desafio de projeto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A7B28403-6D7B-41D5-94E2-2CCA4F6E86B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82" name="Google Shape;562;g122ee73d252_0_ 1" descr=""/>
          <p:cNvPicPr/>
          <p:nvPr/>
        </p:nvPicPr>
        <p:blipFill>
          <a:blip r:embed="rId1"/>
          <a:stretch/>
        </p:blipFill>
        <p:spPr>
          <a:xfrm>
            <a:off x="152280" y="1445400"/>
            <a:ext cx="6775200" cy="354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567;g12597753775_0_167"/>
          <p:cNvSpPr/>
          <p:nvPr/>
        </p:nvSpPr>
        <p:spPr>
          <a:xfrm>
            <a:off x="565560" y="1293120"/>
            <a:ext cx="801648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Repositório do desafio:</a:t>
            </a:r>
            <a:endParaRPr b="0" lang="pt-BR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-US" sz="19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https://github.com/digitalinnovationone/trilha-net-explorando-desafio</a:t>
            </a:r>
            <a:endParaRPr b="0" lang="pt-BR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endParaRPr b="0" lang="pt-BR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endParaRPr b="0" lang="pt-BR" sz="1900" spc="-1" strike="noStrike">
              <a:latin typeface="Arial"/>
            </a:endParaRPr>
          </a:p>
        </p:txBody>
      </p:sp>
      <p:sp>
        <p:nvSpPr>
          <p:cNvPr id="84" name="Google Shape;568;g12597753775_0_ 1"/>
          <p:cNvSpPr/>
          <p:nvPr/>
        </p:nvSpPr>
        <p:spPr>
          <a:xfrm>
            <a:off x="565560" y="44856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Desafio de projeto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DC5ABC1-03BC-46AE-A0B4-12C246C6525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86" name="Google Shape;570;g12597753775_0_ 1"/>
          <p:cNvSpPr/>
          <p:nvPr/>
        </p:nvSpPr>
        <p:spPr>
          <a:xfrm>
            <a:off x="578520" y="2541240"/>
            <a:ext cx="7990920" cy="20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Canal Youtube: Leonardo Buta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GitHub: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https://github.com/leonardo-buta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Linkedin: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3"/>
              </a:rPr>
              <a:t>https://www.linkedin.com/in/leonardo-buta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Instagram: @llbuta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87" name="Google Shape;571;g12597753775_0_ 1" descr=""/>
          <p:cNvPicPr/>
          <p:nvPr/>
        </p:nvPicPr>
        <p:blipFill>
          <a:blip r:embed="rId4"/>
          <a:stretch/>
        </p:blipFill>
        <p:spPr>
          <a:xfrm>
            <a:off x="349920" y="378252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572;g12597753775_0_ 1" descr=""/>
          <p:cNvPicPr/>
          <p:nvPr/>
        </p:nvPicPr>
        <p:blipFill>
          <a:blip r:embed="rId5"/>
          <a:stretch/>
        </p:blipFill>
        <p:spPr>
          <a:xfrm>
            <a:off x="307440" y="3388680"/>
            <a:ext cx="393120" cy="39312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573;g12597753775_0_ 1" descr=""/>
          <p:cNvPicPr/>
          <p:nvPr/>
        </p:nvPicPr>
        <p:blipFill>
          <a:blip r:embed="rId6"/>
          <a:stretch/>
        </p:blipFill>
        <p:spPr>
          <a:xfrm>
            <a:off x="349920" y="307980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574;g12597753775_0_ 1" descr=""/>
          <p:cNvPicPr/>
          <p:nvPr/>
        </p:nvPicPr>
        <p:blipFill>
          <a:blip r:embed="rId7"/>
          <a:stretch/>
        </p:blipFill>
        <p:spPr>
          <a:xfrm>
            <a:off x="349920" y="272304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575;g12597753775_0_ 1" descr=""/>
          <p:cNvPicPr/>
          <p:nvPr/>
        </p:nvPicPr>
        <p:blipFill>
          <a:blip r:embed="rId8"/>
          <a:stretch/>
        </p:blipFill>
        <p:spPr>
          <a:xfrm>
            <a:off x="6018840" y="448560"/>
            <a:ext cx="1446480" cy="144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2022-05-10T17:30:41Z</dcterms:modified>
  <cp:revision>1</cp:revision>
  <dc:subject/>
  <dc:title/>
</cp:coreProperties>
</file>