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1" r:id="rId4"/>
    <p:sldId id="274" r:id="rId5"/>
    <p:sldId id="275" r:id="rId6"/>
    <p:sldId id="276" r:id="rId7"/>
    <p:sldId id="279" r:id="rId8"/>
    <p:sldId id="277" r:id="rId9"/>
    <p:sldId id="283" r:id="rId10"/>
    <p:sldId id="282" r:id="rId11"/>
    <p:sldId id="28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D7AFFF"/>
    <a:srgbClr val="CC99FF"/>
    <a:srgbClr val="90E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06:17:10.274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3700 4040 1005 0,'0'0'409'0,"0"0"-215"16,0 0-16-16,0 0-44 0,0 0-38 16,0 0-29-1,0 0 1-15,0 0 16 0,0 0 3 16,0 0 9-16,0 0 2 15,0 0 2-15,0-2-17 16,0-2-24-16,0-5-12 16,0-2-27-16,0-4-5 15,0-5-9-15,0-3 1 16,0 1 2-16,-2-3-7 16,-2 0-1-16,4 0 8 15,-4-2-1-15,2 2-7 16,-2-2 15-16,4 0-10 15,-2 1 3-15,-3-3 2 16,3-1-10-16,-2 0 5 0,4-3-6 16,0 1 2-16,-2-1-2 15,2 0 6-15,0 0-5 16,0 0 5-16,0-1-6 16,-4 2 1-16,2 0 11 15,2 1-11 1,0-3 8-16,0 4-7 15,0-1 4-15,0 2-5 0,0 0 1 16,-4 0-1-16,4 0 11 16,0 1-11-16,0 0 0 15,0-1 1-15,0-2 7 16,-2 2-9-16,2-3 0 16,-4-4 5-16,4 1-5 15,0-2 6-15,-2-1-6 16,-3 0 0-16,5 0 0 15,0 2 3-15,-2 0-3 16,2 1 0-16,-4 0 1 0,4 3-1 16,-2 2 1-1,-2-2-1-15,4-3 1 0,-2 2-1 16,2-2 4-16,-4-1-4 16,2-3-1-16,2 2-1 15,0-6 2-15,-4 0-1 16,2 1 1-16,-5 1-1 15,7 3 1-15,-4 4-1 16,-2 5 1-16,6 4 0 16,-2 3 0-16,2 0 1 15,-4 1-1-15,4-3 0 16,0-3-2-16,0-3-5 16,0-2 7-16,0-4-7 15,0 0 5-15,0-1-4 16,-4-1-4-16,4-1 4 0,-2 4 0 15,-3 0-2-15,5 5 7 16,-2 2-5-16,-2 5 6 16,4 1-1-16,-2 4 0 15,-2 4 0-15,2 1-4 16,2 4 4-16,0 1-1 16,-4 4-8-16,4 0 9 0,0 2-6 15,0 1 6-15,0 0-1 16,0 1 2-16,-2-3 0 15,2 0 6-15,0-1-6 16,0-1 6-16,0 2-6 16,0 2-6-1,0 1 5-15,0 0 1 16,-4 0-9-16,4 0 0 16,0 0-1-16,0 0-2 15,0 0-3-15,0 0 3 16,-2 0-1-16,2 0 5 15,0 0-1-15,0 0 2 16,0 0-7-16,0 0-1 0,0 0-1 16,0 0 3-16,0 0 13 15,0 0 0-15,0 0 1 16,0 0 0-16,0 0 0 16,0 0-1-16,0 0 0 15,0 0 1-15,0 0 5 16,0 0-6-16,0 0-2 15,0 0 2-15,0 0-1 16,0 0-1-16,0 0 0 16,0 0 1-16,0 0-6 0,0 0 6 0,0 0-6 15,0 0 6-15,0 0 0 16,0 0-5-16,0 0 6 16,0 0-10-16,0 0 10 15,0 0 0-15,0 0 0 16,0 0 0-16,0 0 1 15,2 0 0-15,2 0-1 16,2 0 0-16,0 0 1 0,2 0-1 16,3-2 1-16,1 1-1 15,5-2 0-15,-3 0 6 16,5 1-6-16,-3-3 0 16,3 2 0-16,4-2 0 15,-3 2 0-15,3-1 0 16,2 1 0-16,-2 0 1 15,1-1-1-15,-3 0 0 16,6 0 0-16,-6 0 1 16,1 1 0-16,-1 0-1 15,-2 1 0-15,-3 1 0 16,3-1 0-16,4 0 0 16,-5-1 0-16,5 0 1 0,-2-2 0 15,1 0-1 1,-1 0 0-16,-4 0 1 0,-1 1-1 15,-4 1 1-15,-5 2-1 16,-1 1 1-16,-4-2-1 16,2 2 2-16,-2 0-2 15,2 0 1-15,-2-1-1 16,5 1 0-16,-3 0 0 16,-4-2-1-16,6 2 2 15,-4 0-2-15,-2 0 1 16,0 0 0-16,0 0-1 15,0 0-3-15,0 0 3 16,0 0-6-16,4 0 7 16,-4 0 1-1,6 0-1-15,-6 0 0 16,2 0 5-16,2 0-5 16,-1 0-1-16,1 0 1 15,-2 0-1-15,2 0-3 16,0 3 3-16,2 0 0 15,-4 1 0-15,4 1 1 16,-1 0 0-16,1 1 6 16,-4 0-5-16,4 1-2 15,0 2-7-15,0 0 7 0,5 2 1 16,-5 2-1 0,2 2 0-16,3 4 1 0,-1 1-1 15,2 1 1-15,1 0 6 16,-1 0-6-16,-4 1 0 15,5-3 0-15,-3 2 1 16,-2-1-1-16,7 0 0 16,-7 0-1-16,3-3 1 15,-3 1 0-15,2-2 5 16,-2 2-5-16,3-1 0 16,-3-2 0-16,2 2-1 15,3 0 7-15,-3-1-8 16,-2 4 10-16,5-2-14 15,-3-2 13-15,2 3-10 16,3-1 9-16,-3 0-6 0,1-2 2 16,1 0-2-1,-1-1 2-15,-1 2-2 0,0 0 0 16,3 2 1-16,1 0 1 16,1 1-1-16,-5 0-2 15,7 1 1-15,-7 0 0 16,3-1 2-16,-3 0-1 15,1-2-1-15,3-1 1 16,-3 1 0-16,3 2 6 0,-3 0-6 16,-1 1 13-16,2 0-14 15,3 0 1-15,-5-2 1 16,5-1-1-16,-9-1 8 16,5 0-9-16,-1 0 8 15,4 1-7-15,-3 2-1 16,3 2 11-16,-3 1 2 15,5 1-3-15,-3 0-10 16,1-3 0-16,-3-1 6 16,-3-6-6-16,-2-3 1 15,-3-4 0-15,-3-4 7 16,2-1-2-16,-4-2 7 16,0 0 6-16,0 0 1 15,0 0-5-15,0-17-15 16,0-2-171-16,0-2-695 0</inkml:trace>
  <inkml:trace contextRef="#ctx0" brushRef="#br0" timeOffset="1">5108 2507 434 0,'0'0'295'0,"0"0"-64"0,0 0-42 16,0 0-44-16,0 0-35 16,0 0 8-16,0 0 23 15,0-4 15-15,0 3-25 16,0-1-4-16,0 1-14 16,0-2-31-16,0-1-7 15,0-2-1-15,0-2-25 16,0 1-9-16,0-4-4 15,6 0-20-15,0-3-1 16,-2 0-1-16,5-1-13 16,-5-2 10-16,2 0-2 15,0 0 1-15,0-1-1 0,-4-1-2 16,5 1-1 0,-3-2 3-16,2 0-3 0,0-1 5 15,-2 0-11-15,3-2 1 16,-1 3 4-16,0-2-4 15,-4 1-1-15,4-2 1 16,0 1 6-16,1-1-7 16,-1-1 0-16,0 1 0 15,0 0 1-15,0-1 0 16,1 0 1-16,-3 1-1 16,2 2-1-16,-2 0 1 15,-2 2 1-15,2 2 6 16,-2 0-8-16,2 2 1 15,-4 0 5-15,3-2-4 16,1-1 5-16,-4-1-7 0,0 0 0 16,6-4 4-16,-6 1-4 15,2 0 0-15,-2 2-3 16,4 0 4-16,-2 3-1 16,-2 0 0-16,0-1 1 15,4-1 2-15,-4 0 3 16,0-1-12-16,2 0 12 15,-2 1-6-15,0-1 0 16,4-1 0-16,-1-3 0 16,1 0 0-16,-4 1-1 15,2 2-2-15,2 2-3 16,-4 4 11-16,2 2-5 0,-2 4 0 16,0 3 0-16,0 2-1 15,4 1-14-15,-4 0 9 16,0-1 6-16,2-2-1 15,-2-1 1-15,0 0 7 16,0-2-7-16,4 2 0 16,-4 0-6-16,0 3 6 15,0 0-1-15,0 2 1 16,0-2-6-16,2 3-1 16,-2 0-1-16,0-1 7 15,0 2-1-15,0 0 1 16,0 0-10-16,0 0-5 15,0 0 7-15,0 0 8 0,0 0-8 16,0 0-1-16,0 0-6 16,0 0 4-16,0 0 9 15,0 0 3-15,0 0 13 16,0 0 14-16,0 0-26 16,0 0 17-16,0 0 3 15,0 0 9-15,0 0-5 16,0 0-7-16,0 0 2 15,0 0-14-15,0 0 0 16,0 0-5-16,0 0-1 16,0 0 0-16,0 0 1 0,0 0 0 15,0 0 8-15,0 0-9 16,0 0 0-16,0 0 1 16,0 0-1-16,0 0-7 0,0 0 5 15,0 0 4-15,0 0-4 16,0 0 2-16,0 0 0 15,0 0-6-15,0 0-6 16,0 0 12-16,0 0-8 16,0 0 8-16,7 0 1 15,3 0-1-15,-4 0 0 16,0 0 0-16,5 0 0 0,-3 0 0 16,2 0 0-16,3-2 0 15,1 1-1-15,3-1 1 16,1-3 0-16,-1 3 0 15,1-3 1-15,1 4-2 16,-5-2 1-16,1 3 0 16,-1 0 1-16,-1 0-1 15,-1-1 0-15,5 1-5 16,-3-3 5-16,3 3 0 16,1-3 2-16,5 0-1 0,-4-1-1 15,1 2 2 1,1-3-1-16,0 2 0 0,1 0-1 15,-7 2 0-15,4-1 0 16,-3 1 1-16,3 1 0 16,-7 0-1-16,5 0-1 15,-5 0 1-15,2 0 0 16,3-2 0-16,2-1 1 16,-1 1-1-16,7-3 0 15,-2 3 0-15,2 0 0 16,-7-1 0-16,1 2 0 15,-3 0-1-15,-7 1 1 0,1-2 0 16,-4 2 0 0,4 0 0-16,-7-1-1 0,1 1 1 15,2 0 0-15,-6 0 0 32,2 0 0-32,2 0 0 15,-4 0 0-15,0 0 0 16,0 0 2-16,0 0-2 15,0 0 0-15,0 0-1 16,0 0 1-16,2 0 0 16,-2-2 0-16,0 2 0 15,0 0-1-15,0 0 1 0,0 0-1 16,4 0 0-16,-2 0 0 16,5 0 1-16,-3 0-1 15,-2 0 1-15,2 0-1 16,2-1-7-16,0 0 2 15,0 1-12-15,1-2 6 16,-3 0-5-16,2 2 15 16,-6 0-5-16,0 0 7 15,0 0 0-15,0 0 0 16,0 0 0-16,0 0 0 16,0 0 0-16,0 0-6 0,0 0 5 15,0 0 1-15,0 0 0 16,0 0 0-16,0 0 0 15,0 0 0-15,0 0 1 16,0 0-1-16,0 0-6 16,0 0 5-16,0 0 1 15,0 0-8-15,0 0 9 16,0 0-2-16,0 0 1 16,0 0 0-16,0 0 0 15,0 0-1-15,0 0 1 0,0 0 0 16,2 0-12-16,-2 2-5 15,4 2 17-15,-2 1 0 16,2-1 1-16,-2-1 9 16,-2-1-10-16,5 2 4 15,-3-1-4-15,-2 0 0 16,0 0 0-16,4 0-1 16,-2 0 1-16,-2 1 0 15,4 0 0-15,-4-2 3 16,2 1-3-16,2 0-2 15,-2-1 2-15,-2 3 0 0,4 0 0 16,-4 1-1-16,7 0-8 16,-5 1 9-16,-2 0 1 0,6-1 1 15,-2 1-1-15,-2 2 0 16,2-3 1-16,-2 0-1 16,2 2 0-16,-4 1-1 15,3-1-2-15,1 1 2 16,-2-1-1-16,-2 0 1 15,4-1 0-15,0 2 0 16,-2-1 2-16,2 0-1 16,-4 3 0-16,2 0 0 15,2-1-1-15,-4 1 0 16,7 0 0-16,-7 2-6 16,2-2 6-16,2 2 0 15,-4 2-6 1,2-3 6-16,2 2 1 0,-4 0 0 15,2 0-1-15,-2 0 1 16,6 2 0-16,-2-2 6 16,-4 2-7-16,7 0 1 15,-5 4 0-15,2-1 0 16,-4 0 5-16,6 4-6 16,-4-2 0-16,2 2-2 15,-2-2 2-15,4 0 0 16,1 0 0-16,-3-1 1 15,2 0 0-15,0 0 0 16,-2 0-1-16,3 2 2 0,-1 0 6 16,0 1-8-16,0 2-1 15,0 1 1-15,1 1 0 16,-1-2 11-16,0 0-11 16,0 0 0-16,-4-2 1 15,4 0-1-15,-1-1 0 16,-3 1 2-16,6 1-2 15,-6 1 0-15,4 2 2 16,-2 3 7 0,-2 1-9-16,5 3 0 0,-3 1 0 15,-2 2 10-15,2 1-10 16,2-2-1-16,0 0 0 16,-4-2 1-16,5 0 1 15,-3 1-1-15,-2-3 1 16,2 1-1-16,2 3 0 15,-4 0 0-15,4 2 2 16,1 0-2-16,1 3 1 0,-6-1 0 16,4-1 10-16,0 2-11 15,1-5 2-15,-3 2-1 16,2-4 8-16,0 2-8 16,0-3-1-16,0 1 2 15,-3 2-2-15,3-1 6 16,-2 2-6-16,2-2 1 15,0 0 0-15,-4-1 0 16,2-3 0-16,3-1 5 0,-1-3-1 16,-2-2-4-16,2-2-1 15,0 4 0-15,-4-1 7 16,5 2-6-16,-3 5 8 16,2-2 8-16,-4 1-9 15,2-2 1-15,-2-3-9 16,2-5 6-16,-2 0-5 15,3-5 0-15,-3-3 6 16,2-3 1-16,-2-3-1 16,-2 0-7-16,0 3 1 15,6 1 0-15,-2 6 8 0,-2 1-7 16,2 2 26-16,-4-2-4 16,2 1-3-16,3-5-6 15,-3-5-5-15,-2-3-2 16,4-3 1-16,-4-1-8 15,0-2-1-15,0 2 8 16,0 0-8-16,4 2 12 16,-4 4 6-16,2 4 0 15,-2 2-6-15,4 4 22 16,-4-4-1-16,2-1-8 0,2-4 2 16,-4-3-18-1,0-4 5-15,2-3-13 0,-2 1 12 16,0-1-5-16,0 0 2 15,0 0-8-15,0 0 5 16,0 0-6-16,0 0 0 16,0 0 6-16,0 0-7 15,0 0 1-15,0 0 1 16,0 0 5-16,0 0-6 16,0 0 5-16,0 0 1 0,0 0-7 15,0 0 1-15,0 0 0 16,0 0-1-16,-6 0 1 15,4-1-1-15,-4 1 1 16,-2-2-1-16,1 2 0 16,1-1 0-1,0 0 0-15,0-1 0 16,0 2 6-16,-3-3-6 16,-3 2 0-16,0 0 0 15,-5-1 0-15,-2 1 0 16,-3 1-1-16,-3 0 0 15,0 0 1-15,-4 0 1 16,2 3-1-16,-2-1 0 16,-2 1 0-16,2 0 1 15,-2-2-1-15,2 1 1 16,-2-1 0-16,5 1-1 0,-3-1 0 16,0 3 0-16,8 1 2 15,-4 0-2-15,2 1 0 16,-1 1 0-16,1 2 5 15,4-2-5-15,-3-1 0 16,7 1 0-16,-1 0 0 16,1-2 0-16,5 0 1 15,2 0-2-15,-3-3 2 16,9 1-2-16,-2-1 1 16,2-1 0-16,2-1 1 15,0 0-1-15,0 0 0 0,0 0 0 16,0 0 0-16,0 0 0 15,0 0 1-15,0 0-1 16,0 0 0-16,0 0 0 16,0 0-1-16,0 0-1 15,-4-1 1-15,4-4 1 16,-4 0-1-16,2-1 0 16,-3-2 0-16,3-1 0 15,2-2-4-15,-4-1 5 16,2 0 0-16,-4-1 0 0,6 1-7 15,0 0 7-15,-4 0 0 16,4-1 2-16,-2 1 1 16,2-1-3-16,-4 0 0 15,2 0 1-15,2 0 5 16,-5 1-5-16,-1-2 5 16,6 0-6-16,-2-3 0 15,-4 0 0-15,6-2 1 16,-4 0-1-16,2 1 0 0,-2-2 0 15,2 1-1-15,2 1 1 16,-5 0-1-16,3-1 1 16,-2 2 1-16,2-3 0 15,2 2-1-15,-4-3 1 16,2-2-1-16,-2 1 0 16,0-1 1-16,-3-1 5 15,1 2-6-15,6-1 1 16,-6 3 0-16,4 2 0 15,-2 0-1-15,2 1 2 16,-4 1-1-16,1-2-1 16,-1 0 1-16,4-1 0 0,-2-1 0 15,2 0-1-15,-2 2-2 16,2 0 2-16,-2 0 0 16,4-1-10-16,-2 1 10 15,-5 0-6-15,7-1 6 16,-4-1 0-1,2-1 2-15,-2 0-1 16,2 0-1-16,2 2 2 16,-4-2-2-16,4 2 0 15,0-1-1-15,0 0-4 16,0 2 5-16,0 1 0 0,0 0 1 0,0 2 0 16,0-1-1-1,0 2 1-15,0 0 7 0,0-1-8 16,0 0 0-1,0 0 0 1,0-5 0-16,0 2 0 0,0 2-1 16,0 0 1-16,0 1 1 0,0 1-1 15,0 1 0-15,0-1 0 16,-2 1 1 0,2-1-1-16,-4 0 0 15,4 0 0-15,0 0-8 16,0-2 8-16,-4 1-1 15,4-2-16-15,-7 3 16 0,7 0-10 0,0 1 11 16,-2 4-2-16,2 2 1 16,0 0-9-16,0 1-8 15,0 2-3-15,-4 0 3 16,4 2 9-16,0-2-9 16,0 2 6-16,0-1-11 15,0 1-2-15,0 1-1 16,0 0 12-16,0 1 6 15,0 0 7-15,-2 0 1 16,2 0 0-16,0 0-1 16,-4 0 0-16,4 0 1 0,0 0-1 15,0 0 1 1,0 0-1-16,0 0 1 0,0 0 0 16,0 0-7-16,0 0 6 15,-2 0-8-15,-2 0 8 16,2 0-9-16,-2 4 10 15,-3 3 1-15,1 1 4 16,-6 4-5-16,3 0-1 16,-1 4 0-16,-2 0 0 15,1-3 1-15,3 1 0 16,-4 0 2-16,-1 1-2 16,3-2 6-16,-2 1-6 15,-1-2 1-15,5 1-1 16,-7 1 1-16,3 0 5 15,0 2-6-15,-1 1 0 0,1 0 0 16,-3-1 0-16,-1 2 1 16,3-1 4-16,1-3 3 15,0-1-7-15,-1 0 1 16,7 0 4-16,-4-2-5 16,1 2 0-16,3-1 10 15,-4 0-10-15,4 1-1 16,-1-1 1-16,1 2 1 15,-4-1-1-15,4 0 0 16,0 1 0-16,-1 1 0 16,1-2 0-16,0 3-1 15,-2-2 1-15,4 0-1 0,-3 0 0 16,5-3 0-16,-2 2 1 16,-2-3 0-16,4 1 0 15,-6 0 0-15,6 1-1 16,-3-2 6-16,-1 0-6 15,4 0-1-15,-2-2 1 16,2-1 0-16,-2 2 1 16,2-1-1-16,2 0 1 15,-4 1-1-15,-3 0 1 16,5 2-1-16,-4 0 2 16,0 1-2-16,0 0 1 15,-1-3 0-15,3 1-1 16,2-5 2-16,2-2-1 15,0-3 5-15,0 0-5 16,0 0 11-16,-4 0 0 0,4 0-1 16,0 0-2-16,0 0 6 15,0 0-3-15,0 0-2 16,0 0-1-16,0 0 2 16,0 0 4-16,-6 0-6 15,4-6-8-15,-2 0 0 16,-7 0 5-16,3 0-5 15,-2-1 5-15,2 0-4 16,-3-2-1-16,-1 1 7 16,-1-1-7-16,1-1 3 15,0 0-3-15,1 0 0 0,3 2-1 16,-2 0 6-16,1-1-5 16,3 1-1-16,-4 0 1 15,4 0-1-15,-3 1 1 16,-1 2 0-16,0-3 5 15,1 1-5-15,-1-1 10 16,2-1-11-16,-2-2 1 16,1 0 5-16,-3 0-6 15,1-2 1-15,3 2-1 16,-6-1 2-16,5 2-1 0,-3 1 8 16,2 0-8-1,1 1 8-15,-1 0-8 0,2-1 0 16,-2 0 0-16,3 1-1 15,-5-2 3-15,2 0 3 16,-3 0-6-16,1-1 1 16,-1 2-1-16,-1-2 1 15,2 3 0-15,-1 0-1 16,-1-1 1-16,5 0 0 16,-1 2 0-1,2 0 0-15,-3-2 0 16,3 1-1-16,-4 2 1 15,6-5 6-15,-7 3-7 16,-1-1-1-16,1 0 1 16,5-1 0-16,-4 0 0 15,-1-1 0-15,1 0-1 16,-1 0 2-16,3 0-1 16,-6 0 0-16,3 0 0 0,-1-2 0 15,-3 1 0-15,5 1-1 16,-1 2 1-16,5-1-1 15,-2 2 1-15,-1 0 0 16,3 0 0-16,-2-1 0 16,4-1 0-16,-3 0 0 15,-1 0 0-15,4 2 0 16,0-2-2-16,-1 2 1 16,1-3-5-16,4 2-2 15,-4 1 7-15,2-3-5 16,-2 4 6-16,1-1 0 15,3 3 0-15,-2 3 0 0,2-1 0 16,2 3 0 0,0 0-6-16,0 0 0 0,0 0-9 15,0 0 8-15,0 0-8 16,0 0 7-16,0 0 1 16,0 0 1-16,0 0-6 15,0 0-2-15,0 0 4 16,0 7 4-16,0 1 6 15,0 4-1-15,0 2 1 16,0 0 1-16,0 0-1 16,2 1 1-16,2 1-1 15,-4 2 1-15,2 0-1 0,-2-1 1 16,7 3-1-16,-3 0 1 16,-4 0-1-16,4 0 1 15,-2-2 0-15,2 0 1 16,-4-1-2-16,2 2 0 15,-2-3 6-15,4 2-6 16,-4-2 0-16,2 2 1 16,3-1-2-16,-5 1 1 15,2-1 0-15,-2-1 0 16,4 2 0-16,-2-3 1 16,-2 1 0-16,6-3-2 15,-6 2 2-15,4-1-1 0,-4 0 0 16,2 2 0-16,-2-1 1 15,4 2-1-15,-4 0 1 16,0 1-1-16,2 4 1 16,-2-3 0-16,5 2-1 15,-3-1 1-15,2 0-2 0,-2-1 2 16,-2-3-1-16,0 2 0 16,4-1 0-16,-2 2 0 15,-2-1 0-15,0 1 1 16,4 0-1-16,-4 2 1 15,0-2-1 1,2 1 0-16,2-1 0 16,-2 1 0-16,3-1 0 15,-5 0 0-15,2 0 0 16,2-2 0-16,-4-1 0 16,0 3 0-16,4-2 0 15,-2-2 0-15,-2 2-4 16,4-1 4-16,-4-1 1 15,2 1 6-15,-2-2-7 16,4 0 0-16,-4 0 0 16,2 1 0-16,-2 2 1 15,4 0-1-15,-1 1 0 16,-3 2 0-16,4 2 0 16,-4-1 0-16,2 0 1 15,-2-1-1-15,0-2 1 0,4-1-1 16,-2 0 0-16,2-3-1 15,-4 0 1-15,0 0 0 16,2 3 0-16,2-3 0 16,-4 4 0-16,2-2 1 15,-2 1 0-15,0 0-1 16,4-1 0-16,-4-4 0 16,0-2 0-16,0 0 0 15,0-1 0-15,3-2 0 16,1-1-1-16,-4 3 2 0,0-2-2 15,2 2 1-15,-2-2-1 16,0-2 0-16,0 1 1 16,0 0 0-16,0-4 1 15,4 2-1-15,-4-3 0 16,0-1 2-16,0 0-2 16,0 0 8-16,0 0-8 15,0 0 9-15,0 0-8 16,0 0 0-16,0 0 0 0,0 0 0 15,0 0 0 1,0 0 0-16,0 0 8 0,0 0-7 16,0 0 10-16,0 0-12 15,0 0 15-15,0 0-5 16,0 0-4-16,0 0-4 16,-4 0-1-16,-2 0 0 15,-1 1 0-15,-1-1 0 16,-2 2 0-16,1-1 1 15,-1 1-1-15,-2 0 1 16,-1 0-2-16,-3 1 1 16,3 1 0-16,-1-2-1 15,-3 3 0-15,3-3 6 16,-7 3-6-16,7-3 1 16,-5 2 0-16,3-3 6 15,1 0-5-15,-1 0-1 16,-1 1 0-16,3-1-1 15,-5 1 6-15,7 0-4 0,-1 0-1 16,-3 1-1-16,-3-1 0 16,-4 1 0-16,5 0 1 15,-3 2-1-15,-2-3 1 16,-1 1 0-16,1-1 9 16,2-2-10-16,0 3 1 15,3-3-1-15,-1 0 1 16,5 0 1-16,1 0-2 15,1 0 0-15,-3 0 1 16,3 0 0-16,-2 0-1 16,-3 0 0-16,-2 0 1 0,5 0-1 15,-3 0 0 1,-1 0 1-16,5 0 0 0,1 0-1 16,0 0 0-16,1 0 0 15,5 0 0-15,0 0 1 16,2 0-1-16,-2 0 0 15,6 0 1-15,0 0-1 16,-3 0 0-16,3 0-1 16,-6 0 1-16,6 0 0 15,-4 0 0-15,4 0 0 16,-2 0 0-16,-2 0 0 16,2 0 0-16,-2-3 0 15,2 3 0-15,-2 0 0 16,-3 0 0-16,1-2 0 15,0 2 0-15,4-1 0 0,-4 1 0 16,2-2 0-16,4 2 0 16,0 0 1-16,-3-1-2 15,3 1 0-15,-4-1 0 16,4 1 0-16,0-2-1 16,-2 2 1-16,2-1 0 15,-4 1-5-15,4-2-4 16,-2 2 8-16,-2-3-7 15,4 2 9-15,0-1-7 16,0 1-4-16,0-2-11 0,-4 2-7 16,4-3 19-16,0 1-10 15,0-1 5-15,-2-1 6 0,2-2 0 16,-4 0 2-16,4-1 5 16,0 0 2-16,0-1-1 15,0 1 0-15,0-1-5 16,0 1 5-16,0-1-5 15,0 2 6-15,0 1 0 16,0-1 0-16,0 2 0 16,0-1-1-16,0 2 0 15,0 0 2-15,0 0-2 16,0 1 1-16,0-1 0 16,0-2-1-16,0 2-4 15,0-1 5-15,0 2 0 16,0-4 0-16,0 3 0 0,0-2 1 15,0 2-1-15,0-2 1 16,0-1 0-16,0 2 1 16,0-3-1-16,0 2-1 15,0-2 1-15,0-1 0 16,0 1-1-16,0-2 0 16,0 1 1-16,0 1 5 15,0-1-6-15,0 2 0 16,0 1 0-16,0 1-1 15,0 1-8-15,0 1-6 16,0-1-88-16,0-6-121 0,0-2-238 16,0 1-426-16</inkml:trace>
  <inkml:trace contextRef="#ctx0" brushRef="#br0" timeOffset="2">7035 4220 436 0,'0'0'534'0,"0"0"-345"0,0 0-51 16,0 0-6-16,0 0-16 15,0 0 1-15,0 0 2 16,0 0 14-16,0 0-10 15,0 0-14-15,0 0-17 16,0 0-17-16,0-1-14 16,0-5-21-16,0 0-16 15,0-2-7-15,0 0 4 16,0-1-6-16,0 0 6 16,0-3-8-16,0 3 5 15,0-2 0-15,0 1 1 0,0 0 10 16,0 2-1-1,0 0-6-15,0-2-10 0,0 0-3 16,0-1-7-16,0-1 11 16,0 0-12-16,0-3 9 15,0 3-9-15,0 0 11 16,0-1-1-16,0 0-10 16,0-1 19-16,0 1-10 15,0-2 0-15,0 1-9 16,0-3 11-16,2-2-12 15,-2 1 1-15,4-1 7 16,-4 1-8-16,0-1 1 16,0 1-1-16,0-2 6 15,0 3 0-15,0 1-8 16,0-2 8-16,0-1-1 16,0 2-5-16,4-3 0 0,-4 2 1 15,2 0-1-15,2-2 0 16,-2 1 2-16,-2 0 1 15,4 1-3 1,-4-1-1-16,2 1 1 0,-2-2 7 0,0-1-7 16,0 0-8-16,5-1 7 15,-5 1 1-15,2 0 0 16,-2-1 0-16,4 0 0 16,-2 1 0-16,2-1 0 15,-4 2 1-15,2 0-1 16,-2 2 8-16,4-1-8 0,-4 1 0 15,0 1-1 1,2 1 1-16,2-2 0 0,-4 1 0 16,0-1 0-16,2-2 0 15,-2 2 0-15,0-2 0 16,5 2 1-16,-5 0-1 16,0 1 1-16,2 0 0 15,-2 2-1-15,0 1 0 16,4 1 0-16,-4 0 0 15,0 0 7-15,2-1-6 16,-2-2 0-16,0-1-1 0,0 0 0 16,4 1 0-16,-2 0 0 31,-2 0 1-31,0 2-1 16,0 0 1-16,4-3-1 15,-4 1 0-15,0-3 1 16,2 2-5-16,2 0 5 15,-4 1-1-15,2-2 2 16,3 0-2-16,-5-1-1 16,2 0 1-16,2-1 1 0,0 2-1 15,-2 3 1-15,2 0 0 16,-4 3-1-16,2 3 1 16,-2 0-1-16,4 1 1 15,-4-3-1-15,0-1 0 16,6-2-7-16,-6-2 7 15,3 0 1-15,1 2 0 16,-4 0-1-16,2 2 1 16,-2 2 1-16,0 3-2 15,0 2 1-15,0 0-1 16,0 3 0-16,4-3-1 16,-4 1 1-16,2 0-1 0,-2-1 1 15,0 1 0-15,0 0-6 16,4 0 6-16,-4 0 0 15,0 0 0-15,0-1 0 16,0 1-1-16,0 2 1 16,0-1 3-16,0 1-3 15,0 1-1-15,0-1-4 16,0 2 4-16,0-1 2 16,0-1-1-16,0 1 5 15,2 0-5-15,-2-2 0 16,0-1-6-16,0 1 4 0,4 0 2 15,-4 1 0 1,0 0 1-16,0 2 5 0,0 0-4 16,0 0-2-16,0 0 0 15,0 0 0-15,0 0 0 16,0 0-8-16,0 0 8 16,0 0 7-16,0 0-7 15,0 0 0-15,0 0 0 16,0 0 0-16,0 0 6 15,0 0-12-15,0 0 6 16,0 0 0-16,0 0 0 16,0-2 1-16,0-1-1 0,0 2 0 15,0-1 4-15,0 2-3 16,0 0-1-16,0 0 12 16,0 0 6-16,0 0 9 15,0 0-15-15,0 0 7 16,0 0-17-16,0 0 14 15,0 0-15-15,0 0 14 16,0 0-6-16,0 0 0 16,0 0-8-16,0 0 12 0,0 0-12 15,0 0-1-15,0 0 6 16,0 0-6-16,0 0 8 16,0 0-8-16,0 0 11 15,0 0-11-15,0-1 0 16,0-2 11-16,0-3-11 15,0 1-2-15,0-1-4 16,0 1 6-16,0-4-2 16,0 1 2-16,2 0 0 0,2-4 0 15,-4 1-1-15,7-2 1 16,-5 0 0-16,-2 1 0 16,6-1 0-16,-2 3-1 15,-2 2 1-15,-2 2 0 16,0 0 0-16,4 1 0 15,-4 0 1-15,2 0 7 16,-2-1-8-16,4-1-1 16,-4-2-5-16,3-2 5 15,1 0 2-15,-4 0-2 0,4 1 0 16,-2-1 1-16,-2 4 0 16,4-1 0-16,-4 1 0 15,2 0 0-15,2 1-1 16,-4-2-1-16,2 3 2 15,-2 0 0-15,4 1 0 16,-4 1 0-16,0 1 0 16,0-1 0-16,2 0 6 15,-2 0-6-15,5 0 1 0,-5 0-1 16,0-2 0-16,0 3-7 16,2-2 6-16,-2 0 2 15,0 2-1-15,4-4 0 16,-4 4 0-16,2-1 0 15,-2 2 0-15,0-1 1 16,0 2-1-16,0 0-1 16,0 0 0-16,0 0 0 15,0 0 1-15,0 0-9 16,0 0 8-16,0 0 2 16,0 0-1-16,0 0 1 0,0 0 0 15,0 0-2-15,0 0-4 16,0 0 4-16,0 0 0 15,0 0-6-15,0 0 6 16,4 0-5-16,-2-1 5 16,8-1 1-16,-3 1-2 15,1-2 2-15,2 2 0 16,-4-2 0-16,5 0-6 16,-5 2 5-16,2-1 2 15,3 2-2-15,-3-1 1 16,2 1-1-16,3-2-3 15,-1 1 4 1,-4 0 0 0,3-1 2-16,1 0-2 0,0 1 1 0,1-1-1 15,-3 0 0-15,-2 1-1 16,3 1 2-16,-5 0-2 16,6-1-5-16,-3 1 6 15,-1 0 6-15,4-2-5 16,1 1 0-16,-1-1-1 15,3 1 0-15,-3 0 0 16,5-2 0-16,-5 1-6 16,-2 1 6-16,-1 0 6 15,1-1-5-15,-2 2-1 0,2-2 0 16,-1 2-1-16,-3 0 0 16,6-1 1-16,-1 1 0 15,-1 0 1-15,-4-1-1 16,7 1 1-16,-5-1-1 15,8-1 1-15,-7 1 0 16,3 1-1-16,-2-2-1 16,3 2 1-16,3-1 0 0,-7 1 0 15,3-2 0-15,0 1 1 16,1 1 0-16,-1-1-1 16,1-1 0-16,-3 2 0 15,0 0 0-15,3 0-1 16,-5 0 2-16,2-1-2 15,3 1 2 1,1-2-1-16,-1 1 0 16,3-1 0-16,1 0 0 15,-3 2 1-15,-1 0-2 16,-3 0 1-16,-2 0 0 16,2 0-4-16,-7 0 4 15,5 0 0-15,-6 0-2 16,2 0-5-16,-2 0-4 15,4 0 5-15,-2 0 5 16,3 0 0-16,-5 0-5 16,4 2 5-16,-2 0-5 15,2 1 6-15,0 0 2 0,-4-2 4 16,9 2-6-16,-5 1 0 16,-4 0-14-16,4 2-12 15,0 0 14 1,3 2 12-16,-3 0 3 0,0 2-2 15,0 0 14-15,-4 0-14 16,5 0 9-16,-3 0-8 16,2 4-2-16,-4 0-1 15,2 1 1-15,2 2 5 16,-4 2-5-16,9-2 6 16,-9 1-6-16,4-1 6 15,4 1-6-15,-3 3 2 16,-1-2 4-16,4 2-5 15,-4 3 0-15,3 1 0 16,-3 1 8-16,0-1-8 16,4 1 1-16,-3-1-1 15,1 0 0-15,-2 1-1 0,0-2 0 16,5 1 0 0,-5-1-1-16,0 2 1 0,4-1 0 15,-8-1 3-15,9 0-2 16,-3-1-2-16,-2-1 1 15,4-1 0-15,-3 0-1 16,1 1 1-16,-2 0 0 16,0 1 0-16,1 1 0 15,-3 2-9-15,6-1 9 16,-4 0 1-16,0 2 0 0,1-2 4 16,-1-1-5-1,0 1 0-15,0 1 1 0,0-2 4 16,1 1-4-16,-1-1 3 15,0 1-3-15,2-3-1 16,-1 0 0-16,3 1 6 16,-4 1-4-16,4 0-1 15,-1 1-1-15,1 1 8 16,-2 1-2-16,3 0-6 16,-3 1 1-16,2 1 0 15,-2-1 0-15,7 1 0 16,-7-1 1-16,3-1-2 15,1 0 1-15,-4 0 0 16,3-4 0-16,-3 4-1 16,4-4 0-16,-1 2 0 0,1-1 0 15,0 2 0-15,1-1 0 16,-1 2-9-16,1 1 9 16,-1 2 1-16,0 2 0 15,3 2 11-15,-3-1-12 16,-6-4-1-16,3-6 0 15,-5-6 1-15,2-8 0 16,-4-4 0-16,-2-5 0 16,0 0-2-16,4-1-43 15,-4-22-124-15,0 2-343 16,0-2-369-16</inkml:trace>
  <inkml:trace contextRef="#ctx0" brushRef="#br0" timeOffset="3">7066 4234 152 0,'0'0'285'0,"0"0"-60"0,0 0-11 32,0 0-52-32,0 0-71 0,0 0-19 0,0-2 18 31,0 2 42-31,0 0 50 0,0 0 18 0,0 0-33 31,0 0-41-31,0 0-23 16,0 0-20-16,0 0-9 15,0 0-12-15,0 0-12 16,6 0-4-16,0 0-19 16,4 0-2-16,-1 0-7 15,3 0-7-15,0 0 1 16,5 0 4-16,-1 0 5 0,3 0 3 0,0 0 4 0,5 0-3 16,-1 0-1-16,2 0-12 15,2 0 3-15,2 0 1 16,-4 0-7-16,4 0-1 31,-3 0-1-31,1-3-6 16,-2 1 0-16,-4 1 0 15,-3-1 0-15,3 2 1 16,-9 0 10-16,1 0-12 16,1 0 0-16,-1 0 0 15,-1 0 1-15,-1 0 8 16,1 0-9-16,-2 0 0 15,-1 0 2-15,-3 0 4 16,-2 0-4-16,-4 0-1 16,2 0 4-16,-2 0-3 0,0 0 5 0,0 0-1 15,0 0-4-15,0 0 10 0,0 0 2 16,0 0 3-16,0 0-16 16,0 0 26-16,0 0 6 15,0 0 8-15,0 0-4 31,0 0 9-31,0 0-16 16,0 0 5-16,0 0-14 16,0 0-3-16,0 0-8 15,0 0-4-15,0 0-6 16,0 0 6-16,0 0-9 16,0 0 9-16,0 0-6 0,0 0 0 0,0 0 0 31,0 0 9-31,0 0-8 15,0 0 7-15,0 0-8 0,0 0 0 0,0 0 0 0,0 0 0 32,0 0 6-32,4-2 3 15,-2-6-9-15,-2-1 6 16,4-3-6-16,2 1 6 16,-3-3-6-16,3 2 0 15,-2-3 0-15,-2 1 1 0,-2 0-2 0,6 0 1 31,-2 2 0-31,-4-4 10 16,2 2-10-16,2-1-6 16,-4 0 6-16,0 1 1 15,0-3-1-15,0-1-1 0,0-1 1 0,0 1 0 0,0-2 9 32,0 2-9-32,0-1 0 15,0-1-4-15,0 2 4 16,3 2 6-16,-3 2-4 15,0-1-2-15,0 1 0 16,0 1 0-16,0 1 1 16,0-2 5-16,0-2-6 0,0 0 0 0,0-2 1 31,0 0-2-31,0 1 2 16,0 0-1-16,0 3 0 15,0 0 0-15,0 0 1 16,0 1-1-16,0 0 1 0,0 1-1 15,0-3-5 1,0 0 5-16,0-1 2 0,0-1-2 16,0-1 1-16,0 0-1 15,0 1-10-15,0-2 9 16,0 4-4-16,4 2 5 16,-4 2 1-16,4 0-1 15,-4 2 0-15,0-1 0 16,0 2-1-16,2-2 0 15,2 0 0-15,-2-1-5 16,-2 1 5-16,4-2 0 16,-4 3-1-16,0 1 1 0,2-1-7 0,-2 2 1 0,4 3 6 15,-4-1 1 1,0 2 0-16,0 1 0 0,0-1 1 16,0 0-2-16,0 0 1 15,0-1 0-15,0 0-2 31,2-1-20-31,-2 1 10 16,0 1 3-16,0 2 7 16,0 1 1-16,0 0 2 15,0 0 0-15,0 0-1 16,0 0 1-16,0 0 1 16,0 0-2-16,0 0 0 15,0 0-6-15,0 0 5 16,0 0 1-16,0 0 6 0,0 0-5 0,0 0 0 31,0 0-1-31,0 0-7 0,0 0 7 0,0 0 0 0,0 0-3 16,0 0 3-16,0 0-1 31,0 0 1-31,0 0 0 16,0 0-2-16,0 0 2 15,0 0 6-15,0 0-6 16,0 0 0-16,0 0 0 15,0 0 0-15,0 0-6 0,0 0 6 16,0 0 0-16,0 0-3 16,0 0 3-16,0 0 1 15,0 0-1-15,0 0-16 16,0 0 3-16,0 0-2 16,0 0-5-16,0 0 11 15,0 0 9-15,0 0 0 16,0 0-1-16,0 0-1 15,0 0-2-15,0 0-2 16,0 0-6-16,0 0 4 16,0 0 7-16,0 0-17 0,0 0 7 15,0 0 10-15,0 0-11 16,0 0 0-16,0 0 12 16,0 0 0-16,0 0 0 15,0 0-8-15,0 0-11 16,0 0 18-16,5 3 0 15,-3-2 1-15,2 1-6 16,-2-1-2-16,4 2 7 16,-2-2 0-16,4 2 1 15,-1 0 0-15,3-1 0 16,-2-1-3-16,7 0 1 16,-7-1 2-16,4 0-9 15,1 0-6-15,-3 0 9 0,-2 0 5 16,3 0 0-1,-5 0 0-15,-4 0 0 0,4 0-13 16,0 0 14-16,1 0 1 16,1 0-1-16,0 0 0 15,3-2-21-15,-3-2 0 16,-2 2 5-16,4-1-5 16,-1 1 1-16,-5 1 10 15,2 0-13-15,-4 1 8 16,4 0 15-16,-6 0-1 15,4 0-7-15,-2 0 5 16,3 0 3-16,-3-2 1 0,6 2-1 16,-6 0 0-1,4-1-1-15,0-1-9 0,-2 2 10 16,-1 0-1-16,1 0-6 16,-4 0 6-16,0 0-8 15,0 0 1-15,0 0 7 16,0 0-5-16,0 0 6 15,0 0-6-15,0 0-43 16,0 0-52-16,0 0-9 16,0 0 0-16,0 0 17 15,0 0 25-15,0 0 7 16,0 0-52-16,0 0-118 16,-7 0-95-16,1 0-699 0</inkml:trace>
  <inkml:trace contextRef="#ctx0" brushRef="#br0" timeOffset="4">8019 3245 314 0,'0'0'362'0,"0"0"-76"16,0 0-66-1,0 0-71-15,0 0-48 0,0 0-8 16,0 0 5-16,-3 0 4 16,3 0-22-16,0 0 11 15,0 6 0-15,0 2-12 16,7 4-6-16,-1 2-23 16,0 1-8-16,2 2-17 15,-1 3 10-15,3-2-9 16,-4 2-1-16,0-1 3 15,0 0 2-15,1 2 4 16,-1-4-3 0,4 3 0-16,-4-2 2 0,-4 0-1 0,9 1 3 15,-5 1-7-15,0 0-1 16,0-2-11-16,5 2 4 16,-5-2-7-16,0 1-3 0,2-1-1 15,-1-2-3 1,3 1-4-16,-4 1 5 0,2-1 1 15,3-1-1-15,-9 2 2 16,8 1 9-16,-2-1 7 16,-3 2-11-16,5 1 10 15,-4-1-6-15,0 0-3 16,1 0-8-16,-5-2 1 16,4 0-1-16,-2-1 3 15,2 0 1-15,-4-2-5 16,4-3 7-16,-1-1-12 15,-3-1 5-15,4 0-4 16,-2 1 11-16,-2 1-2 16,4 2-2-16,-2 1 73 15,3 1-46-15,-5 0-23 16,2-3 1-16,2-1-5 16,-2-4-9-16,-4 0 6 0,2-3-5 15,2-2-1-15,-4 0 1 16,0-2 0-16,0 1 7 15,0 0-2-15,0 3 1 16,0 0-7-16,2 2 6 16,-2 1 17-16,0-2-11 15,0-2-11-15,4-1-1 16,-4-3 1-16,0 1 0 16,0-1 1-16,0 0-1 15,0 0 6-15,0 0-7 16,0 0 1-16,0 0-1 15,0 0 3-15,0 0-3 16,0 0 0-16,0 0 0 0,0 0 1 16,0 0-1-16,0 0 0 15,0 0-1-15,0 0 3 16,0 0-2 0,0 0 1-16,0 0 0 15,3 0 0 1,1 0-1-16,-2 0 0 0,8 0 1 15,-4 0 4-15,3-1-4 16,1 0-1-16,-2-4 0 16,5 3 1-16,3-1 0 15,-4 0-1-15,1 0 1 0,-1 1 0 16,5-1 0-16,-5 0-1 16,1 0 0-16,-1 2 0 15,5-2 0-15,-3 0 1 16,3 0-1-16,1 1 1 15,-1-1 0-15,-3 0-1 16,-3 1-1-16,1 1 1 16,-4 1 0-16,5 0-5 15,-7 0 5-15,0 0 1 16,4-1 0-16,-1 1 0 16,-1-2 0-16,4 1 0 0,-3 1-1 15,3 0 0-15,-2 0 0 16,-4 0-1-16,3 0 1 15,1 0 0-15,-2 0 5 16,7 0-4-16,-1-1 5 16,5-1-6-16,-3-2-1 15,3 4 1-15,-7 0 0 16,5 0-4-16,-11 0 2 16,0 0 2-16,-4 0 0 15,3 0-2-15,-3 0 2 0,-2 0 8 16,6 0-7-16,-6 0-1 15,4 0 1-15,-2 0-1 16,-2 0 0-16,4 0-6 16,-2 0 12-16,-2 0-5 0,0 0-1 15,4 0-7-15,-4 0 7 16,0 0 0-16,7 0 5 16,-7 0-4-16,2 0-2 15,-2 0 1-15,0 0 0 16,0 0 0-16,4 0 2 15,-4 0-2-15,0 0 2 16,0 0-2-16,0 0 1 16,0 0-1-16,2 0 0 15,-2-2 2-15,4 1-1 16,-4-2 0-16,0 1 1 16,2 1-1-16,-2 0 5 15,0-1-1-15,0-2-5 16,0 0 0-16,0-2 0 15,0 0 0 1,0-1 5-16,0 0-5 16,-2 0-1-16,-4 1 1 0,0 0 8 15,-5-1-8-15,5 0-1 16,-2 0 0-16,2-1 1 16,-1-2-1-16,1 3 1 15,0-1 0-15,2-1 0 16,-2 2 0-16,2-2-4 15,1 0 4-15,-1 2 6 16,-2 2-6-16,4-1 0 0,-4 2 0 16,0-1 0-16,-1 0 9 15,-3 0-7-15,8 1-2 16,-4-3 0-16,2 1-3 16,2 1 3-16,-2 0 0 15,4-1-8-15,-3-1-58 16,3-13-179-16,0 6-308 15,0-6-424-15</inkml:trace>
  <inkml:trace contextRef="#ctx0" brushRef="#br0" timeOffset="5">7721 2707 557 0,'0'0'415'0,"0"0"-185"0,0 0-54 15,0 0-11-15,0 0-56 16,0 0-30-16,0 0-10 16,0 0 10-16,0 0 1 15,0 0 2-15,0 0-11 16,0 0-8-16,0 0 1 15,0 0-2-15,0 0 6 16,0 0-10-16,0-5-6 16,0-3-34-16,0-4-8 15,0 0-9-15,0-4 5 16,0 0-5-16,0-2 0 16,0-1 5-16,4-1-5 0,-2-3 0 15,-2 2 1 1,4-2-2-16,-4 2 1 0,0 1 5 15,2 3-6-15,-2 0 0 16,0 4 1-16,0 0 0 16,0 0-1-16,0 0 8 15,0 1-8-15,4-1 0 16,-4 3-8-16,0 1 8 16,2 3 0-16,-2 1 0 15,0 4-6-15,0 0 6 16,0 1-2-16,0 0-4 15,0 0 0-15,0 0 6 16,0 0-2-16,0 0 1 16,0 0 0-16,0 0-9 15,0 0 10-15,5 0-2 16,-5 0 1-16,0 0 1 16,2 0 0-16,-2 0-1 0,0 0-5 15,6 0 1-15,-2 2 4 16,-2 5 2-16,4 3 0 15,0 3 9-15,3 2 0 16,-3 4-9-16,0 1 0 16,2 1 13-16,-1 0-14 15,-1-1 6-15,0 1-5 16,4 0 5-16,-1 0-5 16,1 0 8-16,-2 2-8 15,3-2 5-15,-1 0 1 16,-4 0-7-16,0-3 0 15,1-2 1-15,-1-2 0 0,0-1 4 16,-4-2-5-16,-2-3 0 16,6 0 0-16,-2-2 0 15,-4-4-1-15,2 2-6 16,3-4 7-16,-5 1 3 16,0-1-1-16,0 0-2 15,0 0 17-15,0 0-4 16,0 0 5-16,0 0 24 15,-13 0 47-15,-3 1-59 16,-3-1-15-16,-4 0 6 16,3 0-5-16,-3 1-7 15,4-1-9-15,7 0-28 16,1 0-234-16,9-2-567 0</inkml:trace>
  <inkml:trace contextRef="#ctx0" brushRef="#br0" timeOffset="6">9936 1994 544 0,'0'0'343'0,"0"0"-48"16,0 0-40-16,0 0-28 15,0 0-37-15,0 0-26 0,0 0-13 0,0-3-9 16,-2 1-10-16,2 1-10 16,-5-2-31-16,-1 1 0 15,4 1-15-15,-4 0-19 16,0-2-10-16,-3 1-23 15,1 0 9-15,-2-1-7 16,2 0-10-16,-5 0-1 16,1 1 16-16,-1-1-20 15,1 0 10-15,-5 0-8 16,1 2 1-16,1-4-1 16,3 3 14-16,-7-2-15 15,3 2-1-15,-1-1-2 16,-1 2-8-16,3 1 0 15,-1 0 0-15,1 0 1 16,-7 0-2-16,-1 1 1 0,2 4 9 16,-4 1-8-16,-2 2-2 15,1-1 1 1,1 0 10-16,-4 0-10 16,4-1 7-16,0 3-8 15,2 0 0-15,5-1-4 16,-1 2 4-16,1 1 0 15,5-2 1-15,-3 4-7 16,1 0 6-16,-1 4 0 16,-3 2 1-16,3 1 0 15,-3 1 1-15,0 4-2 0,5-1-8 16,-3 0 8-16,5 2 0 16,0-1 0-16,-1 2 0 15,3 0 0-15,2 1 0 16,-3 0 0-16,5 2 0 15,0 1 1-15,0 0-1 16,-1 4 6-16,1 0-6 16,0 2 0-16,2 2 0 15,-2 0 1-15,-1-1 5 16,7-2-4-16,-2 1 4 16,-2-1 1-16,2 2 1 15,2-2 1-15,-4-2 6 16,4 0-5-16,0-1 2 15,0-1 3-15,0-1-4 16,0 0-10-16,0-1 6 0,0 1-7 16,0 0 9-16,4 0-9 15,2 0 1-15,-4 0 0 16,5 1-1-16,-1-1 8 16,0 0-7-16,4 2 0 15,1-1 0-15,-3-1 10 16,2-1-11-16,-1-1 1 15,1-2 7-15,-2 2-8 16,3-1 1-16,-3-1-1 16,-2-2 1-16,4-1-1 15,1 0 2-15,-5-3-2 16,2-1 1-16,3 0-1 0,-5-1 1 16,2 0 7-16,-2 1-7 15,5-2-1-15,-9 0 1 16,8 1 14-16,-2-3-14 15,3 2-1-15,-5-3 1 16,6 0-2-16,-2 1 1 16,-1-2-1-16,1 2 1 15,-4-2 5-15,7 0-4 16,-5-1 3-16,2-1-4 16,-1-1-1-16,1 0 1 15,-4 0 7-15,4 0-7 16,-1 0 1-16,-3 1-1 15,4-1 1-15,-2 0 0 0,-1 0 4 16,3 1-5-16,-4-2 0 16,0-2 0-16,1 1 1 15,-1-3-1-15,4 0 0 16,-4 1 0-16,1-2-1 16,1 0 1-16,-2 1 0 15,4-2-1-15,-1 1 1 16,3 0 0-16,0-1-1 15,3 2 1-15,-3-2-1 16,3 0 1-16,1 0 1 16,-1 1 0-16,-3-1-1 15,5-1 0-15,-5 0 0 16,5-2 1-16,-3-1-1 0,5 0-1 16,-3 0 1-1,3 0 0-15,-3 0 1 0,5 0 2 16,-4 0-3-16,1 0 1 15,-5 0-1-15,5 0 1 16,-1 0-1-16,-3-4 0 16,3 2 1-16,1-3-1 15,1 0 1-15,0 0 0 16,-1-1-1-16,1 0 0 16,-1 2 0-16,3-2 1 15,-6 1 0-15,1-1-1 0,-3 2 0 16,-1-1 0-16,-6 3 1 15,0-1-1-15,5-1 1 16,-5 1 0-16,2-1-1 16,5-1 1-16,3-1 0 15,-1-1-1-15,1 0 1 16,3-1-1-16,-3 4 0 16,-1-3 0-16,-3 1 0 15,-2 2 0-15,-1 1 2 16,-3 0-2-16,0-1 1 0,0 0-1 15,5-1-4 1,-1-1 4-16,2-2 0 0,3-2 1 16,3 0 0-16,1-2-1 15,4 1 0-15,-5 1-1 16,-1 2 1-16,-3 1 0 16,-3 0 0-16,-3 3 0 15,-2-1-1-15,-2 4 2 16,-2-2 0-16,3 2 0 15,-1-2-1-15,-2 0 0 16,4-1-7-16,0-2 7 16,4-2 0-16,-3-1 6 15,1 2-6-15,2 0 0 0,-4 2 1 16,1 3-2-16,-7 0-1 16,2 1 2-16,-2 1 0 15,0 0 0-15,0 0-1 16,0 0 1-16,0 0 0 15,0 0 0-15,0-1 1 16,0 1-1-16,0 0 0 16,0 0 0-16,0-2 11 0,0 2-10 15,0-3-1 1,0 2 6-16,0-1-5 16,0 0 7-16,0 0-8 0,0 1 6 15,0-2-5-15,0 1 1 16,0 0-1-16,0-1-1 15,0-1 1-15,-2-1 0 16,-2-1-1-16,-3 0 1 16,7 0 0-16,-2 1 0 15,-2 0-1-15,4 0 1 16,-2-1-1-16,-2-1 0 16,2-2-1-16,-2 0 1 15,2-2 1-15,-5-3 0 0,1-1-1 16,0 0 1-1,-4-1-1-15,4-1 1 0,-1-1-1 16,-3-1 0-16,2-2 1 16,2 1-1-16,-5 0-1 15,3 0 1-15,-2 1 1 16,3-2-1-16,1 1 1 16,-2 1-1-16,2 0 0 15,-3 2 0-15,3 2-1 16,0 1 1-16,4 1 0 15,-4 2 0-15,2 0-5 16,2 4-2-16,-3-1 5 16,5 4 2-16,-2 3 0 15,2-1 0-15,0 2 0 16,0 0 0-16,-4 0-15 0,4 0 13 16,-6 0-19-16,6 5 14 15,-6 2 7-15,0 4 0 16,-3 1 10-16,-1 1-10 15,-2 1 1-15,-1 2-9 16,1-1 8-16,-5 1 0 16,3 0 0-16,1-1 0 15,1-2 0 1,-5-4 0-16,11 1 1 16,-4 0 0-16,4-4-1 15,0 0 0-15,-3 2 0 16,-1-1 1-16,-2 1 1 15,3 2 6-15,-3-1-8 0,-5 0 0 16,1 0 1-16,-3-1-1 16,5 0 0-16,-5 0 1 15,3-2 0-15,3 0 12 16,-3-2-12-16,3-1-1 16,7-2 6-16,-2 1-3 15,2-2-2-15,1 0 7 16,-1 0-8-16,-2 0 0 15,-2 0 0-15,-3 0 1 16,-5 0 0-16,1 0-1 16,3 0 0-16,-3-4 1 0,1-2 3 15,3 1-4-15,-1-2 0 16,3 2 0-16,-1-4-1 16,4 1 1-16,-3-2 0 15,3 0-1-15,2-3 1 16,-5 1 0-16,1-1 0 15,2-3 0-15,-5 2 1 16,1-1-1-16,2-1 0 16,-3 1 1-16,5-1 0 15,-2-1 0-15,-1 1 3 16,3 0-4-16,2-1-1 16,0-1 0-16,2-1 0 0,-3-2-5 15,5-1 5-15,-2-3 1 16,-2 2-1-16,4 1 1 15,-2 1 0-15,-2 0 0 16,6 1 0-16,-2 1-6 16,-3 0 6-16,-1 0 6 15,6-2-6-15,-2 0 1 16,-2 1 0-16,2 0-1 16,2 0 1-16,0 0-1 15,0 1 0-15,0 3 0 16,0-1 0-16,0 2 0 0,0-1 1 15,0-3-1-15,0 1 0 16,0-1-1-16,0-3 2 16,0 1-1-16,0-2 0 15,0 2-5-15,0-1 5 16,0-1 1-16,6 0 0 16,-4 1-1-16,-2-1 1 15,6 1-1-15,-1 0 1 16,-3 2-1-16,4-2 0 15,-2 1-1-15,-2 1 0 16,4-1 1-16,0 0-1 0,1 1 0 16,-1 0-1-16,0 2-4 15,-2 4 6-15,-2 1 0 16,2 1-1-16,-2 5 1 16,3-1 0-16,-5 0 0 15,6 1-6-15,-2 0 6 16,-4-1-1-16,6 3-5 15,0-2 5-15,0-1-11 16,7-1 6-16,-1-2 5 16,3 0 0-16,1-1-1 15,-3 1 1-15,3 3-1 16,-7 0-4-16,1 0 5 16,-4 4-11-16,-4 3 6 0,4-1-9 15,-2 2 8-15,3 0-1 16,-1 0 7-16,2 0 0 15,5 0 0-15,3 4 0 16,3 5 0-16,-1 2 0 16,1 1 1-16,-3 4 0 15,3 2-6-15,-7-3 6 16,5 2 0-16,-5-3 1 16,1-2-1-16,-5-2 1 15,-2-1 0-15,5-2-1 16,-7 0 2-16,2 0-2 15,-4 0 0-15,4 3 1 0,0 2-1 16,1-2 0-16,-1 3 1 16,-2-7 0-16,-4-1-1 15,0-2 1-15,2-1 0 16,-2-2 8-16,0 2-9 16,0-2 0-16,0 0 5 15,4 0-5-15,-4 0 7 16,0 0-5-16,0 0 5 15,0 0-6-15,0 0 0 16,2-7 0 0,2-4 5-16,-2-3-5 15,3-6 0-15,1-2 5 16,0-4-6-16,2-2 0 0,3 0-2 16,-1 1 2-16,2 1 0 15,-6 2 1-15,3 5-1 16,-5-1 1-16,4 4-1 15,-4 1 0-15,2 3 0 16,1-2-1-16,-1 1-9 16,0 1 10-16,0 1-2 15,0 1 7-15,-3 1-5 16,5 3 0-16,-2-3 0 16,-4 2-1-16,4 0 1 15,-2 2 0-15,-2-1 0 16,3 3 0-16,-3-1 1 15,-2 2 1-15,0 0-2 0,0-1 0 16,0 1 0-16,0-1 1 16,0-1-1-16,0 1 1 15,0-1 5-15,0 0-5 16,0-1 0-16,0 0-1 16,0-1 1-16,0 1 0 15,0-1-1-15,-2 1 1 16,-3 0-1-16,3-1-5 15,-4 3 5-15,2-2 5 16,-2 1-4-16,0 0-2 16,-5-3 1-16,3 2 0 15,-4 0-1-15,-5-2 1 16,-1 1 0-16,-3 0-13 0,-8 2 12 16,-6 2-8-16,2 2-5 15,0 0 5-15,6 0 8 16,10 0-14-16,11 2-12 15,16-2-51-15,15 0-501 16,8-6-649-16</inkml:trace>
  <inkml:trace contextRef="#ctx0" brushRef="#br0" timeOffset="7">10526 1946 59 0,'0'0'277'0,"0"0"0"0,0 0 9 16,0 0-39-16,0 0-66 15,0 0-30-15,0 0-5 16,0-19-15-16,0 19-10 16,-2 0-28-16,2 0 8 15,0 0-16-15,0 0-24 16,0 0-2-16,0 0-28 16,0 0-6-16,0 0 15 15,0 4 3-15,2 3 1 16,2 3 10-16,2 2-5 15,0 4-10-15,0 0 16 16,1 4-9-16,-1 1-4 16,0-1-11-16,-2 1 2 15,2 1-6-15,-4 1-5 0,5 0 8 16,-1 0-2-16,-2 3 8 16,2-2-10-16,-4 0-4 15,4-1-7-15,-1 1-4 16,-3-2-10-16,2 1 16 15,-2 1-9-15,4-3 5 16,-2 2-12-16,-2-2 4 16,-2 0-5-16,4 0 1 15,-4 0 1-15,2 1-1 16,3 0 5 0,-1 0-6-16,-2 1 1 15,2 3 0-15,-2-1 0 16,2 2 7-16,2 1-8 15,-4 0 2-15,5 0-2 0,-3 1 21 16,2-3-9-16,0 1 1 16,-4 0 1-16,4-3-13 15,-2 2 5-15,3-3 0 16,-5-1 0-16,2 1-5 16,-2-1 5-16,4 2 9 15,0 0-9-15,-2 0-5 16,3-1 5-16,-1 2-1 15,0-3-4-15,0 1 0 16,-2-2 0-16,3 0 4 0,-5 2-4 16,4-1-1-16,-2 2 2 15,2 1-1-15,0 2 0 16,-3 0-1-16,1 4 1 16,4 1 0-16,-4 3 3 15,2-2-3-15,0 1-2 16,5-1 1-16,-9-3 0 15,4-1 1-15,0 0-1 16,-2-3-2-16,-2-1 2 16,3 0 3-16,-3-1-3 15,2 2 0-15,-2 3 0 0,2-1-1 16,-2 2 2-16,2-4-1 16,-4 0 0-16,2-2 0 15,4 0 0-15,-1-2-1 16,-3 3 0-16,2 0 2 15,-4 0-1-15,2 2 0 16,-2-1 2-16,4 3-2 16,-4-2 1-16,0-2 0 15,0 2-1-15,0-2 0 16,0 1 0-16,2 2 0 0,-2 0 0 16,4-1 0-16,-4-1 1 15,0-2 0-15,2-5-1 16,-2-5 0-16,0-2 0 15,0-7-1-15,0-2 1 16,0-1-6-16,0-2 6 16,4 0-6-16,-4 0 0 15,0 0 6-15,0-7-47 16,0-8-156-16,0-18-184 16,-6 2-396-16,0-3-722 0</inkml:trace>
  <inkml:trace contextRef="#ctx0" brushRef="#br0" timeOffset="8">10550 1934 360 0,'0'0'297'15,"0"0"-34"-15,0 0-69 16,0 0-48-16,0 0-22 15,0 0 17-15,0 0 14 16,0-4-31-16,0 4-7 16,-2 0-31-16,2 0-10 15,0 0-36-15,-4 0 6 16,4 0-8-16,0 0-11 16,0 0-20-16,0 0 3 0,0 0 5 15,0 0 2-15,0 0 8 16,0 0-2-16,0 0 8 15,0 0-5-15,0 0-3 16,0 0-5-16,0 0 3 16,0 0-5-16,11 0 11 15,5 0 0-15,-1 0 8 16,7 0-2-16,3 0-13 16,0-4-4-16,4-2 0 15,2 0 1-15,-2 0-10 16,-2 0-1-16,2 0-4 15,-9 2 5-15,1 1-6 16,-7 2-1-16,3 0 6 16,-9 1-6-16,5-2 0 15,-1 0 2-15,0 1 8 0,5 0-9 16,0-2 5 0,-5 2-5-16,7-2 1 0,-5 1 8 15,3 0-8-15,-1 0-1 16,-4-1-1-16,1 2 2 15,-1-1-2-15,-3 0 2 16,-3 2 7-16,0 0-3 16,0 0-5-16,-2-2-1 15,-2 2 9-15,9-1-7 16,-7-1 5-16,4 2 2 16,-4-1-1-16,2 1 5 15,-3-2-7-15,-3 2 4 0,0 0 2 16,0 0 5-16,0 0-2 15,0 0 10-15,0 0-11 16,0 0 6-16,0 0-11 16,0 0 3-16,0 0-4 15,0 0-7-15,0 0 8 16,0 0-8-16,0 0 8 16,0 0-9-16,0 0 1 15,0 0 5-15,0 0 0 16,0 0-5-16,0 0-1 15,0 0 1-15,0 0 0 16,0 0-1-16,0 0 1 16,0 0-1-16,0 0-2 15,0 0-10-15,0 0-3 16,0 0 8-16,0 0 6 0,0 0 0 16,0 0-1-16,0 0 1 15,0 0 1-15,0 0 0 16,0 0 0-16,0 0 1 15,0 0 1-15,0 0 5 16,0 0-7-16,0 0-5 16,0 0-12-16,0 0 16 15,4 8 1-15,-2 2 9 16,-2 1-8-16,4 3 7 16,-2 1-7-16,-2 2 5 15,4 0-5-15,-2 3 5 16,2-1-6-16,-2 5 1 15,2 2 0-15,3 1 0 0,-5 0 7 16,4-1-8 0,-2 2 0-16,-4-2 2 0,6 1-1 15,-4-2 0-15,-2 1 8 16,4-1-8-16,-4-1 0 16,7-1 0-16,-7-1-1 15,6-2 2-15,-2-1-2 16,-2 2 0-16,2-3 1 15,-2 2 0-15,2-1 1 16,-2 1-1-16,3 3 6 16,-3-1-6-16,4 2-2 15,-2 0-6-15,-4 2 7 16,6 0 0-16,-4-2 0 0,2 2 8 16,-4 1-4-1,2-2-4-15,3 2 0 0,-5 0 14 16,2-1-10-16,-2 3-3 15,0-2-1-15,0-4 15 16,0-1-14-16,0-7-1 16,0-2 6-16,0-4 0 15,0-4-5-15,4-1-1 16,-4-3 2-16,0 1-2 16,0-2 2-16,0 0-2 15,0 2 0-15,0-2 2 16,0 1-2-16,0 2 0 0,0 1 1 15,0 0 5 1,0-1-5-16,0-2-2 0,0-1 2 16,0 0-1-16,0 0 0 15,0 0 1-15,0 0 0 16,2 0 0-16,-2 0 0 16,0 0 0-16,0 0-1 15,0 0 0-15,0 0 0 16,4 0 0-16,-4 0 1 15,0 0 1-15,0 0 4 16,0-1-5-16,2-3 0 16,-2 1 0-16,6 1 0 15,-6-2-1-15,4 3 1 16,-2 0-1-16,3-1 0 16,1 0 0-16,-2 0-1 15,4 1 2-15,5-1-2 0,-1 1-7 16,0 1 8-16,7-1 0 15,-2 1 2-15,5 0-2 16,-3 0 1-16,-5 0 0 16,3 0-1-16,-3 0-1 15,3 0 0-15,-1 0 1 16,-1 0 0-16,1 0 1 0,-3 0-1 16,1-2 0-16,1 1-5 15,-7-1 5-15,9 1 9 16,-5-1-9-16,0 1 1 15,1-1 0-15,-1 1-1 16,5 1 0-16,-5 0-2 16,1-1 2-16,1 1 1 15,3-3-1-15,-3 3-8 16,3-2 8-16,-7 1 7 16,-4 1-5-16,0 0-2 15,-4 0 1-15,-2 0 0 16,0 0 0-16,0 0-1 15,0 0 0-15,0 0 5 0,0 0-5 16,0 0 0-16,0 0 0 16,0 0 0-16,0 0 0 15,0 0 0-15,0 0 1 16,0 0-2-16,0-1 1 16,0 1 0-16,0 0 0 15,0 0 0-15,0 0-1 16,0 0 0-16,0 0 1 15,0 0-1-15,0 0-4 16,0 0 5-16,0 0 6 16,0 0-6-16,0 0 1 15,0 0-1-15,0 0 1 16,0-3 0-16,5 0 0 0,-5-3 0 16,0 1 0-1,0-1-1-15,2-1 2 0,-2 0-1 16,0-2-1-16,0 2 1 15,0-2 0-15,4 0-1 16,-4-2 0-16,0-1 1 16,0 0-1-16,0-3 0 15,0 3 1-15,0-2-1 16,0 0 1-16,0-1 0 16,0 0 0-16,-4-1-1 15,4 1 0-15,-2-2 0 0,2-1 0 16,0 1 0-16,0-2 0 15,-5 1 0-15,5 0 0 16,0 0 0-16,-2-2 1 16,-4 1 0-16,6 1 0 15,-4 0-1-15,-2-1 1 16,4 2 5-16,-7-3-6 16,7 1 1-16,-2 1-1 15,2-2 0-15,-2 0 0 16,2 0 1-16,-2 1-1 0,4-1 0 15,-2 3 0 1,-2-1-1-16,4-1 1 0,-2 0-6 16,-3-1 5-16,5 1 0 15,-2-2 1-15,2 3 0 32,-4 0 0-32,2-1 0 15,2 2 2-15,-4 0-1 0,2 0-1 0,2-1 0 16,-4-2 0-16,2 0 1 0,-2-2-1 15,-3-1-1-15,7 1 1 16,-2 1 8-16,-2 3-7 16,4 2-1-16,-2 3 0 15,2 3 0-15,0 2 0 16,0 5 1-16,0 0-2 16,0 0 1-16,0 0-6 15,0 0 6 1,0 0 6-16,0-1-6 0,0 0 0 31,0 0-1-31,0 0 1 0,0 1-1 16,0 1 1-16,0 1 0 15,0 1-8-15,0 0 7 16,0 0-8-16,0 0 7 16,0 0-3-16,0 0 5 15,0 0 1-15,0 0 5 16,0 0-6-16,0 0 0 0,0 0 4 15,0 0-4-15,0 0 1 16,0 0-1-16,0 0-6 16,0 0-3-16,0 0-2 15,0 0 10-15,0 0-5 16,0 0 6-16,0 0 0 16,8 0 1-16,3 1-1 15,-3 1-4-15,2 0 4 16,3-1 6-16,-1 0-6 15,5 2 0-15,-5-2 0 16,7 1 0-16,-5-1-5 0,3 0 5 16,1 1 1-1,1-2 0-15,-3 1 0 0,-1-1-1 16,-3 2 1-16,1-1-1 16,-1-1 0-16,3 1 0 15,-3 1-1-15,2-1 1 16,3-1 1-16,-2 0-1 15,1 0 0-15,3 0 2 16,-3 0-1-16,3 0 0 16,-1 0-1-1,-3 0 0-15,1 0 0 0,-3 0 0 16,3 0 0-16,-3 0 0 16,-5 0 0-16,-2 0 0 15,0 0 0-15,-1 0 0 0,-3 0 0 16,-2 0-1-16,4 0 1 15,-4 0 2-15,0 0-2 16,0 0 1-16,0 0-1 16,0 0 1-16,0 0 1 15,0 0-1-15,0 0 0 16,0 0-1-16,0 0 0 16,0 0 1-16,0 0 0 15,0 0-1-15,0 0 0 0,0 0 0 16,0 0 0-16,0 0 0 15,0 0-1-15,0 0 1 16,0 0-6-16,2 0 5 16,2 0 1-16,-2 0-1 15,2 0 0-15,2 0 1 16,1 0 0-16,-3 0-1 16,-4 0 1-16,0 0 0 15,0 0 0-15,0 0-15 16,0 0-10-16,0 0 4 15,0 7 21-15,2 1 0 16,2 3 0-16,-4 0 1 16,0 2 0-16,0 1 5 0,0 0-6 15,0 3 1 1,2 0-1-16,2 2 7 16,-4-1-7-16,0 0 0 15,0 0 0-15,0 1 1 16,0 1-1-16,0-1 1 15,0 2 0-15,0 1 5 16,0-1-6-16,0 0 0 16,0 1 0-16,0 1 1 15,0 1-1-15,0-2 0 16,0 2 0-16,-6 1 8 16,6-3-8-16,0 0 0 15,-4 3 1-15,4-3 7 0,-2 2-8 16,2 0 0-16,-4 0 0 15,4 2 1-15,-5-1-1 16,5 0 0-16,0 0 0 16,-2-1 0-16,2 0-7 15,0-1 7-15,0 2 0 16,0-2 8-16,-4 3-8 16,2 1 0-16,2-1 0 15,0 2 0-15,-4 1 1 16,4-2 0-16,0 1-1 15,0-1 0-15,0 0 0 16,0-2-1-16,0-1 1 16,0 0 0-16,0-3 0 15,0 0-6-15,4 1 4 16,-2 0 1-16,4 2-1 0,3-2 1 16,-7 2 1-16,2-1-1 15,2 1 1-15,-4 0 1 16,4-1-1-16,1 1 0 15,-3 0-2-15,2 1 2 16,0 0-1-16,-4 0 1 16,4 0 0-16,-6 0 0 15,7 1 0-15,-3 0 1 16,-2 1-1-16,2-1 0 16,-2 1 0-16,2 2 0 15,2-2 0-15,-4-1 0 16,3 0 0-16,-5-2-8 15,6-1 6-15,-6 1 2 0,4-1 0 16,-2 2 6-16,2 0-4 16,-2 2-2-16,2 0 1 15,-4 1 0-15,2 0-1 16,-2-1 1-16,7-1-1 16,-7-3 1-16,4-3-1 15,-2-2 0-15,-2-2 1 16,4-2-1-16,-2-2-1 15,-2-1 0-15,4-3 1 16,-4 0 0-16,0-1 0 0,2 2 0 16,2 1-1-1,-4 3 1-15,2 0 0 0,-2-1-2 16,0 1 2-16,4-4 0 16,-4-2-1-16,0-1-1 15,3-3-7-15,-3-2 8 16,4-1 0-16,-4 0 0 15,0 0 0-15,0 0 1 16,0 0 0-16,0 0 1 16,0 0 4-16,0 2-5 15,0-2 0-15,0 0 0 16,0 1 1-16,0-1 6 16,0 0-6-16,0 0-1 0,0 0 9 15,0 0-3-15,0 2-6 16,0 0 1-16,-7 4 0 15,1 1-1-15,0 2 0 16,2-2 0-16,-2-3 0 16,6-1 0-16,0-3 0 15,0 1 0-15,0-1 6 16,0 0-5-16,0 0 11 16,-2 0-2-16,2 0 8 15,-4 0-1-15,-3 2-5 16,5 1-11-16,-4-2 5 0,-4 1-4 15,4 2-2-15,1-2 2 16,-7 2-1-16,4-2 5 16,-5 1-4-16,-5 1-1 15,-1 0 0-15,3-1 8 16,-3 0-9-16,0-2 12 16,3 2-5-16,-3-3 2 15,5 1-8-15,-7 1 1 16,7-1 5-16,-3 2-6 15,3 0 5-15,-3-1-5 0,-2 2-1 16,1-1 6-16,1-1-6 16,5 1 1-16,-3-3 0 15,-1 2 1-15,8-2-2 16,-7 0 1-16,9 1-1 16,-2-1 1-16,8 0 0 15,-4 2-1-15,4-2-1 16,0 0 0-16,0 0-1 15,0 0-3-15,0 0 5 16,0 0 0-16,0 0 1 16,0 0-1-16,0 0 0 15,0 0-5-15,0 0 5 0,0 0 9 16,0-5-8-16,-3-3 5 16,-1-1-6-16,2-4 1 15,-2-1-1-15,-2-1 0 16,6-3 2-16,-2-4-2 15,-2 0 0-15,2-2-7 16,2 1 7-16,-7-1 0 16,7 1 0-16,-6 1 0 15,6 1 8-15,-4 1-8 16,2 1 1-16,-2-3-1 16,2 3 1-16,-2-5 0 15,4 2 0-15,0-1-1 16,0 0 0-16,-2-1-6 15,2 1 6-15,0-1 6 0,-4 2-5 16,4 0 0-16,-5 2-1 16,5 0 0-16,0 0 0 15,-2 1 0-15,2 1 0 16,0 0 0-16,0 1 1 16,0-1-1-16,0-1-6 15,0 1-2-15,0 1 7 16,0 2-7-16,0-1 7 15,0 2 1-15,0-1-1 16,0 3-7-16,-4 0 7 16,4 0 0-16,-2-1 0 15,-2-1-8-15,4 1 8 16,-2 0-8-16,-2 2 9 0,4 1 0 16,-2 2-8-16,2 1-2 15,0 2 4-15,0 0 4 16,-4 3 2-16,4 0 0 15,0 1-3-15,0-1 3 16,0 1 0-16,0 1 1 16,-2 0 7-16,2 0-7 15,0 0 0-15,0-2 0 16,-5 2 4-16,3-1-5 16,2-2 0-16,-4 2-6 15,-2-2 5-15,0 1 2 16,4 0 3-16,-4 0-4 0,-1-1 0 15,-3 0 0 1,-2 2-1-16,1-2 1 0,-3 0 0 16,1 1-1-1,-3-1 0-15,1 1 1 0,-3 1 0 16,-3 1 0-16,2-2 0 16,5 2 0-16,-5 0 7 15,3 0-7-15,-3 0 1 16,1 0-1-16,1 0 0 15,-1 0 2-15,-1 0-1 16,2 0 0-16,-1 0-1 0,-1 0 1 16,1 0-1-16,-1 0-6 15,2 0 5-15,3 0 0 16,2 0 1-16,1 0 0 16,3 0 0-16,2 0 0 15,0 0-1-15,1 0 1 16,3 0 0-16,-4 0 1 15,0 0-1-15,2 0-1 16,-2 0 1-16,1 0 0 0,3 0 0 16,-2 0 0-1,4 0-1-15,0 0-5 0,0 0 5 16,0 0 0-16,0 0 1 16,0 0 1-16,0 0-1 15,0 0 6-15,0 0-6 16,0 0-1-16,0 0-6 15,0 0-2-15,0 0-3 16,0 0 3-16,0 0 3 16,0 0 5-16,0 3 0 15,-2 0 1-15,-2 1 1 16,4 2-1-16,-2 0-1 0,2 3 1 16,-4 0-1-16,4 4 1 15,-2-1 0-15,2 4-1 16,0-1 3-16,0 3-1 15,0-1-1-15,-4 1 0 16,2 0 1-16,2 0-2 16,0 1-6-16,0-1 7 15,0 2 0-15,0-2-1 16,0 3 1-16,0-3-1 16,0-2 1-16,0 1-1 15,0-3 0-15,0 1-5 16,0 0 6-16,6 1 1 15,-4 0 5-15,2 2-6 16,-2 1-6-16,4 1 6 16,-6-1 0-16,6 3-1 0,-1-2 2 15,-1-1-1-15,-2 2 0 16,-2 1 0-16,4-2 0 16,-4 1 9-16,6-1-9 15,-4-4-6-15,2 1 6 16,-2-3 0-16,3 1 1 15,-3 0 5-15,-2 1-5 16,6-2-1-16,-2 0 0 16,-2-2-4-16,-2 1 4 15,4 0 6-15,-2 2-6 16,-2 2 1-16,4 1-1 0,-4 1 0 16,2 3 0-16,-2-3 0 15,0 1 1-15,0 0-1 16,0-1 2-16,0 1-2 15,0-3 0-15,0-2 0 16,0-4 0-16,0 1 0 16,0-4 0-16,0 1 0 31,0 1-1-31,0 1 1 0,0-1 1 16,-6 2 1-16,6-2-2 15,-2 3 1-15,-2-3-1 16,4 0 0-16,0-3 0 15,0-2 0-15,0-3 0 16,0 0-10-16,0-2 9 16,0 0 1-16,0 0 3 15,0 0-3-15,0 0 0 16,0 0 1-16,0 0 0 16,0 0 1-16,0 0 4 15,0 0-5-15,0 0 0 16,0 0 5-16,0 0-6 15,-2 0 12-15,-2 0-12 0,-2 0 0 16,-1 0 0-16,-1 0 1 16,-8 0 7-16,-3 0 1 15,-6-3 3-15,-10-2-2 16,-2 0-1-16,-4 0 3 16,5 3 15-16,3 2-3 15,8 0 0-15,3 0-9 16,11 0-10-16,3 0-5 15,8 1-45-15,0-1-128 16,0 0-464-16,0-11-844 0</inkml:trace>
  <inkml:trace contextRef="#ctx0" brushRef="#br0" timeOffset="9">12626 1826 78 0,'0'0'170'15,"0"0"-51"-15,0 0-17 16,0 0 3-16,0 0 17 16,0 0 9-16,0-14 0 15,0 11 10-15,0 2-4 16,0 1-9-16,0 0-9 16,0 0-4-16,0 0-13 15,0 0-8-15,0 0-13 16,0 0-6-16,0 0-17 15,0 0-10-15,0 0-11 16,0 0-9-16,0 0-7 0,0 0-11 16,0 0-3-1,0 0-5-15,0 0-2 0,0 0 1 16,0 0 5-16,0 0 0 16,0 0 5-16,0 0-4 15,0 0 6-15,0 0 9 16,0 0-8-16,0 0 2 15,0 0-6-15,0 0-4 16,0 0-5-16,0 0-1 16,0 0 0-16,0 0 0 15,0 0 2-15,0 0 4 16,0 4 5-16,0 4 3 16,0 3 3-16,0 2-11 15,0 1 2-15,0 2-7 16,0 1 9-16,0 0 8 0,4 1 0 15,-2 2 8 1,-2-1-5-16,4 3 10 0,-2-2-5 16,-2 0-3-16,4 2-8 15,-2-4 2-15,2 2-16 16,-2-2 7-16,2 0 2 16,1 1-10-16,-3-1 2 15,2 0-2-15,-2 2 2 16,2-4-1-16,-2 1 0 15,-2-2 5-15,4 2-5 16,-4 0 8-16,0 1-8 16,2-2-1-16,-2 1 1 15,4-2 1-15,-4-1-2 16,2 1 2-16,-2-1-2 16,0-1 1-16,0 1-1 0,5 1 0 15,-3 2 0-15,-2 1 0 16,4 1 0-16,-4 1-1 15,0 0 1-15,2 3 0 16,-2-2 0-16,0 5 0 16,0-2 1-16,0 0 14 15,0-3-15-15,4 0 9 16,-4 0-7-16,2 0 3 16,-2 0-4-16,4-2 0 15,-4 3-1-15,0-1 1 16,2 4 16-16,2-3-17 15,-2 1 0-15,3 1 0 0,-5 0 1 16,2 1 0-16,-2 0 12 16,0 1-13-16,4 1 6 15,-2-2-5-15,2 0 0 16,-4 0 0-16,2 0 11 16,-2-1-12-16,4-1 0 15,-4 2 0-15,0 0 7 16,2 2-6-16,-2 0 0 15,4 2 5-15,-4-2-5 16,7 1-1-16,-3-2-7 16,-2-1 7-16,2-1 1 15,-4 1 0-15,2-2-1 16,2 1 0-16,-4 0 7 0,0 1-7 16,2 0-2-1,2 0 2-15,-4 1 0 0,2 0-7 16,3 1 0-16,-3 1 7 15,-2 2 6-15,4-3-6 16,-2 1-3-16,2-2 3 16,-4-3 6-16,2 0-6 15,2-3-1-15,-4 0 0 16,2-1 1-16,-2 2 11 16,0-2-10-16,4-2-1 15,-4 0 0-15,0-1 0 0,2 4 1 16,-2 3-1-16,0 1 2 15,0 0 7-15,0-4-9 16,0-3 1-16,0-3-1 16,5-1 1-16,-3 0-1 15,-2 5 1-15,4 1 1 16,-4 3 4 0,2-1 1-1,-2-3 17-15,4-4-13 0,-4-6-11 0,2-2 6 16,-2-4-6-16,0-2-1 15,0 0-8-15,0 0-15 16,0-3-43-16,0-12-37 16,0-22-144-16,-6 0-303 15,-2-1-638-15</inkml:trace>
  <inkml:trace contextRef="#ctx0" brushRef="#br0" timeOffset="10">12673 1791 72 0,'0'0'521'0,"0"0"-286"16,0 0-11-16,0 0-52 0,0 0-49 15,0 0-26-15,0 0 5 16,-8-6-1-16,8 6-7 16,0 0-2-16,0 0 4 15,0 0-5-15,0 0-12 16,0 0-9-16,0 0-8 16,0 0-6-16,0 0-13 15,0-2 6-15,0 2 5 16,6 0-22-16,0-1-18 15,2 0 8-15,-3 0-9 16,1 1-4-16,0-2 3 16,-4 2-5-16,2 0-6 15,2-2 11-15,1 2-10 16,1 0 14-16,-2-1-4 0,4-1 0 16,1 2-4-16,-3 0-8 15,4 0 10-15,-1 0-1 16,1 0-8-16,-6 0 3 15,7-1-4-15,-5 1-1 16,9 0 1-16,-5-1 11 16,0-1-11-16,5 1 6 15,-3-1-5-15,3-1-1 16,-3 2-1-16,3-1 1 16,-1 1 0-16,-1 0 6 15,-3 0-5-15,-1-1-1 16,1 0 0-16,-4 2-1 15,3-1 2-15,-1 0-2 0,-2 1 2 16,3-2-2-16,-3 1 2 16,2 1-1-16,-4-2 0 15,1 2 5-15,1-1-5 16,-2 1 0-16,4 0-1 16,-5 0 1-16,3 0-1 15,-4 0 0-15,-2 0-5 16,-2 0-4-16,0 0-2 15,0 0 6-15,0 0 6 16,4 0 0-16,-4 0 1 16,2 0 5-16,4 0-5 15,-6 0-1-15,7 0 6 16,-7 0 0-16,0 0-6 0,4 0 0 16,-4 0 2-1,0 0-2-15,0 3 0 0,0 0 0 16,2 1 1-16,-2 1 7 15,4 3-7-15,-2 0 5 16,-2 1 3-16,0-2-7 16,4 4 4-16,-4-1-5 15,2 0 0-15,2 1 5 16,-4 0-5-16,2 1 0 16,-2 1-1-16,0-2 1 15,5 2 1-15,-5-2-2 16,0 0 1-16,2-1-1 15,-2 1 1-15,4 0 2 16,-4 1-2-16,0 2 0 16,0 0 0-16,0 1 0 0,0 1 5 15,0 1-5-15,0-1 0 16,0-3 0-16,0 2 0 16,0-1 1-16,0 0 4 15,0-1-5-15,0 1 5 16,0 2-4-16,0-2 4 15,0 3-5-15,0-1 6 16,0 1-6-16,0-1 0 16,0 1 5-16,0-2-5 15,0 2 6-15,0 1-5 16,0-2 10-16,0 1-5 16,0 0 2-16,0-2-2 0,0 0 1 15,0 1-1-15,0 0 4 16,0 0-10-16,0-1 1 15,0 0 4-15,0 2-6 16,0-1 0-16,0 1-1 16,0 2 7-16,0-1-6 15,0 3 1-15,0 2-2 16,0 0 2-16,0 1 37 16,0-1-22-16,0-2-14 15,0 0 0-15,0 2-1 16,0-1 0-16,0-2 16 15,0-3-17-15,0-2 0 16,0-2 0-16,0 0 0 0,0 0 1 16,0 0 4-16,2 2-5 15,2 2 1-15,-4 1 0 16,0 0 0-16,2 1 16 16,-2-4-17-16,4-1 0 15,-4 0 0-15,2 1 0 16,2 2 1-16,-4 3 0 15,0 3-1-15,0 1 27 16,5 2-17-16,-3 1-9 16,2 1 5-16,-4 2-6 15,2 1 12-15,-2-4-12 16,0-1 0 0,4-4 1-16,-4-3 0 15,2 2 0-15,2-3 7 0,-4 1 28 16,0-2-25-16,0-2-5 0,0-2-6 15,2 2 1 1,2 3 4-16,-4 1-4 0,0 2 0 0,2 1-1 16,-2 1 3-16,5 0-9 15,-5 1 12-15,2 1-2 16,-2 1-4-16,4-2 0 16,-4-1-1-16,0-1 0 15,2-2 0-15,2-3 1 16,-4-4 0-16,0 0 0 15,2-1 0-15,-2 2 0 16,4 4 0-16,-4 2 1 31,0 4 0-31,0 1-1 0,0 3 0 16,2-1 1-16,2 4-1 16,-2-1 0-16,-2 0 0 15,5-3 8-15,-3-2-8 16,4-5 0-16,-6-2 0 15,6-5 0-15,-6-1 0 16,4-2 1-16,-2-1-1 16,-2-2 0-16,0-2 1 15,0 3-1-15,4-3 0 16,-4 5 0-16,0 3 1 16,0 4-1-16,0 5 1 15,0 2 0-15,0-1 0 16,0-2-1-16,0-4 0 15,0-3 0-15,0-2 1 16,0-7 0-16,0-2-1 0,0-2 1 16,0-1 0-16,0 0 0 15,0 0 4-15,0 0-4 16,0 0 0-16,0 0 0 16,0 0 1-16,0 0-2 15,0 0 4-15,0 2-4 16,-4-2 1-16,-2 0-1 15,0 0 0-15,-2 0 0 16,-5 0 0-16,3 0 0 16,-3 0 1-16,1 0 0 15,-7 0-2-15,1 0 2 16,-5-6 9-16,-4 2 5 0,-6 0 12 16,0 0 17-16,-2 2-7 15,0 2-2-15,2 0-11 16,8 0-6-16,2 2-17 15,5 2 21-15,5 1-22 16,7-1-1-16,-4-1 0 16,1-1-37-16,-1-2-87 15,2-11-216-15,2-7-484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4:03.5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9178 9372 901 0,'0'0'753'0,"0"0"-187"16,0 0-106-16,0 0-170 15,0 0-133-15,-2 178 29 16,-8-17 17-16,1 13-102 16,-1-36-26-16,8-54-51 0,-2-35-14 15,4-24-8 1,0-8-2-16,0-10-14 0,6-24-172 16,6-18-427-16,5-12-998 0</inkml:trace>
  <inkml:trace contextRef="#ctx0" brushRef="#br0" timeOffset="1">9546 9467 1026 0,'0'0'623'16,"0"0"-262"-16,0 0-10 15,0 0-52-15,0 0-62 16,0 0-62-16,0 0-36 0,-95 0 5 15,58 25-27 1,-1 4-26-16,10-1-58 0,9-2-10 16,13-4-23-16,6-4-1 15,12-4-8-15,19-4-13 16,10-3 12-16,-3 0 10 16,-3 1 6-16,-10 3-6 15,-15 7 0-15,-10 3 2 16,-6 3 19-16,-21-2-11 15,2-3-7-15,4-9-3 16,9-10-186-16,12-13-598 16,0-8-528-16</inkml:trace>
  <inkml:trace contextRef="#ctx0" brushRef="#br0" timeOffset="2">9753 9408 1730 0,'0'0'721'0,"0"123"-234"16,0-47-252-16,0-7-109 15,-4-16-69-15,1-22-57 16,3-4-11-16,0-9-206 16,0-15-407-16,0-3-416 0</inkml:trace>
  <inkml:trace contextRef="#ctx0" brushRef="#br0" timeOffset="3">9627 9607 1625 0,'0'0'1003'0,"0"0"-548"16,0 0-318-16,0 0-65 16,97-42-72-16,-41 30-27 15,-9 3-515-15,-10 1-1042 0</inkml:trace>
  <inkml:trace contextRef="#ctx0" brushRef="#br0" timeOffset="4">11597 10097 1279 0,'0'0'788'15,"0"0"-440"-15,-25 115-129 0,21-59-140 16,4-12-79 0,0-19-695-16</inkml:trace>
  <inkml:trace contextRef="#ctx0" brushRef="#br0" timeOffset="5">12132 9617 1141 0,'0'0'603'15,"0"0"-432"-15,0 0 13 16,47-84-22-16,-16 56-24 16,0 4-3-16,9 10-6 15,-9 14-23-15,-4 5-22 16,-5 39 11-16,-3 30 0 16,-19 31 27-16,-2 10-11 15,-27-5-12-15,-6-27-20 16,4-28-22-16,6-20-10 15,0-8-10-15,-4-3-10 0,4-4-13 16,-3-6-8-16,15-14-6 16,7 0-9-16,6-20-30 15,12-5 9-15,23-2 14 16,27 4 1-16,27 16 15 16,-8 7 1-16,-5 11 15 15,-18 18 1-15,-23-3-17 16,-6-3-1-16,-4-3-44 15,-14-9-414-15,-5-11-623 0</inkml:trace>
  <inkml:trace contextRef="#ctx0" brushRef="#br0" timeOffset="6">12562 9463 78 0,'0'0'157'0,"0"0"45"0,0 0 48 16,0 0 36-16,0 0-50 16,0 0-12-16,0 0-4 15,-17-31-8-15,17 52-19 16,0 5 31-16,0 7-27 16,0-1-47-16,0-5-35 15,0-4-43-15,0-9-24 16,0-9-16-16,0-5-2 15,11 0 8-15,-5-16-11 16,4-13-9-16,3-7-18 16,5-7-18-16,-3 1-24 15,1 3 21-15,1 10 13 16,-5 15 7-16,1 14 2 0,-1 18-1 16,-4 21 45-1,5 11 2-15,-3 2-20 0,2-8-27 16,1-14-73-16,3-11-401 15,-3-17-487-15</inkml:trace>
  <inkml:trace contextRef="#ctx0" brushRef="#br0" timeOffset="7">12957 9445 1068 0,'0'0'492'0,"0"0"-256"16,0 0-114-16,0 0-75 16,0 0-30-16,0 0-16 15,0 0 0-15,-2-55 1 16,-5 55 17-16,-5 2 100 15,-4 19-19-15,-7 10 46 16,2 10 13-16,2 3 8 16,3-1-51-16,10-4-54 15,6-11-61-15,0-11-1 16,4-13-36-16,14-4 27 16,3-18-27-16,4-14-83 15,4-11 60-15,-4-9 3 0,-3-6 21 16,-3-6 12-16,-7 0 1 15,-1 0-5-15,-9 6 26 16,-2 12 1-16,0 16 10 16,0 21 87-16,-6 12 27 15,-1 44-75-15,1 35-4 16,2 3 14-16,4-5-12 16,0-12-47-16,17-17-17 15,1-11-268-15,5-6-559 0</inkml:trace>
  <inkml:trace contextRef="#ctx0" brushRef="#br0" timeOffset="8">14976 10223 1721 0,'0'0'800'16,"0"0"-319"-16,0 0-215 16,0 0-55-16,0 0-76 15,0 0-51-15,0 0-46 16,-8 0-14-16,8 0-23 16,0 0-1-16,0 0-7 15,0 0-100-15,2 0-228 16,15 0-315-16,-3 0-108 15,-2-2-663-15</inkml:trace>
  <inkml:trace contextRef="#ctx0" brushRef="#br0" timeOffset="9">15177 10231 1891 0,'0'0'740'16,"0"0"-277"-16,0 0-231 15,0 0-48-15,0 0-68 16,0 0-65-16,0 0-17 0,-2 2-16 15,2-2-4-15,0 0-13 16,0 0 0-16,0 0 0 16,0 0-1-16,6 0-8 15,0 0-144-15,7-4-207 16,-1 1-373-16,0 0-851 0</inkml:trace>
  <inkml:trace contextRef="#ctx0" brushRef="#br0" timeOffset="10">15431 10256 1957 0,'0'0'885'0,"0"0"-588"16,0 0-118-16,0 0-66 15,0 0-113-15,0 0-116 16,0 0-446-16,35-10-657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5:13.1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27404 10458 103 0,'0'0'327'0,"0"0"-69"0,0 0 40 16,0 0-39 0,0 0-36-16,0 0-21 0,0 0-9 15,-13-41-28-15,9 36 15 16,2 3-14-16,2-1-9 16,-4 1 3-16,2 2-11 15,2 0-25-15,0 0-30 16,0 0-12-16,0 0-11 15,0 0-14-15,-4 0-12 16,4 0-16-16,0 0-12 16,0 10-17-16,0 14 1 15,18 27 4-15,11 37 7 16,0 40 28-16,-2 21 2 0,-8 10-25 16,-9-11 1-1,-10-20-11-15,0-7 2 0,-10-9-9 16,-3-10 0-16,-1-12 10 15,-5-17 4-15,3-17 8 16,3-11 1-16,-3-5-2 16,1 7-15-16,-3 9 3 15,-1 3-9-15,1-3 1 16,-1-7 8-16,5-9-8 16,5-12 4-16,3-13-4 15,6-8-2-15,0-7 2 16,0 0-1-16,0 0 1 15,0 0-1-15,0-3-6 16,0-8 4-16,0-7-14 16,-4-6-77-16,2-9-63 15,-2-2-120-15,4-5-186 16,0-13-77-16,0 9-113 0,-2 6-177 0</inkml:trace>
  <inkml:trace contextRef="#ctx0" brushRef="#br0" timeOffset="1">27191 11802 178 0,'0'0'508'0,"0"0"-188"16,0 0-8-16,0 0 3 15,-17-80-19-15,15 66-44 16,2 4 1-16,-4 4-40 16,4 2-30-16,0 4-26 0,-2 0-40 15,2 0-39 1,0 8-23-16,0 26-41 15,0 33 32-15,0 35 48 0,6 15-40 16,-4 1 6-16,3-18-18 16,-3-31-12-16,2-18-19 15,-4-17 2-15,2-11-7 16,-2-5-5-16,4-4-1 16,-4-3-1-16,2-8 1 15,-2-3 2-15,0 0 11 16,0-14-12-16,0-10-1 15,-2-12-41-15,-8-7-64 16,3-10-80-16,-1-4-112 16,-2-1-161-16,8 0 70 15,-9 6-109-15,3 4 204 0,-2 6 102 16,-1 5 157-16,3 5 34 16,-4 3 180-16,-1 4 61 15,1 4 37-15,2 3-26 16,1 2-5-16,3 7-50 15,2 2-24-15,0 3-12 16,4 3-29-16,0 1-61 16,0 0-11-16,0 0-31 15,21 0-13-15,12 0 13 16,31 7-1-16,33 5 2 16,21 1 14-16,8 1-7 15,-10-1-27-15,-32-4 5 16,-28-4-15-16,-17-1 9 0,-18-4-8 15,-2 1 0-15,-7-1 7 16,-6 0-7-16,-2 0 30 16,-4 2 38-16,0-2-1 15,0 1-16-15,-4 2-21 16,-10 4-30-16,-11 3-2 16,-14 12-4-16,-11 10 5 15,-18 22-1-15,-23 22 1 16,6-2 2-16,13-7-1 15,16-13 10-15,25-21-10 16,8-7-2-16,5-2-10 16,11-14 0-16,7-9-13 15,0-1-55-15,7-6-32 16,5-13-21-16,3-7-103 16,1-5-125-16,3-14-187 0,-7 8-59 15,-6 8-186-15</inkml:trace>
  <inkml:trace contextRef="#ctx0" brushRef="#br0" timeOffset="2">27375 11993 508 0,'0'0'667'15,"0"0"-383"-15,0 0 18 0,0 0-40 16,0 0-7-1,0 0-36-15,0 0-30 0,0-46 7 16,-15 48-35-16,-3 9-80 16,-11 5-38-16,0 2-11 15,2-1 2-15,2-3-10 16,5-4 0-16,11-6-10 16,9-4-2-16,0 0-12 15,2-10-6-15,25-12 0 16,4-10 4-16,2-7-4 15,7 0-6-15,-7 2 12 16,-9 7 0-16,-7 11 0 16,-13 9 0-16,-4 10 18 15,0 0 0-15,-21 16 5 16,-3 13-8-16,-7 4-14 0,2 0 9 16,4-2-4-1,10-4-3-15,5-8-3 0,8-9-5 16,2-4-16-16,8-6-13 15,15 0 6-15,6-12 8 16,-2-6 20-16,4-5-12 16,-2 0 11-16,-4 4-5 15,-9 3 5-15,-8 9 0 16,-3 7 1-16,-5 0 1 16,-5 22 8-16,-9 5 24 15,-5 4-9-15,5 0-5 16,6-4-19-16,8-10 0 15,0-10-14-15,22-7-35 16,16-10 4-16,1-15-21 16,6-2 31-16,-14 6 29 0,-12 10 6 15,-19 11 23-15,-6 11 53 16,-23 20 5-16,-10 8-15 16,-1 0-59-16,20-11-7 15,13-13-519-15,7-15-953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39:11.008"/>
    </inkml:context>
    <inkml:brush xml:id="br0">
      <inkml:brushProperty name="width" value="0.05292" units="cm"/>
      <inkml:brushProperty name="height" value="0.05292" units="cm"/>
      <inkml:brushProperty name="color" value="#FFD7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90EE90"/>
    </inkml:brush>
    <inkml:brush xml:id="br3">
      <inkml:brushProperty name="width" value="0.05292" units="cm"/>
      <inkml:brushProperty name="height" value="0.05292" units="cm"/>
      <inkml:brushProperty name="color" value="#D2B48C"/>
    </inkml:brush>
  </inkml:definitions>
  <inkml:trace contextRef="#ctx0" brushRef="#br0">20105 12642 104 0,'0'0'221'0,"0"0"-48"16,0 0-23-16,0 0 3 15,6-13 6-15,-4 11-39 16,-2 0-17-16,0 0 2 15,4 2-22-15,-4 0-3 16,0 0 1-16,0 0-17 16,0 0-6-16,0 0-17 15,0 0-12-15,0 0-16 16,0 4 11-16,0-1 8 16,0 3 3-16,0 1-7 15,0 2-3-15,0-1 19 0,0-1-14 16,0 2 4-1,0-2-7-15,0 0 0 0,0 0-9 16,0 0-1-16,4 0 3 16,-4 1-3-16,0 1 2 15,0 1-1-15,0-2 3 16,0 1-5-16,0-2 5 16,0 4-5-16,0 0-1 15,0-1-1-15,0 1 0 16,0 1-7-16,0-1 1 15,0 0 2-15,0 0-9 16,0-2 7-16,0 1-8 0,0 0 7 16,0 0-5-1,0-1 14-15,0 3-9 0,0-2 5 16,0 0 0-16,0 0-3 16,-4 1 3-16,4-1-6 15,0 1 0-15,0 0-5 16,0 1 12-16,-4-1-6 15,4 2 1-15,0-3 1 16,0 1-8-16,0-1 5 16,0-1-5-16,0 1 10 15,0 0-10-15,0 0 8 16,0 1-8-16,0-2 8 16,0 1-7-16,0 0 7 15,0 1-3-15,0 2 1 16,0 2 12-16,0 1 13 0,0 0-9 15,0-1-14-15,0 0 6 16,0 1-13-16,0-2 5 16,0 0-5-16,0 0 5 15,0-1-6-15,0 1 1 16,0-1 4-16,0 1-4 16,0 0 4-16,0 0-4 15,0 1 10-15,4 1-12 16,-4 1 8-16,4 0-2 15,-4 0-6-15,2 0 11 16,2 1-10-16,-4 0 11 16,3 1-11-16,-3 1 11 15,4-2-9-15,-2 2-3 0,-2 1 1 16,4 0 14 0,-2 0-7-16,2 2-7 0,-4-2 0 15,2 0 5-15,-2-1 6 16,4 2 1-16,-4-1-7 15,0 2 9-15,0 0-6 16,2-1 3-16,-2 1-6 16,0-1-1-16,5 1-4 15,-3 1 12-15,2-2-12 16,-2 3 16-16,-2-3-16 16,4 1 14-16,-2-1-3 15,-2 1-2-15,4 0-1 0,-4-1 3 16,2 0-3-1,-2 1-2-15,4 0 2 0,-2-2-7 16,-2 0 8-16,5 0-1 16,-5-1 3-16,2 1 2 15,-2-1-8-15,0 1 4 16,6 1-4-16,-6-1 6 16,4 2-3-16,-2 1 6 15,2 1-14-15,-4-2 11 16,2 3-1-16,2-2-10 15,3-1 0-15,-3 1 7 16,-2-4-1-16,2 3 2 16,-4-2 3-16,2-1-10 15,2 1 7-15,-4 0-8 16,2 1-1-16,2-1 14 0,-4 1-13 16,2 0-1-16,-2-1 0 15,4-2 15-15,-4 1-14 16,3 0 8-16,-3-3-9 15,4 1 6-15,-4-1-6 16,2 0 8-16,-2 1-8 16,4 1 2-16,-4 2 7 15,0 0-9-15,0 0 10 16,0 2-9-16,0-3 11 16,0-1-11-16,0 2 0 15,2 1-1-15,-2 0 2 16,4 2-1-16,-2 0-1 15,2 3 2-15,-2 0 4 0,2 1-6 16,3 2 0 0,-5-1 0-16,4 2-1 0,-2 1 1 15,-2-3-7-15,2-4-2 16,0-6-12-16,-2-7-109 16,-2-7-113-16,7-10-235 15,-1-12-68-15,0-11-55 0</inkml:trace>
  <inkml:trace contextRef="#ctx0" brushRef="#br0" timeOffset="3169.34">20142 12609 117 0,'0'0'170'16,"0"0"-10"-16,0 0-57 15,0 0 8-15,0 0 29 16,0 0-40-16,0 0-14 16,0 2-3-16,0-2 2 15,0 0-11-15,0 0-12 16,0 0 5-16,4 0-6 0,-4 0-2 15,0 0-6-15,0 0 0 16,0 0-12-16,0 0 3 16,0 0-5-16,0 0-7 15,0 0-10-15,2 0 0 16,2 0-4-16,-2 0-7 16,5 0 27-16,-1-2-10 15,0 0 0-15,0-1-18 16,5 2 1-16,-9-4 5 15,10 3-3-15,-2-1-1 16,1-2-6-16,-3 1 7 16,2 2-4-16,-1-3 1 15,1 1-3-15,-2 1 7 0,2 0-6 16,-1 0-7 0,-3 1 7-16,4 1 3 0,1-1-2 15,-3 0-9-15,2 1 7 16,3-2 0-16,-1 1 2 15,0 1-9-15,1-2 6 16,-1 2 0-16,5-1 1 16,1-1 2-16,3 1 1 15,2 0 11-15,2 0-14 16,-1-1 3-16,1 0-9 16,0 1 0-16,-2 0 0 15,-5 0 0-15,5 1 0 16,-2-2 7-16,1 1-2 0,1 1-6 15,-2 0 6 1,-2 0-5-16,3-2 10 0,1 1-10 16,-4 2 5-16,-1-1-5 15,1 1 5-15,-3 0-5 16,-1 0 2-16,1 0 3 16,-1 0-6-16,1 0 9 15,-1 0-3-15,5 0 5 16,-5 0-3-16,4 0 1 15,3 0 1-15,-1 0-4 16,6 0 4-16,-2-1-8 16,-1 1 10-16,5 0-11 0,-2-2 8 15,-2 2-8 1,0 0 11-16,2-1-11 0,0 1 8 16,-3 0 3-16,3-2-6 15,0 2 4-15,-2-1-8 16,0 1 7-16,2 0-9 15,0-1 19-15,-3 1-9 16,1 0-1-16,4 0-3 16,-4-2 2-16,4 2-8 15,0 0 10-15,-2-1-9 16,4-2 1-16,-2 3 16 16,2-2-17-16,-2 1 10 15,2 0-10-15,0-1 8 16,0 1-3-16,4-1 10 15,0 1 2-15,2-1-17 0,-2 2 8 16,-2-2-9-16,0 2 6 16,-2 0-6-16,0 0 1 15,-2-2 0-15,2 2 0 16,0-1 0-16,-2-1 5 16,2 1 0-16,-4-2-5 15,2 0 0-15,-4 2-1 16,0-2 1-16,-1 1 5 15,-1 1-5-15,2 0 8 16,0 1 0-16,0-1 0 16,1 1-1-16,-1 0 1 15,2 0-8-15,-2 0 14 16,4 0-15-16,0 0 0 0,-2 0 11 16,2 0-5-1,2-2 0-15,0 2-6 0,2-2 15 16,0 1-13-16,2 0-1 15,0-1-1-15,-4 1 14 16,0 1-14-16,-2 0 0 16,-4 0 1-16,-7 0 5 15,1 0-5-15,-2 0-1 16,-5 0 1-16,2 0-1 16,-1 0 10-16,3 0-10 15,-1 0 1-15,6 0-1 16,-1 0 1-16,5-2 0 15,0 1-1-15,4 0 11 16,-4-1-10-16,4 1 0 16,-5-1-1-16,5 1 2 0,-4 0-2 15,0-1 2-15,-2 1-1 16,-5 1 0-16,1-1 0 16,-5 1-1-16,3 0 1 15,1 0-1-15,-1-2 2 16,2 2-2-16,-1 0 1 15,3 0 0-15,0 0-1 16,-1 0 2-16,-1 0-2 16,4-1 0-16,-5 1 1 15,5 0-3-15,-2-2 3 16,-3 2-2-16,7 0 1 16,-4 0 0-16,-1 0 0 0,5-1 6 15,-2 1-6-15,2 0-1 16,4 0 1-16,-5 0 0 15,5 0 9-15,-2 0-9 16,4 0 0-16,-2 0 0 16,0 0 1-16,-2 0-1 15,-2 0 0-15,-5 0 10 16,-5 0-10-16,-3 0 1 16,-1 0-1-16,-5 0 0 15,0 0 0-15,0 1 0 16,0 1-6-16,-3-2-17 15,3 0-139-15,4 0-127 16,2 0-326-16,1-6-603 0</inkml:trace>
  <inkml:trace contextRef="#ctx0" brushRef="#br0" timeOffset="5804.74">20347 15509 347 0,'0'0'192'0,"0"0"-68"16,0 0-26-16,0 0 9 15,0 0-42-15,0 0-15 16,0 0-3-16,0 31 41 15,2-24 0-15,2 2-10 16,2-2 1-16,-6 2 22 16,2-2-9-16,2 0-40 15,-4-2-2-15,2 3-8 16,-2-3-7-16,4 0-12 16,-4 1-2-16,2-2-1 0,3-1 1 15,-5 0-1-15,2-2-19 16,2 1 15-16,-2-1-8 15,2 1 8-15,-2 0-10 16,6-1 10-16,-1 3-10 16,-1-3 5-16,-4 0 4 15,8 2 5-15,-2-1-5 16,3-1 0-16,-3 2 5 16,4 0-3-16,5 0 16 15,0-1 2-15,1 0-11 16,1 1-14-16,1 0 2 15,3-2-5-15,2 2 1 0,0 0 0 16,4-2-7 0,0 2 6-16,-3-2-7 0,-1 2 2 15,4-2 4-15,0 1-5 16,-2-2 0-16,-2 1 12 16,4 2-7-16,-6-2-6 15,3 0 2-15,3-1-2 16,-4 0 8-16,4 0-7 15,2 0 5-15,-2 0 5 16,-2 0-2-16,2 0-9 16,0 0 2-16,-4 0 5 15,-5 0-7-15,-1 0 0 16,2-1 0-16,-3 0 0 16,1 0 1-16,-1-1 0 15,3 2 1-15,0-1-1 0,-1-1 6 16,3 1-7-16,-2 1 1 15,2-1 0-15,-1-1 8 16,5 0-9-16,4 0 1 16,-2-2 0-16,2 1 1 15,4 0 4-15,0 0-6 16,-4 0 2-16,5 1-2 16,-3-1 7-16,2 0 2 15,2 2 0-15,0-1-2 16,2 1 4-16,-1-1 8 15,-1-1-18-15,0 2 11 16,0-2-10-16,-2 0 13 16,1 1-14-16,-3-1 13 0,0 0-14 15,-2 0 13-15,0-1-11 16,0 1 8-16,0 1-4 16,0 0-5-16,2 2-1 15,-2-2 0-15,2 2 17 16,2-1-16-16,0 0-1 15,2-1 1-15,-2 1-1 16,3-1 0-16,-3 1 2 16,4 1 9-16,2-1-10 15,3 1 1-15,3 0-2 16,1 0 7-16,2 0-6 16,-3 0 0-16,1 0 0 15,-5 0 1-15,0 0 10 0,1 0-12 16,-3 1 5-1,-4 0-5-15,1-1 0 0,1 0 0 16,-2 0 5-16,0 0-4 16,1 0 7-16,-1 0-8 15,-2 0 0-15,0 0 0 16,0 0 10-16,-2 0-10 16,4 0 19-16,3 0-12 15,-1-1-6-15,0 0-1 16,-2-2 0-16,7 1 1 15,-1 0 1-15,5-2 30 16,-1 3-3-16,-1 1-28 16,6 0 9-16,-9 0-9 15,0 0 5-15,-1 0 5 0,-7 0-3 16,-10 1-8-16,-5 4 0 16,-3-2-1-16,-5 1 0 15,1 0 1-15,-1 2-1 16,5-1-1-16,-5-1-12 15,-4 1-19-15,-2-2-68 16,-1-3-82-16,-3 0-88 16,-2-12-355-16</inkml:trace>
  <inkml:trace contextRef="#ctx0" brushRef="#br0" timeOffset="8852.09">24282 12448 195 0,'0'0'335'16,"0"0"-48"-16,0 0-75 15,0 0-53-15,0 0-40 16,0 0-30-16,0 0-7 16,-6 0-3-16,6 0-24 15,0 0 0-15,0 0-11 16,0 0-3-16,0 0-10 16,0 0-1-16,0 0-8 15,0 0 2-15,0 0-18 16,0 0 8-16,0 0-1 0,2 0 9 15,9 0 24-15,-3 0 1 16,4 0-11-16,1 0-14 16,-1 0 9-16,0 0-7 15,1 0-5-15,1 0-9 16,-1 0-1-16,1 0-2 16,-3 0-7-16,1 0 7 15,0 0-1-15,1 0 4 16,3 0 2-16,-3 0 3 15,1 0-5-15,3 2 1 16,-3-1-5-16,3 1-6 16,-5 2 6-16,5-1-4 15,-5 1 4-15,0 2-6 16,1-1 6-16,-1 4 2 16,-3-1 4-16,1 2-1 0,-4 3-10 15,-2 1 14 1,-2 4-2-16,4 1-1 0,-1-1-3 15,-3 2 5-15,-2-2-1 16,4 0 8-16,-2 1-2 16,4 1 11-16,-2 1-13 15,2 2 10-15,1 4 9 16,-1 1-11-16,-4 1 2 16,4 2-9-16,-2 0-3 15,-2 1-8-15,2 1 8 16,-4-1-8-16,0-2 5 15,0-2-6-15,0-2 5 16,0-4 7-16,0-1-2 16,0 2-3-16,0 0-1 15,0-1 11-15,0 4-4 0,0 1 0 16,0-1-4-16,3 2-7 16,3 2 2-16,-6 0-1 15,4-1 6-15,-2 1-14 16,-2-2 10-16,0-1-10 15,4-1 11-15,0-4-3 16,-2 2-2-16,-2-2 5 16,4 3 1-16,-4-2-2 15,2 1-10-15,-2 2 2 16,5 3 3-16,-3-2 0 0,-2 2-6 16,4 0 6-16,-2-1-6 15,-2 1 0-15,4-1-1 16,-4-3 1-16,2 1 12 15,-2-4-12-15,4 1 9 16,-4-2-3-16,0 0 4 16,2 0-9-16,-2 3 13 15,0-1-2-15,0 1-10 16,0 0 5-16,0 0-6 16,0 1 6-16,0-2-5 15,0 1-2-15,0 0 0 16,0-2 8-16,0 1-8 15,0 0 2-15,0-3 7 16,0 0-3-16,0 1 1 16,0-2-6-16,4-1 6 0,-4 2-7 15,0 1 8-15,0 1-7 16,0 0 0-16,0 2 5 16,0-3-5-16,0 2 5 15,0-4-6-15,0 1 1 16,0-2 0-16,0 0 8 15,0-4-9-15,0 2 6 16,0-3-6-16,2 1 1 16,-2 0-1-16,5 1 8 15,-5 2-1-15,0-1-6 16,2 1 16-16,-2 3-16 16,0 0 9-16,0 0-10 15,0-1 8-15,0 1-7 0,0-2-1 16,0 2 6-16,0-3-5 15,0 0 5-15,0 0-6 16,0 0 8-16,0-1-7 16,0 1 9-16,0-1-9 15,0 2 0-15,0 1 7 16,0 0-7-16,0-3 5 16,0 2-6-16,0-3 0 15,0-1 1-15,0-1-2 16,0 0 2-16,0-1 4 15,4-1-4-15,-4 0-1 16,0 1 0-16,0 0 0 16,0 1 0-16,0 0 1 0,0 0 0 15,0-1 0-15,0 1-1 16,0-1 0-16,0-1 0 16,0 0 0-16,0-1 1 15,0 0-1-15,0 1 1 16,0-1-1-16,0 0 0 15,0-1 0-15,0 0 0 16,0-1 1-16,0 0-1 16,0-1 0-16,0 0 0 15,0 0 0-15,0 0-1 16,0-1 2-16,0-1-2 16,-4-1 2-16,4 1-2 15,-2-3 1-15,2 3 0 16,-5-3-1-16,5 1 1 0,-2 0 0 15,2 1 0-15,-4-1 0 16,4 0 0-16,-2 1 0 16,-2-3 1-16,2 2-1 15,-2 0 0-15,2 1 1 16,-4 1 0-16,-1 0-1 16,1 1 0-16,-2-3 0 15,2 4 0-15,0-3 0 16,3 1 0-16,-3-1 1 15,0-1 0-15,0 1-1 16,0-2 0-16,-1 3 0 16,1-3 0-16,-4 3 0 15,4-3 1-15,-1 3-2 0,1-3 2 16,0 3-1-16,0-2 0 16,0-2 0-16,2 2 0 15,-3-2 0-15,5 1 1 16,-2-2-1-16,2 1 1 15,-2-1-1-15,-2 2 0 16,4 0 1-16,-2-2-1 16,-3 0 1-16,1 2-1 15,0-2 0-15,-2 0 0 16,-3 1 3-16,1-1-3 16,2 2 0-16,-3 0-1 15,-1 1 1-15,4-1-1 16,-9 2 1-16,3-1 0 15,-5 0 0-15,-4-2 0 16,-1 2 0-16,-5 0-1 0,-2 0 1 16,0-1 0-16,2 1-8 15,0 1-55-15,4 1-115 16,6-3-153-16,11 1-287 16,4-3-204-16</inkml:trace>
  <inkml:trace contextRef="#ctx0" brushRef="#br1" timeOffset="59429.75">20324 12784 362 0,'0'0'306'16,"0"0"-98"-16,0 0-66 15,0 0-31-15,0 0-27 16,0 0-32-16,0 0-4 16,0 0-2-16,0 0 5 15,0 0 33-15,0 5-23 16,0-1 9-16,0 0-7 16,0 0-3-16,0 0 1 0,0-1-19 15,0 1-2-15,0-1-21 16,0 0-1-16,0 0 7 15,0 0 19-15,4 0-11 16,-4-1-18-16,0 3 11 16,0 0 1-16,0 3-7 15,0 0 4-15,0-1 1 16,0 2-12-16,0-1 18 16,0 0-15-16,0 1-14 15,0-1 5-15,0 0-1 16,0 1 10-16,0 0-10 15,0-1-4-15,0 1 8 0,0 1 6 16,0-1 1-16,0 3-16 16,0-1 1-16,0 0-1 15,0 1 1-15,0 2-1 16,0-3 8-16,0 2-3 16,0-2-6-16,0 1 1 15,0 1-1-15,0 1 6 16,2-4-6-16,-2 3-1 15,0-1 1-15,4 1 0 16,-4 1 7-16,2-1-7 16,2-1 0-16,-2-2 4 15,-2-2-4-15,5-2 0 16,-3-1-11-16,-2 0 10 16,4-1-7-16,-2-1 7 15,-2 2-10-15,0-1-30 0,0 4-48 16,0-2-2-16,0 1-25 15,0-1-10-15,0-2-49 16,0-4-70-16,0 0-114 16,0 0-349-16</inkml:trace>
  <inkml:trace contextRef="#ctx0" brushRef="#br1" timeOffset="61615.81">20347 12803 212 0,'0'0'159'15,"0"0"-64"-15,0 0-24 16,0 0-22-16,0 0-22 16,0 0 11-16,0 0 4 15,-5-19-3-15,5 17 56 16,0-1-7-16,0 0-32 0,0 0 8 15,0 2 1-15,0 0 3 16,0-3-20-16,0 2-15 16,0-2-7-16,5-1-4 15,-3 1-8-15,4-2-3 16,0 2 2-16,-2 1 0 16,2 0 10-16,-4 0-1 15,3 2-2-15,1 1-3 16,0-4 5-16,0 3 7 15,0-3-17-15,1 3 10 16,-1 1-9-16,0-1 10 16,0 1-1-16,0-2-2 15,1 1 28-15,-1-1 2 0,0 1-15 16,4 0-16-16,-3 1-9 16,-1 0 5-16,6-2 4 15,-6 2-18-15,5 0 2 16,-3 0 6-16,2 0-11 15,-1 0 4-15,1 0 1 16,-2 0-3-16,3 0 0 16,1 0 8-16,0 0-8 15,-1 0 3-15,1 0 3 16,-4 0 0-16,5 0-6 16,-3 0 1-16,-2 0-1 15,3 0 2-15,-5 0 6 0,2 0-7 16,2 0 0-1,1 0 12-15,1-3-4 0,3 2 5 16,-3-2-12-16,5 2 5 16,-5 0 0-16,0 1-6 15,1-2 0-15,-3 2-1 16,-4 0 1-16,7 0-8 16,-7 0 16-16,2 0-15 15,3 0 13-15,1 0-5 16,-2 0-2-16,3 0 1 15,-5-1 0-15,4 1-1 16,-1-2 2-16,-3 2-2 16,4-1 1-16,-1 0-1 0,1 1 5 15,5-2-3 1,-5 2-2-16,0 0 0 0,1 0 0 16,-5 0 0-16,2 0-3 15,-1 0 2-15,-3 0 0 16,4 0 1-16,1 0 0 15,-3 0 7-15,4 0-7 16,1-1 1-16,5-1 0 16,-1 1 0-16,1-2 0 15,1 1-1-15,0 1 0 16,-3 1 1-16,-3 0-2 16,-5 0-8-16,-2 0 9 15,2 0-1-15,-1 0 0 16,-1 0 1-16,0 0 0 15,2 0 7-15,5 0-7 0,3 0 1 16,-1-1-1 0,5 0 5-16,-1-1-4 0,0 1-1 15,-1 1 0-15,-3 0-1 16,-3 0 1-16,2-2 0 16,-1 2-1-16,-1 0 1 15,-3 0 0-15,3 0 0 16,0 0 0-16,-1 0 0 15,1 0 0-15,0 0 0 16,5 0 0-16,-3 0 1 16,3 0-1-16,-3 0 1 15,-3 0-1-15,1 0 1 16,-1 0-1-16,-5 0-1 16,0 0 1-16,0 0 0 15,0 0 0-15,3 0 1 0,1 0-1 16,2 0 1-16,7 0-1 15,0 0 1-15,-1 0-1 16,5 0 0-16,-2 0 1 16,1 0-1-16,-3 0 0 15,-3 0 0-15,-3 0 6 16,-5 0-3-16,-4 0-3 16,2 0 0-16,1 0-1 15,-1 0 2-15,4 0 4 16,3 0-5-16,1-1 16 15,9-1 6-15,2 0-7 16,-1 0-2-16,5 2-4 0,-4-1-9 16,-4 1 6-16,-5 0-6 15,1 0-2-15,-9 0 2 16,-4 0 1-16,3 0 7 16,-7 0-7-16,2 0-1 15,4 0 6-15,0 0 3 16,4 0-1-16,3 0-8 15,3-2 11-15,-1 2-10 16,1-1 8-16,3 1-9 16,2 0 3-16,5 0-3 15,-1 0 9-15,0-2-1 16,0 2-2-16,-2 0-6 16,-9-2 1-16,-2 2-1 0,-1 0 0 15,-5 0 0-15,2 0 0 16,-2 0 3-16,7 0-3 15,8 0 9-15,-1 0-1 16,11 0 5-16,4-3 0 16,3 1-13-16,-1 2 6 15,-4 0-6-15,-12 0-6 16,-9 0-10-16,-12 0-75 16,0 9-94-16,-19 1-172 15,1-4-759-15</inkml:trace>
  <inkml:trace contextRef="#ctx0" brushRef="#br1" timeOffset="64227.77">20371 13273 72 0,'0'0'107'16,"0"0"19"-16,0 0-2 15,0 0-5-15,0 0-16 16,0 0 7-16,0 0-17 15,0 0-16-15,0 0-6 16,0 0-6-16,0 4 72 16,0 2-51-16,0-1 12 15,0 2-45-15,0 1-16 0,0-2-8 16,0 0-4 0,0 0-2-16,0 0-5 0,0-3-2 15,0 1-2-15,0 1 5 16,0-1-18-16,2 0 27 15,3 1 5-15,-3-1-9 16,2 0-13-16,-2-2-3 16,2 4-1-16,-2-4 3 15,6 1-8-15,-6 0-2 16,5 0 10-16,-3-2-2 16,2 3-7-16,0-1 0 15,0 0 0-15,1 0 11 16,-1 0-11-16,0-1-2 15,0 1 1-15,2-1-1 16,-1 0 2-16,-1 0 4 0,4-2-4 16,1 0 15-16,-5 1-10 15,2-1 8-15,2 0-14 16,-1 0 0-16,-3 0 2 16,4 0 3-16,-2 0-5 15,3 0-1-15,-3 0 1 16,6 0 0-16,-1 0 0 15,1 0 0-15,3 0 1 16,1 0 4-16,1 0-4 16,4 0-1-16,-5 0 1 15,3 0-1-15,-2 0 0 0,-3 0 0 16,3 0 1-16,-3 0-1 16,-1 0 0-16,-3 0 7 15,-1 0-7-15,3-1 0 16,1 1 0-16,-3-2 0 15,2 0 9-15,3 1-3 16,-3 0 11-16,5 0-8 16,-2-1-9-16,1 0 1 15,-1 0 6-15,1 1 2 16,-3-1-7-16,5 0 14 16,-1 0 4-16,2-1-9 15,-3-1 3-15,5 3-2 16,0-2-2-16,-5 0-10 15,3 0 2-15,-4 2-1 0,-3 0 6 16,3-1-5-16,-5 0-1 16,5 2-1-16,-5-2 7 15,7 2-6-15,-1-3 5 16,1 1 3-16,4-2-8 16,-3 1 12-16,-1 0-12 15,4 1 7-15,-1-1-7 16,-3 1 0-16,2 1-1 15,-3-1 0-15,3 2 2 16,-7-1-2-16,3 1 1 16,-3-2-1-16,3 1 6 15,-1 0-5-15,-1-1-1 16,3 1 2-16,1-1 5 0,0-2 5 16,1 3-3-1,-1-2 3-15,0 2-11 0,-1 1 11 16,1-2-12-16,-3 2 7 15,3-1-6-15,-1 0-1 16,1-1 2-16,0 1 11 16,-1-2-7-16,5 2 0 15,-4-1 7-15,-5 0-12 16,3 2-1-16,-3 0 1 16,1 0 5-16,-7 0-5 15,2 0-1-15,-2 0 6 16,3 0-4-16,1 0 2 15,1 0 8-15,5 0 3 16,-1-2 2-16,1 1 1 16,1-1-3-16,-5 2-14 0,-1 0 0 15,1 0-1-15,-1 0 9 16,-5 0-7-16,2 0 2 16,-1 0-4-16,3 0 0 15,0 0 0-15,5 0 12 16,6 0-10-16,-3 0 11 15,3 0-6-15,-2 0-6 16,1 0 4-16,1 0 7 16,-2 0-5-16,-5 2-6 15,-1 1 0-15,-1-3-1 16,-1 2 1-16,-7 1 0 16,0-2-1-16,0 1 0 0,1-1 0 15,-1 1 8 1,6 0-2-16,1 0 0 0,1 1 1 15,9-2 11-15,-1 2-12 16,-1 0 16-16,4-1-13 16,-2 1-9-16,-5-2 9 15,1 2-8-15,-7-1 0 16,1-1-1-16,-3 1 6 16,-4-2-6-16,0 1 1 15,-1-1-1-15,1 0 10 16,2 0-9-16,2 0 0 15,3 0 7-15,12 0-8 16,-1 0 8-16,7 0-8 16,5 0-1-16,5 0-8 15,-4 0 9-15,-2 0-6 0,-8-3-22 16,-4-4-111-16,-11 1-140 16,-10-5-521-16</inkml:trace>
  <inkml:trace contextRef="#ctx0" brushRef="#br1" timeOffset="66269.27">22685 12679 16 0,'0'0'169'15,"0"0"-31"-15,0 0 1 16,0 0-15-16,0 0-7 16,0 0-6-16,0 0-30 15,0 0 1-15,0 0-8 16,0 0-8-16,0 0-3 15,0 0-10-15,0 0 1 16,0 0-11-16,0 0-4 16,0 0-12-16,0 0 31 15,4 0 10-15,-2 0 8 0,8 0 4 16,0 0 13 0,-1 0-10-16,1 0-24 0,-2 0-19 15,5 0-21-15,-1 0 7 16,0 0 6-16,5 0 5 15,0 0-14-15,-3 0-2 16,5 0-9-16,-3 0 1 16,-1 0-6-16,-3 0 8 15,-2 0-15-15,3 0 0 16,-3 0 1-16,-4 0 0 16,3 0 0-16,1 0-1 15,-2 0 1-15,3 0 1 16,-3 0-2-16,-2 0 1 15,8 0 8-15,-5 0-9 16,1 0 1-16,-4 1-1 0,3 1 1 16,1-1-1-16,-8 0 0 15,8-1 2-15,-4 0-1 16,-3 1 8-16,1-1-9 16,2 2 0-16,-6-2-2 15,2 2 1-15,2-2 0 16,-4 1 0-16,4-1 1 15,-4 1-2-15,0-1 1 16,2 2 0-16,-2-1-4 16,0 1 4-16,0 0 2 15,4 3 6-15,-4-1-6 0,2 1-2 16,3 2 2 0,-5 1-1-16,2 0 1 0,2 0 0 15,-4 1 1-15,2 0 0 16,-2 1 4-16,0-2 0 15,6 2 2-15,-6-1-8 16,4 2 0-16,-4 1 0 16,0-1 1-16,2 1 1 15,-2-1 12-15,0 0-14 16,0 1 6-16,4 0-6 16,-4-2 0-16,0 1 9 15,0-2-9-15,0 1-2 16,0-2 2-16,0 1 0 15,0-1 9-15,0 1-9 0,0 0 0 16,0 1 0 0,0-1 0-16,0-1 1 0,0 2 7 15,0-1-8-15,0-1 0 16,0 2 0-16,0 0 0 16,0 0 1-16,0-1 0 15,0 2-1-15,0-3 0 16,0 2 10-16,0-2-10 15,0-1 0-15,0 2 1 16,0-2 5-16,0 0-6 16,0 0 1-16,0 1 4 15,0-1 2-15,0 2 3 16,-4-1-9-16,4 0 9 0,0 0-10 16,0 1 0-16,0-4 1 15,0 1 0-15,0 0 0 16,0-2-1-16,0 0 5 15,0 1-4-15,0 0-1 16,0 0 0-16,0 1 0 16,0-1 0-16,-2 1 1 15,2-2-1-15,-4 0 0 16,2 2 1-16,-2-1-1 16,-4-1 9-16,-5 2-9 15,-1-2-1-15,1-1 0 16,1-3-64-16,10 0-253 15,-4 0-461-15</inkml:trace>
  <inkml:trace contextRef="#ctx0" brushRef="#br1" timeOffset="68012.67">20555 12898 373 0,'0'0'230'16,"0"0"-35"-16,0 0-64 16,0 0-46-16,0 0-51 15,0 0 77-15,0 0 9 16,0 45-17-16,0-24 10 16,0 4 9-16,0 0-18 15,0 1-19-15,0-1-28 16,0-1-16-16,0-3-16 15,0-3-11-15,0-3-8 16,0-4 1-16,0-3-6 16,0-2 1-16,0-2 3 15,0-2-4-15,0-2 0 16,0 0-1-16,5 0 31 16,-3-3-13-16,2-6-18 0,-2-3 0 15,4-4-1-15,2 0-7 16,1-4-36-16,3 1-55 15,0 1 5-15,1 3 14 16,-3 3 10-16,5 5 16 16,-5 6 18-16,-2 1 18 15,0 6 14-15,1 15 4 16,1 4 18-16,-4 6-17 16,0-1-2-16,1-1 1 15,-5-9-9-15,4-6-59 16,-2-5-147-16,2-8-541 0</inkml:trace>
  <inkml:trace contextRef="#ctx0" brushRef="#br1" timeOffset="68531.7">20834 12901 608 0,'0'0'277'0,"0"0"-111"15,0 0 67-15,0 0-28 0,17 88-26 16,-17-47-77-16,0-2-46 16,0 0-39-16,0-8-5 15,0-8-12-15,0-6-12 16,0-5-80-16,0-9-141 15,0-3-297-15,0 0-240 0</inkml:trace>
  <inkml:trace contextRef="#ctx0" brushRef="#br1" timeOffset="68757.75">20779 13053 411 0,'0'0'341'16,"0"0"-72"-16,0 0-81 16,0 0-103-16,103-27-62 15,-66 18-23-15,-8 2-200 16,-6 0-643-16</inkml:trace>
  <inkml:trace contextRef="#ctx0" brushRef="#br1" timeOffset="69005.66">21039 12893 798 0,'0'0'259'0,"0"0"-26"16,0 0 16-16,17 74-59 15,-15-37-73-15,2 0-72 16,-2-3-30-16,-2-7-15 16,4-7-1-16,-4-8-47 15,2-7-160-15,2-4-152 16,-2-1-506-16</inkml:trace>
  <inkml:trace contextRef="#ctx0" brushRef="#br1" timeOffset="69193.81">20961 13039 358 0,'0'0'766'15,"0"0"-547"-15,0 0-77 16,0 0-23-16,119-43-60 16,-73 31-59-16,-7 3-22 15,-12 1-538-15</inkml:trace>
  <inkml:trace contextRef="#ctx0" brushRef="#br1" timeOffset="69681.86">21277 13023 735 0,'0'0'371'16,"0"0"-26"-16,0 0-70 0,6 89-90 15,-2-62-102-15,-2-4-52 16,2-1-31-16,-2-8-9 15,3-4-62-15,-3-6-97 16,4-4-164-16,0 0-242 16,-2-5-186-16</inkml:trace>
  <inkml:trace contextRef="#ctx0" brushRef="#br1" timeOffset="69942.88">21256 12992 224 0,'0'0'281'16,"0"0"-62"-16,0 0-45 0,0 0-89 16,0 0-52-16,0 0-31 15,0 0 6-15,44-62 1 16,-22 60 36-16,5 2 56 16,-2 0-2-16,0 4-17 15,-5 7-27-15,-7 0 8 16,-7 4 60-16,-6 0 9 15,0 1 39-15,-16 1-64 16,-7-1-52-16,4-3-55 16,-1-4-28-16,7-2-317 15,3-7-473-15</inkml:trace>
  <inkml:trace contextRef="#ctx0" brushRef="#br1" timeOffset="70402.64">21614 12878 1045 0,'0'0'383'0,"0"0"-100"15,0 0-169-15,0 0-92 0,0 0-22 16,0 0-100-1,0 0-223-15,8 11-630 0</inkml:trace>
  <inkml:trace contextRef="#ctx0" brushRef="#br1" timeOffset="70559.23">21610 13039 924 0,'0'0'357'0,"0"0"-132"16,0 0-144-16,0 0-81 16,0 0-251-16,0 0-625 0</inkml:trace>
  <inkml:trace contextRef="#ctx0" brushRef="#br1" timeOffset="70988.45">21874 12832 443 0,'0'0'519'0,"0"0"-263"16,0 0-123-16,0 0-12 15,0 0 46-15,0 0-33 16,-23 78-46-16,11-43-18 16,-4 0-4-16,-3 2-31 15,7-4-22-15,-1-5-11 0,3-6-2 16,8-10-15-16,2-8-76 16,0-4-194-16,6 0-333 0</inkml:trace>
  <inkml:trace contextRef="#ctx0" brushRef="#br1" timeOffset="71273.89">22054 12838 834 0,'0'0'351'16,"0"0"-158"-16,0 0 64 16,0 0-14-16,-14 94-91 15,-3-59-65-15,3 1-68 16,3 0-19-16,5-11-63 15,4-10-524-15</inkml:trace>
  <inkml:trace contextRef="#ctx0" brushRef="#br1" timeOffset="72233.66">22236 13000 925 0,'0'0'356'0,"0"0"-114"15,0 0-143-15,0 0-75 16,0 0-24-16,0 0-13 16,0 0-150-16,23 0-319 0</inkml:trace>
  <inkml:trace contextRef="#ctx0" brushRef="#br1" timeOffset="72442.83">22397 12984 327 0,'0'0'578'16,"0"0"-348"-16,0 0-162 16,0 0-68-16,0 0-228 15,0 0-630-15</inkml:trace>
  <inkml:trace contextRef="#ctx0" brushRef="#br1" timeOffset="72549.73">22519 12982 884 0,'0'0'621'15,"0"0"-385"-15,0 0-195 16,0 0-41-16,0 0-678 0</inkml:trace>
  <inkml:trace contextRef="#ctx0" brushRef="#br1" timeOffset="74606.61">23726 12852 591 0,'0'0'402'16,"0"0"-106"-16,0 0-56 15,0 0-70-15,0 0-27 16,0 0-34-16,0 0 2 15,0-11-26-15,0 9-36 16,-6 0-11-16,0-1-5 16,0 1-1-16,-5-1-14 0,-1 3 12 15,-2 0-18-15,-3 0 8 16,-2 6-8-16,1 6 19 16,-1 3-4-16,3 3 12 15,1 3-8-15,5 4-19 16,8 0 6-16,2 2-11 15,0-2-3-15,2-1-3 16,14-3-1-16,5-4 0 16,2-2 0-16,6-5-1 15,-4-2-25-15,-5-6-59 16,3-2-66-16,2 0-68 16,-7-5-173-16,1-7-332 0</inkml:trace>
  <inkml:trace contextRef="#ctx0" brushRef="#br1" timeOffset="74982.22">23724 13012 428 0,'0'0'381'0,"0"0"-89"16,0 0-77-16,0 0-29 0,0 0-46 16,0 0-53-1,0 0-40-15,-10-5-39 0,10 4-7 16,6-1 21-16,7 1 23 16,-1-2-9-16,0 3-19 15,-1-3-7-15,-3 3-2 16,-2 0-8-16,-2 0-13 15,-2 7-2-15,-2 6 14 16,0 3 1-16,0-1 8 16,0 1-3-16,0-5-4 15,0-1 0-15,0-3-1 16,0-3-11-16,0 0-138 16,0-4-213-16,7 0-417 0</inkml:trace>
  <inkml:trace contextRef="#ctx0" brushRef="#br1" timeOffset="75545.12">23925 12943 424 0,'0'0'316'15,"0"0"-67"-15,0 0-79 16,0 0-39-16,0 0-47 16,0 0-15-16,0 0 3 15,0-5 13-15,0 5-4 0,0 0 0 16,0 0 7 0,0 0-16-16,0 0-22 0,0 0 0 15,0 0-11-15,0 0 2 16,0 0-12-16,0 0-9 15,0 0 2-15,0 0-6 16,0 0 3-16,0 0-1 16,0 0 8-16,0 0 4 15,0 0 1-15,0 0-16 16,-4 0 0-16,4 0-15 16,-2 0 1-16,-3 0 6 15,3 2-6-15,-4 5 12 16,-2 1-4-16,6 4 7 15,-4 1-14-15,2 2 4 16,4-3-6-16,0 3 0 0,0-4 0 16,16-1 0-16,3-5 1 15,10-3 8-15,2-2-9 16,4-3-1-16,-2-14 1 16,-8-3 0-16,-5-1 2 15,-13-1 10-15,-7 3-6 16,-15 1-6-16,-16 4-9 15,-8 5-19-15,-7 6-104 16,13 3-148-16,15 0-589 0</inkml:trace>
  <inkml:trace contextRef="#ctx0" brushRef="#br1" timeOffset="80545.23">23513 12696 39 0,'0'0'307'16,"0"0"-54"-16,0 0-44 16,0 0-30-16,0 0-34 15,0 0-47-15,0 0-28 16,0 0-8-16,0 0 1 16,0 0-5-16,0 0-21 15,0 0 3-15,0 0 22 16,0 0-8-16,-4 0-9 0,2 0-23 15,-2 0-1-15,2-2-7 16,-2 2 11-16,2 0-10 16,2-1 8-16,-4 1-14 15,2 0 0-15,-2-2 8 16,-3 2 8-16,7 0 3 16,-6 0-13-16,4 0 2 15,-2 0-11-15,-2 0 6 16,4 0-12-16,-3 0 7 15,3 0-6-15,-4 0 7 0,2 0 6 16,-2 0-5 0,2 0 2-16,-2 0-9 0,3 0 8 15,-1 0-9-15,2 0 11 16,-2 0-11-16,2 0 14 16,-2 0-5-16,2 0-8 15,-4 2 4-15,6-1-5 16,-4 2 7-16,-3 0-8 15,5 0 0-15,-2 1 1 16,2-2 0-16,-2 1-1 16,2 0 1-16,-2 0 2 15,2 0-3-15,-2-1 6 16,1 2-5-16,-1 1 4 16,2-2-4-16,-2 3-1 15,0-1 1-15,2 1-1 0,-2-2 2 16,4 2-1-1,-2-2 10-15,-2-1-9 0,4 0 10 16,-2-2-12-16,2 1 6 16,0-1-6-16,0 2 8 15,-5 0-8-15,5-1 0 16,-2 1 0-16,2 0 0 16,-4 0 0-16,4 1 0 15,-2 2 7-15,2-2-6 16,0 0 0-16,-4 0-1 15,4-1 1-15,0 1 1 16,-2-1-2-16,2 1 2 16,0-1-1-16,-4 2 6 15,4-3-7-15,0 3 2 16,-2-2-2-16,2 1 11 0,-4-1-11 16,4 0 1-16,0 1 5 15,-2-1-5-15,2-1 0 16,0 3 0-16,0-3 10 15,-5 3-11-15,5-3 7 16,0 2-6-16,0 1 0 16,0-1-1-16,0-1 2 15,0-1-1-15,0 3 5 16,0-2 1-16,-2-1-1 16,2 2 1-16,0 0-5 15,0 0 4-15,0 0-6 16,0 0 2-16,0 2 7 0,0 0-9 15,0-1 6 1,0 0-6-16,0 0 1 0,0 1 0 16,0-2-1-16,0 0 1 15,0-1 0-15,0 2-1 16,0-3 7-16,0 2-7 16,0 0 0-16,0 2 0 15,0-2 1-15,0 2-1 16,0-2 1-16,0 1-1 15,0 2 0-15,0-2 0 16,0 3 1-16,0-3 0 16,0 1-1-16,0-1 1 15,0 1-1-15,0-1 0 16,0 0 1-16,0 0 0 0,0 1 0 16,0-1-1-16,0 1 0 15,0 0 0-15,0 0 0 16,0-1 0-16,0 1-1 15,2 0 1-15,-2-1 0 16,5 1 0-16,-5 0-1 16,0-1 1-16,2-1 0 15,-2 2 0-15,4 0 0 16,-4-2 1-16,0 1-1 16,2 1 0-16,-2-2 0 15,4 1 2-15,-4-2-2 16,0 2 0-16,2-2 0 15,-2 1-1-15,4-1 1 16,-4 0 0-16,2 0 0 0,-2 0-1 16,0 0 1-16,4-1-1 15,-4 1-5-15,2 1 5 16,3 1 1-16,-5-3-8 16,2 3 7-16,2-3 2 15,-4 1-1-15,2-1 0 16,2 2 0-16,-2-2-5 15,-2 0 5-15,4 1-4 16,0-2 4-16,-4 0 0 16,2 1 1-16,2-1-1 15,-1 1-7-15,1 0 6 16,-2 0-5-16,2 1 6 16,-2-1-16-16,2 1 5 0,-2 0-14 15,2 0 3 1,2 0 7-16,-3-2-2 0,-3 1 16 15,4-1-11-15,-2 1 3 16,2 1-13-16,-2-2-3 16,4 0-3-16,-6-1 18 15,4 2 0-15,-2-1 4 16,5-1-2-16,-3 0 8 16,2 2-2-16,0-2 4 15,0 0-7-15,0 1 7 16,-1 1-3-16,-3-2 2 15,2 1-1-15,-2 0 0 0,2-1 0 16,-2 2 0 0,2-2 1-16,-2 1-1 0,-2-1 1 15,7 0-1-15,-3 0 0 16,2 2 0-16,0-1 1 16,2 1 0-16,-1-2 5 15,3 2-4-15,-4-2-4 16,0 2-4-16,0-2 6 15,1 0 0-15,-3 1 0 16,-2 0 0-16,2-1-1 16,-4 2 1-16,2-2 0 15,2 0 0-15,-2 0 1 16,2 0-1-16,-2 0 0 16,5 0 0-16,-3 0 1 15,2 0 1-15,0 0-2 0,2 0 0 16,3 0 0-16,1 0 0 15,1 0 0-15,-3 0 0 16,2 0 0-16,-3 0 0 16,1 0-2-16,-2 0 2 15,-4 0 0-15,3 0 0 16,-5 0-1-16,2 0 1 16,-2 0 0-16,4 0-1 15,2 0 1-15,1 0 0 16,7 0 0-16,-4-3 1 15,3 2-1-15,2-3 0 16,-5 4 0-16,-6 0 0 16,0 0 0-16,-2 0-1 0,-1 0 1 15,1 0 0-15,-2 0 0 16,4-2 0-16,-2 2 1 16,4 0-1-16,3-1 0 15,1-1 1-15,0 1-1 16,1-1 0-16,-1 2 2 15,-1-1-4-15,-3 1 4 16,2 0-2-16,-2 0 0 16,3 0 0-16,-5 0 0 15,0 0 0-15,0 0 0 16,1 0 0-16,-1 0 0 16,0 0 0-16,-2 0 0 0,2 0 0 15,-4 0-2 1,5 0 2-16,-1 0 0 0,0 0 0 15,0 0 2-15,0 0-4 16,1 0 4-16,3 0-2 16,-4 0 0-16,0 0 2 15,7 0 0-15,-5-1-2 16,0-1 0-16,1 1 1 16,-3-1 0-16,4 1-1 15,-4 1 2-15,1-2-2 16,-1 1 6-16,0 0-6 15,2-2 2-15,3 0-2 16,-3 1 0-16,2 0 0 16,0-1 1-16,-1 1-1 15,-3-1 0-15,0 2 0 0,0-2 1 16,1 2-1-16,-1-1 0 16,0 1 1-16,0-2-1 15,-2 2 0-15,2-1-1 16,-3 2 2-16,1-1-2 15,-2-1 2-15,4 1-2 16,-2 0 2-16,0 0 1 16,-2-1 5-16,2 0-8 15,3 0 1-15,-5-2-1 16,4 1 1-16,-2 0 0 16,2-1 0-16,-4 1 0 15,4 0 1-15,-1-1-1 16,1 1 6-16,-4-1-6 0,2 0 0 15,2 0 0-15,0-2-1 16,-4 1 0-16,5 1 1 16,-3 1 0-16,-2-1 1 15,2 1 5-15,-4 0-6 16,4-1 0-16,-4 1-1 16,2-1 1-16,-2 0 0 15,0 0 1-15,4-2 9 16,-4-1-10-16,2 0-1 15,3-1-5-15,-3-1 6 16,-2 1 0-16,4-2 0 16,-2 1 0-16,-2 0 1 15,0 2-1-15,4 2 0 0,-4-1 3 16,0 1-3 0,0-1 0-16,0 1 1 0,0-1-1 15,0-1 2-15,0 1-2 16,0-1 0-16,0 1-1 15,0-1 1-15,0 0 2 16,0-1-2-16,0 0-1 16,0 2 1-16,-4-1 0 15,2 1 0-15,2 0 7 16,0 2-7-16,-4 0-1 16,4 0 1-16,0-2 4 15,0 0-4-15,-2 3-6 16,2-5 5-16,0 2-1 15,0-1 2-15,0-1 0 0,-5 1 0 16,5-2 0-16,-2 1 0 16,2 0 0-16,-4 1 0 15,4 0 0-15,-2 0 2 16,2-1 4-16,-4 3-6 16,4-3-4-16,-4 1 4 15,4 0 0-15,-2 0 1 16,-2 0-2-16,2-1 2 15,2 0-2-15,-5 1 2 16,3 0-1-16,-2-2 0 16,2 3 1-16,-2 0-1 15,2-1 2-15,-2 0-2 16,2 3 0-16,-4-3 0 0,1 1 1 16,3 1-1-16,-4-1 8 15,2 2-8-15,-2-2-1 16,4 1-5-16,-4 1 4 15,-1-1-1-15,1 1 3 16,2 0 6-16,0 1 2 16,-2 0-7-16,4 2-2 15,-2 1-4-15,1-2 4 16,-3 2 0-16,0 0-7 16,-4 0 7-16,-3 0-5 15,1-1 5-15,-3 1-3 16,-5-2 4-16,5 0 1 15,-1 2 5-15,3-3-5 0,5 1 1 16,-2 1 2 0,2-1-4-16,1 2 0 0,-3 0 1 15,4 0-1-15,0 0-1 16,-5 0 0-16,3 0 1 16,-2 0 1-16,3 0 5 15,-1 0-6-15,-2 0-1 16,2 0 1-16,1 0 2 15,-3 0-2-15,0 0-1 16,3 0 1-16,1 0 0 16,-2 0 0-16,2 0 0 15,0-1 1-15,-1 0-1 0,3 1 7 16,-2-2-6 0,-2 2-1-16,4 0 0 0,-5-3 0 15,-1 3 0-15,4 0 0 16,-7 0 0-16,1 0-5 15,0 0 4-15,-5 0 2 16,5 0-2-16,-1 0 2 16,3 0 6-16,2 0-7 15,-3 3 2-15,3-3-1 16,2 0-1-16,0 0 2 16,-5 0-1-16,5 2-1 15,0-1 0-15,0-1 5 16,0 1-5-16,-1-1 10 0,5 0-8 15,-6 0 11 1,2 0-4-16,0 0-8 0,-3 0 8 16,-1 0-9-16,-4 0 0 15,-3 0 0-15,-4 0 0 16,-6 5 0-16,3 0 1 16,-1 3 9-16,4-3-4 15,5 0-6-15,3-3 1 16,7 1-1-16,2-3 0 15,4 2-31-15,0-1-167 16,0 0-132-16,0-1-448 0</inkml:trace>
  <inkml:trace contextRef="#ctx0" brushRef="#br1" timeOffset="83909.23">20396 13700 347 0,'0'0'288'0,"0"0"-101"16,0 0-95-16,0 0-21 16,0 0-18-16,0 0 4 0,0 16-15 15,0-11 26-15,0 1 1 16,0 0-12-16,0 0-11 15,0 1 2-15,0-1 16 16,0 5-15-16,0-2-1 16,0 1-11-16,0 0-8 15,0 0-7-15,0 0-8 16,0-2-5-16,0 2 6 16,0-1-8-16,0 0 5 15,4 0 4-15,-4 0-3 16,2 1-3-16,-2 0 2 0,5-1-11 15,-3 1 9 1,2 0-9-16,-2 0 0 0,-2-1 1 16,4 0 4-16,-2 1-5 15,-2 0 1-15,4-2 9 16,-4 1 5-16,2 2-8 16,-2-1-2-16,4 1-5 15,-4-2 6-15,2 2-1 16,3-3-6-16,-5 0 6 15,2 1-6-15,-2 0 0 16,4-2 0-16,-2 0 0 16,-2 2 0-16,4-2 1 15,-2 0-1-15,-2 3 6 0,4-1-6 16,-2 1-4 0,-2 0 4-16,4 1 1 0,-4-1 55 15,2 2-41-15,-2-1-14 16,5 0-1-16,-5 0 31 15,0 0-10-15,0 0-13 16,2 0-8-16,-2-1 0 16,0 0 6-16,4-2 25 15,-4-1-15-15,0 0-6 16,2 0-8-16,2 0-1 16,-4 0-1-16,0 3 0 15,0 0 46-15,2 2-31 16,2-1-14-16,-4 0 5 15,4 2-3-15,-4 0-2 16,0 0 0-16,2 0 14 0,-2-2-14 16,0 1 5-1,0-1-6-15,5 2 0 0,-5-2 7 16,0 2-2-16,0-1-5 16,0 1 0-16,0-3 1 15,0 4-1-15,0 0 1 16,0 0 0-16,0 0 9 15,0 2-9-15,0-2 0 16,0 0 0-16,0 2 5 16,0-3-6-16,0 2 0 15,0-1 1-15,0 0 0 16,0-1 0-16,0 1-1 16,0-2 6-16,0 2-6 0,0 1 0 15,0-3 1 1,0 1 0-16,0 1 0 0,0 0-1 15,0 2 0-15,0 1 1 16,0-2 4-16,0 4-3 16,0-1-1-16,0-1 12 15,0 1-5-15,0-1-8 16,0 0 1-16,0-1 0 16,0-2-1-16,0 0 0 15,0-3 1-15,0 0 3 16,0-1-3-16,0-1 2 15,0 0-2-15,0-1-1 16,0 2 0-16,0-1 1 16,0 4 0-16,0-2 0 0,0 2 1 15,0-1 5-15,0-1-7 16,0-1-1-16,0-2 1 16,2 0 1-16,2 1 0 15,-4-2 7-15,0 1-7 16,0 2 0-16,0 2 0 15,0 1 5-15,0 1-5 16,0 0 8-16,0-1-9 16,0 1 1-16,0 0 0 15,0-3-1-15,2-4 1 16,-2-3-1-16,0-1 0 16,4-1 0-16,-4-1 0 15,0-1-1-15,2 0-7 0,-2 0-8 16,4 0-27-16,2-3-189 15,1-5-327-15,-5-2-351 0</inkml:trace>
  <inkml:trace contextRef="#ctx0" brushRef="#br1" timeOffset="86703.64">20413 13695 134 0,'0'0'238'16,"0"0"-114"-16,0 0-33 0,0 0 36 15,0 0-31-15,0 0-43 16,0 0-11-16,2-4 0 15,4 4 6-15,-2-1 9 16,2 1 0-16,1-1 12 16,1-1-17-16,2-1-8 15,3 2 5-15,-1-2-14 16,0 0-19-16,5 1 1 16,-5 0-16-16,-3 2 12 15,3-1-3-15,-2 1-9 16,-1 0 7-16,3 0 34 15,2 0-12-15,-1 0-14 0,-1 0 3 16,3 0-11-16,-5 0-7 16,5 0 7-16,-3 0-5 15,2 0-3-15,-5 0 1 16,1 0 18-16,2 1-10 16,1 1 11-16,-1-1-5 15,1 0 1-15,1 1-9 16,3-2 4-16,-1 1-9 15,3-1-2-15,-5 0 0 16,5 0 1-16,2 0 1 16,-3 0-1-16,1 0 8 15,-5 0-7-15,5 0 2 16,1 0-4-16,-5 0-6 0,4 0 6 16,-3 2 9-1,-1-2-8-15,1 0-1 0,3 0 2 16,-3 0-2-16,-1 0 1 15,1 0 7-15,3 0-8 16,-1 0 2-16,-1 0-2 16,-3 0 2-16,-1 0-1 15,3 0 0-15,-1 0-1 16,1 0 0-16,3 0 0 16,-2 0 0-16,1 0 9 15,3 0-7-15,-1 0 0 16,-1-2 4-16,2 1 0 15,-3-2-6-15,5 2 1 0,0-2 1 16,-2 2-1 0,3-1 0-16,1 1 8 0,10-1 17 15,0 1-18-15,1-1 5 16,1 0-12-16,-4-1 8 16,2 2-8-16,-4-3 0 15,-6 2 0-15,-2 1 2 16,-11-2-2-16,0 1 0 15,1 1 1-15,-3 0-2 16,5-1 1-16,1 1 1 16,7-2 15-16,2 1-5 15,1 2 0-15,8-1-6 0,-8 1-5 16,3 0 9 0,0-1-9-16,-8 1 8 0,-2 0-9 15,-7 0 0-15,-2 0-1 16,-1 0 1-16,3 0-1 15,2 0 1-15,1 0 0 16,8 0 1-16,-3-3-1 16,9 3 0-16,0 0 1 15,-2 0 9-15,-2-2-10 16,4 2 1-16,-6 0 0 16,-5 0-1-16,-3-1-7 15,1 1 7-15,1-2 1 16,-3 1 0-16,3-2 0 15,3 2 0-15,3-1-1 16,6-1 0-16,-4 2 1 0,2 0 0 16,2-1-1-16,0 2 0 15,-5-1 0-15,1 1 1 16,0 0-1-16,-2-2 0 16,2 2 0-16,-3-1 1 15,-1-2 0-15,2 2-1 16,4-2 1-16,0 0 0 15,-1 1 0-15,-1-2-1 16,0 3 1-16,2 1-2 16,-6 0 1-16,-3 0 0 15,1 0 0-15,1 0 0 16,-5 0 0-16,8 0 0 16,-5 0 0-16,3 0-1 0,6 0 1 15,-2 0 5 1,-1-1-5-16,1 1-1 0,0-2 1 15,0 0 1-15,-2 2-1 16,-1-1 0-16,-1 1 0 16,-2-1 8-16,-1 1-8 15,-1-1 0-15,-1 1-8 16,3 0 8-16,-5-2-1 16,5 2 1-16,0-1 0 15,3-1 1-15,-3 1 11 16,4 0-2-16,-5-2 5 15,1 2-5-15,-1-1 6 16,-1 1-15-16,-5 1 1 16,1-2 7-16,-1 2 0 15,1 0-2-15,5-1-5 0,1 0 11 16,3-1 0 0,-1-1-2-16,4 2-10 0,-2-1 10 15,-1 1-11-15,-7-1 2 16,1 1-1-16,-7 0 0 15,1 0 5-15,0 1-6 16,-3-2 12-16,1 0-5 16,2 1 15-16,-2 0-13 15,5-2 9-15,3 1-12 16,-3 1-5-16,3-1 5 16,-1 0 1-16,1 0-1 15,-7-1-6-15,7 2 0 0,-10 1 1 16,7 0-1-16,-5 0 0 15,2 0 0-15,-3 0 0 16,3 0 0-16,-2-2 1 16,-2 2-1-16,5 0 5 15,-3 0-5-15,-2-1 0 16,5 1 0-16,-5 0 0 16,2-1 0-16,0 1 1 15,-2-2-1-15,1 2 1 16,-1-1-1-16,0 1 0 15,0 0-1-15,3 0 1 16,-3 0 0-16,0 0 0 16,0 0 0-16,4 0 0 15,-3 0 0-15,1 0 0 16,0 0 1-16,0 0-2 0,3 0 2 16,-3 0-2-16,-2 0 2 15,0 0-1-15,5 0 0 16,-5 0 0-16,0 0-12 15,0 0 3-15,1 0 9 16,-5 1-2-16,4 1-7 16,-6-1-53-16,0 3-88 15,0-1-189-15,0-1-407 0</inkml:trace>
  <inkml:trace contextRef="#ctx0" brushRef="#br1" timeOffset="88917.22">24394 13528 87 0,'0'0'255'0,"0"0"-50"16,0 0-46-16,0 0-2 15,0 0-46-15,0 0-21 16,0 0-3-16,0-3-19 16,0 2-2-16,0 1-5 15,0-2 2-15,0 2 6 16,0 0-11-16,0 0-2 16,0 0-14-16,0 0-16 15,0 0-14-15,0 0-11 16,0 0 5-16,0 0 4 15,0 0 18-15,6 0 8 16,0 2-8-16,1 0 7 16,-1 2-13-16,0 1 4 0,0-1-4 15,0 2-10-15,-1 1-3 16,1-1-2-16,0 2 5 16,-2 1-6-16,2-1 1 15,-4 4-6-15,5-2 9 16,-3 3-10-16,-2-1 9 15,2 2 4-15,-2-1-6 16,2 1 8-16,-2-2-5 16,2 2-1-16,-2-1-1 15,3 1 3-15,-3-1-4 16,4 1-5-16,-2 0 9 16,-4 1-10-16,2 0 11 15,2 2-11-15,-4-2 15 0,2 4-9 16,-2 0 2-16,4 2-7 15,-4 1 0-15,2-1-1 16,3-2-1-16,-3 1 1 16,-2-2-1-16,4-2 0 15,-4 0 1-15,2-1 1 16,-2 0-2-16,4 0 0 16,-4-1 6-16,2 0-6 15,-2 0 0-15,4-1-5 16,-4 1 5-16,4-1 0 15,-4-1 11-15,2 1-11 16,-2 0 0-16,4 1 0 16,-4 0 0-16,0 0 0 15,0 0-11-15,3-1 11 0,-3 1 0 16,0 0 1-16,0 1 0 16,4 1 0-16,-4-2 0 15,0 3 5-15,0-1-6 16,2 1 1-16,-2 1 0 15,4 0-1-15,-4-1 0 16,0 2 0-16,0-1 6 16,0 0-5-16,0-1 8 15,0-1-9-15,0 1 1 16,0-2 4-16,0 1-4 16,0-2 46-16,0-1-36 15,0-2-5-15,0 0 0 16,0 1 2-16,0-1-7 0,0 1 11 15,0 3 0-15,0-1 1 16,0 3 72-16,-6-2-63 16,6 2-12-16,-4 0-9 15,1 0 8-15,3-1-8 16,0-3 1-16,-4 0-1 16,4-1 0-16,0-3 0 15,0 2 0-15,-2-1 0 16,2 2-1-16,0 1 31 15,-4 0-25-15,0 0 1 16,2 3-1-16,2-1-4 16,-4 1 0-16,2 0 7 15,-2-3-4-15,4 0-4 0,-2 0 7 16,-3-2-6-16,5 0-2 16,0-2 7-16,0 1-7 15,-2 0 0-15,2 1 1 16,0 1 9-16,0 1-9 15,-4 2 9-15,4-1-9 16,-2 0 14-16,-2 0-4 16,4 0-1-16,-2 0-8 15,-2 1 5-15,2 0 3 16,2-2 1-16,-4-2-10 16,4-1 5-16,0-4 2 15,0 0-8-15,0-2 0 16,0-4 0-16,-2 0 0 0,2 1-20 15,-7-1-125 1,-3 0-368-16,2 0-861 0</inkml:trace>
  <inkml:trace contextRef="#ctx0" brushRef="#br1" timeOffset="91854.13">20537 15359 188 0,'0'0'184'0,"0"0"-60"16,0 0 3-16,0 0-8 0,0 0-24 15,0 0-26-15,0 0 1 16,-2 0 19-16,2 0 37 15,0 0-30-15,0 2-19 16,0-1 8-16,6 2-22 16,0 1-17-16,0-1-11 15,-4 2 19-15,5-3-1 16,-1 3-16-16,0-1-7 16,-2 0 6-16,6-1-12 15,-3 0 8-15,1 0 7 16,4-2 1-16,-1 1-15 15,1-2-3-15,3 0-5 0,1 0 12 16,1 0-8 0,-5 0-8-16,7 0-5 0,-7 0-8 15,-4 0 1-15,5 0 17 16,-7 0-17-16,8 0 8 16,-5 0 3-16,1 0-2 15,2 0-3-15,3 0-6 16,3 0 0-16,9 0 5 15,0 0 2-15,4-3-7 16,2 1 12-16,0 0-12 16,-2 0 4-16,2 1-5 15,-6 1 0-15,2-2 0 16,-4 1 0-16,4-1 2 16,-4 1-2-16,2 0 1 15,2-2 0-15,2 1-1 0,4 1-1 16,0-2 1-16,2 2-1 15,-2 1 0-15,-4 0 1 16,2 0 0-16,0 0 0 16,-6 0-1-16,-2 0 1 15,4 0 0-15,-4 0 0 16,-2 0 0-16,1 0 0 16,1 0 1-16,4 0 0 15,-2-2 0-15,2 1 0 16,0-1 0-16,-2 2-1 15,-2 0 0-15,1 0 0 16,1 0 0-16,2 0 0 16,-2 0 1-16,2 0 6 0,2 0-7 15,0 0 0 1,2 0-1-16,-2-4 1 0,0 2 0 16,0 1 6-16,0 1-6 15,-6 0 0-15,4 0 0 16,-4 0 0-16,0 0 0 15,1 0 0-15,1 0 0 16,4 0 0-16,4 0 3 16,-4 0-3-16,0 0-2 15,2 0-4-15,-8 0 6 16,2 0 0-16,-4 0 1 16,2 0-1-16,-3 0 0 15,3 0 1-15,0 0-1 16,0 0 0-16,0 0 1 0,4 0-1 15,0 0 0-15,-5 0 1 16,3 0 1-16,-2 0-2 16,2-1 0-16,-6 1 2 15,-3 0-4-15,1 0 4 16,1 0-4-16,-1 0 2 16,2 0 0-16,-3-2 0 15,5 2 0-15,2-1 2 16,0-1-2-16,-1 0 1 15,3 0 5-15,-2 1-4 16,-4 1-2-16,2-2 0 16,-5 2-4-16,1 0 4 15,4-1 5-15,-3 0-5 0,5 0 0 16,4-1 0-16,-4-1 2 16,0 2-2-16,1-1 0 15,-1 0 0-15,-4 1 1 16,2 0-1-16,-1 1 0 15,-1-1 0-15,2-1 1 16,2 1-1-16,-3 0 0 16,-1 1 0-16,4-2 0 15,-2 2 0-15,-5 0 0 16,1 0 0-16,-3 0 0 16,-1 0-5-16,-3 0 5 15,5 0 0-15,-1 0 0 16,-1-1 1-16,-3 1 4 0,5-2-5 15,-3 1 0 1,3 1 0-16,1-1 1 0,-1-1 1 16,3 2-2-16,-1 0 6 15,0 0-6-15,-3 0 1 16,-3 0-1-16,-1 0 7 16,5 0-2-16,-3 0-5 15,3 0 0-15,1 0 1 16,1 0 7-16,-3 0-7 15,5 0 5-15,-2 0 4 16,1 0-9-16,-1 0 5 16,2 0-5-16,-3 0 0 15,1 0 5-15,1 0 4 16,-7 0-9-16,1 0-1 16,-3 0 1-16,-3 0 0 0,4 0 0 15,-1 0-1-15,-3 0-2 16,6 0 2-16,-1 0 1 15,-5 0 0-15,4 0 12 16,1 0-11-16,-3 0 7 16,3 0-9-16,-7 0 2 15,4 0-2-15,-4 0 1 16,-4 0-1-16,5 0-5 16,-3 0 5-16,-2 0 6 15,2 0-5-15,-2 0-1 16,4 0 0-16,-2 0 1 15,-2 0 2-15,3 0-3 0,-5 0 1 16,0 0 5 0,0 0 1-16,0 0 2 0,0 0-3 15,0 0-6-15,0 0-19 16,0-2-71-16,0-4-264 16,0-4-640-16</inkml:trace>
  <inkml:trace contextRef="#ctx0" brushRef="#br2" timeOffset="112381.89">23697 14032 788 0,'0'0'386'0,"0"0"-58"15,0 0-90-15,0 0-36 16,0 0-74-16,0 0-56 15,0 0-19-15,0-3-4 16,0 3 13-16,0 0 4 16,0 0-24-16,-2 0-15 15,-2 7 4-15,-4 3 9 16,-2 1-1-16,-5 3 17 16,-1 2-8-16,-7 2 1 15,2 2-1-15,-2 1-2 0,3-1-15 16,1-2 8-1,-1-2-2-15,1-1-11 0,7-1-4 16,-1-2-7-16,1-1-6 16,3-1-8-16,-1-1 0 15,0-1 8-15,4-1-8 16,-1-2 0-16,5-2 5 16,-2 0-5-16,4-3-1 15,0 0 1-15,0 0-1 16,0 0-1-16,0 0-15 15,4 0 16-15,11 0 0 16,1-4 7-16,7-3 5 16,-2 0-12-16,1 1 0 15,1 2 0-15,-4 0 0 16,-5 1-1-16,-1 2 0 0,-3-1-5 16,-2 1-1-1,-4 1 6-15,-2 0 0 0,3 0-7 16,-5 0 7-16,0 0 0 15,0 0-8-15,0 0 8 16,0 0-15-16,0 4 16 16,-7 4 15-16,-3 1-8 15,2 2 5-15,-5 1-11 16,1 1 10-16,-7 3-11 16,3 0 6-16,-3-1-5 15,1 0 7-15,1-1-7 16,3 1 0-16,1-3 0 15,-1-2 0-15,8 0 0 16,-1-3-1-16,5-1 1 16,-2-2-1-16,2-1 0 0,2 0-1 15,0-1 2-15,-4-2-1 16,4 1 0-16,0-1 0 16,0 0 0-16,0 0-8 15,0 0-10-15,10 0 12 16,5 0 6-16,7-6 11 15,3-2-10-15,10-4 0 16,-4 1 1-16,0-2-1 16,-2 2 0-16,-6 2-1 15,-4 2 0-15,-11 4 0 16,-2 1 0-16,-2 2-2 16,-4 0-5-16,0 0 5 0,0 0-11 15,0 1 13-15,-4 7 7 16,-4 5 10-16,-9 1-16 15,1 2 10-15,-3 1-4 16,-1 0 1-16,-5 1-7 16,2-4 1-16,0 2 4 15,5-3-6-15,-1-1 0 16,0-1 6-16,3 2-1 16,1-3-5-16,3 1 0 15,0-4-5-15,5-2 5 16,1 1 5-16,2-4-3 15,4-2-4-15,0 2 2 16,0-2 0-16,0 0-10 0,0 0-14 16,6 0 3-16,11-3 21 15,4-6 7-15,7-1-1 16,4-1-6-16,-4-1 0 16,1 0-1-16,-4 2 1 15,-6 2-1-15,-5 4-5 16,-1 0 6-16,-7 2-9 15,-6 2 1-15,4 0 1 16,0 0-5-16,-4 0-3 16,0 0-3-16,0 3 18 15,0 5 8-15,0 2 7 16,-8 3-6-16,2-1 2 16,-7 2-6-16,5 1-4 0,-4 0 10 15,-7 1-10 1,7-1 9-16,-9 1-9 0,6-2 11 15,-3-1-3-15,1-2-1 16,3-1-2-16,1 0 1 16,-3-2 0-16,3 2-6 15,-3-2 7-15,4 2-8 16,-1-3 6-16,1 0-6 16,-1 1 1-16,1-3-1 15,0 2 0-15,-1 0 1 16,1 0 0-16,1-2 1 15,3-1-2-15,2-1 6 16,2-2-6-16,4 0 2 16,0-1-2-16,0 0 0 0,0 0 0 15,0 0 0-15,0 0 0 16,0 0 0-16,0 0 0 16,0 0-7-16,0 0-1 15,0 0-4-15,0 0 1 16,0 0-9-16,0 0 10 15,6 0 9-15,4 0 1 16,3 0 0-16,1 0 1 16,5 0 5-16,1-1-5 15,1-1-1-15,4-3 1 16,-2 1 0-16,1 1-1 16,-1-1 1-16,2 1-1 15,-4 2 9-15,-1-1-8 0,1 0-1 16,2 2-1-1,-5-1 1-15,1 1 0 0,-2-1 0 16,-5 1 0-16,-4 0-6 16,-2 0 6-16,-1 0 0 15,-3 0 0-15,-2 0 1 16,0 0-1-16,0 0 0 16,0-1-21-16,0-1-203 15,6-9-113-15,0 1-321 16,0-5-706-16</inkml:trace>
  <inkml:trace contextRef="#ctx0" brushRef="#br2" timeOffset="114655.4">23720 14033 347 0,'0'0'332'0,"0"0"-114"0,0 0-87 15,0 0-1-15,0 0-14 16,0 0-4-16,0 0 16 15,4-31 16-15,-4 29-14 16,0 0 0-16,0 1-3 16,0-1-33-16,0 1-18 15,-4-1-13-15,4 2-14 16,0-1 4-16,0 1-11 16,0 0-1-16,0-1-6 15,0 1-7-15,0 0-4 16,0 0-7-16,0 0-3 0,0 0-8 15,0 0-5-15,4 0 0 16,2 7 12-16,7 7 24 16,1 5-1-16,5 4-8 15,4 3-7-15,-1 0-9 16,3 2-11-16,0-1 5 16,0-1-6-16,0-4 1 15,-3-2 0-15,-3-6-1 16,0-3 1-16,-1-2-1 15,-1-5 1-15,-3-1 0 16,-1-3 5-16,-1 1-5 16,-2-1-1-16,-8 0 0 15,3 0-1-15,-3 0 1 16,-2 0-1-16,0 0 0 16,0 1 1-16,0-1 8 0,0 0-2 15,0 2 1-15,-2-2 11 16,-9 0 22-16,-1 0-23 15,-7 0-11-15,1 0-5 16,-5 0 0-16,-4-3 5 16,4 2-4-16,3 0 4 15,-1 1-5-15,6 0 13 16,3 0 0-16,6 0 1 16,0 0-7-16,6-2 1 15,0 2 3-15,0 0-3 16,0 0-9-16,0 0-18 15,2 0-7-15,10 4 25 0,7 9 8 16,1-1-7-16,5 4 4 16,0-2-5-16,0 1-6 15,0-3 6-15,-7-2-1 16,1-2 1-16,-7-1-1 16,-6-2 1-16,1-3-5 15,-3 0 5-15,-4-2 1 16,0 1 1-16,0-1-1 15,0 0 14-15,0 0 0 16,-6 0 9-16,-7 0 0 16,-5 0-23-16,-5 0 1 15,-2 0-1-15,2 0 6 16,3 0-7-16,3 0 0 0,9 0 0 16,2 0 0-16,-1 0 0 15,7 0 1-15,0 0 1 16,0 0-2-16,0 2-5 15,0 2-18-15,9 4 5 16,3 4 6-16,7 1 12 16,3 2 0-16,-3-1 0 15,0-1 1-15,-1 0-1 16,-5-4-1-16,-1-2 0 16,-2-1 1-16,-8-2 0 15,3-1 0-15,-5-1 0 16,0-2 11-16,0 0 4 15,0 0 3-15,-13 0 3 16,-3 0-20-16,1-2 0 16,-3-2-1-16,-3 1 2 0,2 2-2 15,5-1 0-15,1 2 0 16,7 0 0-16,0 0 5 16,2 0-5-16,4 0-6 15,0 0-7-15,0 0-8 16,12 3 0-16,5 7 15 15,1 2 5-15,1-1 0 16,4 0 1-16,-5-3 0 16,-3 1 0-16,-5-4 1 15,-2-1-2-15,-1-1 1 16,-3-1 0-16,-2-2 0 16,-2 1 1-16,0-1 5 15,0 0 9-15,-2 0 2 0,-15 0-10 16,-1 0-7-1,-1 0 0-15,-2 0 0 0,-1 0-6 16,3 0 6-16,9 0-6 16,1 0 5-16,5 2 1 15,2-1-1-15,2 3 0 16,0 2-14-16,0 3 9 16,8 1-8-16,9 0 8 15,2 5 6-15,3-3 0 16,-1 3 1-16,4-3 0 15,-7 0 0-15,1-2-1 16,-2-2 1-16,-5-2-1 0,-2-1 0 16,-3 0 2-1,-1 0-1-15,-4 0 5 0,2-3-4 16,-4-1-1-16,0 1 0 16,0-1 6-16,0-1-6 15,0 2 0-15,0-2 19 16,0 0-4-16,0 0 1 15,0 0-4-15,0 0 3 16,0 1-7-16,-4-1-3 16,2 1-4-16,-9 1 10 15,5-2-6-15,0 1 1 16,-2-1-1-16,2 0 5 16,-5 0-4-16,5 0 1 15,2 0 1-15,2 0-3 16,-2 0 3-16,2 0-9 0,2 0 8 15,-7 0 1-15,7 0-4 16,-10 0-4-16,2 0-1 16,-5 0 8-16,1 2-2 15,-5 0 1-15,-1 1-6 16,1 0 13-16,-1 1-14 16,3-1 8-16,-1 0-8 15,-3-1 2-15,7 0-1 16,-7 1 5-16,3-1-4 15,-3 1-1-15,4-1 10 16,-5 3-5-16,1-1 1 16,5 0 8-16,-3-1-9 15,3 1 0-15,1-2 6 0,-1 0-10 16,6 0 4 0,-3-2-6-16,5 0 0 0,4 0 0 15,-2 0-8-15,4 0-25 16,-2 0-98-16,2-9-165 15,2-5-458-15,10-1-791 0</inkml:trace>
  <inkml:trace contextRef="#ctx0" brushRef="#br2" timeOffset="122774.92">23733 14598 393 0,'0'0'708'0,"0"0"-430"15,0 0-24-15,0 0-21 0,0 0-64 16,0 0-66 0,0 0-51-16,-13 76-23 0,7-63-6 15,0-2-10-15,0 3-3 16,-1-3-1-16,1 0-7 15,-4-1-1-15,8-3 5 16,-4-1-6-16,6-5 1 16,-5 1-1-16,5-2-27 15,0 0-41-15,0-4-31 16,5-9 45-16,3-3 0 16,4-3 14-16,-1-2-7 15,3-1-2-15,3 0 12 16,-5 0 15-16,-2 6 6 15,-1 2 9-15,-3 6 7 16,-6 4 6-16,0 4 29 0,0 0 18 16,-9 12 33-1,-7 6-18-15,-9 5 14 0,0 2-12 16,-4-1-11-16,-2-1-22 16,7-6-6-16,1-2 5 15,8-5-6-15,3-5-14 16,8-2-15-16,4-3-1 15,0 0-8-15,0 0-59 16,6-13 39-16,11-1-25 16,1-2-8-16,3-3-6 15,2 2-5-15,1 0 3 16,-5 3 12-16,-2 2 17 16,-5 5 35-16,-10 2 5 15,-2 5 7-15,0 0 28 16,-2 5 52-16,-15 10-25 0,-3 3 18 15,-5 2 17-15,-4 0-16 16,4 1-26-16,2-4-19 16,5-5-11-16,5-2-16 15,5-4 1-15,0-4-10 16,8-2 0-16,0 0-16 16,0 0-46-16,10-12 47 15,9-2-36-15,-1-5 1 16,5 3-10-16,-2-2 8 15,0 3 24-15,-7 4 19 0,-8 4 9 16,-2 4 2 0,-4 3-1-16,0 0 31 15,-10 3 46-15,-4 7-45 0,-9 4 4 16,0 0 17-16,-2 1-12 16,7-3-14-16,3 0-6 15,1-4-4-15,8-1-3 16,3-5-15-16,3 0-2 15,0-2-30-15,3 0-10 16,17-3 36-16,1-10-1 16,8-2-37-16,-2-6-20 15,6 3 24-15,-8-2 3 16,-1 4 3-16,-9 4 5 16,-1 3 27-16,-8 6-4 15,-3 3-1-15,-3 0-8 0,0 9 15 16,0 6 38-16,0 2-4 15,-3-1-10-15,-1-4-8 16,4-3-16-16,0-5 0 16,0-2-20-16,0-2 20 15,7 0 0-15,5-7 20 16,4-8-20-16,3 1-14 16,0 0-16-16,-7 4 14 15,-2 3 15-15,-3 7-8 16,-7 0-4-16,2 7 13 15,2 10 17-15,-2 3 7 16,2-3-9-16,-2-1-14 16,4-5-1-16,-2-4 0 0,-1-5 0 15,1-2 0 1,-2 0 0-16,2 0 22 0,-4 0-10 16,2-5 4-16,-2-1-8 15,0-1-1-15,0 2 20 16,0-1 2-16,-6 2-8 15,4 1 0-15,-5 0-20 16,7 2 6-16,0 1-7 16,0-2-7-16,0 2-25 15,0 0-5-15,0 0 3 16,0 0 16-16,0 0 9 16,7 0 8-16,-1 0-4 15,2 2 5-15,2 1 6 16,3-2-6-16,-3 2 0 15,3-3 1-15,-1 0 6 0,-4 0-5 16,-2-3 8-16,1 0 2 16,-3-1-2-16,-4 0 6 15,0-1 5-15,-4 3 19 16,-3-3-16-16,-1 4 5 16,-2-1-11-16,4 2 13 15,-1 0-30-15,5 0 4 16,-2 0-5-16,4 0-9 15,0 6-15-15,0-2 5 16,4 2 13-16,5 0 5 0,3-2 1 16,0 0-8-1,1-1 0-15,-3-3-12 0,-4 0 8 16,1 0 12-16,-7 0 1 16,0-4 14-16,0-6-15 15,0-3 5-15,-11 0-4 16,-3-1-2-16,-3 2 7 15,-1-1-1-15,-1 3-5 16,3 2 0-16,3 1 1 16,1 2 0-16,3 1 7 15,-1 1-7-15,8 2 0 16,-2-1 6-16,4-1-7 16,0 2-1-16,0 1-11 15,0 0-6-15,0 0 5 16,0 0-11-16,0 0 24 0,4 0-1 15,-4 0-1 1,2 1 2-16,-2-1-2 0,0 0 2 16,0 0 1-16,0 0 15 15,0 0-6-15,0-8-10 16,0-2-22-16,0-3 15 16,-2 1 6-16,-4-1 1 15,2 2 0-15,2 2 0 16,-2 2 9-16,1 3-9 15,-1 4 0-15,2 0-13 16,-8 0 10-16,-7 9 3 16,3 5 10-16,-9 4 8 15,-2 0 18-15,3-2 4 16,3-1-12-16,5-6-10 16,3-2-8-16,9-4-9 0,-2-2 1 15,4-1-2-15,0 0-9 16,0-4-5-16,6-9 7 15,5-4-24-15,3-3-1 16,-2 0 0-16,5 0 5 16,-5 1 1-16,1 3 14 15,-7 5 3-15,-2 4 9 16,-2 5 6-16,-2 2 0 16,0 0-5-16,-6 7 27 15,-6 8-10-15,-5 1 6 0,3-1 10 16,1-2 1-1,1-2-5-15,6-4-12 16,-1-3-5-16,7-4-2 0,0 0-11 16,0 0 0-1,0-6-1-15,7-10-22 0,1-2-14 16,4-1 8-16,5-3-2 16,-5 2-4-16,1 4 12 15,-3 4 5-15,-4 3 5 16,-4 6 5-16,-2 3 8 15,0 0-16-15,-2 10 0 16,-8 10 16-16,-3 1 28 16,3 1-8-16,4-2-7 15,0-7-5-15,6-4-8 16,0-5-19-16,0-4 16 16,6 0 3-16,8-7 16 15,1-7-16-15,3-2-13 0,-5-2-2 16,-1 3-6-16,1 5 8 15,-3 3 1-15,-4 5-3 16,0 2-7-16,5 4 9 16,-5 11 13-16,0 2 0 15,-4-1 0-15,4-4 0 16,-2-1-1-16,-1-5 1 16,-3-5 0-16,4-1 2 15,-4 0-2-15,2 0 14 16,-2-3-5-16,0-8-9 15,0-4-1-15,-6 0-11 16,-7-2 12-16,-1-1 0 16,1 1 2-16,3 3-1 0,0 4 9 15,8 3-4-15,-3 2-5 16,3 5-1-16,2 0-15 16,0 0-19-16,0 6 19 15,0 7 15-15,9 2 13 16,7-2-12-16,1 0-1 15,-3-4 1-15,3 1 0 16,-11-8 6-16,2-1-5 16,-4-1 8-16,-2 0 23 15,-2-11-17-15,0-3-9 16,0-3-6-16,-8-1 1 16,-4-1-2-16,-5 2 8 15,3 4-7-15,-7 0-1 0,7 3 0 16,1 1 0-1,3 5 1-15,4 1 7 0,3-1-2 16,3 3-6-16,0-2-27 16,0 0-7-16,13-3 14 15,1 0 2-15,-1 0-10 16,3-1 4-16,-3 0 16 16,-3 0 8-16,-8 1 0 15,4-1 10-15,-6 0-8 16,0 0 10-16,0 0-11 15,0-1 15-15,-6 1-1 16,-2 4 19-16,-5 3 3 0,-3 0-10 16,-1 0-10-16,-1 10-9 15,3 3-2-15,-1 0-5 16,3-2 13-16,3-3-13 16,4 0-1-16,6-4-8 15,0-3-5-15,0-1-11 16,0 0-48-16,4 0 47 15,6-8 25-15,3-5 0 16,-1-4 0-16,0 0 0 16,-3 1-2-16,-3 0-4 15,-2 5 5-15,-4 4 1 16,0 4 0-16,0 3 1 16,-12 0 30-16,-1 10-25 15,-5 4-5-15,1 1 11 16,1-1-2-16,7-1 15 0,-1-7-3 15,4-1-14-15,6-3-7 16,0-2-1-16,0 0 0 16,0-10 2-16,4-5-2 15,4-2-16-15,3-3-5 16,1 0 3-16,-2 2-13 16,-1 0 8-16,-5 6 12 15,-2 2 11-15,-2 4 0 16,0 4 10-16,-6 2-9 15,-11 0 17-15,3 0-6 16,-5 6 4-16,2 1 8 16,9 0 2-16,-2-1-19 15,10-3-7-15,0-3-38 0,0 0-11 16,16 0 44-16,-1-4 4 16,10-2-13-16,4 2-5 15,2 1 0-15,4 3-3 16,0 0-110-16,-10 0-165 15,-11 3-336-15</inkml:trace>
  <inkml:trace contextRef="#ctx0" brushRef="#br3" timeOffset="127784.15">23646 14837 283 0,'0'0'296'0,"0"0"40"16,0 0-32-16,0 0-42 16,0 0-19-16,0 0-4 15,0 0-32-15,0-6-46 0,0 6-29 16,0 0-22-16,0 0-31 15,0 0-12-15,0 6-34 16,-4 11 1-16,2 2 0 16,-3 6 11-16,3 3 4 15,-2-2-4-15,2-2-12 16,-2-5-12-16,0-2-4 16,4-5-4-16,0-4-6 15,0-2-5-15,0-2 5 16,0 1-1-16,0-4-5 15,0 5-1-15,0-2 1 16,0 1 1-16,0 2-2 16,0-1 2-16,0 0-2 15,0-2 1-15,0-2-1 16,0 0-1-16,0-2 0 0,0 0-8 16,0 0 8-16,0 0-20 15,0 0 14-15,0 0 7 16,10 0 5-16,1 0-4 15,-3 0-1-15,8 0 6 16,-1 0-6-16,1-4 0 16,-1 0 0-16,1-2-1 15,1 0 0-15,-3 2-5 16,3 1-8-16,-3 1-5 16,-3-1 8-16,-3 2 5 15,0 1 6-15,-2 0-5 16,3 0 5-16,-3 0 0 15,-2 0 0-15,2 0 0 0,0 0-1 16,1 0 1 0,-5 0-1-16,2 0 0 0,2 0-5 15,-4 0 6-15,4 0 0 16,-6 0 0-16,4 0 0 16,-4 0 0-16,0 0 0 15,0 0 0-15,3 0 1 16,-3 0 0-16,0 0 5 15,0 0-5-15,0 0 1 16,0 0-1-16,0 0 8 16,0-6 2-16,0-3-1 15,0-5-8-15,0-3 5 0,-7-5-6 16,1-1 1 0,-2-2 8-16,4-1-10 0,-2 2-12 15,-1 3 0-15,1 5-39 16,6 5-70-16,-2 1-103 15,-2 4-303-15,4 2-485 0</inkml:trace>
  <inkml:trace contextRef="#ctx0" brushRef="#br3" timeOffset="128752.61">23737 14897 426 0,'0'0'496'0,"0"0"-309"0,0 0-48 15,0 0-12-15,0 0-35 16,0 0-33-16,0 0-1 16,-7-24 44-16,7 24 20 15,-4 4-7-15,2 12-34 16,-2 4 17-16,0 5-5 15,2 2-19-15,-2-4-34 16,4-3 1-16,-2-3-17 16,2-5-14-16,0-5-7 15,0-4-3-15,0-3-1 16,0 0-1-16,0 0 2 0,2-8 27 16,4-6-17-1,4-6-9-15,-3-2-1 0,-1-3-18 16,0-1-20-16,-2 3 7 15,2 5 3-15,-4 6 13 16,-2 6 13-16,0 4 2 16,0 2-12-16,0 5-28 15,0 10 40-15,0 5 9 16,0 0 1-16,0 0-9 16,0-5 5-16,0-5-6 15,0-4 0-15,4-5-7 16,-4-1 0-16,9 0 7 15,-3-8 13-15,6-8-13 0,1-4-44 16,1-1-55 0,-8 3 12-16,3 5 33 0,-5 8 44 15,-4 5-3-15,0 1-15 16,0 14 28-16,2 3 28 16,2 2-10-16,-2-2-18 15,4-7-190-15,1-7-763 0</inkml:trace>
  <inkml:trace contextRef="#ctx0" brushRef="#br1" timeOffset="138641.6">20808 13963 838 0,'0'0'550'0,"0"0"-186"0,0 0-66 15,0 0-72-15,0 0-88 16,0 0-25-16,-7 58 62 16,7-25-27-16,0 6-51 15,7-2-47-15,-5-2-26 16,2-9-19-16,-2-6-5 16,2-6-1-16,-2-7-44 15,2-5-139-15,4-2-148 16,-1-12-222-16,-1-2-217 0</inkml:trace>
  <inkml:trace contextRef="#ctx0" brushRef="#br1" timeOffset="138955.68">20748 13970 160 0,'0'0'691'15,"0"0"-400"-15,0 0-41 16,0 0-35-16,0 0-34 15,0 0-95-15,0 0-42 16,-7-56-25-16,22 47-1 16,12 0 5-16,4 4 10 15,0 2 18-15,0 3-14 16,0 3-2-16,-6 12-19 16,-9 8 2-16,-6 2 4 15,-10 3 65-15,-4 1 43 16,-18 0 40-16,-5 0-69 15,-2-4-41-15,4-3-32 16,2-2-21-16,9-9-7 0,3-2-59 16,11-8-158-16,5-1-265 15,13-14-117-15,1-3-599 0</inkml:trace>
  <inkml:trace contextRef="#ctx0" brushRef="#br1" timeOffset="139705.57">21058 14048 182 0,'0'0'402'16,"0"0"-107"-16,0 0-104 0,0 0-16 16,0 0 3-1,0 0-11-15,0 0-22 0,-6 8-26 16,6-8-35-16,0 0-22 15,0 0-17-15,0 0 15 16,0 0 0-16,0 0 20 16,0 0-12-16,0 0-12 15,-3 0-16-15,3 0-17 16,0 0-7-16,0 0-7 16,0 1-2-16,0 5-6 15,-4 7 0-15,4 5 5 16,0 8 0-16,0 6 3 15,0 2 0-15,0-2 2 16,0-5-9-16,0-9-1 16,4-8-1-16,-1-10-1 15,3-15-50-15,-2-14-208 16,2-3-496-16</inkml:trace>
  <inkml:trace contextRef="#ctx0" brushRef="#br1" timeOffset="139856.68">21039 13889 441 0,'0'0'1099'15,"0"0"-835"-15,0 0-113 16,0 0-151-16,0 0-97 16,0 0-266-16,0 0-506 0</inkml:trace>
  <inkml:trace contextRef="#ctx0" brushRef="#br1" timeOffset="140180.75">21192 14051 965 0,'0'0'407'15,"0"0"92"-15,10 86-251 16,-8-53-76-16,3-8-58 15,-3-7-32-15,2-10-21 16,-4-7-19-16,2-1-18 16,4-7 7-16,2-13-31 15,1-9-77-15,3-4-108 0,5 0-31 16,-5 2-34-16,7 5 65 16,-7 10 131-16,0 15 54 15,-1 1 30-15,-3 22 74 16,-2 13 53-16,0 0-42 15,-1 0-53-15,-3-8-43 16,10-16-19-16,-2-7-218 16,-1-4-525-16</inkml:trace>
  <inkml:trace contextRef="#ctx0" brushRef="#br1" timeOffset="141058.91">21494 14101 512 0,'0'0'315'15,"0"0"-65"-15,0 0-76 16,0 0-8-16,0 0 19 15,0 0 16-15,0 0-13 16,-4 10-30-16,4-8-29 16,0-1-35-16,0-1-18 15,6 0-8-15,4 0-8 16,7 0-10-16,-3 0-20 0,5-5-6 16,-3-3-6-1,-3-3-9-15,3 0-8 0,-7 0 9 16,1-4-1-16,-4 1-9 15,0 0 1-15,-6 0-1 16,0 1 0-16,0 2-1 16,-10 4 1-16,-4 5-12 15,-9 2 3-15,-2 2 3 16,0 16 6-16,0 7 0 16,3 8 10-16,9 1 8 15,7-2 5-15,6-2-11 16,6-9-12-16,15-5 1 15,8-10-1-15,6-6 0 0,2 0-12 16,11-8-159 0,-9-4-298-16,-4-3-444 0</inkml:trace>
  <inkml:trace contextRef="#ctx0" brushRef="#br1" timeOffset="148974.17">21942 13833 935 0,'0'0'398'15,"0"0"-100"-15,0 0-123 16,0 0 38-16,0 104 0 15,0-54-58-15,2 0-58 16,-2-1-38-16,5-6-35 16,-5-9-18-16,0-8-6 15,0-11 0-15,0-6-37 16,0-9-150-16,0-4-157 0,0-8-338 0</inkml:trace>
  <inkml:trace contextRef="#ctx0" brushRef="#br1" timeOffset="149205.07">21808 14026 671 0,'0'0'709'15,"0"0"-390"-15,0 0-132 16,0 0-83-16,0 0 8 15,87-7-7-15,-56 6-13 0,6-1-27 16,-2 1-38-16,-10 1-27 16,0-1-49-16,4-4-189 15,-6-1-266-15,-9 3-282 0</inkml:trace>
  <inkml:trace contextRef="#ctx0" brushRef="#br1" timeOffset="149475.68">22145 13986 178 0,'0'0'861'0,"0"0"-543"16,0 0-1-16,0 0-42 16,27 87-52-16,-15-60-47 15,-3-5-42-15,-3-4-36 16,-2-3-4-16,-2-7-26 0,-2-3-5 16,0-4-24-16,0-1-5 15,0 0 17-15,0-1-12 16,0-12-39-16,0-5-3 15,0-3-32-15,0-2-14 16,0-2-6-16,10 2 4 16,-1 3 8-16,1 6-12 15,2 3-29-15,1 3-76 16,3 3-161-16,-1 2-355 16,1 1-414-16</inkml:trace>
  <inkml:trace contextRef="#ctx0" brushRef="#br1" timeOffset="149722.6">22379 13947 760 0,'0'0'577'15,"0"0"-257"-15,0 0 9 16,8 72-56-16,-4-41-80 16,2-2-83-16,-4-6-64 15,2-5-33-15,-2-8-13 16,9-10-147-16,-5-3-407 16,-4-11-253-16</inkml:trace>
  <inkml:trace contextRef="#ctx0" brushRef="#br1" timeOffset="149866.07">22348 13834 1347 0,'0'0'497'0,"0"0"-409"16,0 0-88-16,0 0-396 15,0 0-704-15</inkml:trace>
  <inkml:trace contextRef="#ctx0" brushRef="#br1" timeOffset="150257.62">22554 13958 785 0,'0'0'555'0,"0"0"-225"15,0 0-22-15,-10 99-74 16,10-69-98-16,0-3-82 0,0-8-34 16,0-6-19-1,10-9 0-15,3-4-1 0,-1-3 0 16,7-17-22-16,-1-5-51 15,1-4-32-15,-3-1-40 16,-3 2 22-16,-5 4 30 16,-4 7 39-16,-2 11 54 15,-2 6 8-15,0 7 30 16,0 19 24-16,0 7 13 16,0 4-8-16,0-3-35 15,11-10-32-15,-3-8-117 16,6-14-477-16</inkml:trace>
  <inkml:trace contextRef="#ctx0" brushRef="#br1" timeOffset="150722.49">22864 13950 561 0,'0'0'332'16,"0"0"-106"-16,0 0-125 16,0 0-50-16,0 0-15 15,0 0 31-15,0 0 56 0,0-10 75 16,0 9 32-16,0 1-21 15,0 0-33-15,0 0 8 16,-4 0-10-16,-2 0-50 16,0 0-51-16,-7 0-27 15,5 0-23-15,-8 6 1 16,3 3 1-16,1 2 1 16,1 1-5-16,5 1-5 15,6-1-13-15,0 4-3 16,11-1 15-16,7 2 0 15,1 3 15-15,-1 0-15 16,1 1-7-16,-9-2-8 16,-8 1 14-16,-2 0-1 15,0-4-4-15,-12-2-9 0,-7-10-83 16,1-4-418-16,5 0-497 0</inkml:trace>
  <inkml:trace contextRef="#ctx0" brushRef="#br1" timeOffset="152403.81">21043 14586 833 0,'0'0'742'0,"0"0"-396"16,0 0-148-16,0 0-86 15,0 0 69-15,2 112-30 16,2-64-60-16,-4-3-36 16,3-5-32-16,1-11-17 15,-4-9 6-15,2-7-11 16,-2-8 0-16,0-5 0 16,0 0 5-16,0-3-6 15,0-12 0-15,0-6-76 16,0-6-61-16,-2-5-1 15,-2-4-40-15,1-2-6 16,3-1 51-16,0-1 67 16,0 2 57-16,0 5 9 0,0 5 53 15,0 6 67-15,0 6 14 16,0 6 5-16,0 6-15 16,0 3-7-16,0 1-42 15,0 1-43-15,7 16-30 16,5 6 41-16,3 7 8 15,3 5 2-15,1 1 1 16,3-2-12-16,-3-1-11 16,0-6-17-16,-3-7-13 15,-1-5 7-15,-5-5-8 0,0-6-6 16,-3-4 5 0,-1 0 1-16,2 0 0 0,2-12 1 15,-1-8-1-15,3-5-31 16,0-4-13-16,1-7-9 15,1-1 18-15,-1 2 12 16,-5 2 18-16,2 9 5 16,-3 10 0-16,-5 12 0 15,2 2-7-15,2 27 5 16,-4 15 2-16,4 10 35 16,0 6 5-16,1-2-18 15,-1-4-19-15,0-15-3 16,4-10-10-16,3-20-178 15,-1-7-375-15,-2-1-486 0</inkml:trace>
  <inkml:trace contextRef="#ctx0" brushRef="#br1" timeOffset="152876.34">21639 14701 15 0,'0'0'1111'16,"0"0"-759"-16,0 0-65 16,0 0-91-16,0 0-94 0,0 0-55 15,0 0-32 1,-13-74-6-16,9 72-2 0,-2 2 4 15,-7 0 23-15,-3 16-6 16,-3 13 20-16,-1 10 40 16,1 8 23-16,7 2-15 15,1-4-24-15,7-8-45 16,4-11-27-16,0-13-3 16,15-13-20-16,3 0 23 15,1-22-44-15,-1-11-123 16,3-5-24-16,-4 0-69 15,-5 3-56-15,-6 7 43 16,-2 8 63-16,-4 10 210 16,0 10 6-16,0 5 94 0,-4 17 78 15,2 9 42-15,-2 2-16 16,4-1-37-16,0-3-82 16,6-10-85-16,13-13-11 15,-1-6-259-15,-1 0-460 0</inkml:trace>
  <inkml:trace contextRef="#ctx0" brushRef="#br1" timeOffset="153073.25">21779 14612 942 0,'0'0'637'15,"0"0"-348"-15,0 0-12 0,17 74-57 16,-3-44-49-1,9 2-72-15,-2-4-52 0,1-6-28 16,1-6-19-16,-9-11-88 16,5-5-172-16,-2-4-336 15,-9-9-265-15</inkml:trace>
  <inkml:trace contextRef="#ctx0" brushRef="#br1" timeOffset="153243.73">21986 14566 662 0,'0'0'822'16,"0"0"-465"-16,-73 91-52 15,42-36-35-15,3 7-78 16,3-3-94-16,12-16-66 0,5-6-32 16,8-22-105-16,6-14-264 15,7-1-479-15</inkml:trace>
  <inkml:trace contextRef="#ctx0" brushRef="#br1" timeOffset="159665.79">22153 14644 354 0,'0'0'995'16,"0"0"-479"-16,0 0-226 0,0 0-90 15,0 0-94-15,0 0 22 16,0 0 11-16,-4 96-18 16,4-63-41-16,0-5-39 15,4-6-28-15,-4-6-11 16,2-7-2-16,-2-3-20 15,0-6-162-15,0-8-346 16,0-5-478-16</inkml:trace>
  <inkml:trace contextRef="#ctx0" brushRef="#br1" timeOffset="159814.06">22075 14452 1422 0,'0'0'533'0,"0"0"-371"16,0 0-145-16,0 0-17 16,0 0-266-16,0 0-398 0</inkml:trace>
  <inkml:trace contextRef="#ctx0" brushRef="#br1" timeOffset="160407.71">22277 14670 720 0,'0'0'555'0,"0"0"-215"16,13 77-45-16,-9-46-102 15,2-5-75-15,-6-7-32 16,2-8-21-16,-2-3-25 16,0-6-22-16,4-2 1 15,-4 0 2-15,0 0 60 16,0-11 0-16,0-4-51 16,0-5-30-16,0-4 6 15,0-3-6-15,0-5-2 16,0-3 1-16,9-2 0 15,1 0 0-15,0 6-12 0,-4 6 12 16,3 11-2-16,-5 11-5 16,2 3 2-16,2 24 3 15,3 12 3-15,-3 10 20 16,2 2 10-16,-4-3-4 16,1-11-8-16,-1-9-7 15,-4-11-1-15,4-11-10 16,-2-3-1-16,7-10 1 15,-3-14 0-15,2-6-74 16,-2-2-27-16,5 0-11 16,-3 4 34-16,-4 10 51 15,1 9 24-15,-5 9-3 0,2 1 12 16,-4 20 28-16,2 6 9 16,4 6-13-16,-2-1-21 15,0-5-9-15,2-4-15 16,3-8-104-16,3-15-208 15,-2 0-165-15,-1-3-178 0</inkml:trace>
  <inkml:trace contextRef="#ctx0" brushRef="#br1" timeOffset="160722.19">22641 14581 1149 0,'0'0'542'0,"0"0"-254"16,0 0-168-16,0 0 1 0,0 77 21 15,0-37-23 1,0 2-12-16,0-8-36 0,0-8-39 16,4-12-32-16,2-10-5 15,3-4 5-15,1-11-9 16,5-12-27-16,-3-4-132 16,2-3 7-16,-1 1-2 15,-7 6 41-15,-4 6 76 16,2 10 46-16,-4 7 56 15,0 7 23-15,0 19 44 16,0 5-17-16,0 4-27 16,0 1-21-16,2-8-32 15,4-8-26-15,5-8-44 16,3-12-192-16,3-3-148 16,-1-11-857-16</inkml:trace>
  <inkml:trace contextRef="#ctx0" brushRef="#br1" timeOffset="161166.12">22926 14627 165 0,'0'0'650'0,"0"0"-295"15,0 0-57-15,0 0-39 0,0 0-44 16,0 0-64-16,0 0-39 16,0-7-25-16,0 6-16 15,0 1-22-15,0-1-17 16,0 1 31-16,0 0 19 16,-2-2-3-16,-2 2-13 15,-2 0 2-15,0 0-11 16,0 0 6-16,-3 0-21 15,1 0-3-15,2 9-24 16,0 2-3-16,4 1 7 16,2 3-12-16,0 0-5 15,2 1-2-15,14 4 7 16,1 0-1-16,-3 6 9 0,3 1-7 16,-9 2 11-16,-4-1 32 15,-4 1-4-15,-4-7-4 16,-10-2-28-16,-3-9-15 15,-4-11-147-15,5 0-380 16,5-7-538-16</inkml:trace>
  <inkml:trace contextRef="#ctx0" brushRef="#br1" timeOffset="175994.59">18827 16123 750 0,'0'0'708'0,"0"0"-434"15,0 0-44-15,-6 102 6 16,6-46-39-16,0 8-68 15,0 0-68-15,2-3-40 16,2-9-12-16,0-17-2 16,-1-11-7-16,1-12 1 15,-4-12 0-15,0 0-1 16,0-13-10-16,0-11-129 0,0-5-133 16,0-17-234-16,-4 7-14 15,1 3-359-15</inkml:trace>
  <inkml:trace contextRef="#ctx0" brushRef="#br1" timeOffset="176409.16">18805 16081 768 0,'0'0'509'0,"0"0"-219"16,0 0 14-16,0 0-58 16,0 0-48-16,0 0-50 15,0 0-48-15,-7-55-39 16,26 81 106-16,4 13-27 15,2 8-50-15,-1 9 7 16,9 1-49-16,-2 1-27 16,-4-8-19-16,-2-9 10 0,2-12-12 15,-6-10 0-15,-3-11-11 16,-1-8 1-16,1-4 10 16,1-15 9-16,0-10-9 15,3-8-16-15,-3-7-23 16,0-2-24-16,-7-6 3 15,7-1 6-15,-9 3 32 16,-2 7 22-16,-2 13 1 16,-2 15 17-16,-1 15-3 15,1 25-14-15,2 41 23 16,2 29 22-16,0 2-3 16,-1-17-5-16,-1-25-20 15,-4-26-10-15,4-2-8 0,0-8-17 16,1-8-78-16,9-18-246 15,-8-19-310-15,5-4-799 0</inkml:trace>
  <inkml:trace contextRef="#ctx0" brushRef="#br1" timeOffset="176768.64">19557 16178 940 0,'0'0'503'15,"0"0"-199"-15,0 0-31 0,0 0-23 16,0 0-58-16,0 0-49 16,0 0-76-16,-14 34 17 15,9 5 29-15,5 11-17 16,0 5-17-16,0 0-21 15,0-7-17-15,19-14-31 16,8-17-10-16,0-17 0 16,4-11 11-16,-2-26-1 15,-7-11 4-15,-15-6 8 16,-7 1 34-16,-11 10 11 16,-13 9-22-16,-5 15-23 15,2 10-22-15,8 9-86 16,19 4-203-16,0 12-547 0,2-2-596 0</inkml:trace>
  <inkml:trace contextRef="#ctx0" brushRef="#br1" timeOffset="177025.55">19871 16174 1192 0,'0'0'598'0,"13"73"-108"0,-3-19-241 16,2 5-33-16,-3-2-107 16,1-9-70-16,-4-14-31 15,0-13-8-15,5-14-114 16,-5-14-252-16,0-14-216 15,0-6-450-15</inkml:trace>
  <inkml:trace contextRef="#ctx0" brushRef="#br1" timeOffset="177317.46">19851 16220 1033 0,'0'0'601'0,"0"0"-222"15,0 0-73-15,0 0-94 16,0 0-88-16,0 0-75 15,0 0-48-15,33-59 8 16,8 49-8-16,7 6 14 0,-3 4-3 16,7 0 19-16,-7 17-7 15,-6 11-6-15,-8 7 0 16,-16 10 4-16,-9 1 57 16,-6 2 83-16,-18-2 30 15,-14 1-50-15,-5-6-45 16,0-4-46-16,2-7-33 15,6-11-18-15,10-7-7 16,13-6-77-16,6-6-177 16,6-8-253-16,13-11-234 15,2-2-1019-15</inkml:trace>
  <inkml:trace contextRef="#ctx0" brushRef="#br1" timeOffset="177714.96">20351 16272 1681 0,'0'0'497'15,"0"0"-234"-15,0 0 62 16,16 109-70-16,-9-57-71 16,-1-2-74-16,-6-9-58 15,2-11-33-15,-2-12-17 16,4-11-2-16,-4-7-53 15,2-6-71-15,-2-16-126 0,0-9-89 16,0-8-6-16,-8-1 68 16,-5-2 130-16,3 2 125 15,-2 6 22-15,5 6 132 16,1 5 72-16,6 5 9 16,0 2-6-16,11 1-60 15,9-1-30-15,15-1-14 16,7 2-15-16,1 0-21 15,5 3-29-15,-5 0-14 16,-6 4-24-16,-8 3 0 16,-10 0-7-16,-11 5-67 15,-4 0-172-15,-4 2-140 16,-6 9-347-16,-4 0-64 0</inkml:trace>
  <inkml:trace contextRef="#ctx0" brushRef="#br1" timeOffset="177912.47">20351 16418 1141 0,'0'0'588'0,"0"0"-229"15,0 0-82-15,0 0-30 16,0 0-35-16,85 4-54 16,-42-21-34-16,-2-2-61 15,-6 2-38-15,-10 4-25 16,-6 4-41-16,-3 5-143 0,-7 4-287 15,-3 0-218 1,0 2-327-16</inkml:trace>
  <inkml:trace contextRef="#ctx0" brushRef="#br1" timeOffset="178091.04">20376 16598 1109 0,'0'0'619'16,"0"0"-262"-16,0 0-56 15,0 0-18-15,88 9-77 16,-40-10-45-16,2-11-59 16,-3-1-57-16,-8 2-45 15,-5-2-66-15,5-6-206 0,-10 3-492 16,0-1-743-16</inkml:trace>
  <inkml:trace contextRef="#ctx0" brushRef="#br1" timeOffset="178413.23">20901 16106 1523 0,'0'0'602'16,"0"0"-244"-16,0 0-81 15,0 0-100-15,0 0 1 16,0 0-13-16,18 112-39 0,-12-46-32 16,-3-1-22-1,-3 3-18-15,0-2-25 0,0-17 2 16,0-1-14-16,4-12-17 16,10-15 0-16,19-14 0 15,6-7 0-15,19-7 0 16,-2-10 1-16,0-2-1 15,8-3-58-15,-18 4-243 16,-1 2-925-16</inkml:trace>
  <inkml:trace contextRef="#ctx0" brushRef="#br1" timeOffset="179225.62">21866 16165 1101 0,'0'0'708'0,"0"0"-429"15,0 101 46-15,12-18-30 16,5 0-103-16,-3-10-93 16,-1-15-55-16,-3-25-43 15,-4-6-1-15,3-7-69 16,-3-20-231-16,-2-18-334 16,-4-10-198-16</inkml:trace>
  <inkml:trace contextRef="#ctx0" brushRef="#br1" timeOffset="179508.47">21787 16197 1159 0,'0'0'693'15,"0"0"-321"-15,0 0-102 16,0 0-144-16,0 0-86 16,0 0-16-16,0 0-23 15,98-15 21-15,-43 14-13 16,12 1 26-16,3 1-10 15,-8 15-6-15,-6 11-19 16,-15 8 0-16,-18 7 15 16,-23 8 38-16,0 2 63 15,-29-4 19-15,-13 0-17 0,3-10-40 16,-2-8-26 0,6-10-31-16,6-8-21 0,10-11-28 15,17-5-162-15,2-13-359 16,0-2-345-16</inkml:trace>
  <inkml:trace contextRef="#ctx0" brushRef="#br1" timeOffset="179892.55">22468 16320 1371 0,'0'0'645'16,"0"0"-160"-16,12 92-225 0,-12-52-74 16,4-4-103-16,-2-7-33 15,-2-12-33-15,0-6-17 16,0-11 0-16,0 0-17 16,0-15-98-16,-6-10-73 15,-2-6-10-15,-5-5 52 16,7-3 8-16,0-3 75 15,0 2 63-15,6 3 1 16,0 4 63-16,0 8 23 16,12 3 5-16,7 4 11 15,8 3-20-15,6 3-13 0,0 4 6 16,2 2-31 0,0 3-25-16,-8 1-20 0,-4 2-20 15,-11 0-90-15,-6 0-149 16,-2 0-320-16,-4 0-216 0</inkml:trace>
  <inkml:trace contextRef="#ctx0" brushRef="#br1" timeOffset="180096.54">22461 16372 1132 0,'0'0'820'0,"0"0"-459"15,0 0-136-15,0 0 0 0,0 0-65 16,110-27-93-16,-75 14-35 16,-4 4-32-16,-6 4-21 15,-7 4-178-15,-5 1-349 16,-3 2-136-16,-6 5-476 0</inkml:trace>
  <inkml:trace contextRef="#ctx0" brushRef="#br1" timeOffset="180253.56">22449 16574 1264 0,'0'0'659'15,"0"0"-353"-15,0 0-74 16,0 0-46-16,114 13-44 16,-54-27-87-16,4-3-55 15,14-8-40-15,-26 8-582 0,-7-2-872 0</inkml:trace>
  <inkml:trace contextRef="#ctx0" brushRef="#br1" timeOffset="180869.07">23017 16240 1154 0,'0'0'570'0,"0"0"-174"15,0 115-41-15,9-56-92 16,1 0-105-16,-2-7-84 16,3-7-44-16,-5-17-20 0,-4-9-10 15,6-12-1-15,-8-7-15 16,0-2-5-16,0-18-47 15,-14-5-5-15,1-7 18 16,-1-5 33-16,-3-3-20 16,3-9 11-16,3-1-2 15,5-6-12-15,6 3 2 16,4 2-9-16,21 4-10 16,6 12-5-16,6 9 43 15,7 13 23-15,1 11 1 16,-1 4 11-16,-7 19 16 15,-6 10 10-15,-15 6 6 16,-16 3 56-16,-10 0 25 0,-25 1 6 16,-11-6-27-1,-1-5-15-15,6-9-37 0,10-6-29 16,8-9-22-16,15-3-84 16,8-3-164-16,8 0-242 15,8-8-428-15</inkml:trace>
  <inkml:trace contextRef="#ctx0" brushRef="#br1" timeOffset="181207.41">23454 16096 403 0,'0'0'1221'0,"0"0"-817"16,0 0-89-16,20 85 28 15,-16-10-79-15,-4 24-75 16,-4-5-65-16,-10-16-28 16,-3-26-39-16,11-23-27 15,0-1-12-15,2-7-17 16,4-3 8-16,10-13-8 15,13-5 8-15,14-1 6 16,4-11-3-16,-1-1-12 16,-3 2-6-16,-4 1 6 15,-6-3-113-15,-5 4-367 0,-3-2-516 0</inkml:trace>
  <inkml:trace contextRef="#ctx0" brushRef="#br1" timeOffset="181536.8199">23910 16256 232 0,'0'0'1270'0,"0"0"-745"15,0 0-147-15,0 0-102 0,0 0-106 16,0 0-13-16,-43 89-26 15,37-40-47-15,6 2-48 16,0-8-25-16,14-11-11 16,15-15-6-16,6-16 1 15,5-7 5-15,-7-24 2 16,-9-10 4-16,-17-7 9 16,-11 1 9-16,-27 2 20 15,-7 10 1-15,1 9-28 16,8 10-17-16,13 11-79 15,16 4-425-15,6 7-336 16,10 5-810-16</inkml:trace>
  <inkml:trace contextRef="#ctx0" brushRef="#br1" timeOffset="181756.62">24096 16115 1250 0,'0'0'855'0,"0"0"-568"16,0 0 69-16,44 75-53 15,-23-34-141-15,1 5-90 16,3-4-62-16,-2-6-10 16,-3-11-159-16,3-11-156 15,8-14-296-15,-6-15-121 16,-2-9-421-16</inkml:trace>
  <inkml:trace contextRef="#ctx0" brushRef="#br1" timeOffset="181890.5">24419 16155 110 0,'0'0'1161'16,"0"0"-415"-16,0 0-134 15,0 0-369-15,-41 105 22 16,12 7-44-16,2 10-86 16,8-16-69-16,9-34-66 15,10-35-3-15,0-10-177 16,0-7-369-16,10-8-623 0</inkml:trace>
  <inkml:trace contextRef="#ctx0" brushRef="#br1" timeOffset="182987.03">24547 16293 1205 0,'0'0'585'15,"0"0"-270"-15,12 98 15 16,1-40-74-16,-1 3-71 15,-1-3-85-15,1-10-63 16,-4-13-19-16,-2-14 16 0,-1-11 31 16,-3-9-16-1,-2-1 31-15,0-8-4 0,0-15-33 16,0-7-37-16,0-11-6 16,0-3-1-16,0-7 0 15,0-4-1-15,-2-1 1 16,2-1 0-16,-5 3 1 15,5 7 4-15,0 5-3 16,-2 11 9-16,2 9-2 16,0 7 20-16,-4 9 31 15,4 4-7-15,0 2-17 16,0 12-35-16,6 15 2 0,11 13 5 16,2 8 8-1,10 5-6-15,-3-2 6 0,8-1-9 16,-8-8 0-16,5-7-5 15,-2-11-1-15,0-10 0 16,-4-10-1-16,0-4 1 16,0-13 0-16,4-12 1 15,-5-10-1-15,1-7 0 16,0-5-9-16,-2-4-10 16,-5-4 2-16,-3 2-11 15,-1 5 14-15,-7 10 10 16,-1 15 4-16,-4 22 0 15,2 14-10-15,-2 44 7 16,2 28 3-16,2 1 27 16,-4-14-21-16,3-22 6 0,-3-20-12 15,4-5 0-15,4-6-39 16,-2-4-163-16,15-17-364 16,-4-15-276-16,-1-7-943 0</inkml:trace>
  <inkml:trace contextRef="#ctx0" brushRef="#br1" timeOffset="183198.54">25463 16172 1175 0,'0'0'811'16,"0"0"-573"-16,0 0 91 15,-4 119-38-15,4-63-60 0,6 1-96 16,2-10-79-16,-2-12-38 15,-4-16-18-15,3-13-21 16,1-6-101-16,-4-16-126 16,2-28-311-16,-4 1-130 15,0 2-175-15</inkml:trace>
  <inkml:trace contextRef="#ctx0" brushRef="#br1" timeOffset="183362.09">25450 16172 189 0,'0'0'893'0,"0"0"-372"16,0 0-9-16,0 0-161 15,0 0-79-15,0 0-115 16,0 0-82-16,56-59-20 0,-12 47 0 16,1-1-17-1,-6 0-24-15,-6 5-14 0,-8 0 0 16,-12 3-142-16,-5 5-180 16,-2 0-310-16,-6 0-323 0</inkml:trace>
  <inkml:trace contextRef="#ctx0" brushRef="#br1" timeOffset="183556.93">25481 16342 965 0,'0'0'848'16,"0"0"-528"-16,0 0-67 15,0 0-32-15,0 0-17 16,110-12-72-16,-73 1-57 0,-4-2-41 15,-8 5-34-15,-6 1-73 16,-5 4-224-16,-1 2-443 16,-7 1-406-16</inkml:trace>
  <inkml:trace contextRef="#ctx0" brushRef="#br1" timeOffset="183721.53">25556 16552 1333 0,'0'0'624'16,"0"0"-289"-16,0 0-79 16,0 0-75-16,0 0-64 15,91 10-77-15,-52-25-40 0,0-12-112 16,-4 2-428-16,-10 3-392 0</inkml:trace>
  <inkml:trace contextRef="#ctx0" brushRef="#br1" timeOffset="184216.76">26011 16320 1197 0,'0'0'632'0,"0"0"-109"16,0 82-180-16,0-43-74 0,0-7-106 15,0-5-80 1,0-10-38-16,0-9-15 0,0-8-17 16,0 0 4-16,0-18-17 15,0-9-83-15,4-7-52 16,-4-7 42-16,0-2 54 16,0-2 30-16,0 1 9 15,0 4 12-15,-4 7 22 16,2 10 27-16,2 8 46 15,0 11-1-15,0 4-39 16,6 7-53-16,12 18 5 16,11 5 47-16,4 10-31 0,7 1-1 15,-3-2-19 1,0-4-14-16,0-6 5 0,-6-8-5 16,-4-13-1-16,-6-7 2 15,-5-1 5-15,-7-12-6 16,-3-13 9-16,-6-7-9 15,0-6 7-15,-8-3-8 16,-9-4 0-16,-2 2-1 16,3 2-11-16,8 4-54 15,1 9-73-15,7 5-178 16,0 9-337-16,13 8-580 0</inkml:trace>
  <inkml:trace contextRef="#ctx0" brushRef="#br1" timeOffset="184443.94">26633 16116 1371 0,'0'0'658'16,"0"86"-78"-16,2-7-229 15,4 0-65-15,4-7-141 16,-8-14-69-16,5-24-53 15,-1-4-20-15,2-7-3 16,-6-13-35-16,2-10-138 16,-2-17-113-16,-2-11-351 15,5-3-383-15</inkml:trace>
  <inkml:trace contextRef="#ctx0" brushRef="#br1" timeOffset="184616.06">26463 16164 1588 0,'0'0'826'16,"0"0"-252"-16,0 0-330 16,0 0-117-16,91-26-45 15,-35 21-37-15,0 1-24 16,-2 2-21-16,-3 2-22 16,-7 0-233-16,-11 0-558 15,-11 0-1029-15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5:19.93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20812 14997 889 0,'0'0'566'16,"0"0"-235"-16,0 0-61 15,0 0-118-15,0 0-45 16,-6 90 56-16,22-32-19 15,-1 6-62-15,5-3-44 16,-5-15-38-16,1-4-1 16,-1-16-44-16,-3-11-133 15,7-19-144-15,-7-16-265 16,3-6-341-16</inkml:trace>
  <inkml:trace contextRef="#ctx0" brushRef="#br0" timeOffset="1">20987 14961 1290 0,'0'0'507'16,"0"0"-266"-16,0 86-8 15,0-33-19-15,11 4-95 16,1-5-75-16,3-9-44 16,-3-7-46-16,5-15-174 15,-7-10-289-15,-2-10-261 0</inkml:trace>
  <inkml:trace contextRef="#ctx0" brushRef="#br0" timeOffset="2">20696 15247 1307 0,'0'0'664'0,"0"0"-392"15,0 0-176-15,0 0-40 16,89-28 0-16,-33 1-23 16,4 0-8-16,-7 0-19 15,-13 5-6-15,-9 10-59 16,-11 2-203-16,-7 4-309 0,-11 6-330 16</inkml:trace>
  <inkml:trace contextRef="#ctx0" brushRef="#br0" timeOffset="3">20772 15437 1283 0,'0'0'524'0,"0"0"-347"15,0 0 41-15,87-38-29 16,-31 7-46-16,4-3-76 15,0 0-66-15,-6 2-1 16,6-7-215-16,-15 9-382 16,-10 6-701-16</inkml:trace>
  <inkml:trace contextRef="#ctx0" brushRef="#br0" timeOffset="4">21525 14880 1177 0,'0'0'495'0,"0"0"-205"0,0 0-46 16,0 0-24-16,0 0-67 15,0 0-44-15,0 0-19 16,-35 6 10-16,12 19-29 16,2 7-18-16,-3 7 6 15,1 0 3-15,6-2-20 16,15-8-15-16,2-6-27 16,13-9-1-16,22-7 0 15,8-7 1-15,7 0 10 16,-3 0-10-16,-3 0 5 15,-9 0-5-15,-10 12 0 16,-17 8 6-16,-8 10 3 16,0 4 16-16,-19 2 26 15,-5 1 1-15,-7-5-31 0,2-7-21 16,4-10-45-16,0-15-150 16,6-3-394-16,3-12-264 0</inkml:trace>
  <inkml:trace contextRef="#ctx0" brushRef="#br0" timeOffset="5">21370 14968 1129 0,'0'0'781'0,"0"0"-383"16,0 0-144-16,0 0-47 0,120-92-26 15,-60 60-48 1,0 4-52-16,-11 3-38 0,-12 8-22 16,-14 7-19-16,-14 4-2 15,-5 5-5-15,-2 1-125 16,-2 0-250-16,0 3-494 16,0 3-829-16</inkml:trace>
  <inkml:trace contextRef="#ctx0" brushRef="#br0" timeOffset="6">20909 15399 423 0,'0'0'254'16,"0"0"-48"-16,0 0-63 16,0 0 18-16,0 0-19 15,0 0-3-15,0 0 33 16,0-11 6-16,-2 11-7 15,2 0-15-15,0 0-34 16,0 0-31-16,0 0-22 0,-4 0-24 16,4 0-29-16,0 1-16 15,0 9 0-15,0 4 6 16,4 2 34-16,2-1-11 16,0 1-5-16,0-2 5 15,1-4-15-15,-1 0 1 16,-4-4-4-16,-2-4-11 15,4 0 1-15,-4-2-1 16,0 0 0-16,2-6-55 16,2-8-202-16,0-2-558 0</inkml:trace>
  <inkml:trace contextRef="#ctx0" brushRef="#br0" timeOffset="7">21095 15295 694 0,'0'0'345'0,"0"0"-80"15,0 0-47-15,0 0-24 16,0 0-40-16,0 0-42 16,0 0-13-16,-12 0 16 15,12 0-1-15,0 0 0 16,0 0-17-16,0 0-23 16,0 0-22-16,0 0-10 15,0 0-9-15,0 0-3 16,0 3-1-16,0 4-14 15,0 3 45-15,6 2 30 0,0 4-41 16,2-1-28-16,-2 1 0 16,7-3-19-16,-7-1 4 15,2-3-6-15,-6-4-2 16,3-2-20-16,-3-1-174 16,-2-2-181-16,4 0-496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28:06.40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D7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5897 4929 199 0,'0'0'341'16,"0"0"-103"-16,0 0-71 16,0 0 5-16,0 0-30 15,0 0 35-15,0 0 22 16,15 23-21-16,-15-8-38 15,2 3-13-15,2 3-11 16,-4 1-12-16,2 0-11 16,-2-1-26-16,0 0-6 15,0-1-18-15,0 0-3 16,0 0-12-16,0-1-7 16,0 3-1-16,0 2-8 15,0 0 4-15,0 2-7 0,0 1-2 16,0 2-5-16,0-2 8 15,0 2-4-15,0-4 2 16,0 0-2-16,0-4 10 16,0 1-7-16,0-1 9 15,0-3 15-15,0 2-24 16,0-1 3-16,0 2-6 16,0-1 1-16,0-1 10 15,0 1-17-15,0 0 1 16,0-2 0-16,0-1 5 15,0 0-5-15,0-2 10 16,0 0-11-16,0 2 1 0,0-1 1 16,0 1 5-16,0 1 2 15,0 2-9 1,-2-1 6-16,2 1-6 0,0-1 0 16,0 1-1-16,0-1 1 15,0-1-1-15,0-1 1 16,0-2 0-16,0-1 0 15,0-1 1-15,0 0-1 16,0 0 0-16,0 1 0 16,0 1 6-16,0 2-6 15,0 2 1-15,0 0-1 16,0 0 2-16,0 1-2 16,0 2 1-16,0-1 6 0,0-2-7 15,0 0 0 1,0-2 1-16,0-1 0 0,0-5-1 15,0 2 0-15,0-2 1 16,0 1-1-16,0 1 6 16,0 1 0-16,0 2-2 15,0-2-2-15,0 2-2 16,2 0 0-16,-2 1 9 16,0 2-9-16,0-1-1 15,0 2 1-15,0-1 5 16,0 1 2-16,0-5-6 15,0-1-1-15,0 1 0 16,0 0 0-16,0 3 13 16,0-3-6-16,0 1-7 15,0-1 0-15,0 1 0 0,0 0 1 16,0 3 0-16,0-1 0 16,0-1 4-16,0 2-5 15,0-2 0-15,0 2 1 16,0 0 5-16,0 1-6 15,0-1-2-15,0 1 2 16,-2 0 1-16,2 0-1 16,0-5-2-16,0-1 1 15,0-2 1-15,-4 3 0 16,4 0 0-16,0 0 1 16,0-1-1-16,0 1 0 15,0 2-1-15,0 1 3 16,-2 4-1-16,2-1-1 0,0-1 0 15,0-1 0 1,0 1 0-16,0-1 0 0,-4 0 1 16,4-1-1-16,0 1 0 15,0-1 1-15,-4 2-1 16,4-1 2-16,0 1-1 16,-2-1-1-16,2-1 1 15,0-1-1-15,-5 0 0 16,5 0 0-16,0 0 0 15,-2 1 1-15,-2 0 0 16,4 1-1-16,0 0 0 16,0 1 1-16,0-2-1 0,0 0 0 15,0-2 0-15,0 3 0 16,0-2 1-16,0 0-1 16,0-2 0-16,0 1 0 15,0-1 0-15,0 2 0 16,0 3 0-16,0 0 1 15,0 3 0-15,-2 2-1 16,-2 0 3-16,2-1 4 16,2 0-6-16,0-2 0 15,0-3-2-15,0 1 1 16,0-2-1-16,0 0-7 16,0 1 7-16,0-1 1 15,0 2-1-15,0 1 1 0,0 0-6 16,0 1 6-16,0-2 0 15,0 2 1-15,0-2-1 16,0 0 0-16,-4-1 1 16,4 0-1-16,0 3 0 15,0-1 0-15,-2-1 4 16,2 1-4-16,0 0-1 16,0 1 1-16,0-1 0 15,-4-1 0-15,4 0 1 16,-2 2-1-16,2 0 6 15,0-1-5-15,0 2 0 16,-5-3 0-16,5 0 0 16,0-1 0-16,0-1 0 0,0 2-1 15,0 2 1 1,-2-1 7-16,2 1-8 0,-4 1 0 16,4 1 10-16,0 0-10 15,0-2 2-15,0 1-2 16,0 0 8-16,0-2-8 15,0 0 0-15,-2 0 12 16,2 2-12-16,0 0 1 16,0 3 1-16,-4 1 8 15,4 0-4-15,-2-2 2 16,2-2-8-16,0-1 6 16,-4-2-6-16,4-2-7 15,0-2 7-15,0 1 0 16,0-2 1-16,0 0 0 0,0 1 0 15,0 0-1-15,0 1 1 16,0 1 0 0,0 1 4-16,0 0-4 0,0 2-1 15,0-2 4-15,0 4-4 16,0-4 0-16,0 1 0 16,0-2 1-16,4-1-1 15,-4 0 0-15,0 0 1 16,0 1 0-16,0 1 5 15,2 2-6-15,-2 1 1 16,0 2 0-16,0 2 5 16,0-1-6-16,0-4 7 15,4-4-7-15,-4-6-1 16,0-2 0-16,2-5 0 16,-2-2 1-16,0-2-15 0,0 0-15 15,0 0-124-15,0-19-183 16,0-2-319-16,0-3-767 0</inkml:trace>
  <inkml:trace contextRef="#ctx0" brushRef="#br0" timeOffset="4069.11">5503 9406 93 0,'0'0'272'0,"0"0"-76"16,0 0-15-16,0 0 21 15,0 0-60-15,0 0-41 16,0 0-43-16,4 0-22 16,-4 0-6-16,2 0-8 15,2-1 3-15,-2 1-5 16,2 0 8-16,-4 0 1 16,2 0 0-16,2 0 1 15,-2 0-1-15,5 0 24 16,1 0-14-16,0 0-3 15,5 0-2-15,-1 0-2 0,0 0-12 16,7 0-2-16,-2 0-9 16,-1 0 4-16,3 0-4 15,-1 0-8-15,1 0 8 16,0 0-9-16,-3 0 2 16,5 0 5-16,1 0-5 15,3 0 12-15,-2 0 5 16,2 0 0-16,0 0 3 15,-5 0-3-15,9 1-4 16,0 3 1-16,-4-2 2 16,4 1 1-16,-2 1-13 15,2-1 2-15,-2 1 1 16,2-1-9-16,2 1 0 0,-3-2 1 16,3 1 15-16,-2-1-15 15,2 0 7-15,-2 0-8 16,2 1 8-16,0-1-6 15,5 0 4-15,-5 0-5 16,2 0 0-16,2-1 7 16,0-1-8-16,-4 1-2 15,4 0 1-15,-4 1 1 16,0-1 1-16,0 2-1 16,0-2 1-16,2 1 6 15,0-1-7-15,-2 0 0 16,2 1 2-16,-2-2-2 15,0 0 0-15,0 1 1 0,0-1 0 16,0 0 1 0,-2 0-2-16,2 0-1 0,4 0 1 15,-4 0 5-15,0 0-5 16,0 0 0-16,-2 0 0 16,2 0 0-16,0 0 0 15,2 0-5-15,-2 0 5 16,3 0 6-16,1 2-6 15,0-2-1-15,0 0 0 16,-2 0 0-16,4 0 1 16,3 0 1-16,-1 0-1 15,2 0-1-15,0 0 1 16,1 0 0-16,-5-2 7 16,0 1-14-16,0-2 7 15,1 2 0-15,-3-2 6 0,2 2-5 16,4-2 0-16,-3 1 0 15,-3 1-1-15,2 0 1 16,-6 0-1-16,0 1 1 16,2 0-2-16,-2 0 2 15,0 0-1-15,0 0 0 16,0 0 1-16,0 0-1 16,-2 0 0-16,-4 0 1 15,-2 0-1-15,3 0-1 16,1 0-5-16,-6 0 6 0,2 0 0 15,1 0-1 1,-1 0 2-16,-2 0-1 0,-3 0 0 16,1 0 0-16,2 0 0 15,-3 0 1-15,3-2 0 16,4-1-1-16,-2 2 1 16,1-3-1-16,1 3 1 15,-2 0 0-15,2 0-1 16,0-2 1-16,-3 2-1 15,3-2 2-15,4-2-2 16,-8 3 1-16,4-1 0 16,-1 0 13-16,3 1-14 15,0 1 1-15,-2 0 0 16,8-1 7-16,-6 1-8 16,4 1 7-16,4-2-7 0,-4 1 12 15,0-1-3-15,2 2-8 16,-2-2 10-16,0-1-9 15,-2 1 5-15,2 2-6 16,-4 0 0-16,2 0 4 16,0 0-4-16,-2 0-1 15,2 0 0-15,0 0 0 16,-3 0 0-16,-1 0 0 16,-2-1 0-16,0-1 0 15,1 1 0-15,-5 1 0 16,4 0 0-16,-5 0 0 15,1 0 0-15,2 0 0 16,-3 0 0-16,-1 0 1 16,1-1-1-16,-1-2 3 15,-3 1-3-15,3-1 8 0,-5 2-8 16,-1 1 0-16,-5-1 1 16,2 1 0-16,-2 0-1 15,1 0 0-15,-1 0 2 16,4-1-2-16,-4 1 1 15,-4 0 0-15,5-2 0 16,-3 2-1-16,-2-2 7 16,-2 2-6-16,6-1 4 15,-2 0-5-15,2-1 7 16,5 1-6-16,1-2 0 0,3 0 8 16,7 0 6-1,5 1 10-15,2-1 2 0,2 0-26 16,4 0 5-16,0 2 4 15,3-2-4-15,-1 2 4 16,4-1-9-16,-8 2 4 16,9 0-5-16,-5-1 8 15,2 1-1-15,-2 0-7 16,0-1-1-16,1 1 1 16,3-2 5-16,-6 0-3 15,2 1-2-15,1 0 6 16,-7-2-6-16,4 3 0 15,-6 0 0-15,-2 0 0 16,-3 0-2-16,1 0 2 16,-2 0 1-16,2 0-1 0,-7 0 0 15,-1-1 0 1,-5 1 4-16,-4 0-3 0,-3 0-1 16,-1 0 0-16,-4 0 1 15,2 0-1-15,-2-2 1 16,4 2 5-16,-2-3 7 15,4 2 8-15,5-2-13 16,-5 2 2-16,2 0-10 16,4-3 7-16,1 2-7 15,5-1 9-15,3 0-8 16,0 0-1-16,-3 0 2 16,-1 0-1-16,-5 1 11 15,1 0-12-15,-3 2 1 16,2-1-1-16,-5 1 11 15,1 0-10-15,-2 0 9 0,0-2-9 16,5 2 1-16,-5 0 4 16,0 0-5-16,2-1 9 15,3 1-9-15,1-2 8 16,-2 2-3-16,3-1 6 16,-1-2-5-16,1 2 2 15,-1-1-7-15,-4 1-2 16,7 0 6-16,-7 0-5 15,4-1 4-15,5 0-4 16,-5 2-1-16,7-1 0 16,-5 0 2-16,7 1-1 15,-2 0 0-15,-5-2 5 16,9 2-6-16,-4 0 6 0,-3 0-6 16,3 0 7-16,-1 0-7 15,-5 0 0-15,1 0 0 16,-3 0 1-16,1 0-1 15,0 0 0-15,-5 0 0 16,5 0 1-16,0 0 0 16,5 0-1-16,-3 0 7 15,1 0-7-15,-1 0 0 16,-1 0 1-16,3 0 5 16,-3 0-5-16,1 0-1 15,7 0 1-15,-1 0-1 16,5 0 3-16,0 0-3 0,-2 0 0 15,0 0 0-15,-5 0 0 16,-5 0 0-16,-5 0-12 16,-2 0-19-16,-2 0-90 15,-4 3-89-15,0 0-170 16,0-3-474-16</inkml:trace>
  <inkml:trace contextRef="#ctx0" brushRef="#br0" timeOffset="19484.46">11506 9848 725 0,'0'0'402'0,"0"0"-162"16,0 0 7 0,0 0-11-16,2-27-53 0,-2 25-53 15,0 2-21-15,0 0-7 16,0 13-39-16,0 13 11 15,-13 11 67-15,1 8-15 16,-3 7 3-16,-1-1-30 16,-1-5-29-16,9-6-29 15,-4-8-2-15,5-10-11 16,1-4 5-16,6-8-13 16,-4-5 1-16,4-2-14 15,0-3 13-15,0 0 1 16,0 0 5-16,0-3 1 0,0-11-3 15,4-7-12 1,5-9-6-16,3-6 2 0,0-11-8 16,11-7 0-16,0-5-1 15,2-6 1-15,1 0-1 16,1 3-16-16,-2 6 16 16,-4 12 1-16,-3 13 7 15,-3 17-7-15,-3 14 0 16,1 11-2-16,5 39 2 15,3 34 8-15,6 36 11 16,-6 5 7-16,-5-20-11 16,-8-33-15-16,-1-38 0 15,-3-13 0-15,-2-1-6 16,2-2 5-16,-2-6-14 0,-2-6-69 16,0-6-103-16,0-11-187 15,-6-9-384 1,-3-1-545-16</inkml:trace>
  <inkml:trace contextRef="#ctx0" brushRef="#br0" timeOffset="19695.18">11427 10040 1746 0,'0'0'748'0,"0"0"-376"0,0 0-113 16,0 0-85 0,81-29-85-16,-36 19-60 0,1 1-29 15,11-7-63-15,-13 2-481 16,-7-1-764-16</inkml:trace>
  <inkml:trace contextRef="#ctx0" brushRef="#br0" timeOffset="21669.99">5064 4959 1056 0,'0'0'731'0,"0"0"-334"16,0 0-21-16,0 0-103 15,0 0-147-15,-16 76 13 16,16-23 5-16,0 5-50 16,0 0-52-16,4-8-17 15,4-10-23-15,-4-10-1 16,3-13 7-16,-5-8-8 15,2-6-1-15,0-3-9 16,-2 0-43-16,-2-4-72 16,0-10-33-16,0-4-70 15,0-5-15-15,-2-4-5 16,-6-1 20-16,-1 0 114 0,3-2 98 16,-4 2 16-16,2 0 87 15,-5 0 64-15,3-1 16 16,2 4 2-16,1 0-8 15,1 4-10-15,2-1-28 16,4 2-29-16,0 1-24 16,0-3-20-16,0-1-11 15,12-4-5-15,7 3-5 16,4-3-10-16,2 1 5 16,-3 6-12-16,3 2 4 15,0 6-7-15,-4 4-8 16,1 2 11-16,-3 6-11 15,4 0 0-15,-9 0 0 16,-1 2-1-16,-3 8 1 16,-4 2-1-16,-2 2 2 0,-4 6-1 15,0 2 9-15,-10 6 11 16,-7 5 0-16,-3 1-3 16,-3 2-1-16,2-2-11 15,1 0 7-15,1-6-12 16,11-4 9-16,2-7-10 15,1-7-1-15,5-4 0 16,5-5-12-16,13-1-6 16,13 0 19-16,13-6 17 15,3-3-17-15,3 2 5 16,-5 7-5-16,-12 0 0 0,-14 11-8 16,-13 14-5-16,-6 8 13 15,-27 5 51-15,-16 3 51 16,-15-1-33-16,-2-4-33 15,4-6-21-15,13-9-15 16,14-12-11-16,27-9-122 16,2-3-531-16,8-13-625 0</inkml:trace>
  <inkml:trace contextRef="#ctx0" brushRef="#br1" timeOffset="31452.96">6664 6460 1003 0,'0'0'609'0,"0"0"-255"16,0 0 2-16,0 0-83 16,0 0-82-16,0 0-66 15,-26-51-66-15,26 41-31 16,14-1-19-16,0 0-3 15,3 2-4-15,-3 4-1 16,-1 3 7-16,-3 2-8 16,-4 0-2-16,-6 9 2 15,0 6 12-15,0 0 25 16,0 2 19-16,-12 0 2 16,0-2-2-16,-1-4-14 0,1-4-17 15,1-3-5 1,3-3-9-16,2-1 6 0,0 0-16 15,2-4-1-15,0-8-14 16,4-3 14-16,0 1 12 16,4-1-12-16,6 0-8 15,2 3-15-15,1 5 0 16,-1 2 2-16,-4 5 9 16,5 0 0-16,-7 0 12 15,-2 11 0-15,-4-2 0 16,0 4 2-16,0-2 28 15,-10 1 3-15,-3-1-10 16,5-4 0-16,-4-1-22 16,8-3 11-16,-3-3-11 15,5 0-1-15,2 0-73 0,0-17-198 16,7-2-421-16,5 1-944 0</inkml:trace>
  <inkml:trace contextRef="#ctx0" brushRef="#br1" timeOffset="32534.95">7570 5950 1060 0,'0'0'500'0,"0"0"-180"16,0 0-53-16,0 0-100 0,0 0-68 16,0 0-23-16,0 0-24 15,-31-7-17-15,31-2-17 16,0-3 16-16,6-2-14 15,8 1-11-15,1 0 15 16,-1 3-14-16,3 4 20 16,-5 3-11-16,-3 3 5 15,1 0 6-15,-4 7 16 16,-4 5-1-16,-2 3 28 16,0 0 11-16,-8 1-6 15,-4 1 7-15,-7-3-19 16,2-2-27-16,5-2-8 0,0-1-4 15,1-6-19-15,5-3 1 16,4 0-9-16,2-2-12 16,0-11-8-16,2-5 19 15,10-1 1-15,5 0-2 16,2 4-21-16,-3 3 11 16,-3 7 4-16,-1 5 3 15,-6 0 4-15,-6 5-16 16,0 10 17-16,-6 0 26 15,-6-1-17-15,1-4-9 16,-1-7-119-16,6-3-405 16,4 0-611-16</inkml:trace>
  <inkml:trace contextRef="#ctx0" brushRef="#br1" timeOffset="33550">6817 7565 980 0,'0'0'580'16,"0"0"-297"-16,0 0 22 16,0 0-52-16,0 0-85 15,0 0-61-15,0 0-11 16,-53 31-16-16,46-31-2 16,7 0-2-16,-2-3-25 15,2-10-33-15,0-4-12 0,0-4-5 16,0-1 5-16,13-2-5 15,-1 2 0-15,1 4-1 16,1 5 11-16,-4 6-10 16,3 6 0-16,-7 1-1 15,-2 3 7-15,-4 12 44 16,0 6 30-16,0-1-12 16,0 5-14-16,-14-5 4 15,1 0-23-15,1-5-18 16,4-4-8-16,-3-5-10 15,5-4 2-15,4-2-4 16,-2 0-8-16,4-7-61 16,4-17-96-16,10 0-304 0,3-1-381 15</inkml:trace>
  <inkml:trace contextRef="#ctx0" brushRef="#br1" timeOffset="34855.35">8087 8276 484 0,'0'0'934'0,"0"0"-395"16,0 0-190-16,0 0-5 15,0 0-81-15,0 0-70 0,0 0-91 16,-33-4-45-16,28 6-20 16,3 0-14-16,2-2-9 15,0 0-5-15,0 0-9 16,0-4 2-16,2-8 1 16,5 1 3-16,3 0-5 15,-4 0 0-15,0 6 13 16,-4 3-13-16,5 2 10 15,-7 0 3-15,4 2 4 16,-4 9 28-16,0 5-13 16,0 0 2-16,-6-2-5 15,-7 0 10-15,1-3-14 16,-1-2-25-16,1-3 15 0,-3-5-14 16,9-1-2-16,0 0-2 15,6-13-16-15,0-4-13 16,0-4 8-16,12-1-10 15,5 2 5-15,0 4 13 16,-3 8 14-16,-2 3 0 16,-1 5 1-16,-3 0 1 15,-8 11 15-15,0 2 32 16,0 0-34-16,-2-2 7 16,-10-7-21-16,1-5-147 15,5-16-486-15,4-4-685 0</inkml:trace>
  <inkml:trace contextRef="#ctx0" brushRef="#br1" timeOffset="35672.98">7739 7129 937 0,'0'0'694'0,"0"0"-330"16,0 0 8-16,0 0-79 15,0 0-144-15,0 0-61 16,0 0-17-16,-66 41-5 15,58-30-14-15,0-3-28 16,6-2-3-16,2-5-20 16,0-1-1-16,0 0-12 15,2-4 12-15,14-9 11 16,3-1 1-16,3-1-11 16,-7 1 7-16,2 8-7 0,-7 2 0 15,-4 4-1-15,-6 0 1 16,0 10 29-16,0 4 42 15,0 3 17-15,-14 0-21 16,1 0-26-16,-5-3-11 16,5-1-5-16,-1-3-13 15,3-7-7-15,5-1-6 16,4-2-6-16,2 0-10 16,0-13-13-16,2-2 5 15,11-1-13-15,-3 2 15 16,-2 4 22-16,-4 6 0 15,-2 4 0-15,-2 0-13 16,0 1-4-16,0 8 16 0,0-9-134 16,0 0-488-1,0-14-437-15</inkml:trace>
  <inkml:trace contextRef="#ctx0" brushRef="#br1" timeOffset="36409.21">8291 6426 905 0,'0'0'549'16,"0"0"-203"-16,0 0-12 16,0 0-56-16,0 0-135 15,0 0-19-15,0 0 1 16,-47 38 12-16,32-25-13 16,3-4-47-16,1 0-19 15,1-5-8-15,8-3-16 0,2-1-7 16,0 0-6-16,0-8-12 15,2-6 2-15,11-4-11 16,7-3 0-16,1 2 0 16,-3 3-3-16,1 5 2 15,-2 6 0-15,-7 5 1 16,-4 0-2-16,-6 4 2 16,0 8 0-16,-6 6 57 15,-11-2 9-15,-1-1-12 16,-1-2-26-16,1-6-17 15,7-2-11-15,5-5-42 16,6-3-145-16,6-9-560 16,13-4-352-16</inkml:trace>
  <inkml:trace contextRef="#ctx0" brushRef="#br1" timeOffset="37100.87">8781 7257 1053 0,'0'0'658'0,"0"0"-304"16,0 0-27-16,0 0-67 15,0 0-87-15,0 0-84 16,0 0-27-16,-45 11-23 16,45-11-39-16,0-10-8 15,4-3-44-15,8-3 28 16,-4 2 13-16,7 2 11 0,-7 7 6 15,-8 2 17 1,4 3 10-16,-4 0 61 0,0 0 27 16,-6 8-5-16,-10 4 11 15,-1 2-49-15,3-3-30 16,-3-1-27-16,9-4-21 16,2-6-109-16,6-11-441 15,0-6-671-15</inkml:trace>
  <inkml:trace contextRef="#ctx0" brushRef="#br1" timeOffset="37867.96">9345 6264 214 0,'0'0'1242'16,"0"0"-764"-1,0 0-202-15,0 0-24 0,0 0-109 16,0 0-81-16,0 0-17 16,-28 8-29-16,28-12-2 15,10-3-14-15,2-4 27 16,1 1-4-16,-1 1-21 16,-4 3 10-16,3 6-11 15,-5 0-1-15,0 3 0 16,-4 13 21-16,-2 4 61 15,0 1 19-15,-8 3 8 16,-11-2-33-16,3 0-8 0,-3-7-25 16,3-4-7-1,7-5-23-15,5-6-1 0,4 0-12 16,0-2-6-16,4-13-58 16,13 0-38-16,-5 0 5 15,3-3-80-15,-3 7-151 16,-6-1-603-16</inkml:trace>
  <inkml:trace contextRef="#ctx0" brushRef="#br1" timeOffset="39113.33">8758 5493 816 0,'0'0'365'0,"0"0"-116"16,0 0-130-16,0 0 63 16,0 0 60-16,0 0-21 15,-43 81-25-15,26-60-30 16,5-3-14-16,4-4-34 15,-3-5-21-15,7-5-16 16,2-4-11-16,2 0-18 16,0-2 4-16,0-15-56 15,0-2 1-15,9-4 7 16,7-4-6-16,1 3 8 0,1 3-10 16,-5 5 5-1,-1 6-5-15,-4 5 0 0,3 5 0 16,-5 0-1-16,-2 15-8 15,-4 4 9-15,0 3 17 16,-4 1 19-16,-9 0 17 16,-5-2 3-16,-1-4 6 15,3-6-19-15,-3-2-11 16,7-6-22-16,1-3-3 16,9 0-7-16,2-7-54 15,2-12-159-15,13-1-453 16,-1 2-236-16</inkml:trace>
  <inkml:trace contextRef="#ctx0" brushRef="#br1" timeOffset="39992.68">7795 5091 666 0,'0'0'345'16,"0"0"4"-16,0 0-53 16,0 0-59-16,0 0-91 15,0 0-55-15,0 0-36 16,-2-14 1-16,8 14 3 16,0 0 12-16,-3 0 4 15,-3 0-19-15,0 2 24 16,0 6 10-16,0 2 35 0,-7 1-22 15,-1-1-4-15,-8 0-22 16,3-3-9-16,1-1-19 16,-1-5-19-16,7-1 2 15,-4 0-22-15,4 0 0 16,6-1-9-16,-3-8-2 16,3-2-14-16,0-5 14 15,7-2 1-15,5-1 0 16,3 1 0-16,5 3-6 15,-1 5 6-15,-7 5-5 16,1 5 4-16,-5 0 0 16,-8 10 0-16,0 8 1 0,-2 0 16 15,-15 0 26-15,-1 0-6 16,-3-6-17-16,5-1-18 16,3-5-1-16,7-6-6 15,8-2-103-15,17-13-636 16,7 3-1062-16</inkml:trace>
  <inkml:trace contextRef="#ctx0" brushRef="#br1" timeOffset="41230.04">7411 6594 570 0,'0'0'505'0,"0"0"-210"16,0 0 50-16,0 0-27 15,0 0-63-15,0 0-56 16,0 0-5-16,2-13-44 15,-11 17-21-15,3 2-45 16,-4 0-16-16,4-1-8 16,-1-1-21-16,3-4-6 15,2 0-6-15,2 0-4 16,0 0-22-16,0-8-1 16,0-2 9-16,6-4-9 0,1 0 0 15,5 1 0 1,-2 4 0-16,-1 4 0 0,-3 5 0 15,-2 0-6-15,-4 5 6 16,0 9 12-16,-6 1 25 16,-7 3 21-16,-5-3-4 15,-3 0-1-15,3-3-31 16,5-7-7-16,5-3-15 16,4-2-12-16,8-13-141 15,14-6-426-15,3 0-367 0</inkml:trace>
  <inkml:trace contextRef="#ctx0" brushRef="#br1" timeOffset="42184.91">8244 7149 512 0,'0'0'855'16,"0"0"-356"-16,0 0-199 0,0 0-44 15,0 0-85 1,0 0-35-16,0 0-47 0,-25 0-23 15,25 0-32-15,0-8-33 16,0-2 30-16,0 1-17 16,6-3-5-16,0 4-8 15,-6 2 19-15,6 3-7 16,-6 2 11-16,0 1-15 16,0 0 13-16,0 0 25 15,0 5 8-15,0 5 38 16,-6 3-18-16,-2 1-14 15,-2-1-16-15,-1-3-6 16,3-3-25-16,2-4-2 0,0-3-6 16,6 0-3-1,0-2-3-15,0-13-17 0,0-4 10 16,2-2-5-16,10 1-14 16,1 5-8-16,3 5 26 15,-6 9 7-15,-1 1 1 16,-5 8 0-16,-4 10 21 15,0 2 27-15,0 0 0 16,-11-3-18-16,3-5-30 16,-2-12-2-16,10-10-214 15,0-15-478-15,0-7-520 0</inkml:trace>
  <inkml:trace contextRef="#ctx0" brushRef="#br1" timeOffset="42867.95">8723 6550 489 0,'0'0'748'15,"0"0"-397"-15,0 0-12 0,0 0-60 16,0 0-89-16,0 0-58 16,0 0-7-16,-56 38 10 15,40-24-15-15,3 1-6 16,5-5-11-16,-2-3-36 16,8-5-35-16,2-2-18 15,0 0-14-15,0-1-28 16,8-9 28-16,9-1 16 15,-3-3-10-15,-1 5 0 16,1 2-6-16,-12 6 8 16,-2 1-2-16,0 0-5 15,0 8 41-15,-6 7 52 16,-11 0 2-16,5 0-50 0,-3-2-11 16,3-5-32-16,0-6-3 15,5-8-102-15,1-12-350 16,6-5-528-16</inkml:trace>
  <inkml:trace contextRef="#ctx0" brushRef="#br1" timeOffset="44978.54">10348 6784 555 0,'0'0'530'16,"0"0"-171"-16,0 0-2 15,0 0-39-15,0 0-57 16,0 0-65-16,0 0-62 16,-6-17-75-16,6 9-31 15,6 1-16-15,4 0 1 16,-3 1-7-16,-5 5 9 0,-2 1 8 15,0 0 33-15,0 0 10 16,0 8-9-16,-2 3 39 16,-9 4-20-16,3-1-10 15,-7-1-17-15,7-2-2 16,-4-3-22-16,6-4-2 16,-1-1-7-16,7-3-7 15,0 0-9-15,0-7-6 16,7-8 5-16,5-4-21 15,2 1-20-15,3 1-6 16,0 6 12-16,-11 8 24 16,2 3 11-16,-8 3 1 15,0 13 13-15,-6 4 48 0,-9-1-1 16,-1-3-13 0,-3-11-47-16,13-12-15 0,2-16-321 15,4-5-798-15</inkml:trace>
  <inkml:trace contextRef="#ctx0" brushRef="#br1" timeOffset="45945.93">11289 6882 598 0,'0'0'581'15,"0"0"-220"-15,0 0-40 16,0 0-69-16,0 0-66 16,0 0-40-16,0 0-78 15,-7-10-29-15,11 1-22 16,3 2-15-16,1-1 5 0,-2 0-6 16,0 4 10-16,-2 2-5 15,-4 2 13-15,0 0 12 16,0 0 30-16,0 6 27 15,0 7 38-15,-6 0-17 16,-6 1-25-16,-1 1 6 16,1-3-15-16,-4-2-13 15,5-3-14-15,3-3-16 16,4-3-17-16,4-1-9 16,0 0-6-16,0-12-29 15,16-5 19-15,-3 0-46 16,5 2 16-16,-5 3 11 15,-1 9 29-15,-6 3 0 16,-6 0 1-16,0 13 26 0,-6 3 31 16,-8-3-25-16,-3-6-33 15,5-14-73-15,-1-13-488 16,9-10-888-16</inkml:trace>
  <inkml:trace contextRef="#ctx0" brushRef="#br1" timeOffset="46546.47">10923 6285 191 0,'0'0'1013'16,"0"0"-533"-16,0 0-147 16,0 0 1-16,0 0-96 15,0 0-61-15,0 0-41 16,-48 53-36-16,48-53-28 15,0 0-14-15,0 0-17 16,0-5-41-16,2-8-8 16,13-4 8-16,3 0 0 15,1-1 0-15,-1 6 0 16,1 3 0-16,-7 4 1 16,-5 5 0-16,-3 2 4 15,-4 12-4-15,0 7 64 16,-21 2 24-16,3-2 0 0,-7-1-26 15,4-6-24-15,5-5-24 16,3-9-15-16,9-5-97 16,4-13-236-16,0-2-799 0</inkml:trace>
  <inkml:trace contextRef="#ctx0" brushRef="#br1" timeOffset="47620.28">10123 5836 517 0,'0'0'614'0,"0"0"-276"15,0 0-21-15,0 0-64 16,0 0-100-16,0 0-52 16,0 0-29-16,-56 23 3 15,56-22-4-15,0-1-3 16,0 0-8-16,0 0-5 16,0-6-34-16,12-3 16 15,1-4-19-15,-1 2-8 16,0-1-1-16,1 5-1 15,-5 3 7-15,-2 4-3 16,-2 0 3-16,-4 1 7 16,0 12 21-16,0 3 28 15,-10 1 14-15,-2 1-9 0,-3 0-16 16,-3-1 6-16,1-3-21 16,3-3-14-16,3-2-14 15,1-5-7-15,8-4-2 16,2 0-8-16,0-4 0 15,6-11-17-15,7-5 11 16,3 1-9-16,-4 2-7 16,1 6 16-16,-7 7 6 15,-6 4 0-15,0 1 0 16,-4 13 0-16,-8 5 47 16,-3-2-5-16,3-3-27 15,3-5-15-15,9-9-205 16,0 0-475-16,15-12-782 0</inkml:trace>
  <inkml:trace contextRef="#ctx0" brushRef="#br2" timeOffset="52516.28">6369 8188 1120 0,'0'0'400'0,"0"0"-92"15,0 0-1-15,0 0-35 0,0 0-56 16,0 0-39 0,0 0-17-16,-25 45-34 0,15-39-18 15,3-2-39-15,1-1-17 16,4-3-24-16,-2 0-4 16,4 0-9-16,0 0-4 15,0-4-7-15,0-5-2 16,0 0 5-16,0-2-7 15,10-1 0-15,-1 3 0 16,1 0-1-16,-2 4 1 16,-2 4 0-16,1 1-1 15,-7 0 1-15,0 1 0 16,0 7 20-16,0 6 28 16,-9-1 1-16,-3-1-2 15,2 1-22-15,-3-5-11 0,7-2-14 16,4-4 0-16,4-2-84 15,15-11-424-15,3-5-686 0</inkml:trace>
  <inkml:trace contextRef="#ctx0" brushRef="#br2" timeOffset="53529.98">6830 8727 1175 0,'0'0'549'0,"0"0"-256"15,0 0-31-15,0 0-80 16,0 0-107-16,0 0-35 16,0 0-10-16,10-26-11 15,-2 17-12-15,3 4 7 16,-5 0 17-16,-4 4 6 16,2 1 20-16,-4 0 22 15,0 7 36-15,0 6 2 16,0 1-21-16,0 1-9 15,-6 0-11-15,-4-3-30 0,3-2-16 16,-1-5-15 0,4-2-4-16,4-3-4 0,0 0-7 15,0-8-6-15,0-6-34 16,4-3-4-16,4 2 12 16,-1 5 23-16,-1 3 9 15,-2 7 0-15,-4 0 0 16,0 9 0-16,0 4 15 15,0-3-15-15,0-10-37 16,0 0-542-16,0-14-557 0</inkml:trace>
  <inkml:trace contextRef="#ctx0" brushRef="#br2" timeOffset="54242.41">7078 8166 780 0,'0'0'698'16,"0"0"-326"-16,0 0-52 15,0 0-46-15,0 0-68 16,0 0-49-16,-85 76-29 0,75-68-27 15,8-4-21-15,-2-2-35 16,4-2-16 0,0 0-23-16,4-10 4 0,8-7-5 15,3-3 7-15,5-1-3 16,-1 3-3-16,-5 2-5 16,-3 7 8-16,-3 3-8 15,-4 6 8-15,-2 0-8 16,-2 0 14-16,0 12 26 15,0 6 29-15,-6 1-10 16,-9 2-5-16,-3 1-11 16,-5-3-16-16,4-2-22 15,3-5-5-15,8-6 5 0,1-6 2 16,3 0-8-16,4-6-12 16,0-10-42-16,11-2-55 15,9-3-78-15,3 4-370 16,0 3-361-16</inkml:trace>
  <inkml:trace contextRef="#ctx0" brushRef="#br2" timeOffset="55151.99">7617 8915 755 0,'0'0'590'0,"0"0"-317"15,0 0-73-15,0 0-101 16,0 0-63-16,0 0-23 0,0 0-7 16,56-64 2-1,-43 63 6-15,-3 1 59 0,-4 0 46 16,-4 7 41-16,-2 5 16 15,0 3 27-15,0 1-6 16,-12 2-52-16,-3 1-15 16,-5-4-49-16,1-1-27 15,5-4-23-15,1-3-5 16,7-6-10-16,0-1-4 16,6 0-12-16,0-5-32 15,6-11 14-15,8-1-39 16,5-2-31-16,0 6-14 15,-5 3 12-15,-12 9-119 16,-2 1-86-16,0 0-500 0</inkml:trace>
  <inkml:trace contextRef="#ctx0" brushRef="#br2" timeOffset="56051.91">6284 9011 782 0,'0'0'303'0,"0"0"-28"15,0 0-45-15,0 0-33 16,0 0-50-16,0 0-52 16,0 0-36-16,6-35-12 15,7 28 8-15,-1-2-15 16,5 3 6-16,-5 4-12 15,-4 2 6-15,-2 0 10 16,-1 1 36-16,-5 10 39 16,0 4 21-16,-5 1-1 15,-7 2-19-15,0 0-35 0,-3-3-42 16,3-1-17-16,-1-5-19 16,7-2-1-16,2-4-10 15,2-3-1-15,2 0-1 16,0 0-13-16,0-4-20 15,0-6 16-15,6 0-5 16,-4 1-8-16,2 2-23 16,9 3-98-16,-7 2-198 15,6 1-567-15</inkml:trace>
  <inkml:trace contextRef="#ctx0" brushRef="#br2" timeOffset="57268.17">8752 8071 674 0,'0'0'639'0,"0"0"-303"15,0 0-29-15,0 0-19 16,0 0-36-16,0 0-58 16,0 0-54-16,-60 58-30 15,54-51-30-15,0-3-42 16,6-2-18-16,0-2-11 16,0 0-9-16,0 0-2 0,6-6 2 15,6-6 3-15,5-3 14 16,-3 0-11-16,3 2 0 15,-5 4 1-15,-1 4-7 16,-9 3 0-16,-2 2-5 16,0 0 5-16,0 5 1 15,0 7 67-15,-11 3 14 16,-3 2-9-16,2-2-20 16,-1-2-20-16,3-4-12 15,2-3-20-15,3-5-1 16,5-1-10-16,0-1-110 15,17-23-259-15,2 0-512 16,1-1-708-16</inkml:trace>
  <inkml:trace contextRef="#ctx0" brushRef="#br2" timeOffset="58448.98">8390 7693 720 0,'0'0'493'0,"0"0"-198"16,0 0-4-16,0 0-51 15,0 0-72-15,0 0-44 16,0 0-27-16,-8-5-17 16,2 16 20-16,-4 1 17 15,-5 2 4-15,5-1-18 16,-3 0-34-16,1-3-11 16,6-3-22-16,-5-3 3 15,9-1-16-15,-2-3 7 16,4 0 1-16,0 0-8 0,0-1-23 15,0-9-17-15,0-3 17 16,4-2-3-16,7 4 3 16,-5 1 7-16,0 5-7 15,-4 2 0-15,2 3-1 16,-2 0-4-16,-2 6-3 16,0 6 8-16,0 3 0 15,0-1 24-15,-2 2 7 16,-10-4 7-16,-3-2-12 15,3-1-9-15,4-4-8 16,-3-4 9-16,11-1-18 16,0 0 0-16,0-1-18 15,0-12-112-15,23-6-254 0,-6 2-245 16,1 2-829-16</inkml:trace>
  <inkml:trace contextRef="#ctx0" brushRef="#br2" timeOffset="59604.12">9312 7545 310 0,'0'0'608'0,"0"0"-266"0,0 0 3 16,0 0-64-16,0 0-84 15,0 0-60-15,0 0-46 16,-14 0-51-16,14-2-9 16,0 1-31-16,0-2 0 15,0-1 0-15,6 0 19 16,2 0 2-16,-1-1-3 16,3 4 13-16,-4 1 3 15,-2 0 21-15,-4 0 16 16,0 0 22-16,0 6 17 0,0 3 20 15,-4 3-19 1,-4 0-33-16,-7 0-12 16,1-1-26-16,4-3-11 0,-3-2-20 15,7-1 3-15,-2-3-12 16,8-2 0-16,0 0 5 16,0 0-5-16,0-5-22 15,2-8 7-15,8-1-9 16,3 0-12-16,-1 2 22 15,0 2 6-15,-3 5 7 16,-5 2 2-16,0 3 0 16,-4 0 7-16,0 0-7 15,0 8 26-15,-8 1 2 16,-1 2-16-16,-3-5-7 16,6-3-6-16,6-6-151 0,0-13-442 15,0-3-793-15</inkml:trace>
  <inkml:trace contextRef="#ctx0" brushRef="#br2" timeOffset="60293.32">9554 7025 929 0,'0'0'579'0,"0"0"-202"16,0 0-74-16,0 0-78 15,0 0-75-15,0 0-35 16,-78 32-42-16,69-25-39 16,3-3-20-16,6-2-6 15,0-2-7-15,0 0-2 16,0 0-8-16,8-10 9 15,11-3 5-15,-2-1 13 16,1-1-11-16,1 4-1 16,-9 1 2-16,3 6 4 0,-11 2-2 15,-2 2 35-15,0 0 52 16,0 4 15-16,-9 8-8 16,-7 2-31-16,1 1-10 15,-3 2-30-15,-3-5-18 16,9-2-14-16,3-4 0 15,3-4-1-15,6-2-5 16,0 0-118-16,15-16-200 16,7-4-525-16,1 1-615 0</inkml:trace>
  <inkml:trace contextRef="#ctx0" brushRef="#br2" timeOffset="61180.16">10110 7361 613 0,'0'0'634'15,"0"0"-301"-15,0 0-20 16,0 0-93-16,0 0-99 16,0 0-60-16,0 0 40 15,-31 22 17-15,19-10 4 0,-3 2-14 16,3-2-7 0,0-4-22-16,-1-1-8 0,5-4-23 15,4-2-14-15,-2-1-9 16,6 0-7-16,0-2-18 15,0-11-6-15,10-1 6 16,2-2-1-16,1 2 0 16,1 0 2-16,3 4-1 15,-5 4 0-15,-2 2 1 16,-3 4 7-16,-5 0-8 16,-2 0 0-16,0 10 27 15,-6 3 37-15,-7 0-1 16,-5-1 1-16,1 0-16 15,5-5-27-15,-1-3-10 16,7-4-11-16,4 0-3 0,2 0-48 16,19-21-246-16,5-1-475 15,5 3-949-15</inkml:trace>
  <inkml:trace contextRef="#ctx0" brushRef="#br2" timeOffset="61857.45">9740 8072 606 0,'0'0'583'15,"0"0"-263"-15,0 0 4 16,0 0-49-16,0 0-58 16,0 0-46-16,0 0-21 15,13-19-16-15,-20 26-13 16,-3 3-14-16,2 2-3 16,-5 1-32-16,3-4-21 15,4-1-24-15,6-5-25 0,0-3-2 16,0 0-6-16,0-3-14 15,12-7 20-15,-1-2 20 16,1 0-19-16,-4 5 4 16,-4 3 1-16,-4 4 12 15,0 0 28-15,-6 5-10 16,-4 8 7-16,-2 2-42 16,3-6-1-16,9-9-304 15,0 0-690-15,0-12-808 0</inkml:trace>
  <inkml:trace contextRef="#ctx0" brushRef="#br2" timeOffset="62614.64">9236 8427 481 0,'0'0'774'0,"0"0"-498"0,0 0-17 15,0 0 24-15,0 0-25 16,0 0-59-16,0 0-41 15,-41 76-23-15,30-65-6 16,3-1-38-16,2-4-39 16,0-3-19-16,6-3-9 15,0 0 5-15,0-5-29 16,0-9-6-16,6-4 6 16,2-2 0-16,9-2 0 15,1 3 0-15,-1 3 6 16,-3 4-6-16,-1 6 1 15,-7 6 5-15,-2 0-6 0,-4 7 16 16,0 10 34-16,-6 5 29 16,-11-1-10-16,-6 0-6 15,3-2-33-15,-5-3-17 16,2-4-13-16,9-5 1 16,3-4-1-16,11-3-77 15,2-16-132-15,19-7-587 16,0-2-386-16</inkml:trace>
  <inkml:trace contextRef="#ctx0" brushRef="#br2" timeOffset="63524.96">10234 8382 561 0,'0'0'616'15,"0"0"-266"-15,0 0-10 16,0 0-57-16,0 0-50 16,0 0-55-16,0 0-29 0,-70 72-31 15,64-72-30-15,2 0-16 16,0 0-15-16,4-10-57 16,0-7-7-16,8-4-11 15,4-2 18-15,3 1 0 16,3 3 3-16,-5 5-2 15,-1 7 12-15,-2 6-7 16,-7 1-5-16,1 1 11 16,-4 10 30-16,0 5 27 15,0 2 12-15,0-1-8 16,-7 1-12-16,-5-2-13 16,2-2-25-16,1-3-4 15,3-6-10-15,6-4-8 16,0-1-1-16,0 0-15 15,0-11-62-15,2-11-117 0,9 3-367 16,-5-1-351-16</inkml:trace>
  <inkml:trace contextRef="#ctx0" brushRef="#br2" timeOffset="64229.89">9734 8645 51 0,'0'0'688'0,"0"0"-328"16,0 0-46-16,0 0-8 15,0 0-43-15,0 0-63 16,0 0-51-16,-4-23-57 15,2 34 12-15,-2 3 60 16,-2 2-10-16,-1-1-39 16,1 0-18-16,-2 0-28 15,2-4-11-15,-5-4-16 0,11-3-7 16,-4-2-14-16,4-2-8 16,0 0-13-16,0-10-10 15,4-6 9-15,13-3-6 16,-3-3 7-16,5 2 0 15,-3 7 0-15,-3 3 1 16,-7 7-1-16,-4 3 0 16,-2 3 0-16,0 12 16 15,-8 4 44-15,-9 0 0 16,3-1-24-16,-3-3-20 16,5-8-16-16,12-19-151 15,6-13-539-15,13-8-614 0</inkml:trace>
  <inkml:trace contextRef="#ctx0" brushRef="#br2" timeOffset="65114.96">10422 7706 808 0,'0'0'569'15,"0"0"-201"-15,0 0-7 16,0 0-99-16,0 0-108 16,0 0-51-16,0 0-52 15,-37-3-22-15,37 4-18 16,0-1-8-16,0 0-3 16,0 0-9-16,6 0 9 15,5 0 14-15,-5 0 5 0,2 0-7 16,-2 0 8-16,-6 0-1 15,0 0 17-15,0 2 19 16,0 6 14-16,0 3 35 16,-8 4-21-16,-4-1-29 15,-1 2-9-15,1-5-20 16,2-2-24-16,3-3 13 16,5-5-8-16,2-1-2 15,0 0-4-15,0-5-21 16,13-9 6-16,1-3 3 15,9 0-3-15,-4 0-1 16,-3 5 15-16,-4 7 0 0,-3 3 1 16,-5 2 9-16,-4 5-7 15,0 7 5-15,-4 5 19 16,-11 0 11-16,-1-1-17 16,-1-5-20-16,5-7-1 15,12-8-169-15,0-15-305 16,0-6-624-16</inkml:trace>
  <inkml:trace contextRef="#ctx0" brushRef="#br2" timeOffset="65791.92">10803 7230 901 0,'0'0'532'0,"0"0"-153"16,0 0-51-16,0 0-109 16,0 0-53-16,0 0-24 15,0 0-14-15,-54 26-30 16,48-23-23-16,4-3-33 0,2 0-7 16,0 0-9-1,0-1-2-15,0-10 0 0,6-4-10 16,6-4 2-16,1-1-15 15,1 4 7-15,3 0-8 16,-1 5-1-16,-7 5-1 16,1 5 1-16,-4 1-14 15,-6 0 11-15,0 13 4 16,0 3 37-16,-10 4 35 16,-9 3-4-16,1-2-9 15,-5-3-14-15,4-5-15 16,7-5-18-16,6-5-3 15,6-3-9-15,0 0-20 16,4-4-81-16,23-12-170 16,6 5-312-16,-8 0-305 0</inkml:trace>
  <inkml:trace contextRef="#ctx0" brushRef="#br2" timeOffset="66423.28">11123 7735 1132 0,'0'0'517'0,"0"0"-241"15,0 0-82 1,0 0-85-16,0 0-66 0,0 0-34 16,0 0 5-16,25-47 3 15,-23 47 17-15,2 0 40 16,-4 5 15-16,0 8 57 15,0 2 16-15,-16 4 7 16,1-1-25-16,-3-1-36 16,-1-3-21-16,4-2-37 15,7-9-18-15,8-3-25 16,0 0-7-16,8-11-46 16,15-5 35-16,2-4-42 15,0 5 44-15,-7 4 9 16,-9 7 16-16,-9 4 24 0,-4 1 31 15,-19 13-7-15,2-2-43 16,5 1-21-16,14-13-109 16,2-3-447-16,2-14-718 0</inkml:trace>
  <inkml:trace contextRef="#ctx0" brushRef="#br2" timeOffset="67254.64">11750 7567 538 0,'0'0'658'16,"0"0"-325"-16,0 0 41 0,0 0-48 16,0 0-77-16,0 0-71 15,0 0-20-15,-19 3-35 16,7 4-7-16,-1 2-3 15,-3-2-41-15,1-1-11 16,5-3-18-16,4-3-8 16,-1 0-17-16,7 0 4 15,0-11-22-15,0-3-7 16,4-4 7-16,9-2 0 16,1 1 0-16,-1 3 0 15,-1 3 3-15,-1 5-1 16,-1 5-4-16,-8 3-1 15,4 0-7-15,-6 6 9 0,0 8 1 16,0 3 11 0,0 1 5-16,-12-1 20 0,-1-2-21 15,-3-2 15-15,3-4-21 16,5-3-8-16,4-6 5 16,2 0-5-16,2-6-1 15,0-9-42-15,2-3-53 16,15-6-189-16,-3 5-289 15,-2 3-590-15</inkml:trace>
  <inkml:trace contextRef="#ctx0" brushRef="#br2" timeOffset="68135.89">11706 8389 133 0,'0'0'856'16,"0"0"-469"-16,0 0-8 16,0 0-11-16,0 0-69 15,0 0-88-15,0 0-95 16,-10-8-34-16,4 19 3 15,-7 3 8-15,1 0 3 16,-1-3-12-16,5-3-11 0,-2-3-29 16,8-2-9-16,2-3-15 15,0 0-19-15,0-8-1 16,0-9-7-16,6-2 7 16,8-3 1-16,-1-1 7 15,-3 4-7-15,3 5 4 16,-5 6-5-16,-2 5 0 15,0 3 0-15,-2 0-2 16,-2 6-7-16,-2 7 9 16,0 5 23-16,-2 2 14 15,-14-1 25-15,-3-2-23 16,1-4-3-16,3-3-2 16,3-6-13-16,3-3 0 15,7-1-21-15,2-1-4 16,0-13-44-16,13-20-140 0,9 2-377 15,-3 3-322-15</inkml:trace>
  <inkml:trace contextRef="#ctx0" brushRef="#br2" timeOffset="69433.73">11150 8843 538 0,'0'0'586'0,"0"0"-282"15,0 0-7-15,0 0-13 16,0 0-29-16,0 0-48 15,0 0-21-15,-31 15-47 16,31-15-36-16,0 0-30 16,0 0-28-16,0-4-44 15,4-1 13-15,4-4 23 16,3 4-22-16,-3 1 12 16,-4 2 7-16,2 2-8 15,-6 0 11-15,2 6 4 16,-2 6 22-16,0 2 5 0,0 3-2 15,-2 0-27 1,-8 1 0-16,2-4-13 0,-5-2-4 16,1-2-22-16,6-5 18 15,0-3-11-15,1-2-7 16,5 0-1-16,0-9-9 16,0-7-7-16,7-5 7 15,3-1-2-15,4 4-12 16,-1 5 24-16,-7 7 1 15,-2 6-1-15,-4 0-2 16,0 7 2-16,0 9 5 16,-10-3-5-16,8-13-85 15,2-3-501-15,0-18-706 0</inkml:trace>
  <inkml:trace contextRef="#ctx0" brushRef="#br2" timeOffset="70656.05">8711 9121 950 0,'0'0'485'15,"0"0"-191"-15,0 0-58 16,0 0-51-16,0 0-54 15,0 0-26-15,0 0-32 16,-6-6-29-16,6 1-27 16,6-2-2-16,0-3 16 15,0 2-21-15,5 2 7 16,-5 3-5-16,-4 3 7 16,2 0 2-16,-4 4 43 15,0 9 49-15,0 5 2 0,0 0-8 16,0 4-19-1,-6-2-19-15,-5-2-26 0,3-2-4 16,-2-6-22-16,8-1-5 16,-4-5-11-16,6-2 11 15,0-2-2-15,0 0-10 16,0-12-12-16,0-1 5 16,0-6 6-16,6 2 2 15,2 0 2-15,4 3-3 16,1 4-12-16,-1 4 11 15,-1 5-6-15,-1 1-2 16,-10 1 9-16,0 11 1 16,0 3 16-16,0 1 20 15,-15 0 0-15,3-4 1 0,4-2-17 16,-5-3-12-16,7-4 3 16,0-3-6-16,2 0-6 15,4 0-10-15,0-5 3 16,0-8-25-16,0 0 7 15,0-5-28-15,10-1 3 16,3 1-31-16,-1 2 3 16,0 6 21-16,-5 4 27 15,-3 6 24-15,-4 0-7 16,0 2 13-16,0 9 27 16,-9 3 24-16,1 1-9 0,-4-4-2 15,1-2-10 1,5-2-13-16,0-5-17 0,4-2-2 15,-4 0-28-15,2-4-185 16,2-9-431-16,2-2-621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29:42.177"/>
    </inkml:context>
    <inkml:brush xml:id="br0">
      <inkml:brushProperty name="width" value="0.05292" units="cm"/>
      <inkml:brushProperty name="height" value="0.05292" units="cm"/>
      <inkml:brushProperty name="color" value="#D2B48C"/>
    </inkml:brush>
  </inkml:definitions>
  <inkml:trace contextRef="#ctx0" brushRef="#br0">5616 8061 446 0,'0'0'257'15,"0"0"-59"-15,0 0 37 16,0 0-31-16,0 0-50 16,0 0-48-16,0 4 23 15,0-4-7-15,0 0 12 16,0 0-11-16,0 0-4 15,0 0-21-15,0 0-22 16,0 0-14-16,0 0-24 16,0 0 0-16,0 0-10 0,0 0-7 15,0 0-5 1,0 0 0-16,0 0-2 0,0 0-4 16,2 0 4-16,-2-1-5 15,0-2 0-15,5 0-9 16,-5-1 1-16,6 1 0 15,-2-2 5-15,-2-2-5 16,4 0-1-16,0 0 1 16,5-2-1-16,-3 2 2 15,-4 0-1-15,4 1 6 16,-3 2-7-16,1 1 0 16,-4 0 1-16,2 1-1 15,2-1 0-15,-4-1 0 0,4 1 1 16,5-2 0-16,-5-1 0 15,4-1 0-15,3 0 0 16,-5 0-1-16,-2 1 8 16,4 2-8-16,-3-1 0 15,-5 3-1-15,2-1 1 16,-2 0 2-16,-2 1-2 16,4 1 0-16,-2 0 0 15,2-2 0-15,2 0 0 16,1-3 5-16,3 2-5 15,-4-2 1-15,0 1-1 16,3-1 1-16,1 1-1 16,-4-1 0-16,0 2 2 15,1 0-2-15,-1 0 0 16,0 1 0-16,2 0 1 0,3-1-1 16,-1-1 0-1,-2 1 1-15,3 0-1 0,1-1 1 16,0 1-1-16,1 1 0 15,-7-1 0-15,6 0 0 16,-3 1 1-16,-1 0 6 16,-2 0-5-16,0 2-1 15,1-1 8-15,-5 1-9 16,4 0 6-16,-2 0-6 16,4 1 2-16,3-2-1 15,-3-1 5-15,2 2-6 16,-2-2 2-16,3 1 8 0,-1 1-9 15,-4 0 5 1,0 1-6-16,-3 0 7 16,3 0-6-16,-2 0 6 0,2 0-7 15,0 0 0-15,0 0 1 16,1 0 0-16,-1 0 1 16,2 0 8-16,-2 0-4 15,1 0 0-15,1 0 8 16,0 0-8-16,-4 0 3 15,4 0-2-15,-1 0 5 16,-1 0-6-16,0 0-5 16,0 0 11-16,-2 0-5 15,5 0 2-15,-3 0-8 0,0 1 0 16,0 0 5 0,5-1 8-16,-5 0-13 0,6 0 10 15,-8 0-5-15,5 2-5 16,-5-1 8-16,-2 1-9 15,4 0 1-15,-6 2 7 16,10-3-1-16,-8 1-7 16,9 1 1-16,-5-1 0 15,0-1 0-15,-4 0 1 16,9-1-2-16,-9 2 7 16,6-2-6-16,-6 1 4 15,4 1-5-15,-2-2 1 16,5 1 0-16,-3 1-1 15,0-1 0-15,6-1 1 16,-1 0 0-16,1 0 0 0,-4 0 8 16,7 0-9-16,-7 0 9 15,-2 0-8-15,1 0-1 16,-3 0 0-16,2 0 0 16,-6 0 0-16,6 0 1 15,0 0-1-15,-4 1 1 16,5 2 0-16,-1-3 8 15,0 0-3-15,0 2-5 16,0-2-1-16,-1 1 0 16,-3 1 0-16,6-1 6 15,-2 0-6-15,0-1 0 16,0 2 0-16,-3-1 1 16,7-1 0-16,-8 2-1 0,4-2 1 15,-2 0 0 1,2 3 0-16,-3-3 0 0,3 1 5 15,-2-1-6-15,-2 0 2 16,2 2-1-16,-2-2 0 16,2 0 0-16,-4 0 7 15,6 0-7-15,-6 0-1 16,3 0 1-16,1 0-1 16,0 1 6-16,2-1-5 15,0 0 4-15,0 0-4 16,3 0 6-16,1 0 1 15,-4 0-7-15,2 0 11 16,5 0-11-16,-7 0 5 16,0 0-6-16,-2 0 6 0,-2 0-6 15,3 0 0-15,-3 0 1 16,2 0 0-16,0 0-1 16,-4 0 1-16,2 0 4 15,2 0-4-15,-4 0-1 16,6 0 0-16,1-1 1 15,1-2 5-15,2 0-6 16,3 0 0-16,-1 0 1 16,0 0 0-16,1 0-1 15,-3 3 1-15,3-3-1 16,-5 2 1-16,-2 0 1 0,0-1-2 16,0 1 1-1,-1 1 0-15,-3-2-1 16,2 2 0-16,2-1 0 15,0-1 1-15,0 1 0 0,1 0 0 16,-1-1 0-16,0 1 0 16,0-1 5-16,0 2-6 15,1 0-1-15,-3 0 1 16,2 0 0-16,-4 0 0 16,-2 0 0-16,6 0 2 15,-2 0-1-15,-4 0 0 16,2 0-1-16,2 0 1 15,3-1-1-15,-1 1 0 16,2-1 1-16,5-2 0 16,1 1 1-16,-6 0-2 15,9 0 5-15,-5-1-5 16,1 2 0-16,-1 1 0 0,-4-1 0 16,3-1 0-16,-1 1 1 15,-4-1 3-15,-4 1-4 16,4 1 0-16,-1-1-1 15,-5-1 1-15,6 1 0 16,-4 0 1-16,2-1 0 16,-2 1 0-16,4-2 0 15,0 0 0-15,5 0-1 16,-3-1 0-16,9-3 1 16,-1 4-1-16,-3-3 1 15,-1 3-1-15,0-1-1 16,-3 2 1-16,-3 1-1 15,-6 0 1-15,6 1 0 16,-6 0 0-16,4 0 0 16,-4 0 0-16,0 0 0 0,2-2-1 15,4 2 1-15,-1-1 0 16,7 0 0-16,-2-1 1 16,3 1 0-16,-1 1-1 15,0 0 0-15,-3 0-1 16,-3 0 1-16,0 0-1 15,-2 0 2-15,2 0-2 16,-3 0 1-16,-3 0 0 16,0 0 0-16,4 0 1 15,-4 0-1-15,0 0-1 16,0 0 0-16,0 0 1 16,6 0 0-16,-6 0 1 0,6 1-1 15,-2 2 1-15,-2 0 0 16,2-1 0-16,3 4 0 15,-5-4-1-15,2 1 1 16,-2-2 0-16,2 2-1 16,-2-2 0-16,-2 1 0 15,0-2 1-15,4 3-1 16,-2-2 1-16,-2 0-1 16,4 1 0-16,-4-1 1 15,0 1-1-15,2-1 1 16,3 1-1-16,-5-1 0 15,0 1 1-15,2-1-1 16,-2 0 0-16,4 2 0 0,-2-1 0 16,2 0 8-16,-2 1-8 15,-2-2 0-15,4 2 0 16,-2-1 0-16,-2 0 0 16,0 0 0-16,7 1 0 15,-7-1 0-15,4 2 1 16,-4-3-1-16,4 1 0 15,-4 1 1-15,2 0-1 16,2 0 0-16,-4 0 1 16,2 0-1-16,-2-1 0 15,4 1 0-15,-2 0 1 16,-2 1-1-16,4-1 0 16,-4-1 1-16,2 2-1 0,3 0 1 15,-5-1-1 1,2 1 1-16,2-1 5 0,-2 1-6 15,-2 1 0-15,4-3-1 16,-4 3 1-16,2-1 1 16,-2-1-1-16,4-1 0 15,-2 2 0-15,-2-1 5 16,4 0-4-16,-2 1-2 16,3-1 1-16,-3 2 0 15,-2 0 0-15,4-1-1 16,-2 1 1-16,2-1 1 15,-4 2 0-15,2-1-1 0,2 1 0 16,-2 1 0 0,-2-1-1-16,6 1 1 0,-6 0 5 15,5 0-5-15,-5 1 2 16,2-1-2-16,2 2 1 16,-4-2 0-16,4 0 7 15,-4 0-8-15,0 0 6 16,2 0 7-16,-2-1-12 15,0 1 0-15,4-2 8 16,-2-1-9-16,-2 2 5 16,4 0-4-16,-4 0 4 15,2-1-5-15,3 1 1 16,-5 0 0-16,2 0 0 16,-2 0 0-16,0-2 0 15,4 1 0-15,-4-1 0 0,0 0 3 16,0 2-2-16,0-1-2 15,2 1 0-15,-2 1 6 16,0-1-5-16,0-1 0 16,0 1 0-16,0-2 0 15,4 0 6-15,-4 1-6 16,0 0-2-16,0-1 2 16,0 1 5-16,0-2-6 15,0 4 1-15,0-3-1 16,2 2 0-16,2-1-1 15,-4 1 2-15,0 0 3 16,2-1-4-16,-2 1 0 16,0-2 0-16,4 0 0 0,-4 0 0 15,0-1 0 1,0 0 1-16,2 0 0 0,-2 1 0 16,0 0-1-16,0 2 1 15,5 0-1-15,-5 1 9 16,0-1-9-16,0-1 1 15,2 1-1-15,2-2 0 16,-4-1 1-16,2 1 5 16,-2-2-6-16,4 2 0 15,-4 0 0-15,0-1 0 16,0 1 2-16,6 0-2 16,-6 0 0-16,2 2 1 15,2-2 0-15,-4 0 6 16,2 1-6-16,3-2 3 15,-5 2-3-15,2-1 0 0,-2 1 5 16,4-1-6-16,0 0 0 16,-4 2-2-16,0-2 2 15,2 0 6-15,2-1-6 16,-4 1 0-16,2-1-1 16,2 1 1-16,-4-1 0 15,2 1 0-15,-2-1 9 16,4-2-9-16,-4 3-5 15,3-2 5-15,-3 1 0 16,4 0 3-16,-4 0-3 16,2-1 0-16,2 1 0 15,-4 1 1-15,2 1-1 0,2-1 1 16,-2 2 3-16,2-2-3 16,-2 0-2-16,2 1 2 15,-1-3 0-15,-3 3-1 16,6-3 1-16,-2 3-1 15,-2-1 0-15,2 0 0 16,-2 0 1-16,2 0-1 16,-4-1 1-16,7 1-2 15,-5-1 2-15,2 0-1 16,-4 0 0-16,4 1 1 16,-2-1 0-16,2 1 0 15,-2 0 0-15,4 1 8 16,-2-1-9-16,-1 1 0 0,1-1-3 15,-2-2 10 1,2 3-4-16,-2-2-3 0,2 1 1 16,-2-1 0-16,2-1 0 15,-2 1-1-15,2 0 2 16,-1-2-8-16,1 2 6 16,-2-1 0-16,2 2-1 15,-2 0 1-15,4-1 1 16,-2 1 0-16,-2-1 0 15,2-1 7-15,-1 3-8 16,5-3-1-16,-8 0 1 16,6 2 0-16,-4-4 5 15,2 2-5-15,-4-1-3 16,6 0 2-16,-4 1 2 16,3 1 3-16,1-2-4 0,-4 1 0 15,2 2 0-15,2-1 6 16,-4 0-4-16,4 1-2 15,-1-1 1-15,1-2 0 16,0 2 0-16,-4-2-1 16,2 0 7-16,-2-1-6 15,2 2-2-15,3 0 2 16,-3-1 10-16,-4 0-11 16,2 1 0-16,2-2-6 15,-2 1 6-15,2 1 8 16,-4-2-8-16,6 1-1 15,-4 0-7-15,3 1 8 0,-3-1 0 16,2-1 1-16,2 2-1 16,-4-2-7-16,2 1 7 15,2-1 0-15,1 1-1 16,-5-1 1-16,2 0 0 16,2 2 1-16,-4-2 0 15,4 2-1-15,-2-2 9 16,3 1-9-16,-5-1 0 15,2 1-1-15,0-1 2 16,-2 0-2-16,2 0 2 16,2 0-3-16,-4 1 2 15,5-1 0-15,3 0 0 16,2 0 8-16,7 0-7 0,-5 0-1 16,3 0 0-16,-1 0-5 15,-7 0 4-15,-3 0 2 16,0 0-2-16,-6 0 1 15,0 0 0-15,4 0 0 16,-4 0 0-16,0 0 0 16,2 0 0-16,-2 0 1 15,7 0-1-15,-3 0 0 16,2 0 0-16,0 0-1 16,0 0 1-16,-4-1-1 15,5 0-1-15,1 0 2 16,-6-3 0-16,4 3 1 15,-2 0-2-15,-2-1 2 16,4 1-2-16,1-1 1 16,-3 0 0-16,2-1 0 0,0 0-1 15,-4 0 0-15,4-1 1 16,1 0 0-16,3-1 0 16,-4 1 0-16,-4-2-1 15,4 2 0-15,3 0 2 16,-7 0-1-16,2 2 6 15,2-4-6-15,-4 2-1 16,4 0-5-16,-6 0 6 16,7 1 0-16,-3-1 1 15,-2 0-1-15,2-1 0 16,2 1-1-16,-4-1 1 16,4-1 0-16,-1 1 0 15,1-3-1-15,2 2 2 0,-2-2-2 16,5 1-6-16,-1 1 6 15,-4 1 0-15,0 0 0 16,-4 0 1-16,3 0 0 16,-3 1 0-16,2 0 0 15,-2-1 0-15,-2-1 0 16,6 0-1-16,-2 1 2 16,-4-2-1-16,6-3 0 15,-4 1-1-15,3-1 1 16,1 0-1-16,-4 2 1 0,2 1 0 15,-4 0-1 1,2 1-3-16,-2 1 4 0,4 1 0 16,-2-2 1-16,-2 0-1 15,0-1 1-15,0 0-1 16,4-1 0-16,-4 0 1 16,0 1 0-16,2-1-1 15,-2-1 1-15,0 1 3 16,5 0-4-16,-5-1 0 15,0 1 0-15,0-1 0 16,0 3 0-16,2-2 0 16,-2 2 1-16,0 0-1 15,0 1 1-15,0-1-1 16,0-1 0-16,0 2 1 16,0-2-1-16,-2 1 0 0,-3 1 0 15,3-1 1 1,2 2-1-16,-4 1 1 0,-2-1-1 15,6 0 0-15,-2-2 1 16,-2 1-1-16,2 0 1 16,-4 0-1-16,1 0 1 15,-1-1-1-15,4 2 2 16,-4-2-2-16,2 2 2 16,2 1-2-16,-4-1 1 15,1 0-1-15,-1 1 0 16,4 0-2-16,-4 0 1 15,-4 1 0-15,5-1 1 16,-3-1 1-16,4 1-1 16,-4-2 7-16,2 3-7 15,-1-1 0-15,-3 1-2 0,4 0-5 16,0 0 7-16,-1-1 0 16,-1 2 3-16,2-1 3 15,-4 0-5-15,3 0-1 16,-3 0 5-16,4 1-5 15,0 0 0-15,-1-1 0 16,1 1 0-16,0 1 1 16,0-1-1-16,0-1 1 15,-3-1-1-15,-1 2 2 16,2-2-1-16,-3 2 5 0,-1-2-6 16,2 1 0-1,1 1 1-15,-1-2-1 0,4 2 1 16,-2-2-1-16,1 2 2 15,1-2-2-15,0 1 1 16,0-2 0-16,-2 0 1 16,1 0-1-16,1 0 0 15,-2-2 2-15,2 1-2 16,-5-1-1-16,5-1 1 16,-2-1-1-16,2 0 1 15,-5 1 0-15,5-2 0 16,-2 1 1-16,0 0-1 15,-1-2-1-15,-1 2 0 16,2-2 1-16,4 1 3 16,-5-1-4-16,3 1 0 0,0-1-1 15,-4-1 0-15,3 2 1 16,-1-3-1-16,4 1 1 16,-2 0-1-16,4 1 1 15,-2 1-1-15,-3-1 0 16,3 2 0-16,2-1-5 15,-2 1 5-15,4 0 1 16,0-2 0-16,0 1-1 16,-2 1 1-16,2-1 0 15,0-1-1-15,0 2 1 16,-4-4 0-16,4 3 0 16,0-2 0-16,0 1 0 15,-2 0 0-15,2 1 0 16,0 2 1-16,0 0-2 15,0 0-8-15,0 0 9 0,0 0 0 16,0 1 0-16,0 1 0 16,0-1 0-16,0 1 0 15,0 2 0-15,0-1 0 16,2-2-10-16,-2 1 9 16,4 0 2-16,-2 1-2 15,2-2 2-15,2 0-1 16,1 1 0-16,-1-1-1 15,0-1 0-15,4 1 0 16,-3 0 0-16,1 1-5 16,-2 1 6-16,4-2 0 15,-1 2 0-15,1 0 0 16,-2 0-1-16,-2 0 1 0,-1 2-1 16,-3 1 1-16,6-1 0 15,-6 1-1-15,4-1 0 16,0 0 1-16,5 0 0 15,-3-2 4-15,2 1-4 16,-1-1 0-16,1 4-1 16,-4-3 2-16,0 1-2 15,3 1 1-15,-1 0 0 16,-2-1 0-16,0 1 0 16,0-1 0-16,1 2 0 0,-1 0-1 15,0 0 0 1,0 0 0-16,0 0 1 0,3 0 0 15,1 0 0-15,-4 0 0 16,3 0 1-16,-1 0-1 16,-2 0 0-16,0 0 0 15,-4 0 1-15,9 0-1 16,-9 0 0-16,4 2 1 16,4-1 0-16,-4 1-1 15,1-1 1-15,1 2-1 16,-2-2 0-16,0 1 0 15,0 1 1-15,3-2-1 16,-3 2 0-16,0-2 2 16,2 1-2-16,3-1 1 15,-3 1-1-15,2 0 0 0,-1 0 1 16,3 1-1 0,0-1 0-16,3 3 0 0,-3-3 1 15,-3 2-1-15,-3-2 0 16,4 1 0-16,-8-2 0 15,2 1 1-15,3-1-1 16,-7 0 1-16,2-1-1 16,2 2 0-16,-2-1 1 15,2 0-1-15,-2 1 1 16,4-1-2-16,0 1 2 16,1-1-1-16,3 0 0 15,0 2 0-15,5-1 1 16,-3 1-1-16,1-2 0 0,-1 2 0 15,-6-2 0 1,0 2-4-16,-2-3 4 0,-1 0 0 16,1 2 0-16,-4-2 1 15,4 0-1-15,-2 0 2 16,4 0-2-16,0 0 0 16,-2 0 1-16,9 0 0 15,-7 0 0-15,2 0-1 16,-2 0 0-16,-1-2 0 15,1 2-1-15,-4-3 2 16,4 2 4-16,0-2-5 16,1 2 0-16,3-2 0 15,-4 0-1-15,6 0 1 16,1-1 0-16,-3 0 0 0,3 0 0 16,-1-1 0-16,0 2 0 15,-1-1 0-15,-3 2 0 16,-2 0 0-16,0-1 0 15,1 2 0-15,-1 1 1 16,-2-1-1-16,2-1 0 16,-4 2 0-16,-2-1 0 15,6-1 1-15,-1 1-3 16,-3 0 3-16,4-1-1 16,-2 1 0-16,2-1 1 15,-4 1-1-15,2-1 0 16,-2 1-1-16,5-3 2 15,-3 2-1-15,2 1 0 16,0-2 0-16,0 0 0 16,1 0 0-16,-1 3 0 0,-2-4 0 15,-2 1 1-15,4 2-1 16,-2-2 0-16,2 0 1 16,1 0-1-16,-5 0 0 15,4 1 0-15,-2-1 0 16,2 0 1-16,-4 2-1 15,2-4 0-15,3 3 0 16,-3-3 0-16,4 1 0 16,-4 0 0-16,2-1 0 15,1 0 0-15,-1-1 0 16,0 1-1-16,2-1 1 16,-4 1 0-16,5-2 0 15,-5 4 0-15,2-2 0 0,-4 1 1 16,4 0-1-16,-2-1 0 15,-4 3-4-15,7-1 4 16,-3 0 1-16,-4 0-1 16,2 1 1-16,2-4-1 15,-2 0 1-15,2-1-1 16,-2-1 0-16,4 1 0 16,-1 0 0-16,-3 2-1 15,-2-3 1-15,0 2 1 16,4 0-1-16,-2-1 0 15,-2 0 0-15,4-1 0 16,-4 0 0-16,2-1 0 16,-2 0 1-16,0 0-2 0,6 0 1 15,-6-1 0 1,4 2 0-16,-4-1-1 0,2 0 0 16,3 0-8-16,-5-1 9 15,0 1-1-15,0 0 1 16,2-2-6-16,-2 4 6 15,0-2 0-15,0 1 0 16,0 0-1-16,0 1-8 16,0 0 9-16,0 0-10 15,0-1 9-15,0 0-7 16,0-1 7-16,0 2-7 16,0-1 7-16,0-1 0 0,0 0-8 15,0 2 8-15,0 0-9 16,0 2 4-16,0 0-6 15,4 0 11-15,-4 0-8 16,0 2 8-16,0-3 1 16,0 1 1-16,2-1-1 15,-2-1-1-15,4-1 0 16,-2 0-7-16,-2-1 2 16,6 3-2-16,-6-2 8 15,4 3-1-15,-2-1 0 16,-2 1 0-16,5 0-1 15,-5 0 2-15,4 1-5 16,-2-2 4-16,2 0 2 0,-2 1-1 16,-2-1 0-1,6-1-1-15,-2 0-6 0,-4 1 7 16,7 0 0-16,-5 0-1 16,2 1 1-16,-2-2 0 15,2 0-1-15,-2 0-4 16,4 0 4-16,0-1-16 15,1 0 8-15,-3 1 2 16,2 0-2-16,0 2 9 16,-4-1-2-16,2 2 2 15,-2-1-1-15,3 2 1 16,-1 0-2-16,2-1 2 16,-4 0-1-16,4 0 1 15,-2 0-1-15,2 0 0 16,-3 0 1-16,1 0-1 0,2 3 0 15,-4 0-8 1,2 0 8-16,-2-1-6 0,-2-1 6 16,6 1 1-16,1 0 0 15,-3-1 0-15,2 1 0 16,0-1 0-16,-4 0-1 16,4 1 1-16,1 1 0 15,-3-2 0-15,2 2 0 16,0-1 0-16,0 1-1 15,7-1 0-15,-1 0 1 16,11-1 0-16,2 0 0 16,-1-1 0-16,-1 1 0 0,-4 1 0 15,-5 1-1 1,-8 1 1-16,-1 0 0 0,-1 0-1 16,-4 0 1-16,0 0 0 15,0 0 0-15,0 0 0 16,0 0-3-16,2 0 3 15,2 0 0-15,-2 0 0 16,2 0 8-16,4 0-7 16,-1 0-2-16,3 0 2 15,-2 1 4-15,3 2-5 16,1 0 0-16,-4 0 0 16,-2 1 0-16,3 0 0 15,-3-2 0-15,0 1-1 0,-6-1 0 16,6 1 0-16,-6 2-8 15,2-2 9-15,3 1 0 16,-5-1-1-16,2 1 0 16,2 0 1-16,-2 0 0 15,4 2 1-15,4-1 6 16,-1-1-1-16,1 2 5 16,-4 0-11-16,0-1 1 15,1 2-1-15,-3-3 1 16,-2 2 0-16,2-1-1 15,-2-1 1-15,-2 1-1 16,6-2 0-16,-6 3 1 16,4 0-2-16,-2 0 2 15,2-1-1-15,-1 1 0 16,-3-1 1-16,4 1-1 0,-2 1 0 16,4 0 8-16,0 0-8 15,-2 0 6-15,2 0-4 16,1-1 7-16,-5 0-8 15,2-2 0-15,-2-1 0 16,2 1 0-16,-4-2 1 16,2 2-2-16,2 0 8 15,-4 0-8-15,2 2 6 16,-2-1-5-16,0 2 5 16,4-1-6-16,-1 1 0 15,-3-2 1-15,4 1 0 16,0-2 0-16,-2 1 0 15,-2-1 5-15,4 0-5 0,-2 1 4 16,-2-1-5 0,4 0 1-16,-4 0 0 0,2 2 0 15,2-2 0-15,-2 2 0 16,3 0-1-16,-3-1 1 16,2 0 5-16,2 1-6 15,0 1 12-15,2-4 4 16,-1 3-7-16,-1-1-7 15,-2 0 4-15,2 0-5 16,-4 0 0-16,2-1-1 16,-1-1 1-16,1 1 6 15,0-1-7-15,-2 0 1 0,4-1 5 16,0 3-6 0,-6-3 0-16,6 2 1 0,-1-1-1 15,-5-1 1-15,6 0-1 16,-6 1 0-16,2-1 0 15,-2-1 0-15,4 0 1 16,-4 3 0-16,2-3-1 16,2 1 0-16,-2 3 1 15,4-2-1-15,1 2 0 16,3 0 0-16,4 2 1 16,1-2-1-16,4 1 0 15,-1 0 1-15,-3-1-2 16,-3-2 2-16,-2 0-2 15,-8-1 2-15,3 0-1 16,-5-2 0-16,0 2 2 0,0-2-2 16,0 0 1-1,0 0 0-15,4 0-1 0,-2 0 1 16,2 0 0-16,-4 0-1 16,6 0-5-16,0 0 5 15,-4 0 1-15,9 0 0 16,-9 0 8-16,4 0-9 15,-2 0 0-15,2 0-1 16,-4 0 1-16,2 0 0 16,3 0 1-16,-1 0 1 15,2 0-2-15,-2 0 0 16,5-2 0-16,5 0 1 16,-1-1 5-16,1 0-6 0,3 0-1 15,-1 2 0-15,-5-1-5 16,-3 1 6-16,-4 1 0 15,1 0 1-15,-5 0-1 16,2-2 1-16,-4 2-1 16,2-1 1-16,4-2 0 15,0-1-1-15,5-2 5 16,-3 0-4-16,2 0-2 16,-2 2-4-16,1-1 5 15,-3 0 1-15,0 3-1 16,-4-1 0-16,4 0 1 15,-1 0 0-15,-5-1-1 0,6 0 1 16,-4-2-1 0,4-1 1-16,0 0-1 0,0 0-1 15,5 2 0-15,-5-3 1 16,0 3 0-16,2 0 0 16,1 0-1-16,-3 0 1 15,0 1 0-15,-4 1 0 16,8-1 0-16,-3 0 0 15,-5-2-1-15,2 3 1 16,2-3 0-16,0 1-1 16,-4 1 2-16,5-1-2 15,-3 1 1-15,2-2-1 16,-4 2 1-16,2-1 0 16,-2 0 0-16,2 0 0 15,3 1 0-15,-3 1 0 0,-2-1 0 16,2-1-5-16,-2 3 4 15,4-1-6-15,-2 0 7 16,-2 0-2-16,2 0 1 16,-1 1 1-16,3-3-1 15,0 3 0-15,0-2 1 16,-2-1 0-16,5 1 0 16,-3 0 0-16,0-1 0 15,-2 3 0-15,-2-1 0 16,2 0 0-16,-2 2 0 15,2-1 0-15,-4 0 0 16,7 0 0-16,-3-1 0 16,-2 0 0-16,4 1 0 0,-6 0 0 15,4-1 1 1,-2 2-1-16,2-2-6 0,-2 2 5 16,-2-1 0-16,5 2 0 15,-3-3-5-15,-2 3 6 16,0 0-1-16,0-1 0 15,0 1 0-15,0-3 1 16,6 2 0-16,-6-2-1 16,4 1 0-16,-2 2-4 15,-2 0 4-15,0 0 2 16,0 0-2-16,0-1 1 16,0 1 0-16,0 0-6 15,4-2-5-15,-2 2 10 16,-2-1 2-16,4 1-2 15,3-1 2-15,-1-1 2 0,0 1-2 16,6 0-1-16,1 0 0 16,-1-1 0-16,5 2 1 15,-3 0-1-15,-1 0 1 16,-1 0-1-16,-6 0 0 16,-6 0 0-16,0 0-1 15,4 0 0-15,-4 0 1 16,0 0 0-16,0 0-6 15,0 0 6-15,2 0 0 16,-2 0 0-16,5 0 0 16,-1 0 0-16,-4 0 0 15,2 0-1-15,-2 0 0 0,0 0 1 16,0 2-1-16,4-1 2 16,-2 0 0-16,-2 0-1 15,6 2 0-15,-2-2 1 16,-4 2-1-16,7 0 0 15,-5 2 0-15,4 0 1 16,0-2-1-16,0 1 0 16,5 1 6-16,-5-1-2 15,-4-3-3-15,2 2-1 16,-2-1 1-16,2-1-1 16,-4 0 0-16,2 1-4 15,-2-1 4-15,0 1 0 16,4 1 0-16,-4-2-1 0,2 1 1 15,-2 0-1-15,5 1 1 16,-1 0 1-16,-2 0-1 16,2 1 1-16,-2-1-1 15,-2-1 1-15,4 1-1 16,-2 0 1-16,2 0-1 16,-4-1 0-16,2 1 1 15,2 1-1-15,-1 0 1 16,1-2-1-16,-4 2 0 15,0-1 0-15,6 0-1 16,-6-1 1-16,2 0 1 16,-2 1 0-16,6 2 4 15,-6-3-5-15,4 3 0 0,-2-1-1 16,-2 2-1 0,4-2 2-16,-1 2-1 0,3-1 0 15,-2 2 2-15,4 0 4 16,-2 0-5-16,3-2 1 15,-3 0 0-15,-4-1 0 16,2-1 0-16,-2 0-1 16,-2 0 0-16,4-1 1 15,-4 1-1-15,0 2 0 16,2-3 0-16,-2 3 0 16,6-2 1-16,-6 1-1 15,5 0 0-15,-3 2 0 16,4-1 1-16,-2 1-1 0,2 0 1 15,2 0 4-15,-1 3-4 16,3-2 5-16,-4-1-6 16,0-1 0-16,-4 2 0 15,7-5-1-15,-7 1 1 16,-2-1 0-16,4 0 1 16,-4-1-1-16,0 1 1 15,2 1 0-15,2-1-1 16,-2 1 1-16,-2 0 1 15,4 0-2-15,-2 0 1 16,3 0 6-16,-3 0-7 16,2 2 5-16,-2-1-4 15,4 0-1-15,-2 2 1 16,-4-1 0-16,6-2-1 0,-4 0 1 16,-2 0 0-16,7 0-1 15,-3 0 2-15,-4-2-2 16,2 1 1-16,2 0-1 15,-2 1 0-15,2-1 0 16,-2 0 1-16,2 0 0 16,-2 1-1-16,3-2 1 15,-1 1-1-15,-4-2 4 16,2 2-4-16,2 0 0 16,-2-2 0-16,2 2 0 15,2-2 0-15,-4 1 1 16,-2-1 0-16,7 0 0 15,-3 1 7-15,-4-1-8 0,2 0 1 16,-2 0-1 0,0 2-1-16,4-2 1 0,-2 0 0 15,2 1 0-15,2-1 0 16,1 0 0-16,-5 0 0 16,4 0 0-16,0 0 0 15,4 0 0-15,-3 0 0 16,3 0 0-16,-4 0 0 15,2 0 0-15,-1 0 1 16,-1 0-1-16,-2 0 0 16,-2 0 1-16,2 0 3 15,-2 0-4-15,2 0-1 16,-2 0 0-16,2 0 0 0,3 0 1 16,-1 0 0-1,-4-1 1-15,4-2 0 0,4 0-1 16,-3 1-1-16,-1 0 1 15,0-1 1-15,0 0 0 16,0 0-1-16,1 0 0 16,-1 0 0-16,-2 2 1 15,-2 0 3-15,2 1-4 16,-4-2 0-16,2-1 0 16,2 0 1-16,3-1-1 15,1 0 0-15,2-2 0 16,-4 2 0-16,5-3 0 15,-3 2-4-15,9-1 4 16,-3-1 0-16,5 1 0 0,-3 1 0 16,-8 0-1-16,3 2 1 15,-5 1 0-15,0 0 1 16,-6 2-1-16,0-1 1 16,6-1-1-16,-1-2 1 15,1 0 0-15,0-3 1 16,2 0-2-16,5-2 0 15,-1 1 0-15,-2 0 0 16,1-1 0-16,-5 2 0 16,2 2 0-16,-2-1 1 15,1 0-1-15,-3 0 1 16,2-1-1-16,0 0 1 16,0-2-1-16,1 1-1 0,-1 0 1 15,2-1 0-15,2 0 1 16,-3 0-2-16,3-1 1 15,-2 0 0-15,-2-1 0 16,1-1 0-16,-1 3 1 16,4-2-1-16,-4 1 0 15,-4 1 0-15,5 1 0 16,-1 2-1-16,-2 2 1 16,-2 0-2-16,-2 2 1 15,4 1-17-15,-4-1-11 16,0 2-26-16,0-1-41 15,0-2-122-15,0-4-255 16,0 1-185-16,0-2-579 0</inkml:trace>
  <inkml:trace contextRef="#ctx0" brushRef="#br0" timeOffset="4631.22">11809 6882 67 0,'0'0'627'16,"0"0"-305"-16,0 0-61 16,0 0-44-16,0 0-41 15,0 0-25-15,0 0-46 16,0 0-18-16,0 0-4 0,0 0 11 15,0 0 4-15,0 0-5 16,0 0-25-16,0 0-7 16,0 0-7-16,0 0 7 15,0 0-3-15,0 0 0 16,0-3 9-16,7-4-25 16,-3-2-10-16,2 2-12 15,0-4-3-15,0 1-7 16,7-2-4-16,-5 2-5 15,4-3-1-15,5-1 6 0,-3-2-5 16,1 0-1 0,-1 1 0-16,3-1 2 0,-3 1-1 15,-1 1 1 1,3 0-1-16,-3 2 0 0,-3 1 5 16,-2 3-6-16,3 0 0 15,-5 3 0-15,0 0 5 16,0-1-5-16,1-1 0 15,1 3 1-15,-2-2 0 16,0 2-1-16,0-1 1 16,-1 3 4-16,-1 0-4 15,-4 1-1-15,0-1 0 16,2 2 0-16,2-1 1 16,-4 1-1-16,0 0 1 15,0 0-1-15,0 0 0 0,0 0 0 16,0 0-1-1,0 0-14-15,0 0-10 0,-4 0-144 16,-7 0-316-16,5 0-475 0</inkml:trace>
  <inkml:trace contextRef="#ctx0" brushRef="#br0" timeOffset="27458.05">11493 4899 537 0,'0'0'544'15,"0"0"-266"-15,0 0 36 16,-4-24-24-16,4 24-42 16,0 0-57-16,0 16-77 15,-2 27-10-15,2 29 69 16,0 24-23-16,0-7-38 15,0-17-48-15,0-24-38 0,0-21-12 16,0-2-13 0,0-1 1-16,0-2 7 0,0-8-10 15,0-8 1-15,0-1-9 16,0-5-33-16,0 0-129 16,0 0-65-16,0-14-263 15,0-1-88-15,-4 2-160 0</inkml:trace>
  <inkml:trace contextRef="#ctx0" brushRef="#br0" timeOffset="27773.44">11404 5193 654 0,'0'0'635'0,"0"0"-272"16,0 0-2-16,0 0-60 15,0 0-117-15,0 0-27 16,0 0 28-16,54-6-44 16,-19 3-28-16,-2 0-44 15,0 0-13-15,-2-1-40 16,-6 1-5-16,-6 0-11 15,-3 1-8-15,-7 0-19 16,1 1-154-16,-2 1-118 16,3 0-199-16,-3 0-141 0,-2 0-306 15</inkml:trace>
  <inkml:trace contextRef="#ctx0" brushRef="#br0" timeOffset="28058.53">11700 4909 838 0,'0'0'406'16,"0"0"-72"-16,0 0 3 15,0 0-105-15,0 0-120 16,0 0 9-16,-6 119 41 0,6-45-26 15,2-3-13-15,-2-10-20 16,6-18-28-16,-2 1-36 16,-2-2-21-16,4-12-11 15,3-12-7-15,-3-8-50 16,15-10-262-16,-5-1-375 16,-4-12-612-16</inkml:trace>
  <inkml:trace contextRef="#ctx0" brushRef="#br0" timeOffset="28487.52">11902 5163 1122 0,'0'0'565'16,"0"0"-381"-16,0 0 97 15,0 0 16-15,17 84-102 16,-5-49-68-16,-5 1-63 16,3-5-33-16,-4-7-20 15,0-5-11-15,1-9-2 16,-1-8-116-16,8-2-243 15,-3-12-292-15,1-5-229 0</inkml:trace>
  <inkml:trace contextRef="#ctx0" brushRef="#br0" timeOffset="28680.29">12089 5150 1277 0,'0'0'614'15,"0"0"-350"-15,0 0-8 16,-25 98 28-16,8-41-60 15,3 10-69-15,-3 2-66 16,5-14-35-16,-1-1-27 16,7-15-17-16,6-12-10 15,0-12-21-15,0-7-156 16,0-8-171-16,6-7-217 16,1-5-186-16</inkml:trace>
  <inkml:trace contextRef="#ctx0" brushRef="#br0" timeOffset="29147.14">12246 5181 819 0,'0'0'696'16,"0"0"-409"-16,0 0 0 16,-5 95 47-16,5-13-63 15,-2-2-70-15,2-5-60 16,0-14-71-16,0-24-47 15,0-4-9-15,0-6-14 0,0-12-6 16,2-12-105-16,9-11-195 16,-3-13-302-16,2-5-294 0</inkml:trace>
  <inkml:trace contextRef="#ctx0" brushRef="#br0" timeOffset="29437.77">12221 5221 899 0,'0'0'650'0,"0"0"-249"16,0 0-27-16,0 0-98 15,0 0-122-15,0 0-74 16,0 0-56-16,-13-76-17 0,38 68-7 16,2 6-11-16,8 2 10 15,0 0 2-15,-2 10-13 16,1 8 10-16,-10 4 2 15,-11 6 0-15,-13 0 40 16,-4 2 77-16,-21 2 13 16,-12-1-24-16,-1-5-35 15,1-4-39-15,8-7-25 16,6-7-7-16,23-8-151 16,0-1-376-16,17-11-521 0</inkml:trace>
  <inkml:trace contextRef="#ctx0" brushRef="#br0" timeOffset="30168.48">12543 5327 894 0,'0'0'590'0,"0"0"-333"15,0 0 5-15,0 0-68 16,0 0-58-16,0 0-33 16,0 0-10-16,2 0 8 15,15 0-13-15,-1-7-29 16,5-4-40-16,-4-2-7 16,3-4-12-16,-5-2 11 15,-7-2-11-15,-4 0 0 16,-4-2-5-16,0 5-25 15,0 4-3-15,-12 8 9 16,-11 6-6-16,-2 10 0 0,-6 20 30 16,2 9 6-1,0 9 16-15,11 2 15 0,9-5-11 16,9-7-16-16,0-11-10 16,13-10-13-16,8-13-117 15,3-4-124-15,9-10-113 16,-2-13-169-16,0-2 12 15,-8 0 188-15,-2 2 322 16,-5 6 14-16,-7 7 275 16,1 7 69-16,-4 3-67 15,2 7 21-15,3 15-20 16,1 5-67-16,-1 1-47 16,-3-3-41-16,-2-4-41 0,-2-8-15 15,-4-9-7-15,0-4 37 16,0-2 38-16,0-20-46 15,0-7-65-15,2-8-19 16,15-6-5-16,1 2-9 16,7 0-63-16,6 7-30 15,4 7-105-15,-6 8-292 16,-8 9-296-16</inkml:trace>
  <inkml:trace contextRef="#ctx0" brushRef="#br0" timeOffset="30897.48">13174 5214 751 0,'0'0'642'0,"0"0"-134"16,-6 114-158-16,6-32 3 15,0-1-104-15,8-11-81 16,-4-14-91-16,4-20-53 0,-4-5-15 15,3-5-9-15,-3-11-42 16,2-14-199-16,0-11-305 16,0-13-195-16,-4-4-522 0</inkml:trace>
  <inkml:trace contextRef="#ctx0" brushRef="#br0" timeOffset="31136.49">13089 5256 791 0,'0'0'561'0,"0"0"-209"16,0 0-71-16,0 0-98 16,-4-78-94-16,27 59-48 15,12 2-20-15,8 4-12 0,7 8-9 16,-7 5 9-16,-1 5 3 16,-14 19 9-16,-19 8 47 15,-9 6 112-15,-9 0 68 16,-19 0-60-16,1-5-46 15,-2-7-80-15,4-9-62 16,6-17-39-16,7 0-479 16,6-7-540-16</inkml:trace>
  <inkml:trace contextRef="#ctx0" brushRef="#br0" timeOffset="31325">13411 4850 1513 0,'0'0'493'0,"23"104"0"16,-15 9-187-16,-1 15-50 15,-7-19-123-15,0-33-76 16,0-39-42-16,10-15-15 16,7-7-24-16,1-4-278 15,-3-10-576-15</inkml:trace>
  <inkml:trace contextRef="#ctx0" brushRef="#br0" timeOffset="31766.73">13773 5160 894 0,'0'0'353'15,"0"0"-115"-15,0 0-54 16,0 0-32-16,0 0-68 16,6-78-23-16,-6 64-12 15,0 5 2-15,0 4 3 16,-4 5 11-16,-4 0-28 16,-13 19 10-16,-3 10 38 15,-3 11 36-15,-4 11 28 16,2 5-22-16,4 0-6 15,13-5-42-15,5-8-52 0,7-14-14 16,0-13-12-16,7-13-1 16,11-3-11-16,3-19-26 15,6-10-98-15,-7-10-72 16,-1 0-39-16,0 0-13 16,-9 6 3-16,-2 8 82 15,-8 9 152-15,0 15 22 16,0 4 39-16,0 24 72 15,-2 12 26-15,-2 3-29 16,4-2-63-16,0-8-45 16,12-12-181-16,3-14-422 0</inkml:trace>
  <inkml:trace contextRef="#ctx0" brushRef="#br0" timeOffset="32060.81">13914 5139 1075 0,'0'0'397'0,"0"0"83"16,0 0-186-16,6 109-48 16,-6-63-57-16,0-4-73 15,0-8-54-15,0-9-41 16,0-16-10-16,0-9-10 16,0-4-1-16,8-20-42 15,9-10-129-15,6-8-30 16,3-6-22-16,10 1 27 15,1 6 78-15,-2 14 118 16,0 16 67-16,-10 11 87 16,-7 19 49-16,-5 16-4 0,-5 6-13 15,-8 1-81-15,0-5-96 16,0-10-9-16,0-12-482 16,0-12-775-16</inkml:trace>
  <inkml:trace contextRef="#ctx0" brushRef="#br0" timeOffset="32473.02">14358 5287 829 0,'0'0'656'0,"0"0"-294"16,0 0-54-16,0 0-57 15,0 0-82-15,0 0-39 16,0 0-32-16,19 3-7 16,-7-9-34-16,5-5-22 15,-5-5-16-15,5-4-17 16,-5 0 3-16,-4-4-5 15,-1 1 0-15,-7 1-9 16,0 3-10-16,-2 10 7 16,-17 9-6-16,-6 4-15 0,-4 26 33 15,0 18 59-15,9 9 62 16,9 5-9-16,11-3-55 16,11-10-16-16,20-16-41 15,12-19-3-15,25-22-209 16,-10-21-440-16,-4-5-934 0</inkml:trace>
  <inkml:trace contextRef="#ctx0" brushRef="#br0" timeOffset="34959.11">11611 5953 55 0,'0'0'333'15,"0"0"-96"-15,0 0-70 16,0 0-19-16,0 0-31 15,0 0 30-15,0 0 16 16,4-28 37-16,-4 20 33 16,0-1-25-16,0 1-15 15,0-2-25-15,0 0-24 16,-4 0-37-16,-4 0-25 16,-3 2-13-16,-3 1 12 15,2 4-5-15,-5 3-25 0,-6 0-41 16,3 19 2-1,-5 12-6-15,2 12 20 0,7 8 2 16,3 2-4-16,7 0-9 16,6-9-14-16,0-12-1 15,12-14-10-15,9-18-10 16,6-10 4-16,14-38 7 16,-4-5-73-16,1-11-14 15,-3-4 26-15,-17 9 31 16,-5-5 32-16,-9 1-1 15,-4 9 7-15,0 12-17 16,0 17 18-16,-10 20 0 0,3 10-73 16,-1 43 73-16,-2 29 0 15,-1 3 8-15,9-7 13 16,2-13-9-16,0-20-12 16,11-8-23-16,9-12-212 15,3-13-290-15,-4-7-197 0</inkml:trace>
  <inkml:trace contextRef="#ctx0" brushRef="#br0" timeOffset="35123.06">11816 5800 844 0,'0'0'810'0,"0"0"-456"15,0 105-17-15,0-50-98 16,0 2-137-16,0-7-77 0,0-12-25 15,0-20-98-15,10-13-285 16,-2-5-670-16</inkml:trace>
  <inkml:trace contextRef="#ctx0" brushRef="#br0" timeOffset="35416.94">11911 5820 831 0,'0'0'540'16,"0"0"-54"-16,18 114-138 15,-3-54-63-15,1 3-96 0,5-3-100 16,-4-12-41-16,1-14-26 16,-1-15-10-16,-5-15 5 15,-4-4-11-15,5-13 56 16,-3-15-39-16,3-10-8 15,-1-6-14-15,-2-6 3 16,-1 1-4-16,-5 3-54 16,2 12-52-16,-4 9-55 15,-2 15-110-15,0 9-403 16,0 1-976-16</inkml:trace>
  <inkml:trace contextRef="#ctx0" brushRef="#br0" timeOffset="35605.33">12270 5843 1239 0,'0'0'400'16,"0"0"96"-16,0 85-197 16,0-40-85-16,5-1-93 15,-5-5-87-15,0-10-34 16,2-22-13-16,2-7-356 15,4-4-501-15</inkml:trace>
  <inkml:trace contextRef="#ctx0" brushRef="#br0" timeOffset="35708.08">12277 5661 332 0,'0'0'0'0</inkml:trace>
  <inkml:trace contextRef="#ctx0" brushRef="#br0" timeOffset="36196.89">12651 5904 925 0,'0'0'538'0,"0"0"-239"15,0 0-113-15,0 0-94 16,0 0-61-16,0 0-23 16,-46-73 3-16,34 71-10 15,-9 2 17-15,-8 10 38 16,-2 18 32-16,0 13 52 15,2 8 5-15,11 5-15 16,5-3-66-16,9-9-36 16,4-11-28-16,4-16-7 15,15-15 7-15,4-4 4 16,1-26-4-16,7-16-19 0,-4-10-69 16,6-9-22-16,-12-3-5 15,-4 2 6-15,-5 3 21 16,-6 8 31-16,-6 13 57 15,0 18 10-15,0 22 105 16,0 9-55-16,-6 42-20 16,0 36 46-16,6 22 9 15,0-6 3-15,0-23-59 16,2-32-35-16,10-27-4 16,11-15-166-16,-4-2-218 15,3-2-518-15</inkml:trace>
  <inkml:trace contextRef="#ctx0" brushRef="#br0" timeOffset="36363.51">12816 5789 1144 0,'0'0'631'0,"0"0"-131"16,6 115-179-16,-4-62-96 15,-2-2-136-15,5-12-57 16,-1-14-32-16,2-25-169 15,0-10-379-15,2-16-320 0</inkml:trace>
  <inkml:trace contextRef="#ctx0" brushRef="#br0" timeOffset="36484.18">12812 5545 1386 0,'0'0'357'0,"0"0"-262"16,0 0-95-16,0 0-251 15,0 0-859-15</inkml:trace>
  <inkml:trace contextRef="#ctx0" brushRef="#br0" timeOffset="36783.83">13010 6011 894 0,'0'0'568'16,"0"0"-169"-16,0 0-79 0,0 0-92 16,17 74-90-1,-17-74-5-15,0 0 4 0,0-15-40 16,6-8-69-16,-4-6-28 16,11-5-42-16,5-4-59 15,11 2 26-15,0 4 47 16,2 11 28-16,-6 14 1 15,0 7 27-15,-7 21 33 16,-5 15 5-16,-3 2 9 16,-8-2-69-16,11-17-6 15,-7-8-382-15,4-11-1122 0</inkml:trace>
  <inkml:trace contextRef="#ctx0" brushRef="#br0" timeOffset="37308.33">13624 5772 902 0,'0'0'493'0,"0"0"-174"15,0 0-90-15,0 0-35 16,0 0-101-16,0 0-36 16,0 0-21-16,-14-56 8 0,8 52 17 15,0 1 21 1,-1 1 21-16,-9 2-8 0,3 0-22 16,-5 10-28-16,-5 13 9 15,-2 8 11-15,7 9 6 16,-1 6-15-16,9 1-12 15,3-2-14-15,7-8-11 16,0-10-17-16,0-13-2 16,13-12-8-16,3-2 8 15,7-22-12-15,-2-12-72 16,4-5-86-16,-3 0 9 16,-3 7 83-16,-7 11 53 15,-1 11 25-15,-5 10 26 16,-4 39-25-16,4 36 136 15,0 34 56-15,-6 11-24 0,-6-7-9 16,-14-30-10-16,-11-31-41 16,2-18-52-16,-2-14-13 15,-5-8-29-15,1-9-15 16,-10-9-27-16,12-14-266 16,8-6-633-16</inkml:trace>
  <inkml:trace contextRef="#ctx0" brushRef="#br0" timeOffset="46431.2">12494 6531 411 0,'0'0'412'0,"0"0"-50"0,0 0-27 15,0 0 1 1,0 0-38-16,0 0 12 16,0 0-43-16,-31-59-34 0,31 68-94 15,0 18-84-15,14 11 17 16,11 8-10-16,0 8-10 15,8 0-6-15,-8-3-30 16,-5-11-16-16,3-10-6 16,-11-12-1-16,-1-9-69 15,-5-9-71-15,0 0-70 16,7-26-95-16,-5 0-231 16,2-3-206-16</inkml:trace>
  <inkml:trace contextRef="#ctx0" brushRef="#br0" timeOffset="46664.17">12779 6454 1147 0,'0'0'662'0,"0"0"-179"15,0 0-222-15,0 0-115 16,-19 91 63-16,7-2-10 16,-5 22-48-16,-5-7-51 15,7-20-31-15,3-32-46 16,6-23-8-16,-1 0-15 15,1-7 0-15,6-2 0 16,-4-12-1-16,4-5-54 16,0-3-95-16,0 0-121 15,0-8-277-15,0-6-251 16,0 0-627-16</inkml:trace>
  <inkml:trace contextRef="#ctx0" brushRef="#br0" timeOffset="48250.46">13027 6791 947 0,'0'0'578'0,"0"0"-235"16,0 0-70-16,0 0-97 0,0 0-92 16,0 0-62-16,0 0-22 15,-6 11 8-15,31-9 29 16,8 0 9-16,12-2 13 15,7 0 14-15,6-3-3 16,-7-6 26-16,-5 1-47 16,-9 1-12-16,-12 0-11 15,-9 2 28-15,-7 2 16 16,-5 2 8-16,-4 1-2 16,0 0 2-16,0 0-11 15,0 0-37-15,0 0-15 16,-11 0-15-16,-3 3-11 15,-3 1-155-15,-11 2-133 0,7-3-217 16,4-2-346-16</inkml:trace>
  <inkml:trace contextRef="#ctx0" brushRef="#br0" timeOffset="48737.1">13139 6711 218 0,'0'0'623'15,"0"0"-305"-15,0 0-59 16,0 0 18-16,0 0-33 16,0 0-59-16,0 0-17 15,10-34-7-15,-10 34-4 16,0 0 4-16,-6 1-42 16,-11 11-44-16,-3 4-21 15,-7 1 25-15,-4 5-7 16,4-3-3-16,0 0-20 0,8-3 0 15,5-5-8 1,8-3-23-16,2-3-18 0,4 0-5 16,0 1-5-16,12-1 10 15,4 1 4-15,5 1 11 16,6-3-1-16,-6 2-13 16,1-2 0-16,-3 0 0 15,0-1-1-15,-7 0-28 16,5-3-170-16,7 0-147 15,-5-3-369-15,0-7-714 0</inkml:trace>
  <inkml:trace contextRef="#ctx0" brushRef="#br0" timeOffset="49291.1">13397 6674 954 0,'0'0'575'0,"0"0"-197"16,0 0-60-16,0 0-63 16,0 0-88-16,0 0-45 15,0 0-10-15,-17-3-16 16,17 3-35-16,11 3-15 15,3 1 32-15,9 2-27 16,2 0-19-16,4-1-22 16,-2 0 4-16,4-2-13 15,-2-2 0-15,-7 1 7 16,-3-1-8-16,-11-1 0 0,-4 1 0 16,-4 2 8-16,0 1-7 15,-4 4 17-15,-10 8 13 16,-15 5 26-16,-2 7-12 15,-4-2 2-15,2 0-20 16,4-1-14-16,10-8-13 16,7-6-1-16,7-8-35 15,12-11-238-15,11-14-407 16,7-5-611-16</inkml:trace>
  <inkml:trace contextRef="#ctx0" brushRef="#br0" timeOffset="50568.99">13895 6549 492 0,'0'0'625'0,"0"0"-265"16,0 0 38-16,0 0-84 16,0 0-150-16,0 0 48 15,-12 98 36-15,12-41-42 16,0 3-67-16,2 1-53 16,4-6-38-16,-2-10-38 15,-2-12-4-15,2-12-6 16,-4-10 0-16,2-8 0 15,-2-3-1-15,5 0-9 16,-5-8-38-16,0-9-63 16,0-7-71-16,0-3-29 15,0-4 23-15,-5-2 67 0,-3 0 64 16,2 1 45 0,-4-2 12-16,-3 2 9 0,7 4 15 15,0 0 27-15,-2 2 15 16,3 1 13-16,5 1-18 15,0 1-15-15,0 1-7 16,5-1-11-16,9 3-1 16,3 1-14-16,3-1 2 15,5 2-3-15,2 2-1 16,-2 3 1-16,2 3-5 16,-3 5 4-16,-1 3-5 15,-4 2 5-15,-3 0 3 16,-1 0 2-16,-9 12-8 15,-2 3 19-15,-4 5 21 16,0 5 20-16,-19 2 10 0,-3 5-6 16,-3-2 2-16,-4 3-27 15,2-4-6-15,4 0-14 16,5-8-2-16,12-4-25 16,6-7-9-16,0-6-10 15,24-4 5-15,12 0 14 16,7-6 8-16,0-2-7 15,-3 6-1-15,-9 2 0 16,-17 3-5-16,-10 19 5 16,-4 5 14-16,-25 9 31 0,-14 2 25 15,-4-1-40 1,1-3-27-16,9-6-3 0,15-13-103 16,14-7-440-16,4-8-332 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0:54.1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2367 2173 1098 0,'0'0'737'0,"0"0"-424"0,0 0-16 16,0 0-98-16,0 0-69 16,0 0-58-16,0 59 32 15,0 15 5-15,0 34-29 16,0 21 10-16,0 8-39 16,0-7 17-16,6-16-32 15,4-27-13-15,-3-24-22 16,-1-21 7-16,4-13-7 15,-4-1 5-15,1-2-6 16,-1-6 0-16,-4-12 2 16,2-5 11-16,-2-3 1 15,-2 0 1-15,6-7-8 16,-2-11 4-16,5-11 4 16,1-10-9-16,-2-11-5 0,9-19-1 15,1-17 2-15,-1 5-1 16,-3 10-1-16,-1 11-1 15,-7 21-6-15,4 1 7 16,-4 4 11-16,-3 14-11 16,3 13-6-16,-2 7 5 15,8 35-47-15,11 37 15 16,8 35 33-16,6 13 0 16,-2-15 16-16,-8-30-15 15,-4-34 6-15,0-12-6 0,-3-7-1 16,-1-4 7-1,4-11 4-15,-1-7 13 0,3-35 10 16,6-36-7-16,-2-36-15 16,-10-27-11-16,-11-13 19 15,-8-1 1-15,0 16-2 16,0 31 2-16,-6 32-19 16,4 33-1-16,-4 24 0 15,-5 3-1-15,-1 6-30 16,-5 4-141-16,3 17-353 15,2-1-315-15</inkml:trace>
  <inkml:trace contextRef="#ctx0" brushRef="#br0" timeOffset="1">3312 2592 1250 0,'0'0'308'0,"0"0"7"16,0 135 46-16,0-30-84 15,0 5-41-15,0-19-99 16,2-28-67-16,2-31-41 16,-4-12-14-16,2-2-9 15,-2-6-6-15,0-1-2 0,0-11-126 16,0-4-214-16,0-11-625 15</inkml:trace>
  <inkml:trace contextRef="#ctx0" brushRef="#br0" timeOffset="2">3208 2961 1081 0,'0'0'864'16,"0"0"-537"-16,0 0-148 16,0 0-54-16,0 0-19 0,110-20 4 15,-63 7-22 1,-1 3-42-16,-5-3-23 0,-6 2-22 16,-6 2-1-16,-8 1-114 15,2-9-251-15,-9 3-398 16,-2-2-636-16</inkml:trace>
  <inkml:trace contextRef="#ctx0" brushRef="#br0" timeOffset="3">3580 2558 1523 0,'0'0'402'16,"0"0"-120"-16,0 142 56 15,0-24-85-15,0-5-96 16,0-20-67-16,0-34-50 16,0-28-24-16,0-1-8 15,6-5-8-15,11-16-144 16,2-9-493-16,-7 0-767 0</inkml:trace>
  <inkml:trace contextRef="#ctx0" brushRef="#br0" timeOffset="4">3810 2599 413 0,'0'0'1005'16,"0"0"-500"-16,47 76-116 16,-18-24-76-16,2 9-116 15,6 0-81-15,-6-15-57 16,-2 0-37-16,-8-16-11 0,2-10-11 15,-11-10-7-15,7-10-234 16,-3-14-381-16,-3-7-618 0</inkml:trace>
  <inkml:trace contextRef="#ctx0" brushRef="#br0" timeOffset="5">4167 2673 1220 0,'-16'107'698'16,"-3"29"-180"-16,-1 15-132 16,3-28-132-16,9-45-151 0,8-32-61 15,0-10-42 1,8-8-118-16,4-12-627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1:04.5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3723 2123 1064 0,'0'0'541'0,"0"0"-218"15,0 0 3-15,0 0-102 16,0 0-138-16,0 0 4 16,-10 147 59-16,14-41-30 15,2-4-53-15,-4-25-36 16,2-27-18-16,-2-25-11 16,-2-1-2-16,0-3-9 15,4-3 4-15,-4-12-99 16,0-6-148-16,0-3-55 15,0-12-219-15,0-6-500 0</inkml:trace>
  <inkml:trace contextRef="#ctx0" brushRef="#br0" timeOffset="261.5">3469 2218 709 0,'0'0'781'0,"0"0"-267"16,0 0-157-16,0 0-107 15,0 0-131-15,0 0-43 16,80-63 0-16,-20 40-16 16,8-1-2-16,-1 1-1 15,-20 9-42-15,-6 2-4 16,-16 5-11-16,-6 3-2 0,-9 2-84 15,9 2-223-15,-7 0-362 16,3 0-490-16</inkml:trace>
  <inkml:trace contextRef="#ctx0" brushRef="#br0" timeOffset="508.44">4058 2128 1417 0,'0'0'539'0,"0"141"-170"0,0-21-28 16,10-6-103-16,2-23-109 16,-3-41-69-16,-5-26-21 15,2-5-9-15,-4-4-18 16,2-5-12-16,-2-10-20 15,5-18-221-15,-3-10-479 16,-4-5-618-16</inkml:trace>
  <inkml:trace contextRef="#ctx0" brushRef="#br0" timeOffset="697.3399">3938 2437 355 0,'0'0'1166'0,"0"0"-783"15,0 0-59 1,0 0 5-16,97-6-66 0,-39-6-99 16,-2-7-97-16,4-5-59 15,-11-3-8-15,-1-4-217 16,6-24-276-16,-17 9-176 16,-6 2-284-16</inkml:trace>
  <inkml:trace contextRef="#ctx0" brushRef="#br0" timeOffset="855.64">4417 1989 810 0,'0'0'668'16,"0"0"-289"-16,0 0-162 16,-33 99 40-16,29-7 16 0,2 26-43 15,2-10-69 1,0-22-86-16,6-35-59 0,1-28-16 16,5-6-18-16,2-6-61 15,20-13-409-15,-10-19-231 16,1-9-724-16</inkml:trace>
  <inkml:trace contextRef="#ctx0" brushRef="#br0" timeOffset="1051.49">4672 2294 1069 0,'0'0'677'16,"0"118"-150"-16,6-42-163 15,4-2-69-15,-4-11-135 0,1-28-106 16,-5-4-28 0,6-9-26-16,-6-19-9 0,15-26-157 15,-9-16-365-15,2-6-413 0</inkml:trace>
  <inkml:trace contextRef="#ctx0" brushRef="#br0" timeOffset="1268.2">4606 2231 1234 0,'0'0'695'16,"0"0"-162"-16,0 0-202 15,0 0-86-15,0 0-77 16,0 0-69-16,90-80-40 0,-44 55-24 16,-9 2-20-1,-2 5-14-15,-8 6-1 0,-8 3-9 16,-7 5-6-16,-1 3-103 15,-1 1-147-15,-8 0-247 16,2 5-117-16,-4 5-322 0</inkml:trace>
  <inkml:trace contextRef="#ctx0" brushRef="#br0" timeOffset="1539.97">4628 2531 1445 0,'0'0'760'0,"0"0"-300"16,0 0-214-16,0 0-25 16,0 0-60-16,116-49-70 15,-68 29-31-15,-1 2-41 16,-8 2-7-16,-3 4-12 15,-12 3-6-15,-5 5-31 16,-7 1-107-16,-1 3-160 16,-9 0-302-16,2 2-83 15,-4 5-358-15</inkml:trace>
  <inkml:trace contextRef="#ctx0" brushRef="#br0" timeOffset="1740.88">4763 2709 1280 0,'0'0'935'15,"0"0"-442"-15,0 0-241 16,0 0-18-16,0 0-73 16,101 28-54-16,-8-28-61 15,33-14-24-15,13-10-22 16,-7-8-69-16,-43 8-506 15,-29-2-1012-15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1:17.3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2989 2310 12 0,'0'0'108'0,"0"0"48"16,0 0 69-16,0 0 24 16,0 0 14-16,56-61 8 15,-50 49-14-15,0-1-20 0,-6 1-18 16,0 1-9-16,0 1 1 15,0 0-1-15,-6 2-19 16,-13-1-4-16,-5 5-80 16,-7 4-62-16,-15 2-27 15,-10 18-18-15,-6 15-17 16,-4 10-113-16,6 8 30 16,11 8 52-16,18 1 38 15,18-1-16-15,13-3 7 16,56-3-16-16,47-3 12 15,48-2 23-15,-10-4 20 16,-25-10-20-16,-54-4-153 16,-40-3 70-16,-11 3 83 0,-11 5 135 15,-25 10 197-15,-52 3-39 16,-3-10-130-16,3-7-106 16,17-12-49-16,34-13-8 15,9-5-49-15,17-3-189 16,12-11-553-16,17-7-829 0</inkml:trace>
  <inkml:trace contextRef="#ctx0" brushRef="#br0" timeOffset="1">3489 2506 235 0,'0'0'574'0,"0"0"-251"0,0 0 11 15,0 0 34-15,0 0-64 16,0 0-91-16,0 0-105 16,-6 177 18-16,6-55-56 15,0-15-44-15,0-31 166 16,0-40-93-16,4-14-99 16,5-1-8-16,1-4-265 15,6-2-483-15,-7-11-460 0</inkml:trace>
  <inkml:trace contextRef="#ctx0" brushRef="#br0" timeOffset="2">5616 2587 1024 0,'0'0'541'16,"0"0"1"-16,9 145-185 15,5-68-47-15,-1-6-104 16,-5-12-103-16,2-24-55 15,3-4-26-15,-5-4-12 16,-2-13-10-16,0-12-22 16,-2-2-138-16,-2-20-127 15,-2-14-272-15,0-34-107 16,0 8-6-16,-8 2-105 0</inkml:trace>
  <inkml:trace contextRef="#ctx0" brushRef="#br0" timeOffset="3">5639 2648 234 0,'0'0'542'0,"0"0"-181"16,0 0-74-1,0 0 16-15,-41-80-16 0,41 69-48 16,6-2-56-16,13-3-21 16,12 0-18-16,6-3-45 15,4-1-26-15,3 0-10 16,-5 5-32-16,-8 4-31 16,-11 4-53-16,-3 3-147 15,-9 2-274-15,-4 2-302 0</inkml:trace>
  <inkml:trace contextRef="#ctx0" brushRef="#br0" timeOffset="4">5581 2799 628 0,'0'0'578'0,"0"0"-96"0,0 0-93 16,0 0-40-16,0 0-86 15,102-10-79-15,-65-5-60 16,-2 1-63-16,-4 2-40 16,-6 3-21-16,-3 4-73 15,-1 5-196-15,-4 0-339 16,-9 6-543-16</inkml:trace>
  <inkml:trace contextRef="#ctx0" brushRef="#br0" timeOffset="5">5691 3080 1015 0,'0'0'627'0,"0"0"-117"16,0 0-186-16,120 24-57 15,-29-34-124-15,37-15-134 16,12 1-9-16,-7 3-22 16,-38 8-306-16,-37 5-1143 0</inkml:trace>
  <inkml:trace contextRef="#ctx0" brushRef="#br0" timeOffset="6">7020 2314 806 0,'0'0'338'0,"0"0"-43"15,0 0-39-15,0 0-52 16,0 0-43-16,0 0-56 16,0-41-51-16,29 16 9 15,2-4 11-15,6-1 16 16,7 6-1-16,3 7-8 0,3 10 20 15,3 7-53 1,3 34-10-16,-8 43-20 0,-17 43 5 16,-21 18-7-16,-14 2 8 15,-29-19 24-15,-4-36 21 16,2-22 37-16,4-20-28 16,2-12-29-16,-2-3-28 15,-4-4-9-15,-3-7-6 16,13-17 0-16,7-5-6 15,14-20-27-15,4-9-24 16,22-7-1-16,20 3 26 16,20 6 17-16,0 14 9 15,10 13 0-15,-4 5 2 16,-14 21-1-16,-2 6 1 0,-19 0-2 16,-10-2 0-16,-15-6-1 15,-2-7-287-15,-2-9-542 0</inkml:trace>
  <inkml:trace contextRef="#ctx0" brushRef="#br0" timeOffset="7">7731 2625 895 0,'0'0'744'15,"0"0"-373"-15,0 0-118 16,0 0-82-16,0 0-55 16,79-4-66-16,-38-3-33 15,2 0-17-15,11-6-84 0,-10 1-379 16,-9-1-693-16</inkml:trace>
  <inkml:trace contextRef="#ctx0" brushRef="#br0" timeOffset="8">8331 2413 1114 0,'0'0'521'0,"12"79"-40"16,7-3-227-16,-1 0-38 0,3-7-85 16,-13-13-60-16,-4-23-38 15,2-3-21-15,1-6-12 16,-1-16-108-16,0-21-239 16,-4-15-412-16,2-7-647 0</inkml:trace>
  <inkml:trace contextRef="#ctx0" brushRef="#br0" timeOffset="9">8215 2367 778 0,'0'0'555'0,"0"0"-180"15,0 0-33-15,-48-76-86 16,48 61-41-16,19 5-98 16,33 3-84-16,41 7-24 15,47 7-7-15,11 30 4 16,-2 23-6-16,-38 22 21 0,-49 8-20 15,-35 9 0-15,-27 0 51 16,-45-7 44-16,-27-9 111 16,-19-13 12-16,-7-15-68 15,18-17-89-15,20-16-23 16,27-12-22-16,18-10-17 16,19-7-79-16,21-13-489 15,10-3-991-15</inkml:trace>
  <inkml:trace contextRef="#ctx0" brushRef="#br0" timeOffset="10">9870 2480 649 0,'0'0'615'15,"0"0"-289"-15,0 0-63 16,0 0-88-16,0 0 76 16,9 151 26-16,3-36-62 15,-2-2-51-15,3-21-74 16,-7-33-50-16,-6-28-16 15,2-5 17-15,4-2 22 16,-6-5-21-16,0-12-17 16,0-7-5-16,0-6 16 15,0-19-24-15,-12-12-12 16,-3-9-12-16,-1-24-50 16,-3-20 1-16,1 4 8 0,1 7 22 15,5 15 31-15,6 24 6 16,-3-2-6-16,5 0 0 15,4 5 0-15,4 3-11 16,15-5 10-16,16 0 0 16,4-2 0-16,13 3 0 15,0 6 1-15,1 7 0 16,-5 9 0-16,-13 8 0 16,-10 5-1-16,-13 3-15 15,-6 0-90-15,-6 13-185 16,0 1-438-16,0-1-564 0</inkml:trace>
  <inkml:trace contextRef="#ctx0" brushRef="#br0" timeOffset="11">9879 2769 1192 0,'0'0'660'15,"0"0"-332"-15,0 0-28 16,0 0-17-16,0 0-81 0,134-52-86 16,-74 23-48-16,-2-1-35 15,-13 5-18-15,-3 4-8 16,-13 5-6-16,-11 7-1 15,-5 0-15-15,-7 6-111 16,-6 3-224-16,2 0-366 16,-2 0-526-16</inkml:trace>
  <inkml:trace contextRef="#ctx0" brushRef="#br0" timeOffset="12">9980 3133 1288 0,'0'0'640'0,"0"0"-348"16,0 0 41-16,0 0-38 16,112 15-58-16,-55-15-85 15,1-3-62-15,0-5-31 16,-10-1-26-16,-11 4-22 15,-16-1-11-15,-5-2-33 16,7-14-198-16,-9 1-476 16,-1-1-763-16</inkml:trace>
  <inkml:trace contextRef="#ctx0" brushRef="#br0" timeOffset="13">10495 2613 1776 0,'0'0'602'15,"0"0"-250"-15,58 87-10 16,-13-28-135-16,5 7-72 16,3 0-60-16,-9-16-27 15,-1-4-20-15,-1-12-27 16,-16-12-1-16,-3-13-9 15,-6-9-87-15,3-15-152 16,-1-14-330-16,-2-4-378 0</inkml:trace>
  <inkml:trace contextRef="#ctx0" brushRef="#br0" timeOffset="14">10844 2585 863 0,'0'0'971'15,"-85"128"-436"-15,21-18-178 16,0-1-85-16,21-24-115 16,18-33-98-16,21-28-59 15,4-6-9-15,12-12-268 16,11-6-563-16,2 0-1108 0</inkml:trace>
  <inkml:trace contextRef="#ctx0" brushRef="#br0" timeOffset="15">11158 2949 857 0,'0'0'528'0,"0"0"-135"16,-12 96-58-16,10-58-98 15,-2-5-74-15,4-11-66 16,0-10-5-16,0-7-22 15,0-5-6-15,0-9 33 16,0-18-7-16,0-15-63 16,4-25-27-16,14-29 0 0,7-30-27 15,6-4 5 1,-6 24 21-16,-2 34 0 0,-15 40 1 16,4 16 1-16,5 14 4 15,2 2-4-15,5 42 4 16,11 40 8-16,3 34 11 15,-3-5-8-15,-15-21-15 16,-7-35-1-16,-7-28-7 16,-2-3-56-16,-4-8-86 15,2-5-193-15,-2-11-437 0</inkml:trace>
  <inkml:trace contextRef="#ctx0" brushRef="#br0" timeOffset="16">11144 2902 1530 0,'0'0'700'15,"0"0"-482"-15,0 0-60 16,0 0-12-16,122-1-60 16,-56-20-60-16,4-9-26 15,21-14-153-15,-27 11-411 16,-4 0-580-16</inkml:trace>
  <inkml:trace contextRef="#ctx0" brushRef="#br0" timeOffset="17">11820 2842 1159 0,'0'0'623'0,"0"0"-124"15,-2 107-207-15,-3-68-100 16,5-9-81-16,0-10-32 16,0-10-7-16,0-6-16 15,0-4 1-15,0 0 9 16,0-8 26-16,0-12-37 16,0-10-39-16,5-9-10 15,-5-11-6-15,6-7 0 16,-6-8 0-16,2-1 8 15,2 2-7-15,-4 7 1 16,2 10 4-16,2 14 0 0,-4 10-5 16,0 10 20-16,2 11-5 15,5 2-16-15,3 22-20 16,4 17 20-16,7 16 7 16,0 6 13-16,3 6-10 15,-1-6-2-15,6-6-7 16,-8-15-1-16,2-13 8 15,-5-14-8-15,5-13-1 16,-2-4 0-16,3-25 0 16,12-14-7-16,-5-12-23 15,-3-7-28-15,-1-3 1 16,0 6 37-16,-12 13 21 16,-3 18 6-16,0 22-5 0,-1 19-1 15,-9 48 1-15,8 35 25 16,-4 0 17-16,1-14-22 15,-3-29-5-15,2-29-16 16,-4-4-10-16,8-11-154 16,-3-3-427-16,-1-6-572 0</inkml:trace>
  <inkml:trace contextRef="#ctx0" brushRef="#br0" timeOffset="18">12700 2567 707 0,'0'0'578'15,"0"0"-241"-15,0 0-52 16,0 0-122-16,0 87 39 16,0 1 14-16,0 21-45 15,4-4-53-15,7-23-27 16,-9-33-42-16,2-19-25 15,-2-4-15-15,-2-6 5 16,4-1-14-16,-2-15-1 16,2-4-116-16,3-27-142 0,-1-4-311 15,0-4-188-15</inkml:trace>
  <inkml:trace contextRef="#ctx0" brushRef="#br0" timeOffset="19">12661 2706 499 0,'0'0'793'0,"0"0"-248"16,0 0-181-16,-60-85-81 16,60 59-82-16,0-1-95 15,8 0-57-15,21 2-34 16,8 2-14-16,11 5-1 16,8 9-10-16,4 9 9 0,-2 0 0 15,-9 22 1 1,-16 16-11-16,-10 10 11 0,-19 8 6 15,-8 7 26-15,-25-5 89 16,-10-3 16-16,-9-8-20 16,5-12-58-16,2-11-28 15,10-11-26-15,12-10-5 16,9-3-91-16,10-19-161 16,12-6-368-16,7-3-333 0</inkml:trace>
  <inkml:trace contextRef="#ctx0" brushRef="#br0" timeOffset="20">13196 2523 1211 0,'0'0'661'0,"0"0"-447"15,0 0 119-15,23 108-37 16,-8-20-92-16,-5-2-47 16,-4-7-35-16,-4-12-38 15,-2-18-23-15,0-3-24 16,0 1 4-16,0-13-19 0,0-11-10 15,4-5-4 1,3-8-8-16,-1-4 0 0,6-2 1 16,7-4-1-16,6 0 1 15,10 0 0-15,6-6-1 16,-4-7-11-16,0-1-69 16,-8-3-59-16,-2-11-142 15,-6 4-377-15,-9 1-651 0</inkml:trace>
  <inkml:trace contextRef="#ctx0" brushRef="#br0" timeOffset="21">13734 2727 1655 0,'0'0'348'0,"0"0"30"15,0 118-35-15,12-56-111 16,-3 1-114-16,1-6-64 16,-2-11-33-16,-2-12-11 15,1-13-8-15,-3-12-2 16,-2-9-34-16,8-14-147 16,-4-13-275-16,-4-2-414 0</inkml:trace>
  <inkml:trace contextRef="#ctx0" brushRef="#br0" timeOffset="22">13680 2703 1028 0,'0'0'688'15,"0"0"-145"-15,0 0-255 16,0 0-82-16,44-97-66 16,-13 69-61-16,10 4-32 15,2 0-26-15,1 4-11 16,-5 6-3-16,-6 6-7 15,-10 5 0-15,-5 3-74 16,-5 0-158-16,-9 8-150 16,-4 5-401-16,0 0-549 0</inkml:trace>
  <inkml:trace contextRef="#ctx0" brushRef="#br0" timeOffset="23">13711 2918 849 0,'0'0'713'16,"0"0"-373"-16,0 0 30 15,0 0-45-15,116-2-122 16,-62-10-75-16,6-4-51 16,-9 2-31-16,-5 3-28 15,-13 4-18-15,-13 2-28 16,-7 5-152-16,-7 0-334 15,-4 5-295-15</inkml:trace>
  <inkml:trace contextRef="#ctx0" brushRef="#br0" timeOffset="24">13870 3158 214 0,'0'0'1479'0,"0"0"-836"16,0 0-273-16,0 0-100 16,104 0-80-16,-71-2-83 15,-2-1-67-15,6-2-40 16,19-16-13-16,-13 0-249 16,5-2-591-16</inkml:trace>
  <inkml:trace contextRef="#ctx0" brushRef="#br0" timeOffset="25">14519 2621 827 0,'0'0'525'15,"0"0"-195"-15,0 0-34 16,0 0-41-16,0 0-60 15,0 0-27-15,0 0-13 16,0-54-3-16,-2 54-17 16,-10 0-2-16,-5 0-53 15,-3 2-29-15,-3 10 4 16,-2 3 0-16,0 5-10 16,7 1-24-16,7 5-1 0,5 4-19 15,6 2-1-15,13 3-6 16,42 8 5-16,49 10 1 15,45 7 3-15,-9-3-2 16,-26-7 0-16,-56-11 30 16,-46-5 29-16,-12 5-19 15,-25 12-7-15,-18-6 7 16,-19-8-2-16,2-11-39 16,19-19-1-16,16-7-62 15,17-6-287-15,8-11-637 0</inkml:trace>
  <inkml:trace contextRef="#ctx0" brushRef="#br0" timeOffset="26">3847 2554 456 0,'0'0'637'16,"0"0"-305"-16,0 0 14 15,0 0-80-15,0 0-117 16,0 0 28-16,0 127 73 16,0-26-32-16,4-5-72 15,-4-18-74-15,0-30-45 16,0-24-15-16,0-2-11 15,2-3 15-15,-2-5-8 16,4-8 1-16,-4-6 7 0,0 0 8 16,0-8 21-16,0-10-35 15,0-8-10-15,-6-8-38 16,0-10-28-16,6-7-13 16,-4-7 31-16,2-7 8 15,-2 0 17-15,4 3 17 16,0 7 6-16,0 10 14 15,0 12-3-15,0 7 1 16,0 7 0-16,-3 10 7 16,3 4 17-16,0 5-16 15,0 0-20-15,9 12-34 16,9 19 24-16,11 12 10 16,8 12 94-16,5 5 86 15,1-1-77-15,-6-5-69 16,-1-12-20-16,-7-9-7 0,-9-11-1 15,-3-10-5-15,-5-3 0 16,-2-9 9-16,-3 0-9 16,5-9 9-16,0-16-1 15,3-11 3-15,4-12-7 16,3-19-5-16,-3 4-1 16,4 0-12-16,-5 3-4 15,-3 22 1-15,-5 5 16 16,-4 16 1-16,0 17-1 15,1 17-15-15,3 48-17 0,2 45 29 16,1 21 3 0,-5-2 17-16,-4-30-17 15,2-43 0-15,-4-22 0 0,3-13 2 16,-3-2-2-16,2-2-1 16,0-6 0-16,-4-10-78 15,6-9-164-15,-4-13-339 16,2-3-423-16</inkml:trace>
  <inkml:trace contextRef="#ctx0" brushRef="#br0" timeOffset="27">4682 2551 681 0,'0'0'600'16,"0"0"-300"-16,0 0 89 16,6 123-42-16,2-38-78 15,3-4-17-15,-5-5-56 0,4-12-71 16,-3-21-48-1,-1-4-41-15,2-2 0 0,-4-13-18 16,-2-12-6-16,2-8-11 16,-4-4-2-16,0-6-43 15,0-14-120-15,0-12-175 16,0-4-123-16,-10-9 100 16,-2-5 86-16,-7-5 196 15,-6-4 80-15,0 1 55 16,1 2 63-16,5 4 45 15,2 9-29-15,7 7-1 16,4 4-24-16,6 5-33 16,0 4-18-16,19 2-42 15,14 4-15-15,4 5 0 0,10 11-2 16,-1 1 0-16,6 14-6 16,-13 12 7-16,-6 7 24 15,-19 5 82-15,-14 5 108 16,0 0 15-16,-24 2-49 15,-7-1-67-15,-5-3-66 16,1-7-31-16,8-7-16 16,9-10-89-16,14-14-269 15,4-3-358-15,6-2-399 0</inkml:trace>
  <inkml:trace contextRef="#ctx0" brushRef="#br0" timeOffset="28">5048 2519 889 0,'0'0'396'0,"0"0"3"16,0 0-49-16,0 0-57 15,0 0-55-15,0 0-62 16,0 0-51-16,35-19-2 16,-25 46 26-16,-1 24-2 15,-3 24-9-15,0 22-39 16,-6-5-24-16,0-18-24 15,0-26-17-15,0-18-13 16,-2 0-4-16,-2-2-4 0,2-3-1 16,-2-8 2-16,4-8-13 15,0-5 8-15,0-4-3 16,0 0 5-16,6 0-10 16,17 0 6-16,14 0 6 15,10-1-4-15,3-2 0 16,4 1-9-16,-7 2 0 15,-14 0-8-15,-4 0 7 16,-14 0-63-16,5-1-128 16,-7-5-344-16,-1-2-498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1:17.3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24669 2377 804 0,'0'0'672'16,"0"0"-271"-16,0 0-59 15,0 0-66-15,0 0-72 16,0 0-56-16,-50-18-23 15,46 11-25-15,2-2-22 16,2-3-15-16,0-2 5 0,0-5-6 16,0-2 0-1,2-3-17-15,11-4-5 0,7-3-4 16,1-1-15-16,10 0-10 16,4 1-10-16,7 5 6 15,1 3-7-15,4 6 1 16,-1 4-1-16,-1 6 0 15,5 7-1-15,0 0 0 16,1 7 0-16,-5 13-7 16,-1 4 7-16,-8 4 2 15,-3 5 7-15,-8 2-8 16,-7 3 7-16,-13 5-5 16,0 2 28-16,-6 1-11 15,-6 0 2-15,-12 3-1 16,-11-4-5-16,-6 0 10 0,1-3-14 15,-5 0 5 1,2-2-5-16,0-1-10 0,0-5 11 16,1 1-10-16,5-4 13 15,2-6-9-15,11-2 13 16,10-6-8-16,8-3-10 16,0 0 0-16,14 0-1 15,15 1 6-15,2-1 3 16,4 1-9-16,-4-2 10 15,-10-4-10-15,-5 0-7 16,-9-2 6-16,-3 1-8 16,-4 0 3-16,0 1-3 15,0 0-18-15,0 1-75 16,0 0-133-16,0-2-323 16,0-1-205-16,0-2-768 0</inkml:trace>
  <inkml:trace contextRef="#ctx0" brushRef="#br0" timeOffset="1">24985 3468 992 0,'0'0'647'16,"0"0"-254"-16,0 0-71 15,0 0-71-15,0 0-125 16,0 0-77-16,17-83-29 15,12 60-5-15,4 2-7 16,8 7-7-16,-4 7-1 16,-1 7 0-16,-5 14 15 15,-7 16 27-15,-5 11 51 16,-13 7 32-16,-6 1 21 0,-12-1 21 16,-19-4-27-1,-11-7-25-15,-3-11-46 0,-7-10-21 16,7-12-24-16,10-4-9 15,10-15-15-15,12-13-7 16,13-11-37-16,15-30-121 16,14 9-400-16,0 1-959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2:51.74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2443 7085 224 0,'0'0'816'0,"0"0"-535"16,0 0 2-16,0 0-16 15,0 0-48-15,0 0-50 16,0-31-52-16,0 54-50 16,0 24 4-16,0 35 71 15,-10 26 2-15,8 10-41 16,-2-19-34-16,2-28-42 15,2-34-12-15,0-10-13 16,0-3 5-16,0-4-7 16,0-5 1-16,0-9-1 0,0-6-6 15,0 0-2 1,0-16-88-16,0-8-211 0,0-21-162 16,-4 6-91-16,4 1-355 0</inkml:trace>
  <inkml:trace contextRef="#ctx0" brushRef="#br0" timeOffset="534.54">2425 7198 408 0,'0'0'355'16,"0"0"-66"-16,0 0-17 16,0 0-5-16,0 0-48 15,0 0-18-15,0-81-32 16,0 73-25-16,-4 0-10 15,4 0-2-15,0 1 11 0,0 2-10 16,0 1-33-16,0 1 0 16,0 1-23-16,0 1-14 15,0 1-12-15,0 0-21 16,0 0-8-16,0 0-21 16,12 17-1-16,11 12 1 15,10 24 6-15,2 2 6 16,6 8-7-16,1-2 11 15,-3-15-10-15,2-2 0 16,-4-15-6-16,-6-8 5 16,-4-13-4-16,-6-6 5 15,-4-2 8-15,1-9 0 0,-3-14-3 16,7-9-11-16,1-9-1 16,-2-8 0-16,2-10-9 15,-1-2-37-15,-1-1 3 16,-2 3 16-16,-7 15 25 15,-2 11 2-15,-8 19 11 16,2 14-11-16,-1 30-32 16,1 47-14-16,-4 36 46 15,6 15 45-15,0-18-5 16,-2-30-9-16,-2-36-21 16,4-17-10-16,1 0 0 15,-3-7-12-15,4-6-138 16,-2-16-331-16,5-17-102 15,-5-5-822-15</inkml:trace>
  <inkml:trace contextRef="#ctx0" brushRef="#br0" timeOffset="962.77">3258 7081 1154 0,'0'0'307'16,"0"0"30"-16,0 0-53 16,0 0-61-16,0 0-50 0,0 0-43 15,0 0-10-15,0-24-9 16,6 44 4-16,4 12-27 15,5 23 17-15,-3 26-18 16,-6 19-6-16,-1-6 2 16,-5-19-26-16,0-24-7 15,0-17-23-15,0 1 0 16,0-1-11-16,0-3 11 16,0-10-9-16,0-7-4 15,0-6-14-15,8-5 1 16,15-1-1-16,5-2 1 15,16 0 18-15,3-2-8 16,7-5-4-16,-10 1-7 0,-3 1-22 16,11-5-143-1,-5 0-364-15,-3-1-513 0</inkml:trace>
  <inkml:trace contextRef="#ctx0" brushRef="#br0" timeOffset="1968.59">4451 7314 829 0,'0'0'683'0,"0"0"-396"0,0 71-13 15,2 30 232-15,4 45-202 16,0 15-81-16,0-11-108 15,-2-46-83-15,-4-50-26 16,2-26-6-16,3-15-12 16,-3-5-6-16,8-12-220 15,-4-13-405-15,2-12-190 0</inkml:trace>
  <inkml:trace contextRef="#ctx0" brushRef="#br0" timeOffset="2238.8">4353 7494 1428 0,'0'0'548'15,"0"0"-225"-15,0 0-137 0,0 0-133 16,91-66-42-16,-33 46-11 16,12 6 0-16,-3 8-6 15,-10 6 3-15,-15 12-3 16,-17 17 6-16,-21 10 30 15,-4 10 156-15,-25 0 40 16,-14 0-47-16,-1-3-75 16,-3-8-61-16,2-10-29 15,10-13-14-15,8-10-76 16,23-18-264-16,4-14-390 16,17-4-821-16</inkml:trace>
  <inkml:trace contextRef="#ctx0" brushRef="#br0" timeOffset="2516.63">4883 7483 1558 0,'0'0'531'16,"0"0"-156"-16,10 114-34 15,-2-59-128-15,2-3-115 16,-7-8-39-16,3-11-14 15,-6-13-24-15,0-15-14 16,4-5 16-16,-4-18 11 16,6-20-34-16,2-10-18 0,9-6-8 15,1-1-1 1,5 5 0-16,-4 13-1 0,-1 10-52 16,-3 12-98-16,10 14-154 15,-5 1-286-15,-1 0-270 0</inkml:trace>
  <inkml:trace contextRef="#ctx0" brushRef="#br0" timeOffset="2727.59">5240 7484 1328 0,'0'0'592'16,"0"0"-124"-16,0 0-145 16,6 105-131-16,3-72-94 15,1-6-46-15,13-11-39 16,-5-13-13-16,1-3 0 15,-5-17 43-15,-7-10 26 0,-7-2 53 16,0 0-12-16,-7 5-54 16,-7 4-56-16,-3 6-15 15,11-5-202-15,6 4-559 16,0-2-1197-16</inkml:trace>
  <inkml:trace contextRef="#ctx0" brushRef="#br0" timeOffset="2984.23">5532 7077 1083 0,'0'0'485'0,"0"106"19"0,2 0-118 16,8 18-75-16,-4-6-121 15,-2-32-81-15,-2-34-60 16,-2-22-20-16,5-14-29 16,-3-4 0-16,4-8-30 15,0-4-224-15,4-32-246 16,-1-8-299-16,-3 1-391 0</inkml:trace>
  <inkml:trace contextRef="#ctx0" brushRef="#br0" timeOffset="3419.48">5544 7452 1177 0,'0'0'411'0,"0"0"-47"15,0 0-84-15,0 0-130 16,0 0-137-16,0 0 20 15,0 0-18-15,108-7-4 16,-63 7-11-16,0 4 12 16,-7 15-2-16,-18 10 8 15,-9 6 36-15,-11 3 72 16,-13 3 41-16,-22-1 17 16,-2-5-70-16,-4-7-62 15,3-10-28-15,7-6-24 16,9-9-30-16,20-6-220 15,2-11-376-15,6-5-993 0</inkml:trace>
  <inkml:trace contextRef="#ctx0" brushRef="#br0" timeOffset="3690.57">5918 7151 1390 0,'0'0'697'0,"0"0"-460"16,-4 103 84-16,16 4 29 0,5 18-118 15,-9-3-98 1,-2-29-74-16,-6-40-50 0,5-24-10 15,-3-13-7-15,14-14-155 16,-3-2-472-16,-1-2-515 0</inkml:trace>
  <inkml:trace contextRef="#ctx0" brushRef="#br0" timeOffset="4424.46">6158 7676 1166 0,'0'0'584'15,"0"0"-265"-15,0 0-9 16,0 0-50-16,0 0-63 16,0 0-102-16,0 0-48 15,70-38-32-15,-49 11-15 16,-2-2-2-16,-3-4-13 15,-6 1-10-15,-3 1-10 16,-7 11 22-16,0 7-8 16,-17 13-18-16,-8 6 0 15,-10 36 29-15,4 8 10 16,6 12 4-16,3 4 46 16,19-13 11-16,3 1-28 15,0-16-33-15,9-15-2 0,13-19-28 16,7-5-43-1,2-28-92-15,0-11-99 0,5-10-28 16,-5-3-69-16,0-3 27 16,-9 6 137-16,-1 5 197 15,-4 11 60-15,-9 11 215 16,-2 16 113-16,-2 7-45 16,-4 21-141-16,0 16 88 15,0 9-94-15,0 6-41 16,0-5-60-16,2-7-71 15,2-12-14-15,3-14-10 16,3-14-22-16,-2-6-50 16,5-23 5-16,3-10-65 15,-1-10-23-15,7-2 9 16,1-1 47-16,-2 7 96 0,1 9 3 16,-7 19 84-16,-5 17 19 15,-4 21-8-15,1 45 52 16,-7 9-1-16,0-3-42 15,4-10-62-15,2-24-25 16,0-7-17-16,2-13-38 16,9-18-91-16,2-22 5 15,5-25-75-15,7-9 70 16,0-5 90-16,-2 10 39 16,2 17 9-16,-8 23 62 0,-4 13 5 15,-5 33 4 1,-3 14 9-16,-5 8-39 0,6 5-50 15,-2-14-125-15,-3-20-752 16</inkml:trace>
  <inkml:trace contextRef="#ctx0" brushRef="#br0" timeOffset="4858.72">7150 7470 41 0,'0'0'1054'0,"0"0"-657"16,0 0-50-16,0 0-121 15,0 0-131-15,0 0-37 16,0 0-31-16,2-57 1 15,-2 53 49-15,0 3 46 16,0 0 15-16,0 1 14 16,-8 0-21-16,-4 0-39 15,-1 0 24-15,-8 2-23 16,3 7 0-16,3 2-26 16,3 3-26-16,6 3-23 15,6 3-12-15,6 1-6 16,21 5 0-16,14 3 0 15,7 5 1-15,-5 5 0 16,-8 3 0-16,-20 0 1 0,-15-1 34 16,-8-6 51-16,-23-11-20 15,-5-13-56-15,-1-19-11 16,8-18-285-16,23-2-1014 0</inkml:trace>
  <inkml:trace contextRef="#ctx0" brushRef="#br0" timeOffset="6210.86">8231 7545 560 0,'0'0'1127'0,"0"0"-642"15,0 0-175-15,0 0-68 16,0 0-75-16,0 0-86 15,0 0-34-15,-35-65-38 16,27 45-2-16,-2-1-7 0,-3 0-1 16,-1 1 0-1,-9 7 0-15,0 11 1 0,-8 2-8 16,0 28 8-16,-12 28 0 16,8 29 31-16,4 1 8 15,14-9-18-15,11-14-8 16,6-28-13-16,10-5-8 15,9-12-55-15,10-18-47 16,8-28-20-16,-2-19 3 16,-4-11 11-16,-4-6-12 15,-10 9-41-15,-5 2 24 16,0 17 67-16,-8 17 49 16,-1 19 27-16,-3 34 2 0,0 17 70 15,0 12 56 1,0 5-15-16,0-15-59 0,10-4-52 15,2-15-21-15,3-20-175 16,-3-14-184-16,9-31-146 16,-7-24-115-16,3-5 109 15</inkml:trace>
  <inkml:trace contextRef="#ctx0" brushRef="#br0" timeOffset="6229.96">8231 7545 85 0</inkml:trace>
  <inkml:trace contextRef="#ctx0" brushRef="#br0" timeOffset="6407.51">8231 7545 85 0,'44'18'381'0,"-38"-46"115"0,4 10-135 0,-4 18-24 0,5 7-155 16,-5 29 76-16,2 13-59 15,3 7-48-15,-5 1-41 16,0-7-63-16,-4-12-19 16,2-14 15-16,-4-15 24 15,0-9 45-15,0-22 21 0,0-16-98 16,6-11-29 0,13-7-6-16,6-7 0 0,4 4-1 15,-4 7-30-15,12 7-190 16,-6 15-339-16,-6 14-565 0</inkml:trace>
  <inkml:trace contextRef="#ctx0" brushRef="#br0" timeOffset="6736.94">8636 7731 905 0,'0'0'542'16,"0"0"-194"-16,0 0-36 16,0 0-61-16,0 0-40 15,0 0-50-15,0 0-49 16,85-11-44-16,-60-16-36 16,-2-5-31-16,-9-5-1 15,-3-1-8-15,-11 3-45 16,0 5 8-16,-17 12 30 15,-8 16 7-15,-6 16 8 16,-4 47 0-16,12 7 76 16,15-1 25-16,8-6-22 15,31-23-27-15,23-5-30 16,33-25-22-16,-9-8-182 0,-5-12-724 0</inkml:trace>
  <inkml:trace contextRef="#ctx0" brushRef="#br0" timeOffset="7630.81">9577 7433 905 0,'0'0'618'0,"0"0"-295"15,-10 141 41-15,10-64-26 16,-2-6-84-16,-3-11-118 16,5-25-74-16,0-5-25 15,0-7-29-15,0-21 0 16,0-3-2-16,11-30-6 15,3-14-52-15,3-12-108 0,8-3 24 16,4-3 26-16,-9 8-18 16,3 12 54-16,0 17 73 15,-9 21 1-15,3 22 10 16,-3 43 59-16,-1 6 53 16,-3 1-12-16,0-12-37 15,3-21-42-15,-1-6-31 16,2-11-8-16,11-17-111 15,2-10-119-15,-2-21-262 16,-4-10 112-16,3-3 80 16,-1-1 146-16,-6 1 162 15,-3 5 45-15,-1 8 121 16,-7 11 84-16,0 16 69 16,-2 5-46-16,-4 42-21 0,0 27 39 15,0 5-67-15,0-6-66 16,0-14-84-16,13-26-41 15,9-15-26-15,5-10 4 16,2-14 8-16,-4-30-1 16,-9-12-6-16,-16-6 26 15,0 3 44-15,-29 10 2 16,-6 13-54-16,-2 15-30 16,6 17-90-16,15 0-452 15,14 8-1013-15</inkml:trace>
  <inkml:trace contextRef="#ctx0" brushRef="#br0" timeOffset="7880.52">10348 7304 1151 0,'0'84'649'0,"0"27"-112"16,0 22-178-16,6-3-114 15,-6-34-125-15,0-28-75 16,0-27-45-16,4-20-53 0,-2-15-163 16,3-6-320-16,-3 0-482 15</inkml:trace>
  <inkml:trace contextRef="#ctx0" brushRef="#br0" timeOffset="8200.67">10125 7593 1558 0,'0'0'597'0,"0"0"-381"15,0 0-28-15,0 0-85 16,130-4-76-16,-78-9-9 15,6-1-18-15,-7 1 6 0,-5 6-6 16,-13 7-1 0,-10 7 0-16,-11 34 1 0,-2 5 56 15,-8 14 43-15,2 1-17 16,5-17-57-16,3-11-8 16,7-23-10-16,6-24 10 15,1-48-9-15,-11-9-7 16,-11 3 9-16,-10 9 48 15,-25 21 99-15,-11 6-45 16,-5 6-58-16,16 23-54 16,8 3-124-16,21 3-698 0</inkml:trace>
  <inkml:trace contextRef="#ctx0" brushRef="#br0" timeOffset="8809.84">10888 7528 1038 0,'0'0'671'0,"0"0"-153"15,6 121-189-15,-2-62-50 16,2-2-110-16,0-9-99 16,0-14-36-16,-3-20-33 15,-3-14 17-15,0-15 28 16,0-39-25-16,10-25-21 16,8-20-9-16,3 6-16 15,2 25-1-15,-5 28 11 16,-5 24 8-16,-1 5 6 15,5 8-114-15,24 3-130 16,-10 3-305-16,0 9-403 0</inkml:trace>
  <inkml:trace contextRef="#ctx0" brushRef="#br0" timeOffset="8952.03">11353 7476 1405 0,'0'0'803'16,"0"89"-231"-16,0-33-286 15,0 6-106-15,0-14-113 16,0-5-67-16,0-32-40 16,0-11-416-16,2-10-439 0</inkml:trace>
  <inkml:trace contextRef="#ctx0" brushRef="#br0" timeOffset="9065.48">11311 7309 791 0,'0'0'252'0,"0"0"-252"0</inkml:trace>
  <inkml:trace contextRef="#ctx0" brushRef="#br0" timeOffset="9364.69">11644 7528 332 0,'0'0'1152'0,"0"0"-594"16,-6 86-186-16,2-32-61 16,4 3-108-16,0-1-101 15,12-13-49-15,11-18-36 16,4-24-7-16,6-21 10 15,0-42-20-15,-14-4 15 16,-9 2-4-16,-10 9 11 16,-23 20 73-16,-8 6-31 15,-4 4-63-15,2 17-1 16,4 8-151-16,12 20-473 16,11-2-789-16</inkml:trace>
  <inkml:trace contextRef="#ctx0" brushRef="#br0" timeOffset="9665.16">11869 7446 935 0,'0'0'863'16,"0"0"-611"-16,0 0 80 15,21 139-39-15,-11-66-85 16,1-9-114-16,-5-14-43 15,8-26-39-15,3-10 1 16,4-13-13-16,3-9-11 16,5-30-103-16,2-12-76 15,-2-3 47-15,-4 4 75 16,-8 11 57-16,-5 16 11 0,-10 22 72 16,-2 21-13-1,0 41 99-15,0 9-40 0,4-3-58 16,5-1-60-16,7-32-227 15,-4-11-783-15</inkml:trace>
  <inkml:trace contextRef="#ctx0" brushRef="#br0" timeOffset="9980.61">12421 7422 983 0,'0'0'702'0,"0"0"-307"0,0 0-68 16,0 0-56-16,0 0-49 15,0 0-101-15,0 0-37 16,-72 24-15-16,47-3 19 16,7 3-26-16,11-2-39 15,7-2-23-15,31 0-5 16,13 1-4-16,10 0 9 15,-5 4 0-15,-14 4-2 16,-16 5 2-16,-19 2 6 16,-13-1 46-16,-22-3-23 15,-6-11-20-15,10-21-9 16,6 0-211-16,17-19-585 0</inkml:trace>
  <inkml:trace contextRef="#ctx0" brushRef="#br0" timeOffset="10182.48">12721 7114 811 0,'0'0'972'0,"0"98"-444"16,0 22 29-16,0 22-219 15,4-2-118-15,-4-33-130 16,0-47-37-16,6-28-46 15,-4-15-7-15,15-14-76 16,-5-3-296-16,7-3-721 0</inkml:trace>
  <inkml:trace contextRef="#ctx0" brushRef="#br0" timeOffset="10499.25">12967 7413 1530 0,'0'0'590'0,"0"0"-341"16,0 88 86-16,0-7-89 15,0-1-90-15,6-10-83 16,3-16-34-16,9-30-33 16,5-10-6-16,2-14-19 15,12-28-58-15,-4-20-62 16,-2-11 17-16,-4-2 78 0,-9 19 44 15,-3 12 23-15,-9 30 126 16,-6 75-41-16,0 75 70 16,0 38-7-16,8 10-69 15,5-28-71-15,-1-60-31 16,5-36-53-16,20-18-410 16,-8-26-445-16,8-13-730 0</inkml:trace>
  <inkml:trace contextRef="#ctx0" brushRef="#br0" timeOffset="12292.49">14216 7484 747 0,'0'0'414'0,"0"0"-74"0,0 0-62 16,0 0-30-16,0 0-66 16,0 0-39-16,0 0-47 15,14-51-32-15,-14 35-43 16,0-3 13-16,-12 5 14 16,-7 4 6-16,-6 10 8 15,0 1-2-15,-16 37-9 16,0 28-5-16,8 24 29 15,10 0-15-15,17-15-17 16,6-27-39-16,8-23-4 16,21-3-40-16,6-12-160 15,13-10-51-15,3-10 30 16,9-26-32-16,-6-7 29 16,-6-5 129-16,-15 2 59 15,-7 5 36-15,-13 11 7 0,-7 8 76 16,-6 15 77-16,0 7 32 15,-10 14-128-15,-3 22 7 16,1 10 12-16,6 4-31 16,6-5-42-16,0-11-10 15,22-18-9-15,-1-16 9 16,8-12 27-16,-8-26 12 16,-9-10 113-16,-12-2 74 15,0 4-39-15,-18 9-68 16,-7 13-94-16,6 11-25 15,7 9-263-15,6 4-586 0</inkml:trace>
  <inkml:trace contextRef="#ctx0" brushRef="#br0" timeOffset="12742.7">14648 7449 1575 0,'0'0'339'15,"0"0"-94"-15,24 118 5 16,-11-46-61-16,-7-4-67 16,-2-11-40-16,-4-24-15 15,0-3 5-15,0-7-17 16,0-17-47-16,2-6 16 16,2-17 8-16,-2-16-32 0,9-9-88 15,-3-8-39-15,9-2 3 16,1 1-13-16,-1 10 11 15,1 16 80-15,-5 20 45 16,-1 23 1-16,-10 45 50 16,2 7 68-16,-4-2 40 15,0-10-33-15,0-26-76 16,2-10-19-16,3-12-24 16,1-10 8-16,12-41-14 15,7-29-57-15,16-28-149 16,7 3 87-16,-11 18 72 15,-6 28 47-15,-12 26 0 16,-1 13 16-16,-1 10 17 0,-5 36-33 16,1 46 43-1,-7 33-4-15,-4-5-1 0,2-24-38 16,2-32-141-16,1-36-559 16,3-11-825-16</inkml:trace>
  <inkml:trace contextRef="#ctx0" brushRef="#br0" timeOffset="13097.5">15353 7665 13 0,'0'77'1492'16,"6"21"-792"-16,6 12-237 15,-6-20-196-15,1-32-99 16,-7-21-81-16,4-18-57 0,-4-6-18 15,0-9-3-15,0-4 6 16,0-15 13-16,-4-20-28 16,-3-12-13-16,1-23-44 15,0-25-31-15,6-29-54 16,0-5-32-16,19 25 0 16,-1 33 0-16,3 41 2 15,-3 19 30-15,7 11 126 16,-6 3 16-16,4 28 80 15,-15 27 116-15,-8 3 96 16,-2 5-46-16,-27-3-90 16,0-21-92-16,-2-11-35 15,18-33-29-15,7-21-277 0,6-19-798 16</inkml:trace>
  <inkml:trace contextRef="#ctx0" brushRef="#br0" timeOffset="13284.44">15708 7113 1288 0,'0'99'613'0,"0"30"-95"16,6 24-64-16,-4-9-213 16,-2-42-76-16,0-32-86 15,0-30-63-15,0-23-16 0,13-17-109 16,-1 0-379-1,1-9-499-15</inkml:trace>
  <inkml:trace contextRef="#ctx0" brushRef="#br0" timeOffset="13622.95">15929 7703 1273 0,'0'0'556'0,"0"0"-231"0,0 0-14 15,0 0-60-15,0 0-88 16,0 0-82-16,83-42-51 16,-58 12-29-16,-7-4-1 15,-5-1-46-15,-3 1-21 16,-10 7 13-16,0 10 34 15,-10 14-14-15,-15 8 10 16,-10 40 24-16,-2 31 17 16,6 0 75-16,12-5-1 15,15-15-32-15,4-26-40 16,18-9-19-16,28-21-97 16,-7-11-175-16,3-18-459 0</inkml:trace>
  <inkml:trace contextRef="#ctx0" brushRef="#br0" timeOffset="13796.31">16190 7517 1661 0,'0'0'665'16,"0"107"-149"-16,6-40-232 16,10 0-95-16,3-14-115 15,0-21-48-15,3-7-26 16,-1-10-115-16,10-19-227 15,-8-18-293-15,2-6-403 0</inkml:trace>
  <inkml:trace contextRef="#ctx0" brushRef="#br0" timeOffset="13937.46">16388 7558 1748 0,'-64'98'799'0,"2"16"-289"16,2-3-273-16,23-29-124 15,29-44-113-15,8-18-89 16,6-9-598-16,6-10-871 0</inkml:trace>
  <inkml:trace contextRef="#ctx0" brushRef="#br0" timeOffset="15117.64">17260 7552 755 0,'0'0'515'0,"0"0"-204"0,0 0-66 15,0 0-32 1,0 0-57-16,-4-73-43 0,4 50-27 16,-4-1-8-16,-2 1-39 15,0 5-12-15,-9 5 50 16,-3 9 33-16,-11 4-57 15,-13 24-6-15,-1 29 0 16,-11 27 20-16,21 0-12 16,4-8-14-16,23-15-27 15,6-25-14-15,10-7-20 16,21-9-126-16,7-16-29 16,5-20 20-16,11-22-75 15,-5-13-59-15,-1-5 56 16,-13 4 25-16,-10 8 112 15,-13 15 70-15,-10 18 26 0,-2 15 157 16,-12 36-42 0,-13 34 72-16,7 2 8 0,5-4-50 15,9-16-98-15,4-27-47 16,14-12-191-16,1-7-454 16,4-6-448-16</inkml:trace>
  <inkml:trace contextRef="#ctx0" brushRef="#br0" timeOffset="15387.66">17523 7403 428 0,'0'0'785'15,"0"0"-465"-15,-10 126 161 0,1-51-200 16,-1-4-48-16,2-15-108 16,4-25-64-16,2-7-27 15,2-9-22-15,0-15 5 16,2-13-7-16,16-23-10 15,5-9-88-15,6-8-19 16,4-2 16-16,4 5 46 16,-2 14 39-16,-4 19 5 15,-8 17 1-15,-6 37 0 16,-11 45 40-16,-6 6 42 16,0-8-53-16,0-4-29 15,0-38-195-15,8-13-599 0</inkml:trace>
  <inkml:trace contextRef="#ctx0" brushRef="#br0" timeOffset="15807.64">18156 7443 101 0,'0'0'1118'15,"0"0"-740"-15,0 0-98 16,0 0-63-16,0 0-42 16,0 0-33-16,0 0-42 15,-40 9-53-15,15 19-2 16,-8 23 34-16,2 4 17 16,4 10-16-16,7 1-29 0,18-13-28 15,2-3-23-15,6-19-13 16,17-21-92-16,8-10-20 15,8-44 30-15,13-31-23 16,3-28 66-16,-5-12 33 16,-11-5 16-16,-12 5-9 15,-10 15 12-15,-11 23-44 16,-6 29-32-16,0 31 76 16,0 17 84-16,-17 42 30 15,-1 52-79-15,5 49 32 16,11 22 38-16,2-7 35 15,15-45-70-15,3-41-70 16,5-29-352-16,-10-27-1219 0</inkml:trace>
  <inkml:trace contextRef="#ctx0" brushRef="#br0" timeOffset="17527.75">19162 6944 727 0,'0'0'573'0,"0"0"-266"16,-6 96-176-16,0 29 122 0,-2 31 9 15,1 6-55-15,1-25-28 16,0-49-55-16,6-31-29 16,0-27-23-16,0-19-17 15,0-8-25-15,0-3-19 16,12-30 6-16,15-38-17 15,15-23-115-15,1-1-43 16,-6 17 53-16,-8 28 47 16,-12 24 34-16,1 11 24 15,-3 15 0-15,5 50 1 16,-7 42 76-16,-1 19 66 16,-6-10-10-16,1-34-64 15,-1-38-69-15,21-27-24 16,0-5-449-16,-3-1-820 0</inkml:trace>
  <inkml:trace contextRef="#ctx0" brushRef="#br0" timeOffset="17925.7">19803 7413 882 0,'0'0'398'15,"0"0"-140"-15,0 0-103 16,0 0-53-16,0 0-42 16,-4-82 34-16,-4 77 42 15,-11 5 1-15,-10 10-26 16,-8 31-3-16,-15 33 30 0,7 23-5 16,7-3-14-16,16-17-44 15,16-31-41-15,6-26-34 16,6-8-36-16,10-12-102 15,9-2 20-15,12-42-43 16,-2-8-51-16,-1-12-16 16,1-2-36-16,-13 11-5 15,-1 0 54-15,-4 14 215 16,-9 20 20-16,-8 21 228 16,0 21-65-16,-6 41 71 15,-3 4-33-15,-1-3-75 16,10-11-69-16,0-23-77 0,12-16-208 15,5-6-431 1,2-7-494-16</inkml:trace>
  <inkml:trace contextRef="#ctx0" brushRef="#br0" timeOffset="18135.24">19987 7466 689 0,'0'0'686'15,"0"0"-294"-15,12 92-79 16,-5-48-124-16,-3-5-100 15,-4-8-32-15,0-13-40 16,0-12-1-16,0-6 70 16,0-18 59-16,0-14-83 15,0-10 4-15,6-9-20 16,13-6-17-16,5-4-28 16,5 4-1-16,8 12-87 0,-8 16-213 15,-4 16-516-15</inkml:trace>
  <inkml:trace contextRef="#ctx0" brushRef="#br0" timeOffset="18556.38">20436 7413 846 0,'0'0'504'0,"0"0"-175"16,0 0-49-16,0 0-82 0,0 0-45 16,0 0-11-1,0 0-63-15,-69 5-20 0,34 71 34 16,0 29 27-16,8-5-11 16,15-20-26-16,12-30-47 15,0-30-36-15,18-12-8 16,7-8-37-16,17-33-34 15,7-46-112-15,5-30 23 16,-4-14 64-16,-13-7 61 16,-12 4 33-16,-9 15 9 15,-4 22 1-15,-7 33 0 16,-5 33 0-16,-5 23 100 16,-17 33 167-16,-9 55-151 15,0 56-8-15,6 26-1 16,19-6 13-16,6-38-21 0,18-52-99 15,7-20-52-15,-2-24-570 16,-5-12-776-16</inkml:trace>
  <inkml:trace contextRef="#ctx0" brushRef="#br0" timeOffset="19133.99">21515 7220 1213 0,'4'111'605'16,"-4"24"-110"-16,0 19-216 0,0-20-71 15,0-41-106-15,0-30-66 16,0-27-36-16,0-21-104 16,0-15-154-16,2 0-325 15,2-15-311-15</inkml:trace>
  <inkml:trace contextRef="#ctx0" brushRef="#br0" timeOffset="23970.48">21277 7596 1250 0,'0'0'668'0,"0"0"-283"16,0 0-46-16,0 0-108 15,0 0-126-15,0 0-45 16,0 0-16-16,130-10-15 15,-70 0-23-15,-2-1-1 16,-15 2-5-16,-8-1-65 0,-10 2-142 16,-4-1-123-16,8-6-193 15,-6 1-171-15,-3 0-441 0</inkml:trace>
  <inkml:trace contextRef="#ctx0" brushRef="#br0" timeOffset="24193.8">21810 7440 925 0,'0'0'650'0,"0"0"-267"15,0 0-36-15,0 0-147 16,-29 79-28-16,7-2 34 16,-3 26-51-16,6-9-52 0,13-23-52 15,6-34-36-15,6-32-6 16,17-5-9-16,18-29 10 16,3-35 16-16,-11-30-10 15,-13 2-5-15,-20 17-10 16,-16 30 25-16,-15 27 10 15,-6 6-17-15,-5 12-19 16,7 13-25-16,14 17-159 16,15-1-644-16</inkml:trace>
  <inkml:trace contextRef="#ctx0" brushRef="#br0" timeOffset="25195.59">22589 7236 1046 0,'0'0'589'16,"0"0"-188"-16,0 0-75 15,0 0-169-15,0 0-78 16,0 0-30-16,-39 93-34 15,39-66-15-15,0-8-56 16,8-9-264-16,15-9-388 16,-4-1-423-16</inkml:trace>
  <inkml:trace contextRef="#ctx0" brushRef="#br0" timeOffset="25313.88">22716 7230 892 0,'0'0'488'0,"0"0"-213"0,-23 91-87 15,15-48-123-15,8 13-65 16,0-15-327-16,2-9-1174 0</inkml:trace>
  <inkml:trace contextRef="#ctx0" brushRef="#br0" timeOffset="25750.03">22995 7414 793 0,'0'0'358'0,"0"0"-91"16,0 0-46-16,0 0-26 15,0 0-51-15,0 0-24 16,0 0 8-16,18-74 43 16,-18 70 14-16,-12 3 24 15,-9 1-19-15,-8 6-74 16,-12 17-6-16,-3 8-10 16,7 5-21-16,8 0-31 15,17-3-30-15,12-6-18 0,29-5-10 16,16-5 9-1,13-1 1-15,-8 1-12 0,-9 3-9 16,-22 2 12-16,-19 5 9 16,-6 2 16-16,-30-1 34 15,-5-5-26-15,4-9-24 16,6-9-2-16,25-18-189 16,6-10-534-16,12-4-844 0</inkml:trace>
  <inkml:trace contextRef="#ctx0" brushRef="#br0" timeOffset="26178.14">23239 7549 952 0,'0'0'655'16,"0"0"-337"-16,0 0-79 15,0 0-66-15,0 0-51 16,0 0-24-16,0 0-21 16,12 31-10-16,9-31 2 0,3-11-18 15,3-6-33 1,2-6 2-16,0-2-19 15,-4-2-1-15,-6-1 6 0,-11 3 6 16,-4 4 6-16,-4 4-5 16,-10 14-1-16,-11 3 20 15,-16 20-17-15,-11 30 10 16,5 8 65-16,4 8 19 16,14 2-2-16,19-14-49 15,6-5-44-15,12-16-14 16,19-18-27-16,17-15-70 15,34-29-147-15,-14-10-393 16,-1-3-435-16</inkml:trace>
  <inkml:trace contextRef="#ctx0" brushRef="#br0" timeOffset="26507.7">23615 7565 804 0,'0'0'827'0,"0"0"-499"15,0 0-79-15,0 0-125 16,0 0-34-16,0 0 2 16,0 0 7-16,14 25 27 15,7-32-26-15,-2-10-31 16,-1-4-29-16,5-4-16 16,-7-5-9-16,-3 0-9 15,-5 2 0-15,-4 5-4 16,-4 11-1-16,-6 12 14 0,-23 4 3 15,-14 36-3 1,-1 10 22-16,3 10 95 0,6 3-8 16,22-12-43-16,13-5-42 15,5-15-39-15,26-16-8 16,14-15 7-16,9-12-73 16,18-38-192-16,-16 3-504 15,-9 2-932-15</inkml:trace>
  <inkml:trace contextRef="#ctx0" brushRef="#br0" timeOffset="27040.4">23966 7079 869 0,'0'0'718'0,"0"0"-384"16,0 0-98-16,0 0 50 0,0 78-52 16,0-45-96-1,0-3-81-15,0-5-57 0,0-12-12 16,11-14-308-16,7-16-472 15,-1-11-733-15</inkml:trace>
  <inkml:trace contextRef="#ctx0" brushRef="#br0" timeOffset="27137.53">24092 7136 1167 0,'0'0'680'16,"-6"82"-328"-16,6-29-219 15,0-8-133-15,0-16-1051 0</inkml:trace>
  <inkml:trace contextRef="#ctx0" brushRef="#br0" timeOffset="41607.78">1728 7440 671 0,'0'0'751'0,"0"0"-430"16,0 0-12-16,0 0-92 16,0 0-108-16,0 0-67 15,0 0-29-15,-10-54-13 16,20 46-6-16,3 4 5 16,-7 0-5-16,4 4 5 15,-4 0-9-15,-4 0 10 16,-2 8 1-16,0 7 48 15,0 1 35-15,0 2 18 16,-6-2-15-16,0 0-16 16,-6-5-11-16,5-4-24 15,1-3-15-15,6-4-11 16,0 0 6-16,0-1-16 16,0-13-12-16,2-3 0 0,9-1 0 15,5 2 11-15,-8 7 0 16,-1 4-5-16,-3 5-6 15,-4 0 8-15,0 13 4 16,-4 4 100-16,-9 3 19 16,-3-1-47-16,1-5-34 15,3-8-34-15,12-19-4 16,0-13-227-16,2-7-1152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4:03.85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10263 9374 1109 0,'0'0'711'16,"0"0"-153"-16,0 0-221 15,0 0-134-15,-6 100-38 16,-2 7 55-16,-7 20-49 16,-3 1-42-16,3-27-54 15,3-37-35-15,6-22-14 16,-1-17-19-16,7-3-1 16,-4-4 3-16,4-3-9 15,0-10 1-15,0-5 4 0,0 0-3 16,11-11-2-16,7-3 5 15,3 3-5-15,18 5 0 16,0 6 0-16,9 0 5 16,2 4 10-16,-3 5-14 15,-3-3 7-15,-9-6-8 16,-4 0-24-16,10-27-207 16,-10-4-467-16,-2-2-733 0</inkml:trace>
  <inkml:trace contextRef="#ctx0" brushRef="#br0" timeOffset="1">10828 9793 1521 0,'0'0'604'0,"0"0"-279"15,0 0-57-15,0 0-91 16,0 0-78-16,12-72-30 15,-12 58-14-15,0 1-16 16,0 5-12-16,-12 3-6 16,-3 5 11-16,-12 5-11 15,-6 24 7-15,-10 26 33 16,-11 27 44-16,9-2-15 16,14-7-18-16,16-16-36 0,11-23-13 15,4-5-23 1,4-7-8-16,11-16-2 0,7-6 2 15,7-24-10-15,4-15-36 16,-2-11-27-16,-2-4-16 16,-4 0 9-16,-8 7-16 15,-9 8 8-15,-2 17 51 16,-6 17 37-16,0 9 8 16,-8 29 1-16,-3 17 79 15,-1 6 28-15,10 2-26 16,2-7-34-16,0-14-36 15,0-13-12-15,12-17-123 16,3-7-91-16,8-42-295 16,-1 2-251-16,-3-6-558 0</inkml:trace>
  <inkml:trace contextRef="#ctx0" brushRef="#br0" timeOffset="2">10972 9684 1435 0,'0'0'835'16,"0"0"-561"-16,0 79 181 15,-4-3-196-15,-2-1-28 16,4-6-96-16,2-14-63 16,0-22-39-16,0-7-24 15,8-7-9-15,9-16 1 16,1-6 5-16,7-24-6 16,-2-11-15-16,6-8-40 15,-9-5-32-15,3 4 1 16,-4 9 44-16,-7 15 30 0,1 22 12 15,-7 8 16-15,-2 30 47 16,2 12 0-16,2 5-18 16,9-6-16-16,4-15-17 15,8-20-12-15,2-13 1 16,-3-29 16-16,8-31 7 16,-12-25 26-16,-9 2 7 15,-9 9-20-15,-6 14-20 16,0 25-17-16,0-1-32 15,-6 7-199-15,-2 14-765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4:39.043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17008 4716 1109 0,'0'0'809'0,"0"0"-417"16,0 0-170-16,19 81 3 0,12-1-2 15,-2 0-87-15,0-7-81 16,-4-14-37-16,-11-24-18 16,3-7 0-16,-5-5-6 15,-2-13-25-15,-3-10-110 16,-1-7-73-16,2-39-112 16,2 1-343-16,-3-2-317 0</inkml:trace>
  <inkml:trace contextRef="#ctx0" brushRef="#br0" timeOffset="1">17304 4692 1016 0,'0'0'794'0,"0"0"-435"15,0 97-121-15,-10 21 73 0,-3 25-61 16,5 5-63-16,-5-19-100 16,3-49-44-16,6-25-29 15,4-24 8-15,0-15-20 16,0-7-2-16,0-7-137 15,0-19-338-15,6-16-225 16,2-8-893-16</inkml:trace>
  <inkml:trace contextRef="#ctx0" brushRef="#br0" timeOffset="2">17473 4913 907 0,'0'0'516'0,"0"0"-137"16,0 0-88-16,0 0-78 16,0 0-81-16,0 0-24 15,85-6-11-15,-64-16-18 16,2-8-24-16,-3-4-18 16,3-3-23-16,-7-3-5 15,-7 2-3-15,-5 1 4 0,-4 6-10 16,0 6 0-1,-10 11 6-15,-9 14-2 0,-6 18-4 16,-6 47-7-16,8 37 7 16,11 9 35-16,12-14 19 15,0-29-13-15,12-36-25 16,5-13-16-16,2-8-8 16,5-11-39-16,11-6-107 15,3-29-132-15,5-43-218 16,-6 7-117-16,-8 3-274 0</inkml:trace>
  <inkml:trace contextRef="#ctx0" brushRef="#br0" timeOffset="3">17868 4436 1356 0,'0'0'608'0,"0"0"-406"16,0 141 123-1,2-28-38-15,2-3-73 0,3-23-99 16,-5-31-69-16,4-31-29 15,4-4-17-15,1-10-18 16,9-16-211-16,-1-20-315 16,-3-9-253-16</inkml:trace>
  <inkml:trace contextRef="#ctx0" brushRef="#br0" timeOffset="4">18015 4425 1237 0,'0'0'874'15,"0"0"-688"-15,0 124 121 16,10-17-53-16,3 9-62 0,-5-18-93 16,2-31-57-16,-4-34-42 15,3-18-6-15,11-15-188 16,-5 0-313-16,8-6-414 0</inkml:trace>
  <inkml:trace contextRef="#ctx0" brushRef="#br0" timeOffset="5">18213 4623 1204 0,'0'0'712'0,"0"0"-391"16,0 83-1 0,0-37-97-16,13-5-97 0,5-9-86 15,3-14-20-15,2-18-5 16,-5-5 43-16,-5-23 39 15,-13-5-8-15,0-3-10 16,-13 4-15-16,-5 8-35 16,-1 7-29-16,7 8-65 15,6 5-419-15,6 2-771 0</inkml:trace>
  <inkml:trace contextRef="#ctx0" brushRef="#br0" timeOffset="6">18402 4556 1330 0,'0'0'685'0,"0"0"-335"16,0 0-131-16,0 0 33 15,8 79-28-15,2-39-79 16,-2-2-76-16,-1-4-42 15,3-10-20-15,-4-10-7 16,7-13-9-16,-3-1-8 16,2-18-13-16,3-13-27 15,-3-7 20-15,1 1 34 16,-3 5 3-16,-2 9 5 0,7 13-5 16,-1 10 0-1,5 5 12-15,5 14-4 0,3 3-8 16,-2-3 6-16,-4-5 20 15,-5-10 16-15,-7-4 30 16,-5-12 41-16,-4-15-11 16,0-7-19-16,-19-4-37 15,-4 3-29-15,-1 5-17 16,5 6-48-16,7 1-188 16,7 9-570-16,5 3-1047 0</inkml:trace>
  <inkml:trace contextRef="#ctx0" brushRef="#br0" timeOffset="7">19247 4373 147 0,'0'0'675'0,"0"0"-331"15,0 0-72-15,0 79-16 0,0-51-70 16,6 0-48-16,0-5-24 16,-2-5-2-16,-1-7-11 15,1-5 0-15,-4-3 26 16,0-3-2-16,0 0-17 15,0-3-1-15,0-13-5 16,0-4-50-16,0-8-20 16,0-10-8-16,0-5-9 15,0-10-15-15,0-6 6 16,0-4-4-16,0 2-2 16,0 3 6-16,0 10-5 15,0 13 5-15,0 12-5 16,0 18 35-16,0 5-3 15,8 34-33-15,15 32 7 16,-5 5 4-16,5-1-1 0,-2-9 7 16,-1-20-16-16,-1-4 11 15,0-2-11-15,-5-18-2 16,3-16-4-16,-3-5 5 16,7-30 6-16,-1-17-5 15,5-20-1-15,-2 4 0 16,-7-1-5-16,-3 7 5 15,-7 22 1-15,0 8 4 16,1 21-5-16,1 13-1 16,8 42-1-16,9 32 2 15,0 4 12-15,-2-8 11 16,-9-13-16-16,-1-27-7 0,-1-6-12 16,9-18-138-16,-7-9-372 15,-2-12-446-15</inkml:trace>
  <inkml:trace contextRef="#ctx0" brushRef="#br0" timeOffset="8">19908 3667 492 0,'0'0'921'0,"0"0"-605"16,0 0-129-16,0 0 105 15,11 99-7-15,1-54-59 16,1 1-78-16,-1-4-57 0,-2-9-46 16,-3-9-20-16,-1-8-5 15,-4-9-20-15,2-7 0 16,-2 0 0-16,2-10 9 15,-4-7-9-15,0-5-29 16,0 4-3-16,0 2 19 16,-6 9 5-16,-6 7 8 15,-7 0-6-15,-4 18 6 16,-2 12 24-16,-4 4 8 16,11 2 20-16,3-2-6 15,5-4-14-15,6-8-31 16,4-6 10-16,0-8-11 15,14-8-1-15,1 0-13 16,8-3 14-16,-5-8 1 0,-3 0 5 16,-5 3-5-16,-4 3 9 15,-2 5-10-15,-4 0-2 16,0 17 2-16,0 10 2 16,-8 7-2-16,0 2 1 15,4 0 4-15,2-8-4 16,2-8-1-16,0-11 0 15,6-9-13-15,17 0-20 16,-3-18 11-16,3-4-17 16,-2-2 28-16,1 5 5 15,-5 12 5-15,-5 7 2 16,1 23-1-16,-5 19 25 16,-2 10 14-16,0 6-10 0,1-2-19 15,-3-13-10-15,2-17-47 16,0-15-452-16,0-11-587 0</inkml:trace>
  <inkml:trace contextRef="#ctx0" brushRef="#br0" timeOffset="9">20283 4046 1317 0,'0'0'662'0,"0"85"-106"16,0-34-248-16,0 1-79 15,6-9-90-15,-4-14-55 16,2-13-29-16,-2-13-20 16,-2-3-14-16,4-20 0 15,-4-12-21-15,0-14-1 16,0-17-10-16,-12-27-11 15,-5-29 8-15,5-5-4 16,-1 23 11-16,7 33 6 16,6 38 1-16,-2 17 14 15,2 10 2-15,0 3 20 16,2 41-34-16,21 43 13 16,4 34 33-16,8 9 21 15,-4-24-11-15,-8-35-20 16,-7-40-26-16,-1-15-11 0,1-13-1 15,11-11 9-15,19-47-18 16,-1-44-2-16,3-24-55 16,-13-6 14-16,-17 25 17 15,-9 37 25-15,1 27 10 16,-4 21 1-16,0 17 14 16,5 11 25-16,3 55-38 15,5 60 52-15,4 24-5 16,-5 3 4-16,-1-34-14 15,-5-49-22-15,-6-30-17 16,3-20-15-16,3-15-104 16,0-10-333-16,-1-12-567 0</inkml:trace>
  <inkml:trace contextRef="#ctx0" brushRef="#br0" timeOffset="10">21070 3663 517 0,'0'0'717'0,"0"0"-354"15,0 0-33-15,0 0-75 0,0 0-37 16,0 0-34-16,0 0-28 15,0-28-20-15,-4 28 15 16,-8 1-7-16,-5 12-8 16,-4 4-16-16,-3 7-23 15,-1 2-4-15,4-3-52 16,13 1-30-16,8-3-11 16,6-5-15-16,23 1 4 15,4-3 10-15,-2 3 1 16,-2-1-7-16,-12 5 6 15,-17 3 1-15,-7-1 12 16,-17 1-12-16,-24-2-62 16,11-8-292-16,4-7-726 0</inkml:trace>
  <inkml:trace contextRef="#ctx0" brushRef="#br0" timeOffset="11">21599 3810 504 0,'0'0'343'0,"0"0"-57"0,0 0-58 16,0 0-10-16,0 0-14 16,0 0-18-16,0 0-29 15,-53 22-20-15,53-22-37 16,16-4-24-16,40-20-21 15,64-17-27-15,70-12-2 16,44-2 20-16,3 6-24 16,-24 18-6-16,-56 15-1 15,-45 7 5-15,-40 5-11 16,-37 4-8-16,-22 0-1 16,-9 0 6-16,-4 0 4 15,0 4 74-15,-10 5 44 16,-13-1 8-16,-2 2-19 0,0-2-24 15,7-1-32 1,5-3-25-16,7-1-26 0,2-3-10 16,4 0-5-16,0 0-4 15,0 0-2-15,0 0-18 16,0 0-7-16,0 0-6 16,0 0-2-16,0 0-26 15,0 0-23-15,0 0-61 16,0 0-150-16,-6-4-55 15,4-2-185-15,-2 1 8 16,-3-2-20-16,1-1 269 16,0 2 256-16,-2-2 31 15,1-1 241-15,-3 2 114 16,2-2-32-16,-2-1-3 16,1 2-40-16,-5 1-17 0,1-2-26 15,1 4-49-15,0 1-9 16,5 1-12-16,5 0-36 15,2 2-57-15,0 1-62 16,0 0-12-16,13 0-6 16,12 0 6-16,10 0 7 15,8 0 0-15,11 0-6 16,2 0-2-16,-3 0-4 16,-7-3 5-16,-5-1-1 15,-12-1 1-15,-14 4 5 16,-5 0-4-16,-10 1 15 15,0 0 9-15,-6 0 47 0,-17 11 12 16,-14 7 24-16,-7 6-12 16,-9 3-32-16,-1 4-31 15,8-3-19-15,7-5-8 16,14-3-6-16,13-7-1 16,6-6-14-16,6-2 0 15,0-4-7-15,0-1 2 16,0 0-8-16,0 0-8 15,10-4-103-15,5-10-201 16,-3 1-295-16,4 1-445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4:39.42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17529 5971 700 0,'0'0'572'0,"0"0"-187"0,0 0 2 16,0 0-34-16,0 0-145 15,0 89-39-15,23 23 49 16,4 15-58-16,-4-14-39 16,-5-34-63-16,-8-37-31 15,-1-14-27-15,-3-4 0 16,0-3-70-16,0-12-196 15,1-17-300-15,-3-18-123 16,-4-6-603-16</inkml:trace>
  <inkml:trace contextRef="#ctx0" brushRef="#br0" timeOffset="1">17564 6300 1382 0,'0'0'701'15,"0"0"-338"-15,0 0-175 16,0 0-121-16,0 0-41 15,91-7-14-15,-29-5-3 16,7-1-9-16,-5 4 0 16,-27 9 6-16,-8 0 0 15,-23 19 32-15,-12 10 206 16,-29 11 30-16,-15 5-111 16,-2 1-62-16,9-9-65 15,12-6-33-15,12-15-3 16,13-15-129-16,6-25-325 15,15-12-421-15,3-10-760 0</inkml:trace>
  <inkml:trace contextRef="#ctx0" brushRef="#br0" timeOffset="2">17893 5775 1467 0,'0'0'736'16,"0"0"-480"-16,41 125 226 15,-10-7-218-15,-4 10-71 16,-4-22-82-16,-7-35-65 16,-9-41-33-16,1-16-13 15,4-8-7-15,1-6-115 16,10-17-225-16,-11-16-380 16,4-4-471-16</inkml:trace>
  <inkml:trace contextRef="#ctx0" brushRef="#br0" timeOffset="3">18143 5942 1267 0,'0'0'818'0,"0"0"-577"15,35 130 111-15,-16-53-71 16,-1-6-87-16,-1-16-86 16,-5-28-64-16,1-12-35 15,5-11-9-15,1-12 0 16,4-41-42-16,-3-30-131 15,3-21-78-15,-10 6 7 16,-3 24 92-16,-10 30 96 16,2 27 56-16,-2 12 25 15,0 2 83-15,0 36-45 16,4 31 59-16,2 5-21 0,1-3-33 16,-1-13-43-16,8-25-25 15,3-6-283-15,-5-12-684 0</inkml:trace>
  <inkml:trace contextRef="#ctx0" brushRef="#br0" timeOffset="4">18573 6056 1094 0,'0'0'532'0,"0"0"-272"16,0 0-117-16,0 0-70 15,0 0-24-15,0 0 4 16,0 0-13-16,97-66-18 16,-68 32-8-16,-10-2 5 15,-7-2 7-15,-8 6 29 16,-4 4 2-16,-4 6 21 0,-14 13 46 15,-5 9 6 1,-4 13-35-16,-6 32-17 0,8 8 7 16,13 8-9-16,12 1-23 15,4-15-23-15,21-5-29 16,12-17-1-16,6-18-19 16,5-8-95-16,-1-26-97 15,7-31-127-15,-15 6-344 16,-6 3-434-16</inkml:trace>
  <inkml:trace contextRef="#ctx0" brushRef="#br0" timeOffset="5">19160 5681 1326 0,'0'0'597'0,"0"74"-217"16,0-27-76-16,0 1-97 15,0-6-98-15,0-11-44 16,2-11-4-16,2-10-3 16,-4-10-8-16,2 0-5 15,3-15-2-15,-5-13-17 16,0-12-17-16,0-8-9 15,0-7 1-15,0-15 0 0,-7 4 1 16,1-1 4-16,0 3-6 16,0 19 8-16,0 6-7 15,-1 13 50-15,7 18 27 16,0 8-14-16,0 22-52 16,9 18-1-16,9 12 2 15,5 6-2-15,2-3-5 16,0-9-5-16,6-12-1 15,-2-14-1-15,6-16-5 16,-2-4 6-16,2-28 0 16,2-14 0-16,2-12 0 15,-6-5-21-15,-8-1-3 16,-2 1 16-16,-7 11 3 0,-7 13 5 16,1 17 9-1,-4 18 1-15,3 29-9 0,3 47-1 16,0 30 27-16,5-1-9 15,-9-22-10-15,3-33-8 16,-1-28-5-16,8-9-124 16,-3-5-377-16,1-8-528 0</inkml:trace>
  <inkml:trace contextRef="#ctx0" brushRef="#br0" timeOffset="6">19890 5039 1315 0,'0'0'299'0,"0"0"53"16,31 95-16-16,-15-44-59 15,1 5-76-15,-5-4-66 16,1-7-63-16,-5-10-29 16,2-11-21-16,-3-8-11 15,-1-11-11-15,-4-5-14 0,-2 0 7 16,4-5-2-1,-4-12-34-15,0-1-11 0,0-2 25 16,0 4 29-16,-6 6 0 16,-7 9 13-16,-3 1 11 15,-9 22-6-15,0 15 9 16,-4 8 14-16,4 5 6 16,7-4-5-16,10-7-18 15,3-11-24-15,5-11-3 16,5-12-16-16,9-5 19 15,11-10 7-15,4-14 4 16,0-4-11-16,-2 0 8 0,-9 3-8 16,-1 9 8-16,-11 6-7 15,-4 9 8-15,-2 1-4 16,0 10-4-16,0 15 6 16,0 6 33-16,0 4 8 15,0-4-28-15,0-9-20 16,10-10-12-16,7-12-14 15,4-3 8-15,7-18-12 16,-7-1 18-16,2 6 12 16,-11 15 12-16,-6 17 18 15,-1 44 21-15,-5 30 70 16,0-2-13-16,0-19-56 16,2-30-52-16,4-32-18 0,4-5-347 15,-4-2-782-15</inkml:trace>
  <inkml:trace contextRef="#ctx0" brushRef="#br0" timeOffset="7">20289 5257 1126 0,'0'0'683'0,"0"82"-91"16,2-25-116-16,8 11-221 0,-4-2-85 16,1-18-90-1,-1-6-29-15,-2-19-39 0,-2-16-3 16,4-7-7-16,-2-10 10 16,-2-20-12-16,-2-9-2 15,0-11-31-15,0-17-9 16,0-19-10-16,-6-15 28 15,0 8 19-15,0 24 5 16,6 27 1-16,-2 22 7 16,2 6 15-16,0 8 45 15,0 6-19-15,0 16-47 16,6 22 10-16,8 13 33 16,3 6-3-16,2 5-5 15,3-10-24-15,-1-12-13 0,2-16-1 16,-3-17-10-1,7-12 11-15,0-29-15 0,4-16-42 16,0-18-6-16,-2 0 21 16,-4 0 21-16,-7 7 15 15,-5 22 6-15,1 11 0 16,-7 26 16-16,1 32-14 16,2 64 58-16,5 48 15 15,1 10-8-15,-1-24-34 16,-3-42-33-16,2-50 0 15,-7-21-58-15,5-18-200 16,1-15-576-16,-5-10-819 0</inkml:trace>
  <inkml:trace contextRef="#ctx0" brushRef="#br0" timeOffset="8">21076 5085 32 0,'0'0'821'15,"0"0"-441"-15,0 0 14 16,0 0-58-16,0 0-86 15,0 0-25-15,0 0-2 0,9-26-10 16,-9 26-29-16,0 0-19 16,-2 0-11-16,-11 8-87 15,-3 7-25-15,-1 7-9 16,5-1 2-16,5 2-10 16,7-4-25-16,5-1-12 15,19 1-3-15,7-2 15 16,0 1 6-16,-4 0 0 15,-18 4 1-15,-9 1 7 16,-7-1 2-16,-22 1-4 16,-14-7-12-16,6-6-239 15,12-7-753-15</inkml:trace>
  <inkml:trace contextRef="#ctx0" brushRef="#br0" timeOffset="9">21349 5706 704 0,'0'0'346'0,"0"0"-81"16,0 0-47-16,0 0-7 15,0 0-23-15,0 0-32 16,0 0-29-16,-31 3-15 16,23 4-3-16,6 3 18 15,-2 4 7-15,2 0-23 16,2 3-33-16,2 1-4 16,25-1-8-16,30-2 12 15,53-11-11-15,66-6-11 16,26-22-13-16,1-10-16 15,-23-4-4-15,-40 4-23 0,-36 8 1 16,-36 6 5-16,-27 5-5 16,-18 9-1-16,-9 0 0 15,-3 2 8-15,-5 3 58 16,-6 1 45-16,0 0-54 16,0 0-24-16,0 0-15 15,0 0-4-15,0 0-13 16,0 0-1-16,0 0 0 15,0 0-1-15,0 0 1 16,0 0-1-16,0 0 0 16,0 0 0-16,0 0-1 0,0 0-8 15,0 0-2 1,0 0-42-16,0 0-54 0,0 0-51 16,0 0-48-16,0 0 3 15,0 0 11-15,0 0 41 16,0 0 13-16,0 0 1 15,-6-4-67-15,-5 0 63 16,-1-1 91-16,0 0 36 16,3-1 15-16,-1 0 9 15,0 0 4-15,1 1 30 16,-1-1 42-16,2 0 11 16,2 2 15-16,-1 0 14 15,1 0 10-15,2 4-8 16,2 0-8-16,-2 0-1 0,4 0-12 15,0 0-27-15,0 0-28 16,4 0-16-16,15-2-34 16,5-1 41-16,14-1 9 15,-1-2-22-15,0 2-13 16,-2-2-8-16,-6 4-1 16,-10-1-5-16,-11 0 7 15,0 3-9-15,-6 0 10 16,-2 0 8-16,-6 17 5 15,-12 10 47-15,-13 7 32 16,-7 3-14-16,-1-3-38 16,12-8-28-16,9-11-22 15,18-10-29-15,8-12-188 0,21-14-508 16,-2-4-294-16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34:4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48 9114,'0'0'6345,"-19"-47"-18835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8:49.760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24340 8386 962 0,'0'0'498'15,"0"0"-134"-15,0 0-18 16,0 0-72-16,0 0-63 16,0 0-93-16,7-47-73 15,15 45-20-15,9 2 2 0,7 1 16 16,9 17-10-16,-1 11 14 15,7 8-13-15,-3 10 26 16,-3 10-5-16,-11 13-5 16,-12 15-13-16,-19 16-2 15,-5 4 11-15,-17-8 0 16,-12-2 19-16,2-10-16 16,-2 2-2-16,4 1-7 15,3-5 4-15,7-15-20 16,3-13-2-16,6-13-4 15,6-7-16-15,0 4 10 0,0 4-12 16,0 2 1 0,2-7-1-16,8-8 2 0,4-7-2 15,-1-7 0-15,-1-6-1 16,1-5 0-16,3-5-4 16,-3 0-18-16,5 0-1 15,-5-2-13-15,-3-5 8 16,-2 1 5-16,-2-1 9 15,-1 2 0-15,1 0 9 16,-6 1 6-16,0 0 1 16,0 1 0-16,0 0 1 15,0 2 14-15,0 1 2 16,-13 0 15-16,-9 16-1 16,-5 27-2-16,-6 37 15 15,2 46-3-15,10 28-5 0,21 13 10 16,6-12-13-16,31-24-13 15,11-17 5-15,-3-16-16 16,-9-24-1-16,-14-17-3 16,-20-15-4-16,-2-4 20 15,-20 7-11-15,-15 8-5 16,-9 2-6-16,-8-9-32 16,-10-3-80-16,13-15-266 15,12-10-675-15</inkml:trace>
  <inkml:trace contextRef="#ctx0" brushRef="#br0" timeOffset="1">25343 8769 1275 0,'0'0'581'0,"0"0"-364"16,0 0-61-16,-13 108 23 15,13-53-31-15,0 2-72 16,5-8-40-16,1-10-22 16,0-11-3-16,-4-14-5 15,2-8-4-15,-2-6 19 0,-2-7 38 16,4-16 34-16,3-10-75 16,-1-10-14-16,4-6-4 15,-2-6-1-15,5-3-1 16,5 2-4-16,-5 2 6 15,3 11 1-15,-7 14 1 16,1 19-2-16,0 10-11 16,-3 31-12-16,5 16 23 15,-4 8 9-15,3 1 18 16,1-6-11-16,-4-12-14 0,-2-17 4 16,11-17-6-1,-1-4 1-15,3-25-9 0,2-13 7 16,1-8-77-16,1-2 7 15,-2 1 38-15,-5 10 21 16,-1 14 6-16,1 19 4 16,-7 8-22-16,1 32 24 15,0 13 32-15,-3 6 3 16,1-3-16-16,-2-9-19 16,17-25-115-16,-3-11-529 15,3-7-993-15</inkml:trace>
  <inkml:trace contextRef="#ctx0" brushRef="#br0" timeOffset="2">26017 8654 1073 0,'0'0'722'16,"0"0"-499"-16,-31 124 55 15,23-53-41-15,1-6-51 16,7-17-104-16,0-26-50 15,13-11-31-15,12-9 0 16,3-12 18-16,3-27-10 16,-4-12-8-16,-8-5-1 15,-9 2 12-15,-10 7 7 16,-6 13 19-16,-17 13-22 16,-1 15-16-16,-7 11-76 15,8 13-250-15,8 1-689 0</inkml:trace>
  <inkml:trace contextRef="#ctx0" brushRef="#br0" timeOffset="3">26410 8610 983 0,'0'0'572'16,"0"0"-219"-16,0 0-89 15,0 0-52-15,0 0-21 0,0 0-21 16,0 0-47-16,-56 37-34 16,31-13 16-16,6 3-26 15,-1 0-29-15,20-3-37 16,0-3-13-16,14-3 0 15,13 1 5-15,4-1 4 16,-2 1-8-16,-10 6 7 16,-9 1-7-16,-10 5 13 15,-6-1 34-15,-17-3 0 16,0-7-48-16,11-20-85 16,10-3-500-16,2-20-772 0</inkml:trace>
  <inkml:trace contextRef="#ctx0" brushRef="#br0" timeOffset="4">26591 8451 1395 0,'0'0'512'16,"11"112"25"-16,-5 3-192 16,-6 15-81-16,0-21-127 15,0-36-73-15,0-39-50 16,0-19-14-16,0-15-158 15,8 0-422-15,3-6-464 0</inkml:trace>
  <inkml:trace contextRef="#ctx0" brushRef="#br0" timeOffset="5">26498 8739 1972 0,'0'0'627'16,"0"0"-372"-16,110-43-104 15,-44 18-104-15,11-9-47 16,-26 9-342-16,-7 1-1347 0</inkml:trace>
  <inkml:trace contextRef="#ctx0" brushRef="#br0" timeOffset="6">27199 8829 755 0,'0'0'720'16,"0"0"-407"-16,0 0-45 0,0 0-56 16,0 0-55-1,0 0-26-15,0 0-28 0,85 24-17 16,-40-45-32-16,1-9-18 15,1-7-15-15,-9-3-8 16,-3-2-4-16,-17 4 0 16,-11 3-9-16,-7 6-16 15,0 6-16-15,-23 9 1 16,-4 13 0-16,-4 4 8 16,-4 39 11-16,0 31 12 15,16 23 6-15,13-4 21 16,6-22-2-16,12-27 2 15,11-26-26-15,8-6-1 16,10-9-57-16,28-22-217 0,-9-13-305 16,-7-6-286-16</inkml:trace>
  <inkml:trace contextRef="#ctx0" brushRef="#br0" timeOffset="7">27737 8612 1207 0,'0'0'615'16,"0"0"-239"-16,12 117-43 16,9-68-80-16,8-3-118 15,2-13-78-15,0-10-38 16,4-16-19-16,0-7-73 16,12-31-227-16,-13-4-364 15,-3-4-323-15</inkml:trace>
  <inkml:trace contextRef="#ctx0" brushRef="#br0" timeOffset="8">27919 8649 1485 0,'-60'80'658'16,"4"3"-288"-16,4-5-85 16,25-26-131-16,23-27-111 15,4-6-43-15,19-19-272 16,10 0-429-16,6-14-614 0</inkml:trace>
  <inkml:trace contextRef="#ctx0" brushRef="#br0" timeOffset="9">28332 8602 681 0,'0'0'365'0,"0"0"-55"16,0 0-72-16,0 0 0 16,0 0-47-16,0 0-28 15,0 0-33-15,-114 45-19 16,71 47 57-16,6-4 6 16,12-15-44-16,15-31-61 15,10-24-38-15,0-6-31 16,0-4-5-16,16-8-20 15,3-10-13-15,5-22-15 16,5-11-52-16,-4-8 19 16,0-1 16-16,-6 2-23 0,-3 7 13 15,-8 14 21 1,-3 15 28-16,-5 14 19 0,0 19-28 16,0 24 40-16,0 10 40 15,0 2 7-15,0-7-22 16,2-11-25-16,10-19-68 15,11-20-285-15,-5-17-235 16,1-9-323-16</inkml:trace>
  <inkml:trace contextRef="#ctx0" brushRef="#br0" timeOffset="10">28483 8563 97 0,'0'0'720'0,"0"0"-219"15,0 0-356-15,0 0 170 0,6 101-42 16,-6-43-5-1,0 1-55-15,0-5-49 0,0-11-58 16,0-17-52-16,0-12-26 16,0-14-10-16,0-7 12 15,6-21-30-15,7-11-87 16,-1-6-99-16,7-4-12 16,-3 1-33-16,3 6 105 15,-5 11 112-15,-1 18 14 16,-3 13 53-16,0 31 41 15,-8 14 79-15,3 12 10 16,-3 4-8-16,-2-15-87 16,6-4-50-16,-2-19-38 15,4-19-23-15,5-7-89 16,3-29-34-16,5-12-122 0,8-8 1 16,0-3 34-1,-2 5 204-15,-1 14 29 0,-5 16 123 16,-8 20 41-16,-3 14-39 15,-8 28 34-15,-2 11-58 16,0 19-101-16,4-15-249 16,-2-14-1217-16</inkml:trace>
  <inkml:trace contextRef="#ctx0" brushRef="#br0" timeOffset="11">29016 9228 1646 0,'0'0'703'16,"15"135"-321"-16,-11-100-100 15,-2-13-102-15,2-4-96 16,-2-9-44-16,-2-6-7 16,4-3 1-16,-4-28 22 15,0-12-56-15,0-26-3 16,0-30-99-16,0-31 35 15,0-12 2-15,0 12-10 16,0 33-31-16,8 39-9 16,7 24-21-16,4 18 35 15,1 9 43-15,3 4 25 0,-2 17 24 16,-7 18 9 0,-8 12 138-16,-6 2 58 0,-14 2-20 15,-11-8-81-15,-2-11-47 16,2-14-48-16,19-29-131 15,6-17-467-15,2-15-1152 0</inkml:trace>
  <inkml:trace contextRef="#ctx0" brushRef="#br0" timeOffset="12">29328 8403 1239 0,'0'90'664'15,"0"24"-134"-15,4 18-21 16,3-14-260-16,-1-37-89 0,0-30-93 16,-2-26-67-16,2-18-45 15,9-7-253-15,1-11-469 16,-1-9-588-16</inkml:trace>
  <inkml:trace contextRef="#ctx0" brushRef="#br0" timeOffset="13">29564 8804 719 0,'0'0'922'0,"0"0"-592"15,0 0 25 1,0 0-89-16,0 0-96 0,0 0-96 15,85-55-41-15,-60 25-19 16,-7-7-14-16,1-1-3 16,-9 1-56-16,-4 6 22 15,-6 11 1-15,-2 12 36 16,-21 8-11-16,-12 39 11 16,-8 32 88-16,6 25 59 15,8-3 1-15,23-21-45 16,6-29-58-16,4-26-45 15,16-9-13-15,32-13-227 16,-6-15-127-16,-1-11-526 0</inkml:trace>
  <inkml:trace contextRef="#ctx0" brushRef="#br0" timeOffset="14">29932 8531 1134 0,'0'0'588'15,"0"0"-285"-15,0 0-67 16,0 0-61-16,0 0 3 16,0 0 10-16,0 0 24 15,-48-9-97-15,24 23-16 16,-1 4 4-16,6 3-23 16,9 3-39-16,10 3-41 15,12 3 0-15,17 3 1 0,4 5 9 16,0 4-9-16,-14 0 5 15,-13-3-6-15,-6-4 6 16,-25-7-6-16,-16-14-5 16,4-8-224-16,4-6-827 0</inkml:trace>
  <inkml:trace contextRef="#ctx0" brushRef="#br0" timeOffset="15">30606 8692 1266 0,'0'0'401'0,"0"0"-60"0,0 0-82 16,0 0-74-1,8-76-75-15,-8 63-55 0,0 6-15 16,0 4 2-16,-8 3-18 16,-17 13 0-16,-16 26 4 15,-15 32 39-15,2 2 29 16,13-2-9-16,16-10-40 15,19-22-39-15,6-9-8 16,4-6-32-16,21-21-42 16,12-9-73-16,6-28-26 15,7-16 2-15,-3-6 18 16,-9-1 60-16,-14 6 61 16,-7 10 32-16,-13 18 16 15,-4 22 92-15,-4 21-5 16,-8 47-31-16,-1 5 49 0,1-3-30 15,12-11-55-15,0-28-36 16,25-16-209-16,-3-5-521 16,3-9-710-16</inkml:trace>
  <inkml:trace contextRef="#ctx0" brushRef="#br0" timeOffset="16">30837 8716 401 0,'0'0'1097'0,"0"0"-486"16,0 0-342-16,0 0-61 15,0 0 30-15,29 95-60 16,-23-52-69-16,1-3-47 16,-7-9-34-16,2-12-13 15,-2-11-4-15,0-8 10 16,0-9 28-16,0-17-40 16,0-11-9-16,6-11-10 0,19-6 8 15,10-2-47-15,2 3-59 16,2 6-87-16,5 12-151 15,-9 12-412-15,-14 13-737 0</inkml:trace>
  <inkml:trace contextRef="#ctx0" brushRef="#br0" timeOffset="17">31172 8745 1066 0,'0'0'737'0,"0"0"-341"16,0 0-113-16,0 0-83 15,0 0-53-15,0 0-65 16,0 0-32-16,70-2-16 16,-49-16-17-16,-2-6-1 15,-5-2-2-15,-8 0 0 16,-6 1-6-16,0 11-1 16,-16 8-7-16,-13 8 0 15,-14 39 24-15,1 31 72 16,11 1 44-16,13-2-26 15,18-16-34-15,16-23-53 16,11-8-27-16,14-11-44 16,15-23-246-16,-4-17-461 15,-13-8-1393-15</inkml:trace>
  <inkml:trace contextRef="#ctx0" brushRef="#br0" timeOffset="18">31933 8517 654 0,'0'0'557'0,"0"0"-276"16,0 0-10-16,0 0-59 0,0 0-37 15,0 0-34-15,0 0-3 16,-4-16-1 0,20 5-42-16,5-3-56 0,8-1-11 15,2-2 19-15,0 3 0 16,0 3-6-16,-2 6-25 16,0 5 12-16,-4 10-13 15,-5 33 17-15,-7 27 37 16,-13 32 8-16,-21 6 10 15,-14-13 9-15,2-26-30 16,0-31-20-16,8-8-7 16,-6-3-7-16,-4-7-7 15,2-3-8-15,8-14-5 0,8-3-12 16,11-21 0 0,6-9-41-16,13-3-11 0,18-2-19 15,10 11 21-15,0 9 38 16,5 14 10-16,-1 2 2 15,-6 21 2-15,-1 6 26 16,-9 0-16-16,-7-2 0 16,-3-11-12-16,-7-5-247 15,-3-10-656-15</inkml:trace>
  <inkml:trace contextRef="#ctx0" brushRef="#br0" timeOffset="19">33028 9095 469 0,'0'0'723'16,"0"0"-236"-16,0 0-130 15,-33 93-89-15,9-68-140 16,-1-5-128-16,2-10-650 0</inkml:trace>
  <inkml:trace contextRef="#ctx0" brushRef="#br0" timeOffset="20">32565 8536 1162 0,'0'0'706'0,"0"0"-218"16,0 0-233-16,0 0-89 0,0 0 2 15,-35 108-35 1,29-51-49-16,6 2-55 0,0-1-11 15,0-10-18-15,0-10-10 16,0-13-110-16,0-17-158 16,0-8-298-16,4 0-147 0</inkml:trace>
  <inkml:trace contextRef="#ctx0" brushRef="#br0" timeOffset="21">32386 8551 1461 0,'0'0'569'0,"0"0"-211"16,0 0-59-16,0 0-138 15,0 0-118-15,0 0-31 16,138-45-6-16,-74 49-5 15,0 19 0-15,-6 9-1 16,-12 10 7-16,-13 9 2 16,-19 2 5-16,-14-1 44 15,-21-4 146-15,-24-8 32 16,-11-7-74-16,-6-9-81 16,2-10-51-16,19-10-30 15,22-4-36-15,17-9-265 16,2-4-700-16</inkml:trace>
  <inkml:trace contextRef="#ctx0" brushRef="#br0" timeOffset="22">32518 8893 616 0,'0'0'719'0,"0"0"-334"16,0 0-78-16,0 0-77 15,0 0-92-15,0 0-59 16,0 0-24-16,0 0-23 0,0 0-20 16,0 0-10-16,0 0-1 15,0 0 5-15,0 0-4 16,0 0-1-16,0 0 14 15,0 0 3-15,0 0 4 16,0 0-1-16,0 0-1 16,0 0-1-16,0 0-18 15,0 0 23-15,0 0-13 16,0 0-2-16,0 0-9 16,-2 0 6-16,-4 0-4 15,-1 0 4-15,-3 0-5 16,2 0 6-16,0 0 1 15,-1 1-7-15,3 0 9 16,0 1-10-16,0-1 2 0,2 1-2 16,1-2 1-16,-1 1 5 15,2-1-6-15,-2 0 0 16,2 0 1-16,2 0 5 16,0 0-5-16,0 0-1 15,0 0 7-15,0 0-5 16,0 0-2-16,0 0-7 15,0 0-4-15,8 0-12 16,5 2 21-16,5-1 2 16,3-1 0-16,-2 0 0 15,-5 0-109-15,3 0-119 16,-5-4-324-16,-6-6-1216 0</inkml:trace>
  <inkml:trace contextRef="#ctx0" brushRef="#br0" timeOffset="23">25465 9775 949 0,'0'0'542'16,"0"0"-147"-16,0 0-4 15,0 0-99-15,0 0-159 16,0 77-11-16,0-21 38 15,4 10-48-15,0-2-59 16,-4-16-13-16,2-1-19 16,-2-15-4-16,0-11-10 15,0-11 1-15,0-8-8 16,0-2 0-16,0-13 0 0,0-15-4 16,0-10-13-1,4-12-10-15,3-8-33 0,7-3 15 16,3-3 17-16,1 6 9 15,-3 12 2-15,-1 16 16 16,-2 21 0-16,1 11-23 16,-1 42 24-16,1 9 33 15,-1 11 7-15,-4 1 5 16,-1-17-22-16,-1-5-13 16,4-16-10-16,-4-19-6 15,5-8-26-15,1-24-13 16,9-20-101-16,-3-9-17 15,1-5 68-15,2 2 66 16,-7 9 29-16,-2 15 10 16,-1 18 53-16,1 14-8 0,1 34 6 15,3 34 26 1,-1 1-30-16,-3-3-24 0,0-15-33 16,7-27-136-16,0-8-507 15,1-11-1040-15</inkml:trace>
  <inkml:trace contextRef="#ctx0" brushRef="#br0" timeOffset="24">26197 9836 1054 0,'0'0'367'0,"0"0"-66"15,0 0-120-15,0 0-30 16,0 0-61-16,0 0-33 16,0 0 14-16,0-70 21 15,-11 70-45-15,-7 20-26 16,-7 15 7-16,-10 25 59 16,2-1 36-16,2 4-23 15,4-4-16-15,14-18-46 16,11-7-35-16,2-15-3 15,2-17-37-15,19-3 15 16,4-24-81-16,2-15-61 16,-2-9-23-16,1-7 20 15,-11 1-42-15,-3 8-55 0,-6 8 73 16,-1 19 118-16,-5 19 72 16,0 8 2-16,0 32 94 15,0 10 29-15,0 6 24 16,0-1-52-16,0-9-75 15,8-20-21-15,4-12-335 16,1-13-314-16</inkml:trace>
  <inkml:trace contextRef="#ctx0" brushRef="#br0" timeOffset="25">26343 9780 730 0,'0'0'722'16,"0"0"-408"-16,11 72-17 0,-5-21-53 15,-4 6-34-15,2-4-74 16,-2-6-60-16,-2-15-45 16,4-16-22-16,-2-12-9 15,5-4-12-15,-1-26-27 16,4-9-141-16,3-9-38 16,3-6 50-16,-1-1 27 15,3 6 72-15,-1 10 69 16,-1 19 111-16,-1 16 45 15,1 13 31-15,-8 24 7 16,5 8-36-16,-7 1-28 16,4-7-69-16,-1-10-61 0,11-25-56 15,-7-4-274 1,1-10-538-16</inkml:trace>
  <inkml:trace contextRef="#ctx0" brushRef="#br0" timeOffset="26">26687 9823 1243 0,'0'0'653'16,"12"72"-132"-16,-4-19-250 15,5 5-78-15,3-7-110 16,3-11-83-16,-1-24-72 16,5-13-303-16,-8-3-566 0</inkml:trace>
  <inkml:trace contextRef="#ctx0" brushRef="#br0" timeOffset="27">26974 9823 990 0,'-31'105'1155'0,"-6"32"-473"16,-1 21-193-16,9-14-277 16,19-48-122-16,8-34-90 15,2-31-63-15,6-21-437 16,0-10-696-16</inkml:trace>
  <inkml:trace contextRef="#ctx0" brushRef="#br0" timeOffset="28">27575 9856 681 0,'0'0'906'0,"0"0"-564"0,-2 72 2 16,2-22-39-16,7 5-77 15,1 1-93-15,2-5-53 16,-4-10-33-16,-2-14 11 16,-1-10-21-16,-3-17-15 15,0-3-3-15,0-27-6 16,0-13-15-16,-3-23-18 15,3 3 5-15,0-2-2 16,13 3 3-16,5 18-11 16,1 5 22-16,2 15-59 15,6 16-73-15,-1 8-118 16,5 8-61-16,9 27-184 0,-13-1-87 16,-3-3-339-16</inkml:trace>
  <inkml:trace contextRef="#ctx0" brushRef="#br0" timeOffset="29">27900 9965 950 0,'0'0'603'0,"0"0"-113"16,0 0-198-16,0 0-47 16,0 0-90-16,0 0-64 15,0 0-49-15,21 35-6 16,-5-42-20-16,5-11-7 16,2-7-7-16,-5-7-1 15,-5 0 4-15,-7 1-5 16,-6 5 0-16,0 9 10 15,-15 17 5-15,-14 6 9 16,-12 42 32-16,-2 28 20 16,12 2 33-16,6-8-31 0,19-14-33 15,6-26-45 1,12-3-2-16,13-9-77 0,31-23-156 16,-5-18-312-16,-5-8-369 0</inkml:trace>
  <inkml:trace contextRef="#ctx0" brushRef="#br0" timeOffset="30">28239 9881 1043 0,'0'0'530'15,"0"0"-223"-15,0 0-82 0,0 0-52 16,0 0-31-1,0-76-44-15,0 68-2 0,0 8-3 16,-10 0-11-16,-7 18-38 16,-2 19 7-16,-7 22 67 15,-3 2 16-15,4 4-23 16,2-2-45-16,17-19-42 16,0-5-24-16,6-17 0 15,4-19-25-15,10-5 11 16,9-28-29-16,2-14-76 15,4-10-6-15,-4-4 12 16,-7 1-28-16,-3 12 38 0,-5 14 63 16,-4 19 40-1,-2 12 19-15,-4 19 18 0,0 17 21 16,0 5-28-16,0-2-30 16,0-9-4-16,9-20-200 15,3-10-420-15,0-2-228 0</inkml:trace>
  <inkml:trace contextRef="#ctx0" brushRef="#br0" timeOffset="31">28369 9776 525 0,'0'0'548'16,"13"-77"-239"-16,-7 39 44 15,0 12 126-15,0 20-150 16,-2 20-135-16,-2 53 18 16,-2 38-19-16,0 15-36 15,5-15-66-15,-3-32-65 16,4-36-26-16,8-16-265 0,-5-7-572 15,3-9-1116-15</inkml:trace>
  <inkml:trace contextRef="#ctx0" brushRef="#br0" timeOffset="32">29089 9961 1167 0,'0'0'688'15,"0"120"-297"-15,8-11-27 16,8 12-96-16,-3-21-109 16,-1-32-104-16,-10-36-40 15,2-17-15-15,-2-6-12 16,3-9-174-16,-3-23-200 15,-2-13-355-15,0-7-365 0</inkml:trace>
  <inkml:trace contextRef="#ctx0" brushRef="#br0" timeOffset="33">29012 10030 700 0,'0'0'635'0,"0"0"-229"16,0 0-28-16,0 0-84 15,0 0-132-15,0 0-103 16,31-88-41-16,15 74 5 15,-1 0 63-15,3 7-1 16,-5 5-22-16,-2 2-30 16,-12 0-5-16,-14 5-11 15,-9 8 8-15,-6 4 57 16,-12 8 58-16,-13 3-27 16,-4 0-48-16,2-2-41 15,4-5-24-15,11-7-19 16,12-11-171-16,6-3-419 15,13-2-364-15</inkml:trace>
  <inkml:trace contextRef="#ctx0" brushRef="#br0" timeOffset="34">29490 9914 1264 0,'0'0'614'16,"0"0"-91"-16,0 0-204 15,59 91-32-15,-46-59-100 16,-7-1-42-16,0-6-58 15,-6-6-28-15,0-9-31 16,0-7-5-16,-12-3-10 16,2-13-13-16,1-12-6 15,5-6-46-15,4-8-43 16,0-2-42-16,19 2-48 16,6 3-40-16,4 10-23 15,2 5 21-15,0 6-51 0,-3 7-102 16,-3 3 16-16,-2 5 221 15,-9 0 143-15,-1 3 180 16,-3 14 156-16,-8 11 151 16,-2 6-150-16,0 12-32 15,0 1-72-15,0 0-77 16,0-10-97-16,11-15-39 16,7-21-19-16,7-7 4 15,0-33 3-15,-2-14-7 16,-7-6 0-16,-16 2 11 15,0 12 22-15,-21 17 13 16,-5 17-31-16,1 11-16 0,8 19-102 16,11 7-527-16,6-2-1004 0</inkml:trace>
  <inkml:trace contextRef="#ctx0" brushRef="#br0" timeOffset="35">30037 9621 163 0,'0'0'1889'0,"0"0"-1348"15,0 0-283-15,0 0-31 16,0 115 31-16,0-46-99 16,0-5-59-16,0-10-38 0,-6-20-7 15,0-5-19 1,4-7-16-16,2-13-20 0,2-9-31 15,23-10-8-15,14-14-38 16,6 1-55-16,1 3-25 16,-7 12 75-16,-4 8 67 15,-12 20 15-15,-15 14 98 16,-8 8 39-16,-8 1-17 16,-25-6-24-16,-10-3-35 15,-5-12-31-15,3-11-19 16,-1-11-11-16,15 0-60 15,23-25-107-15,8-2-397 16,0-3-484-16</inkml:trace>
  <inkml:trace contextRef="#ctx0" brushRef="#br0" timeOffset="36">30498 9681 1360 0,'0'0'648'0,"0"0"-398"0,4 124 99 16,3-14-29-16,-5 11-142 15,2-18-76-15,-4-36-63 16,2-34-33-16,2-14-6 15,-2-4-9-15,8-7-58 16,9-8-304-16,0-14-286 16,-1-9-357-16</inkml:trace>
  <inkml:trace contextRef="#ctx0" brushRef="#br0" timeOffset="37">30734 10028 838 0,'0'0'595'15,"0"0"-273"-15,0 0-7 16,0 0-91-16,0 0-86 16,0 0-37-16,0 0 16 15,56 8-9-15,-40-20-31 16,3-4-36-16,-3-3-19 15,-1-3-13-15,-5-3-9 16,-1 0 0-16,-9 1 8 16,0 5-8-16,-9 6-9 15,-9 10-9-15,-11 3 18 16,-6 27 4-16,-3 13 20 0,7 11 6 16,9 4-16-16,9-5-14 15,13-11-5-15,6-10-14 16,19-16-125-16,10-13-97 15,9-1-128-15,3-24-111 16,-3-8 254-16,-3-7 73 16,-6 0 131-16,-10-1 22 15,-6 3 103-15,-7 6 62 16,-6 12 39-16,-2 13 85 16,-4 7-4-16,0 21-195 15,0 18 80-15,-10 10-29 16,4 4-11-16,0-4-48 15,6-13-68-15,0-13-14 16,0-16-18-16,6-7-82 16,10-9 12-16,3-19-48 0,2-11-20 15,1-4-25-15,3-3 72 16,-2 3 92-16,-9 4 17 16,3 14 70-16,-11 16 93 15,-4 9 9-15,2 19-90 16,-4 21 52-16,0 12-44 15,0 2-8-15,0-8-42 16,2-12-40-16,9-14-82 16,1-17-103-16,7-3 19 15,3-23 58-15,3-10 57 16,0-4 26-16,0-5 25 16,0 6 0-16,-7 6 12 0,-1 13 39 15,-7 17 36-15,-4 6-28 16,-4 26 48-16,3 12-45 15,-3 4-25-15,4 3-37 16,0-14-188-16,4-15-560 0</inkml:trace>
  <inkml:trace contextRef="#ctx0" brushRef="#br0" timeOffset="38">31633 9826 1227 0,'0'0'590'0,"0"0"-305"16,0 0-39-16,0 0-88 16,0 0-67-16,0 0-31 15,0 0 7-15,13-21-11 16,-16 21 18-16,-9 0-16 15,-7 6 24-15,-3 8 14 16,3 5-3-16,11 3-42 16,8 4-42-16,0-1-9 15,25-2 0-15,2 2 2 16,4-3-1-16,-5-1 4 16,-13 0 10-16,-11-6 56 0,-2-1 46 15,-15-3-30 1,-11-2-55-16,-8-6-32 0,10-3-349 15,5 0-1112-15</inkml:trace>
  <inkml:trace contextRef="#ctx0" brushRef="#br0" timeOffset="39">25705 10797 487 0,'0'0'735'0,"0"0"-340"0,0 0-41 15,0 0-94-15,0 0-26 16,0 0-30-16,0 0-34 16,-85-56-67-16,48 62-3 15,-9 14-24-15,7 6-2 16,0 7-14-16,12 1-36 15,14-2-9-15,13-2-15 16,7-8-7-16,30-5-31 16,12-3-16-16,11-1 11 15,0 3 28-15,-10 6-2 16,-15 7 17-16,-23 9 5 16,-12 1 18-16,-22 1 50 0,-15-7-4 15,-5-8-37 1,11-13-32-16,13-19-182 0,11-17-644 15,7-11-752-15</inkml:trace>
  <inkml:trace contextRef="#ctx0" brushRef="#br0" timeOffset="40">25887 10718 1629 0,'0'0'516'16,"24"139"-57"-16,-11-25-252 15,-7 0-22-15,-2-23-118 16,-4-37-53-16,0-28-14 16,2-6-190-16,4-7-369 15,1-8-527-15</inkml:trace>
  <inkml:trace contextRef="#ctx0" brushRef="#br0" timeOffset="41">25729 11025 1166 0,'0'0'769'16,"0"0"-288"-16,0 0-273 15,0 0-92-15,0 0-28 16,104-10-40-16,-48 2-47 16,8-5-1-16,-6-2-95 0,-5 0-71 15,-5-2 81-15,-11-1 18 16,-8-3 43-16,-4 2 24 15,-9-2 19-15,-7 2-1 16,-3 1 24-16,-6 7 47 16,0 7 54-16,-13 4-14 15,-11 21-52-15,-14 33-8 16,-9 29 33-16,6-2 1 16,10-6-41-16,18-18-34 15,13-26-10-15,0-7-18 16,13-8-14-16,9-16-17 15,5-6-34-15,6-27-43 16,0-10-59-16,-2-10-42 16,-2 0-16-16,-6 2-72 0,-9 8 62 15,-1 14 156 1,-9 17 79-16,-4 12 152 0,0 18-12 16,0 20 33-16,0 7-63 15,0 0-43-15,0-3-40 16,0-15-27-16,6-17-208 15,9-10-375-15,1 0-495 0</inkml:trace>
  <inkml:trace contextRef="#ctx0" brushRef="#br0" timeOffset="42">26432 11015 550 0,'0'0'815'16,"0"0"-287"-16,0 0-198 15,44 111-60-15,-34-65-54 0,-4-7-74 16,-4-9-30-1,-2-11-42-15,0-11-13 0,0-8 18 16,-2-8 27-16,-2-19-50 16,4-12-36-16,0-11-1 15,10-9-14-15,11-2 10 16,4 2-11-16,0 12-9 16,2 8 8-16,-1 6-188 15,-3 10-416-15,-4 6-373 0</inkml:trace>
  <inkml:trace contextRef="#ctx0" brushRef="#br0" timeOffset="43">26833 10671 459 0,'0'0'1418'16,"0"79"-878"-16,0 2-163 16,2 25-78-16,5-6-113 15,-3-22-95-15,-4-31-70 16,2-23-21-16,2-3-189 15,0-7-404-15,-4-7-383 0</inkml:trace>
  <inkml:trace contextRef="#ctx0" brushRef="#br0" timeOffset="44">26755 11071 765 0,'0'0'1527'16,"0"0"-1005"-16,0 0-316 0,0 0-109 15,115-79-97-15,-71 58-240 16,-9 3-847-16</inkml:trace>
  <inkml:trace contextRef="#ctx0" brushRef="#br0" timeOffset="45">27414 10974 409 0,'0'0'553'16,"0"0"-229"-16,0 0-43 16,0 0-36-16,0 0-58 15,0 0-50-15,0 0-29 16,-8-21-19-16,8 36-39 15,0 11 51-15,-2 8 42 16,2 3-28-16,0 5-17 0,0-5-13 16,0-5-31-16,2-10-21 15,6-8-21-15,-2-9-12 16,7-5 9-16,-1-3-4 16,7-15 1-16,-1-5 5 15,-3-3-10-15,6 4 5 16,-13 7 3-16,-2 9-9 15,4 6 0-15,-1 4-21 16,3 13 21-16,5 0 0 16,1-2 1-16,5-6-1 15,-5-9 1-15,-3-2 8 16,-3-19 6-16,-1-7 21 16,-11-4 24-16,0-3-15 0,-4 4-39 15,-9 2-6 1,13-6-168-16,0 10-353 0,0 0-492 0</inkml:trace>
  <inkml:trace contextRef="#ctx0" brushRef="#br0" timeOffset="46">27927 10472 1647 0,'0'0'736'16,"0"86"-484"-16,0 49 56 15,-15 40-18-15,-9 17-92 16,-5-16-83-16,4-53-62 16,12-42-53-16,9-36-2 15,4-26-181-15,13-6-559 0,-1-11-689 0</inkml:trace>
  <inkml:trace contextRef="#ctx0" brushRef="#br0" timeOffset="47">28508 10885 1220 0,'0'0'564'0,"0"0"-186"15,0 0-46-15,0 0-49 16,0 0-63-16,0 0-77 15,0 0-53-15,-19-11-40 16,25 11-22-16,17 0-20 16,8 0 12-16,12 0-9 15,11 0-4-15,2 0-6 16,-2-1-1-16,-1-5-1 16,-9-1-8-16,-9 0 9 15,-10 0 0-15,-7 3 11 16,-9 1-10-16,-5 3 7 15,-4 0-7-15,-4 11 11 16,-17 17 11-16,-24 23 58 0,-1 5-2 16,-12 6-22-16,9 1-18 15,11-19-7-15,3-1-19 16,17-17-12-16,9-10-1 16,9-13-46-16,25-10-158 15,6-14-380-15,4-3-386 0</inkml:trace>
  <inkml:trace contextRef="#ctx0" brushRef="#br0" timeOffset="48">29144 10836 1425 0,'0'0'637'16,"0"0"-380"-16,0 0 41 15,0 100 2-15,0-42-109 0,0 2-72 16,-6-2-71 0,2-8-24-16,4-14-24 0,0-13-6 15,10-21-197-15,9-2-456 16,0-5-223-16</inkml:trace>
  <inkml:trace contextRef="#ctx0" brushRef="#br0" timeOffset="49">29363 10915 1392 0,'0'0'581'0,"0"0"-395"16,0 0 95-16,-12 109-19 0,6-57-52 16,2 4-84-1,4-12-51-15,14-12-59 0,13-19-7 16,14-13-8-16,7-25 12 15,-5-21-4-15,-5-10 6 16,-20-3 35-16,-18 0 84 16,-6 12-23-16,-25 11-63 15,-6 16-42-15,-5 12-6 16,18 8-97-16,11 16-434 16,13-1-835-16</inkml:trace>
  <inkml:trace contextRef="#ctx0" brushRef="#br0" timeOffset="50">29727 10820 1239 0,'0'0'637'0,"0"0"-242"15,0 0-86-15,0 0-99 16,-8 78 40-16,-6-25-42 15,1 10-54-15,7-3-78 16,6-22-37-16,16-7-33 16,20-22 2-16,3-11-2 15,2-29-6-15,-6-14 6 16,-20-7 10-16,-15-2 38 16,-8 8-19-16,-30 10-17 0,-1 17-18 15,12 17-28 1,15 2-309-16,12 8-1227 0</inkml:trace>
  <inkml:trace contextRef="#ctx0" brushRef="#br0" timeOffset="51">30571 10896 804 0,'0'0'704'0,"0"0"-357"16,0 0-34-16,0 0-57 15,0 0-66-15,0 0-66 16,35-90-23-16,-33 71-14 16,-2 3-14-16,0 0-13 15,-8 5-6-15,-9 5-3 16,-4 6-15-16,-12 5 6 0,2 25-6 16,-2 27 40-16,-2 31-6 15,10 23-4-15,9 2-9 16,14-20-34-16,2-31-16 15,0-25-7-15,0-9-9 16,0 1-22-16,2-6-127 16,2-6-354-16,-2-10-220 15,-2-7-689-15</inkml:trace>
  <inkml:trace contextRef="#ctx0" brushRef="#br0" timeOffset="52">30186 11189 1844 0,'0'0'549'0,"0"0"-342"0,0 0-121 15,0 0-22-15,93 0-30 16,-33 0-16-16,6-2-17 16,0-6-1-16,-8-2 0 15,-6 1-6-15,-19 2 0 16,-6 1 6-16,-8 0 1 15,-5-2 0-15,-2 0-1 16,1-5 6-16,-3-2 4 16,-2-4-10-16,-1-1 0 15,-3-1 0-15,-4 1 5 0,-4 4 4 16,-9 6-8-16,-12 10 8 16,-6 5 22-16,0 24 32 15,0 14 25-15,7 12-3 16,11 1-28-16,13-6-37 15,6-10-20-15,19-13-17 16,8-16-180-16,25-14-164 16,-14-15-398-16,-3-6-541 0</inkml:trace>
  <inkml:trace contextRef="#ctx0" brushRef="#br0" timeOffset="53">30982 11067 1328 0,'0'0'551'0,"0"0"-322"15,0 0-82-15,0 0-76 16,0 0-44-16,0 0-14 16,12-76-2-16,-12 72 5 15,0 4 46-15,-10 9-32 16,-9 19 27-16,-12 15 77 15,3 13 51-15,1 5-48 16,4-2-40-16,15-8-68 16,8-16-15-16,0-15-14 15,18-20-7-15,9-3-31 16,6-29-128-16,4-12-38 16,-10-7 107-16,0-2 82 0,-8 4 6 15,-7 6-4 1,-4 13 13-16,-8 19 9 0,0 11 28 15,0 17 4-15,0 20 35 16,-2 5-23-16,-2 1-21 16,4-7-32-16,0-11-1 15,13-19-239-15,5-6-314 16,3-4-350-16</inkml:trace>
  <inkml:trace contextRef="#ctx0" brushRef="#br0" timeOffset="54">31302 10836 654 0,'0'0'1067'0,"0"0"-432"0,0 0-292 16,0 0-189-1,0 101 50-15,-10-5-55 0,0-3-73 16,1-18-25-16,3-27-51 16,2-22-6-16,4-4-241 15,0-5-364-15,0-6-233 0</inkml:trace>
  <inkml:trace contextRef="#ctx0" brushRef="#br0" timeOffset="55">31172 11073 1234 0,'0'0'826'15,"0"0"-532"-15,0 0-130 0,0 0-25 16,0 0-56-16,83-25-51 15,-52 13-9-15,-8-2-17 16,-3 6-6-16,-7 8 12 16,-1 3 0-16,-6 24 10 15,0 17 54-15,-1 9-5 16,1 2-6-16,0-5-43 16,4-15-22-16,5-17-20 15,3-18-69-15,5-10 5 16,2-27 33-16,4-12-108 15,-4-5 83-15,-5 3 64 16,-3 8 12-16,-5 17 37 16,-5 18 49-16,-7 9-32 0,0 30-38 15,0 14 5-15,-3 19-21 16,-1-12-193-16,4-16-817 0</inkml:trace>
  <inkml:trace contextRef="#ctx0" brushRef="#br0" timeOffset="56">31743 10991 1317 0,'0'0'859'0,"0"0"-370"16,0 94-156-16,0-43-119 16,0 2-102-16,0-10-63 15,0-11-48-15,0-13 6 0,0-13-7 16,0-6 17-1,8-14-17-15,0-15-34 0,9-10-31 16,1-8-6-16,7-5-29 16,6 1-69-16,6 6-82 15,21 11-113-15,-12 13 74 16,-5 11-809-16</inkml:trace>
  <inkml:trace contextRef="#ctx0" brushRef="#br0" timeOffset="57">32036 11136 377 0,'0'0'1636'15,"0"0"-1039"-15,0 0-260 16,0 0-144-16,0 0-82 16,0 0-57-16,0 0-17 15,52-24-37-15,-23 5-1 16,0-6-62-16,-4-4-10 16,-5-2 5-16,-3-1 7 15,-5 5 46-15,-8 7 15 16,-4 9 1-16,-6 11-1 0,-21 7-14 15,-10 35 14-15,-10 28 58 16,9 3 41-16,7-7-15 16,23-13-26-16,8-22-38 15,12-6-17-15,13-9-3 16,12-16-94-16,25-21-140 16,-4-13-370-16,-12-4-214 0</inkml:trace>
  <inkml:trace contextRef="#ctx0" brushRef="#br0" timeOffset="58">32464 10896 523 0,'0'0'947'16,"0"0"-462"-16,0 0-202 0,0 0-42 15,0 0-71-15,0 0-12 16,0 0 9-16,4-34-14 15,-2 32-30-15,-2-1-28 16,0 0-33-16,4 0-38 16,-4 1-11-16,0 0-12 15,0 1 5-15,0-1-5 16,0 2 7-16,0 0 11 16,0 0 4-16,0 0 4 15,-6 0-3-15,-6 2 7 16,-1 7-1-16,-3 4 6 15,1 1-22-15,3 2 16 16,8 0-22-16,4-1-8 0,10 2 0 16,11 1 0-16,8 2 0 15,0 1 0-15,-9 2 1 16,-9-1-1-16,-11 2 0 16,-6 0 0-16,-23 1 27 15,-9-4-9-15,-3-1-18 16,-6-11-9-16,16-3-309 15,12-6-986-15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8:50.0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1800 10925 880 0,'0'0'766'16,"0"0"-484"-16,0 0-17 15,0 0-26-15,0 0-104 16,0 0-62-16,-53 82-28 16,47-75-28-16,6-4-11 15,-5-2 8-15,5-1-14 16,0 0 12-16,0-6 4 16,0-9 1-16,11-4-17 15,1-2-11-15,1 3 11 0,-1 2 0 16,-2 9 0-16,-4 7-1 15,-3 3 1-15,-3 17 47 16,-3 5 121-16,-9 5-7 16,-11 0-23-16,5-7-65 15,-1-6-73-15,15-23-41 16,4-15-411-16,0-11-860 0</inkml:trace>
  <inkml:trace contextRef="#ctx0" brushRef="#br0" timeOffset="1">2445 10834 494 0,'0'0'765'15,"0"0"-529"-15,0 0 6 16,-14 141 59-16,8-65-41 15,0-2-63-15,1-10-85 16,5-24-57-16,0-1-11 16,0-8 19-16,0-11-14 15,0-11-34-15,0-8 12 16,0-1 33-16,0-12 77 16,0-16-47-16,0-12-69 0,0-20-12 15,0-22-9 1,0-20-8-16,0-2 8 0,7 17-1 15,-3 26-6-15,2 26 7 16,-4 11 1-16,2 5-1 16,-2 5 8-16,2 7-7 15,5 7-1-15,3 40-7 16,17 46 7-16,12 39 27 16,-1 9 0-16,5-23-18 15,-18-42-9-15,-8-39-7 16,1-17-5-16,-1-7 3 15,1-6-8-15,16-25-2 16,5-42 11-16,-2-29 8 16,0-19 0-16,-12 3 0 15,-10 28-28-15,-11 32-23 0,0 24 24 16,-4 19 24-16,3 9 3 16,-5 17 0-16,2 48 0 15,2 47 18-15,-4 22 13 16,6 1 13-16,-2-35-10 15,4-42-32-15,-1-25-2 16,-1-15-42-16,6-12-169 16,1-5-355-16,-1-1-385 0</inkml:trace>
  <inkml:trace contextRef="#ctx0" brushRef="#br0" timeOffset="2">3159 10975 1024 0,'0'0'605'16,"0"75"-96"-16,0-20-207 15,8 6-66-15,2-5-121 16,3-10-82-16,-1-15-33 15,2-13-21-15,1-16-4 16,-1-2 7-16,3-23-25 16,-5-9-70-16,1-9 0 15,-5 2 62-15,-2 2 36 16,-2 9 15-16,-4 10 8 16,2 14 5-16,-2 4 20 0,5 22-18 15,-5 13 23-15,6 7-2 16,-4 8-36-16,8-13-135 15,-4-15-690-15</inkml:trace>
  <inkml:trace contextRef="#ctx0" brushRef="#br0" timeOffset="3">3644 11030 162 0,'0'0'1351'0,"0"0"-982"16,0 0-112-16,0 0-99 15,0 0-86-15,0 0-39 16,0 0-8-16,-18-41 15 15,5 46 8-15,-7 19 7 16,-1 13 58-16,-8 15 62 16,8 7 1-16,1-2-10 15,11-5-85-15,9-13-48 16,0-12-33-16,17-14-27 0,10-13 11 16,10-8 4-16,9-21-30 15,-3-12-157-15,-6-9-78 16,-2-6-84-16,-8-4-180 15,-4-6 7-15,-7 0 294 16,-3 0 240-16,-7 5 101 16,0 12 172-16,-6 15 110 15,0 19 85-15,0 15-203 16,0 30-166-16,-6 52-34 16,-6 40 126-16,5 8 13 15,3-21-63-15,4-36-56 16,0-41-64-16,7-14-21 15,3-9-18-15,8-9-27 16,13-19-1-16,11-44-85 16,-3-8-65-16,-4 3 43 0,-4 9 27 15,-12 27 92 1,-1 12 34-16,-1 15 82 0,-1 25-3 16,-7 23 79-16,1 14 14 15,-8 5-82-15,4-12-90 16,5-9-284-16,-3-18-1085 0</inkml:trace>
  <inkml:trace contextRef="#ctx0" brushRef="#br0" timeOffset="4">4634 11186 747 0,'0'0'609'15,"0"0"-383"-15,0 0-15 16,0 0-4-16,0 0-84 16,0 0-32-16,0 0 2 0,67-16-20 15,-36-8-17-15,-2-5-23 16,-9-5-23-16,3-2 2 16,-11 1-2-16,-7 2-9 15,-5 7 13-15,0 4-4 16,-17 11 39-16,-6 11-3 15,-2 6-2-15,-8 41-6 16,0 30 6-16,13 3 17 16,3-5-10-16,17-14-26 15,6-26-25-15,17-7-4 16,6-8-32-16,10-20-128 16,25-28-196-16,-8-13-381 15,-6-3-282-15</inkml:trace>
  <inkml:trace contextRef="#ctx0" brushRef="#br0" timeOffset="5">5193 10962 601 0,'0'0'723'0,"0"0"-427"15,0 0-101-15,0 0-47 16,-2-80-70-16,2 63-50 15,-7 2-11-15,-3 5-6 16,-2 6 33-16,-7 4 4 16,-4 19-22-16,-14 32 13 15,-6 32 52-15,1 24 30 0,11-7 4 16,15-26-37-16,16-32-57 16,0-26-31-16,10-7-31 15,9-9-24-15,5-8-18 16,18-35-41-16,-7-10-3 15,2-8-34-15,-10-4 24 16,-8 13 59-16,-5 4 67 16,-12 14 1-16,-2 21 32 15,0 13 49-15,-2 24-43 16,-8 21 33-16,-3 11 29 16,7 5-11-16,6-4-21 15,0-11-60-15,6-10-8 16,19-23-138-16,-2-8-227 0,-2-5-594 15</inkml:trace>
  <inkml:trace contextRef="#ctx0" brushRef="#br0" timeOffset="6">5430 10906 165 0,'0'0'1121'15,"0"0"-800"-15,0 0-26 16,0 0-19-16,0 0-52 16,0 0-98-16,0 0-50 15,-62 0-11-15,38 36 22 16,-1 4 11-16,12 3-16 16,3-4-56-16,10-7-26 0,10-7-11 15,11-4-1-15,-2-3 12 16,3-2 2-16,-5 2 19 15,-11 0-8-15,-6 0 29 16,0 0 58-16,-4-2-32 16,-4-7-68-16,-3-10-12 15,9-15-334-15,2-8-659 0</inkml:trace>
  <inkml:trace contextRef="#ctx0" brushRef="#br0" timeOffset="7">5563 11084 1629 0,'0'0'655'0,"6"109"-319"0,-2-53-157 16,-2-22-159-16,2-16-20 16,4-5-325-16,-1-13-833 0</inkml:trace>
  <inkml:trace contextRef="#ctx0" brushRef="#br0" timeOffset="8">5525 10689 1315 0,'0'0'170'16,"0"0"-170"-16,0 0-875 15</inkml:trace>
  <inkml:trace contextRef="#ctx0" brushRef="#br0" timeOffset="9">5751 11156 1260 0,'0'0'400'0,"0"0"-62"15,0 0-29-15,0 0-109 0,0 0-35 16,0 0-38 0,0 0-18-16,35 30-31 0,-14-43-39 15,5-7-16-15,1-7-23 16,2-3 0-16,-6-5-18 16,-9 2-24-16,-7 2 6 15,-7 3 14-15,0 10 12 16,-13 14 9-16,-12 4-7 15,-10 38 8-15,-2 31 10 16,2 5-10-16,14-4 12 16,15-10-12-16,6-24-3 15,2-4-9-15,17-6-26 16,6-20-110-16,8-8-83 16,-2-26-51-16,0-11 36 15,0-9 139-15,-2 1 82 0,-3 9 25 16,1 11 25-16,-6 17 58 15,-2 10 28-15,-3 24 44 16,-1 17 36-16,-7 5-34 16,0 0-17-16,-8-8-78 15,0-10-33-15,0-15-21 16,0-13 4-16,-2-4 22 16,-4-25-23-16,6-13 8 15,0-10 12-15,8-9 1 16,17 1-23-16,6 4-9 15,-2 13-15-15,6 10-89 16,-14 15-398-16,-3 10-1289 0</inkml:trace>
  <inkml:trace contextRef="#ctx0" brushRef="#br0" timeOffset="10">6910 10767 383 0,'0'0'919'16,"0"0"-594"-16,0 0-93 0,0 122 104 15,7-9-29-15,-7 15-72 16,4-6-77-16,-4-30-80 16,0-39-70-16,0-20-8 15,0-14-15-15,0-6-63 16,0-13-185-16,0 0-305 16,0-15-236-16</inkml:trace>
  <inkml:trace contextRef="#ctx0" brushRef="#br0" timeOffset="11">6714 11146 573 0,'0'0'820'16,"0"0"-510"-16,0 0-171 0,0 0-44 16,0 0-29-16,126-42-31 15,-70 26-3-15,0 2 17 16,-7 4-21-16,-7 0-14 15,-13 4-3-15,-11 5 8 16,-10 1 12-16,1 6 10 16,-9 17 48-16,0 13 37 15,0 12-17-15,0 6-26 16,0 0-17-16,0-11-33 16,6-16-33-16,13-23 6 15,7-21-6-15,3-46 110 16,-10-6 10-16,-9 1-26 0,-10 13 41 15,-12 26-29-15,-11 10-64 16,-2 14-42-16,1 23-173 16,11 15-429-16,7 0-1007 0</inkml:trace>
  <inkml:trace contextRef="#ctx0" brushRef="#br0" timeOffset="12">7929 10737 1030 0,'0'0'566'0,"0"0"-207"16,0 0-102-16,0 0-76 15,0 152 58-15,0-33-36 16,0-1-73-16,0-23-67 15,0-37-37-15,0-28-26 16,0-7-6-16,5-3 6 16,-1-6 1-16,-4-12-1 15,0-2-1-15,0-17-13 16,0-10 6-16,0-8-14 16,2-6 21-16,8-4-7 15,9 0-5-15,6 5-4 0,1 7 5 16,10 12-1-1,-1 17 12-15,0 5 0 0,-2 26 0 16,-4 14 0-16,-11 9 1 16,-7 1 18-16,-11-1 26 15,-11-5 39-15,-13-8 21 16,-14-8 1-16,-3-11-64 16,0-12-15-16,4-6-26 15,1-4-2-15,16-15-87 16,14-19-129-16,6 3-347 15,2 3-370-15</inkml:trace>
  <inkml:trace contextRef="#ctx0" brushRef="#br0" timeOffset="13">8357 11230 1018 0,'0'0'410'15,"0"0"-96"-15,0 0-63 16,0 0-94-16,0 0-57 0,0 0-51 15,0 0-18-15,98-13-18 16,-67-8-5-16,-7-6-8 16,-5-3 6-16,-7 1 10 15,-8-1 34-15,-4 5 17 16,-12 7-10-16,-13 14 60 16,-8 6-1-16,-10 39-1 15,10 32 23-15,6 0-12 16,14-3-42-16,13-16-45 15,25-25-38-15,17-11-1 16,36-24-198-16,-3-20-366 16,-11-13-670-16</inkml:trace>
  <inkml:trace contextRef="#ctx0" brushRef="#br0" timeOffset="14">9298 11025 806 0,'0'0'544'0,"0"0"-274"16,0 0-4-16,0 0 14 16,0 0-50-16,0 0-18 15,0 0-38-15,-62-46-63 16,23 68-14-16,6 8 11 15,-3 4-21-15,12 2-33 16,7-2-24-16,15-5-25 16,4-4-5-16,27-9-24 15,12-4-25-15,3-4 7 16,3 0 25-16,-9 5 17 0,-18 1 9 16,-14 7 3-1,-8 7 52-15,-27 0 35 0,-8-1-51 16,-4-6-48-16,14-12-3 15,8-6-374-15,13-3-735 0</inkml:trace>
  <inkml:trace contextRef="#ctx0" brushRef="#br0" timeOffset="15">9649 11081 1028 0,'0'0'537'0,"0"0"-314"16,0 0-49-16,0 0-55 16,0 0-56-16,0 0-32 15,19-77-9-15,-19 70-8 16,0 2 30-16,-6 5 58 15,-13 0-16-15,-6 16-12 16,-8 15 29-16,-10 23 48 16,10 3-31-16,0 7-9 15,8 0-47-15,19-20-47 16,6-1-17-16,0-16-17 16,22-21-51-16,9-6-58 15,7-27 19-15,-1-18-16 0,-2-8 43 16,-4-6 54-16,-12 1 26 15,-3 9 1-15,-10 12 8 16,-6 22 7-16,0 21 19 16,-6 56 11-16,-10 40 31 15,7 15 29-15,3-15-42 16,6-32-64-16,13-35-14 16,1-22-461-16,7-11-758 0</inkml:trace>
  <inkml:trace contextRef="#ctx0" brushRef="#br0" timeOffset="16">9937 10744 1415 0,'4'90'663'16,"-4"33"-101"-16,0 28-209 15,0 3-106-15,0-25-102 16,0-34-78-16,2-33-52 15,2-30-15-15,-2-20-127 16,8-16-161-16,-3-17-487 16,-1-7-599-16</inkml:trace>
  <inkml:trace contextRef="#ctx0" brushRef="#br0" timeOffset="17">9728 11222 1827 0,'0'0'791'0,"0"0"-473"16,0 0-74-16,0 0-62 15,91-12-102-15,-39-12-76 16,5-5-4-16,-3 1-136 16,-15 4-192-16,-3 6-58 15,-12 7-92-15,-5 11 225 16,-7 2 248-16,-5 23 5 15,-1 13 208-15,0 10 90 16,-6 9 56-16,0 0-53 16,0-6-125-16,0-12-104 15,0-18-72-15,0-30-16 0,4-18-299 16,-2-12-653-16</inkml:trace>
  <inkml:trace contextRef="#ctx0" brushRef="#br0" timeOffset="18">10164 10851 907 0,'0'0'0'0</inkml:trace>
  <inkml:trace contextRef="#ctx0" brushRef="#br0" timeOffset="19">10462 11025 679 0,'0'0'613'0,"0"0"-342"16,0 0-48-16,0 0-78 15,0 0-46-15,0 0 1 16,0 0-15-16,-31-50-1 15,10 67 9-15,0 9 78 16,3 4-4-16,1 3-49 16,15 0-79-16,2-3-26 0,15 0-12 15,9-1 14 1,1-2 33-16,-8 3 55 0,-11-1-6 16,-6-1 14-16,-8-6-11 15,-19-5-59-15,2-17-41 16,6 0-250-16,13-10-785 0</inkml:trace>
  <inkml:trace contextRef="#ctx0" brushRef="#br0" timeOffset="20">10815 10802 1008 0,'0'0'601'0,"0"0"-278"15,0 0-61-15,0 0-69 16,0 0-78-16,0 0-37 15,4-84-11-15,-4 74-6 16,-4 3 22-16,-8 6 7 16,-5 1 7-16,-1 13-24 15,-3 20-5-15,-8 25 23 16,-2 34 4-16,8 29 11 0,9 5-21 16,14-7-19-16,0-30-33 15,12-31-18-15,-4-18-15 16,3-10-6-16,-3 0-3 15,2-5-79-15,-3-12-182 16,-3-9-329-16,-4-4-210 0</inkml:trace>
  <inkml:trace contextRef="#ctx0" brushRef="#br0" timeOffset="21">10493 11253 1803 0,'0'0'607'0,"0"0"-410"0,0 0-87 16,0 0-59-16,111-61-51 15,-59 35-8-15,-9 3-71 16,1 6-13-16,-13 12 46 16,-4 5 46-16,-13 16 0 15,-3 17 43-15,-9 9 64 16,4 4 59-16,-6 0-33 15,0-9-48-15,0-10-43 16,0-15-42-16,0-16-104 16,0-18-280-16,4-7-702 0</inkml:trace>
  <inkml:trace contextRef="#ctx0" brushRef="#br0" timeOffset="22">10978 11258 1122 0,'0'0'717'0,"0"0"-324"15,0 0-59-15,0 0-90 16,0 0-51-16,0 0-31 16,0 0-80-16,69-17-41 15,-36-3-30-15,-6-4-11 16,-3-3-6-16,-1-2-39 15,-6-1-4-15,-11 6 1 16,-6 4 30-16,0 11-3 16,-15 9 13-16,-9 6 8 15,-7 26 2-15,-5 9 38 16,12 11 37-16,3 0-1 16,15-4-19-16,6-12-38 0,6-10-19 15,21-15-24-15,27-12-132 16,-7-18-189-16,-3-2-516 0</inkml:trace>
  <inkml:trace contextRef="#ctx0" brushRef="#br0" timeOffset="23">11506 11123 403 0,'0'0'1134'15,"0"0"-823"-15,0 0-138 16,0 0-78-16,0 0-51 16,-13-84 33-16,3 75 53 0,-3 9 21 15,-5 0-20-15,-11 27-4 16,-4 26 45-16,-2 23 9 16,4-2-28-16,12-6-67 15,15-15-42-15,4-20-35 16,10-7-9-16,11-13-27 15,8-13-30-15,8-43 9 16,7-36-4-16,1-33 41 16,-2-16 11-16,-7-1 0 15,-10 14-8-15,-7 33-113 16,-9 27-8-16,-3 30 95 0,-7 25 34 16,0 15 212-1,-17 53-111-15,-2 52 23 0,5 25-7 16,14 1-45-1,0-33-50-15,14-49-22 0,15-19-222 16,-12-21-549-16,4-11-1322 0</inkml:trace>
  <inkml:trace contextRef="#ctx0" brushRef="#br0" timeOffset="24">12241 11015 544 0,'0'0'754'15,"0"0"-270"-15,0 0-222 16,0 0-66-16,-20 129 30 15,16-55-2-15,4-5-59 16,0-10-56-16,0-19-58 16,10-6-37-16,4-10-14 15,5-15-12-15,2-11 12 16,6-28 0-16,4-13 11 16,-7-7-10-16,3 0 7 15,-12 4-2-15,-5 13 7 16,-4 17 3-16,-6 16-13 15,0 10 3-15,0 25 14 16,7 7 17-16,5 2-24 0,2-6-13 16,13-14-9-16,0-17 9 15,4-7 0-15,2-25 0 16,-6-15 42-16,-8-8 74 16,-9-4 3-16,-10 1-54 15,0 7-46-15,0 6-19 16,-6 10-63-16,6 2-175 15,0 10-599-15,12 3-781 0</inkml:trace>
  <inkml:trace contextRef="#ctx0" brushRef="#br0" timeOffset="25">12860 10996 1565 0,'0'0'634'16,"0"0"-297"-16,4 97 146 16,-4-38-281-16,2 4-77 15,-2-3-83-15,0-18-40 16,0-5-2-16,6-25-126 16,0-10-397-16,0-4-335 0</inkml:trace>
  <inkml:trace contextRef="#ctx0" brushRef="#br0" timeOffset="26">13035 10594 666 0,'0'0'306'0,"0"0"37"16,0 0-3-16,0 0 38 15,79 134-34-15,-61-13-8 16,-7 18-49-16,-5-4-98 16,-6-32-87-16,0-39-46 15,0-28-56-15,0-13-13 16,0-7-113-16,0-16-212 16,0 0-419-16,0-11-508 0</inkml:trace>
  <inkml:trace contextRef="#ctx0" brushRef="#br0" timeOffset="27">12973 11076 1551 0,'0'0'393'16,"0"0"-94"-16,0 0-105 15,87 0-108-15,-39-21-86 16,-1-9-12-16,-3-6-110 15,-3-2 2-15,-10-1 46 16,-6 3 60-16,-7 6 14 16,-5 7 11-16,-9 12 63 15,-4 11 58-15,0 30-19 16,-6 44 58-16,-13 32 45 16,3-3 0-16,3-23-75 15,7-33-75-15,6-30-58 0,0-10-8 16,14-7-26-16,9-16-5 15,12-25-73-15,7-11-71 16,1-3 100-16,0 10 59 16,-5 19 16-16,-3 24 51 15,-4 27 55-15,-13 55-3 16,-5 26 19-16,-7-2-45 16,0-18-77-16,-2-39-272 15,3-30-843-15</inkml:trace>
  <inkml:trace contextRef="#ctx0" brushRef="#br0" timeOffset="28">12793 10580 1696 0,'0'0'733'15,"0"0"-399"-15,0 0-100 16,0 0-150-16,0 0-84 16,0 0-278-16,0 0-809 0</inkml:trace>
  <inkml:trace contextRef="#ctx0" brushRef="#br0" timeOffset="29">14381 11123 1267 0,'0'0'675'0,"0"0"-315"0,-6 119-14 16,6-57-71-16,0 0-117 15,2-8-78-15,8-13-49 16,-8-16-16-16,6-19-4 16,-8-9 5-16,7-29 7 15,-5-18-23-15,2-19 0 16,2-20-28-16,0 4 4 16,3 12 10-16,1 13-1 15,-2 25 9-15,5 4-61 16,3 10-116-16,15 21-131 0,-2 2-249 15,-4 14-331-15</inkml:trace>
  <inkml:trace contextRef="#ctx0" brushRef="#br0" timeOffset="30">14672 11186 1300 0,'0'0'765'15,"0"0"-420"-15,0 0-116 16,0 0-81-16,0 0-72 15,0 0-52-15,87-50-17 16,-66 28-7-16,-9-2-6 16,-5 1-5-16,-7 3 10 15,-7 6 0-15,-11 10-11 16,-11 4 12-16,-6 24 1 0,4 17 13 16,2 11 21-16,16 5 1 15,7-7-21-15,6-7-15 16,17-15-26-16,14-15-106 15,22-19-222-15,-5-15-182 16,-3-8-156-16</inkml:trace>
  <inkml:trace contextRef="#ctx0" brushRef="#br0" timeOffset="31">15080 10919 502 0,'0'0'1006'16,"0"0"-422"-16,0 0-251 15,0 0-119-15,0 0-59 16,-98 56 3-16,72-16 11 0,3-1-55 16,13-2-51-1,10-5-50-15,33-6-13 0,10-5-2 16,0-1 2-16,-1-2 9 16,-11 2-9-16,-17 1 19 15,-14 2 44-15,0 1 21 16,-20-5-42-16,-5-3-42 15,6-16-96-15,9-3-476 16,10-14-783-16</inkml:trace>
  <inkml:trace contextRef="#ctx0" brushRef="#br0" timeOffset="32">15255 10925 1759 0,'0'0'525'16,"0"122"-141"-16,-6-44-27 16,6-5-143-16,0-13-106 15,0-26-74-15,6-9-32 16,13-11-2-16,6-14-6 16,8-22-33-16,-2-19-93 15,0-9-12-15,-6-4 56 16,-7 5 42-16,1 9 17 15,-9 18 29-15,-8 20 13 16,-2 9 11-16,0 32 18 16,-6 8 12-16,0 6-36 0,6-2-18 15,4-18-323-15,4-15-716 16</inkml:trace>
  <inkml:trace contextRef="#ctx0" brushRef="#br0" timeOffset="33">15739 10635 1813 0,'0'0'527'16,"0"95"-192"-16,0 15 44 16,-16 21-111-16,1-3-114 15,3-29-80-15,8-41-50 0,4-27-24 16,0-15-61-1,18-16-183-15,1 0-557 0,3-13-868 0</inkml:trace>
  <inkml:trace contextRef="#ctx0" brushRef="#br0" timeOffset="34">16018 10791 1609 0,'-10'101'758'0,"-3"29"-169"16,5 18-279-16,4-17-117 16,4-43-107-16,0-33-76 15,0-26-10-15,4-23-239 16,2-5-382-16,1-1-559 0</inkml:trace>
  <inkml:trace contextRef="#ctx0" brushRef="#br0" timeOffset="35">15832 11091 1175 0,'0'0'1113'0,"0"0"-573"16,0 0-332-16,0 0-20 15,91 5-104-15,-33-10-84 16,4-10-4-16,-6 3-173 0,-5-4-139 15,-18 4-178 1,-2 2 125-16,-14 1 6 0,0 0 59 16,-5 0 264-16,-4-1 40 15,5-1 202-15,-7-2 58 16,6 1 15-16,-8 1 9 16,-2 2-26-16,-2 4-1 15,0 2-27-15,-14 3-55 16,-11 3-64-16,-2 18-19 15,0 5 18-15,5 7-34 16,15 3-28-16,7-4-39 16,23-1-9-16,4-5 1 15,2 1 1-15,-12 0-2 16,-17 3 1-16,-13 1 0 0,-22 1-1 16,-15 0-12-16,-1-7-343 15,24-10-1226-15</inkml:trace>
  <inkml:trace contextRef="#ctx0" brushRef="#br0" timeOffset="36">17155 10723 1422 0,'0'0'569'16,"0"126"-232"-16,0 3 121 15,0 19-208-15,0-5-108 16,0-39-79-16,0-43-61 16,0-24-2-16,4-16-54 15,-4-7-145-15,2-14-180 16,-2-5-442-16,0-17-694 0</inkml:trace>
  <inkml:trace contextRef="#ctx0" brushRef="#br0" timeOffset="37">16917 11055 137 0,'0'0'1542'0,"0"0"-1056"16,0 0-239-16,0 0-67 15,95 35-83-15,-14-50-64 16,4-13-33-16,-11-4 0 16,-8-4-85-16,-20 4-31 15,-9-5 15-15,-4-4 61 16,-6 3 33-16,-13 7 4 16,-7 13 3-16,-7 15 12 15,0 20 50-15,-21 51 6 16,-12 35 54-16,2 1 14 0,10-17-11 15,9-31-45-15,12-32-29 16,0-6-51-16,0-10-10 16,12-8-36-16,13-21 17 15,12-19-68-15,7-13-28 16,-3 0 97-16,0 6 28 16,-8 18 8-16,-8 25 95 15,-8 24 38-15,-13 54 61 16,-4 5-21-16,0-4-52 15,-4-16-128-15,4-35-1 16,10-10-487-16,2-14-829 0</inkml:trace>
  <inkml:trace contextRef="#ctx0" brushRef="#br0" timeOffset="38">17928 11067 814 0,'0'0'724'0,"0"0"-378"16,0 0-110-16,0 0-102 16,0 0-70-16,0 0-34 15,0 0-11-15,13-60-9 16,-11 44-1-16,-2 1 45 0,0 3 39 15,0 5 35-15,-7 7 18 16,-11 7-37-16,-11 33-29 16,-8 31 9-16,-1 24 27 15,3-3-22-15,17-20-27 16,16-28-40-16,2-25-27 16,0-5-7-16,8-10-23 15,11-4-37-15,7-23 22 16,1-21-53-16,8-12-53 15,-4-7-19-15,0 0-84 16,-6 5-14-16,-6 14 151 16,-9 21 117-16,-10 21 120 0,0 24 15 15,-6 46 106-15,-4 7 8 16,1-3-48-16,9-11-114 16,0-25-87-16,9-12-108 15,7-7-410-15,3-17-324 16</inkml:trace>
  <inkml:trace contextRef="#ctx0" brushRef="#br0" timeOffset="39">18240 10748 1415 0,'0'0'958'16,"0"0"-706"-16,0 95 57 15,-2-1-69-15,-10 24-76 16,1-9-41-16,-1-25-63 15,10-36-60-15,-2-29-87 0,4-15-275 16,0-4-465-16,0 0-373 16</inkml:trace>
  <inkml:trace contextRef="#ctx0" brushRef="#br0" timeOffset="40">18081 11083 1335 0,'0'0'901'15,"0"0"-394"-15,0 0-250 16,0 0-126-16,108 10-131 16,-53-19-55-16,-5-5-489 15,-15-1-1194-15</inkml:trace>
  <inkml:trace contextRef="#ctx0" brushRef="#br0" timeOffset="41">19059 11046 751 0,'0'0'605'16,"0"0"-304"-16,0 0-3 15,0 0-70-15,12-79-42 16,-12 65-43-16,0 3-26 16,0 4-12-16,-14 7-28 15,-5 1 4-15,-14 25-20 0,-10 29 50 16,-13 27-11-16,8 2-7 15,13-9-33-15,17-12-38 16,16-29-22-16,2-8-13 16,12-9-77-16,17-17-78 15,16-29 5-15,1-16-8 16,3-13-33-16,-5-9-31 16,-13 10 88-16,-2-4 79 15,-11 11 52-15,-7 18 16 16,-9 22 63-16,-2 20 79 15,-8 51-6-15,-9 8 63 16,5 1-19-16,5-5-65 16,7-26-115-16,9-4-22 0,11-7-456 15,-1-21-319-15</inkml:trace>
  <inkml:trace contextRef="#ctx0" brushRef="#br0" timeOffset="42">19305 11026 998 0,'0'0'900'16,"0"0"-573"-16,0 0 32 16,12 118-77-16,-6-66-104 15,-3-6-63-15,1-8-70 16,-4-11-19-16,2-16-20 16,-2-11 4-16,0-8 25 15,4-22-25-15,4-11-4 0,9-9-5 16,5-7-1-16,3-1-4 15,2 5-20-15,12 3-162 16,-12 16-325-16,2 12-644 0</inkml:trace>
  <inkml:trace contextRef="#ctx0" brushRef="#br0" timeOffset="43">19617 11253 1141 0,'0'0'536'0,"0"0"-248"16,0 0-44-16,0 0-54 15,0 0-30-15,0 0-13 16,0 0-26-16,103-42-33 16,-68 15-55-16,-4-1-24 15,-6-2-8-15,-8 2 16 16,-15 4-17-16,-2 5 23 16,-21 11 27-16,-14 8 3 0,-6 10 8 15,1 26 8 1,5 13 15-16,11 7-11 0,17 1-22 15,7-13-48-15,27-12-3 16,33-25-60-16,41-27-202 16,-10-17-552-16,-12-6-1024 0</inkml:trace>
  <inkml:trace contextRef="#ctx0" brushRef="#br0" timeOffset="44">20549 10973 78 0,'0'0'1030'16,"0"0"-479"-16,0 0-178 16,0 0-19-16,0 0-25 15,0 0-156-15,0-5-20 16,15 61 1-16,5 3-17 15,1 5-47-15,2 4-43 16,-9-15-32-16,3-4-15 16,-5-12 0-16,-6-15 0 0,1-12 9 15,-1-10-9 1,0-6 13-16,0-20 34 0,7-11-26 16,-3-11-14-16,2-7-6 15,3-5 11-15,-1 2-11 16,1 5-2-16,-5 11 1 15,-2 12-1-15,-1 14-89 16,9 16-202-16,-3 0-412 16,-5 2-358-16</inkml:trace>
  <inkml:trace contextRef="#ctx0" brushRef="#br0" timeOffset="45">20994 10949 1343 0,'0'0'580'16,"0"72"-215"-16,0-19-30 16,0 9-88-16,0-1-119 15,0-9-92-15,6-14-36 16,6-29-102-16,5-9-433 16,-1-11-408-16</inkml:trace>
  <inkml:trace contextRef="#ctx0" brushRef="#br0" timeOffset="46">20992 10679 1114 0,'0'0'607'15,"0"0"-308"-15,0 0-173 16,0 0-126-16,0 0-179 0,0 0-810 16</inkml:trace>
  <inkml:trace contextRef="#ctx0" brushRef="#br0" timeOffset="47">21324 10860 1249 0,'0'0'580'16,"0"0"-201"-16,0 0-59 0,0 0-67 15,0 0-27 1,0 0-48-16,0 0-78 0,-51 2-54 16,18 32 8-16,-2 6-3 15,10 5-9-15,12-1-24 16,13-5-17-16,2-5-1 16,27-3-3-16,0-3 3 15,-4-1 1-15,-10-1 5 16,-9-3-6-16,-6 0 24 15,-9-3 36-15,-9-4-28 16,-5-5-32-16,7-9-54 16,7-2-425-16,5 0-468 0</inkml:trace>
  <inkml:trace contextRef="#ctx0" brushRef="#br0" timeOffset="48">21428 10865 1448 0,'0'0'665'15,"0"0"-405"-15,0 113 106 16,0-15-88-16,2-4-85 16,-2-21-99-16,6-30-46 15,0-30-41-15,7-5-7 16,9-8-19-16,3-8 3 15,6-23-40-15,4-18-122 16,-4-6-15-16,-2-5 24 0,-8 2 68 16,-5 9 60-16,-7 13 41 15,-5 21 45-15,-4 15 111 16,0 38-100-16,-6 36 17 16,-7 4-6-16,7-6-38 15,6-5-29-15,0-35-226 16,8-8-763-16</inkml:trace>
  <inkml:trace contextRef="#ctx0" brushRef="#br0" timeOffset="49">21992 10985 1126 0,'0'0'371'0,"0"0"-77"15,0 0-164-15,0 0-81 16,0 0-39-16,0-75-9 16,0 68 25-16,0 7 24 15,-10 0 88-15,-9 13-31 16,-4 20 5-16,-8 20 24 15,5 6 12-15,-8 8-19 16,10 1-43-16,11-15-27 16,5-5-47-16,8-16-12 0,0-17-30 15,19-15-56-15,5-22 80 16,7-21-114-16,5-13-27 16,-5-5-3-16,-3-5 43 15,-3 5 5-15,-10 8-5 16,-3 17 82-16,-8 21 25 15,-4 24 80-15,-6 56-25 16,-10 38 76-16,3 11 0 16,5-17-49-16,8-33-53 15,6-38-29-15,6-18-359 16,3-8-660-16</inkml:trace>
  <inkml:trace contextRef="#ctx0" brushRef="#br0" timeOffset="50">22248 10753 1358 0,'-10'93'593'16,"-2"22"-30"-16,3 17-205 16,3-17-90-16,6-37-99 15,0-30-112-15,0-24-57 16,15-24-108-16,-3-3-351 15,9-13-313-15</inkml:trace>
  <inkml:trace contextRef="#ctx0" brushRef="#br0" timeOffset="51">22424 11070 1370 0,'0'0'813'15,"-6"79"-281"-15,0-34-316 16,6 0-144-16,0-16-72 16,6-16-360-16,4-13-710 0</inkml:trace>
  <inkml:trace contextRef="#ctx0" brushRef="#br0" timeOffset="52">22546 11008 1136 0,'0'0'989'0,"0"0"-605"16,0 0-127-16,0 0-98 15,0 0-32-15,0 0-65 16,108-37-46-16,-75 20 3 15,2-1-18-15,-4 2 12 16,-6 4-12-16,-5 9 8 16,-7 3-9-16,-5 3-2 15,-8 19 2-15,0 13 24 0,-12 11 14 16,-13 10 29-16,-6 3 6 16,2 1 1-16,4-10-14 15,6-11-24-15,15-16-18 16,4-12-12-16,17-11-5 15,14-4 16-15,6-15-17 16,4-5-63-16,7-13-172 16,-11 5-562-16,-8 3-1202 0</inkml:trace>
  <inkml:trace contextRef="#ctx0" brushRef="#br0" timeOffset="53">23115 11152 867 0,'0'0'510'0,"0"0"-265"16,0 0-52-16,0 0-14 16,0 0 7-16,0 0 14 15,0 0-21-15,-17 6 8 16,17-6-23-16,0 0-22 15,0-4-13-15,12-9-30 16,1-7-54-16,5-7-34 16,1-3-1-16,-2-6-10 15,-7 4-6-15,-8 0-28 16,-2 10 23-16,0 8 10 16,-15 14-7-16,-13 3 8 0,-16 39 16 15,-8 27 37-15,7 4 28 16,10-2 11-16,18-9-29 15,17-20-42-15,4-4-21 16,25-5 0-16,17-21-14 16,37-20-114-16,-9-16-191 15,-12-8-622-15</inkml:trace>
  <inkml:trace contextRef="#ctx0" brushRef="#br0" timeOffset="54">23460 10981 1204 0,'0'0'389'16,"0"0"-80"-16,0 0-80 16,0 0-41-16,0 0 0 15,0 0 16-15,0 0-49 16,-35-32-23-16,12 62-49 15,-10 26 40-15,0 2-3 16,6 6-44-16,4 0-26 16,15-17-38-16,4-6-12 15,4-16-6-15,10-20 0 16,15-5 1-16,6-28 5 0,6-15 9 16,6-24-9-1,5-22-9-15,0-22-62 0,-7-8-21 16,-10 8-7-16,-17 26 10 15,-7 34 82-15,-7 23 7 16,0 21 97-16,-7 7 74 16,-11 35-116-16,-9 50-35 15,10 48 44-15,15 16 13 16,2-19 5-16,21-39-40 16,2-44-42-16,2-14-67 15,-3-8-444-15,-3-9-598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9:19.3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3431 13366 1400 0,'-16'86'537'0,"-1"24"-218"15,-1 17-54-15,9-11-71 16,3-37-118-16,2-26-46 16,4-26-30-16,0-17-1 15,0-6-6-15,0-4-111 16,0-7-159-16,0-52-342 16,6 1-141-16,-2-4-227 0</inkml:trace>
  <inkml:trace contextRef="#ctx0" brushRef="#br0" timeOffset="268.96">3378 13336 227 0,'0'0'826'16,"0"0"-241"-16,0 0-60 16,0 0-152-16,0 0-134 15,0 0-122-15,0 0 23 16,47 109 24-16,17-12-47 16,7-5-50-16,-5-23-44 15,-17-26-23-15,-11-23-2 16,3-1 1-16,0-6-5 15,-4-9 12-15,-6-4-5 16,-8-22 22-16,-8-14 5 16,-5-12 13-16,-8-20-2 15,-2-19-2-15,-2 4-20 0,-8 10-11 16,-3 17-6-16,7 22-21 16,0 3-40-16,6 2-126 15,0 13-302-15,0 9-397 0</inkml:trace>
  <inkml:trace contextRef="#ctx0" brushRef="#br0" timeOffset="1058.52">4076 13661 740 0,'0'0'371'16,"0"0"-33"-16,0 0-46 16,0 0-66-16,0 0-66 15,0 0-28-15,0 0-30 16,25 29 8-16,-12-29 3 15,-1 0 0-15,7-13-35 16,-3-5-38-16,1-4-19 16,-5-7-13-16,-6 0-1 0,-6 1-6 15,0 2 5 1,-10 10-6-16,-15 14-6 0,-6 4-8 16,-6 42 14-16,-4 28 2 15,10 3 29-15,8-6 11 16,23-12-11-16,0-22-14 15,16-5-17-15,11-9-12 16,8-17-142-16,3-8-192 16,-1-26 11-16,4-13-53 15,-6-8-95-15,-4-3-34 16,-8 2 119-16,-2 3 100 16,-9 5 298-16,-2 8 253 15,-3 12 362-15,-7 13-52 16,0 11-85-16,0 16-312 15,-13 33 39-15,1 26 55 0,-1 0-41 16,7-8-55-16,0-15-105 16,6-24-28-16,2-5-24 15,15-8-7-15,1-15 1 16,5-12 1-16,2-23-2 16,2-11-80-16,-3-8-3 15,3-1 21-15,-6 7 7 16,-9 8 47-16,1 19 8 15,-3 17 18-15,-4 6 6 16,1 33 19-16,-1 11 69 16,6 7-21-16,1-2-44 15,3-9-32-15,5-17-15 16,4-18 6-16,1-7 10 0,-1-25 8 16,-6-12 5-16,-5-7 70 15,-8-4-19-15,-6 1-50 16,0-1-30-16,0 5-71 15,0-10-271-15,0 13-501 16,0 4-1180-16</inkml:trace>
  <inkml:trace contextRef="#ctx0" brushRef="#br0" timeOffset="1244.21">4792 13177 1046 0,'0'0'828'0,"0"0"-715"0,6 120 103 15,10 6 113-15,-3 26-79 16,-5 2-77-16,-2-36-90 16,-2-44-60-16,-2-31-23 15,5-21 0-15,-1-6-6 16,4-16-191-16,3 0-320 16,-3-11-218-16</inkml:trace>
  <inkml:trace contextRef="#ctx0" brushRef="#br0" timeOffset="1582.03">4653 13679 1175 0,'0'0'719'0,"0"0"-401"16,0 0-10-16,0 0-125 0,0 0-52 15,103 10-38-15,-43-30-56 16,0-4-29-16,-4-1-8 15,-8 2-2-15,-13 5 2 16,-8 5 1-16,-9 9-1 16,-7 4-22-16,-5 14 1 15,-2 18 21-15,-4 11 0 16,2 3 17-16,2-2-10 16,4-13 4-16,11-18 10 15,4-13 10-15,-5-24-7 16,5-18 69-16,-15-8 42 15,-8 2-19-15,0 9-18 16,-22 10-47-16,1 15-51 0,9 13-29 16,5 1-338-16,7 0-845 0</inkml:trace>
  <inkml:trace contextRef="#ctx0" brushRef="#br0" timeOffset="1920.66">5321 13661 1211 0,'0'0'770'0,"6"89"-240"0,-2-39-241 16,2 0-117-16,-4-14-106 15,5-16-37-15,-3-17-29 16,2-6 0-16,4-28-32 16,3-11-158-16,-1-9-28 15,3-1 100-15,7 12 77 16,-3 14 41-16,4 20 69 16,-5 12 67-16,1 30 67 15,-1 14-45-15,-1 5-52 16,-5-5-80-16,1-14-26 15,-1-15-370-15,-4-18-750 0</inkml:trace>
  <inkml:trace contextRef="#ctx0" brushRef="#br0" timeOffset="2102.35">5689 13453 1024 0,'0'0'955'0,"0"0"-360"16,-4 108-262-16,4-61-198 15,12-2-135-15,5-12-325 16,5-18-1054-16</inkml:trace>
  <inkml:trace contextRef="#ctx0" brushRef="#br0" timeOffset="2416.88">5993 13515 1098 0,'0'0'362'15,"0"0"-48"-15,0 0-78 16,0 0-77-16,0 0-19 15,0 0 31-15,0 0 6 16,-17-50 24-16,3 51-56 16,-5 17-54-16,7 9-4 0,5 7-18 15,7 5-16 1,7 7-1-16,13 0-12 0,3 1-10 16,-11-5 2-16,-12-7-10 15,-4-6-8-15,-27-11-14 16,-8-13-51-16,0-5-507 15,14 0-1099-15</inkml:trace>
  <inkml:trace contextRef="#ctx0" brushRef="#br0" timeOffset="3806.68">6956 13230 1194 0,'0'0'589'0,"-6"115"-317"16,6 8 113-16,0 23-56 16,0-2-144-16,0-36-112 15,0-44-44-15,0-30-29 16,0-18-1-16,6-10-111 15,2-21-250-15,2-11-310 16,-3-16-235-16</inkml:trace>
  <inkml:trace contextRef="#ctx0" brushRef="#br0" timeOffset="4038.39">6871 13223 560 0,'0'0'755'15,"0"0"-246"-15,0 0-200 16,0 0-93-16,0 0-149 15,0 0-43-15,124-26-10 16,-41 38-5-16,-5 7-8 16,-22 6-1-16,-27 5-2 15,-10 9-27-15,-17 9 29 16,-10 3 146-16,-34 3 22 16,-7-4-32-16,-1-7-82 15,9-11-42-15,5-11-12 16,24-21-212-16,6-7-432 15,6-14-309-15</inkml:trace>
  <inkml:trace contextRef="#ctx0" brushRef="#br0" timeOffset="4526.85">7411 13721 1352 0,'0'0'706'15,"0"0"-337"-15,-7 81-71 16,3-47-100-16,2-5-117 16,2-6-43-16,-4-9-27 0,2-8 6 15,-2-6-2 1,-2-12 28-16,-1-18-43 0,3-10-7 15,4-8-20-15,0-3-3 16,11 4-6-16,5 8-75 16,9 6-89-16,2 8-124 15,8 8-153-15,2 6 84 16,-6 6 126-16,4 5 19 16,-12 0 232-16,-4 11 16 15,-13 13 302-15,-6 11 184 16,0 11-172-16,0 7 32 15,0 1-50-15,0-4-105 0,6-15-113 16,9-17-50 0,11-18-17-16,-5-17 15 0,4-24 19 15,-6-12-16-15,-9-2 8 16,-10 8 11-16,0 8-1 16,-12 16-47-16,-1 12-31 15,3 11-189-15,8 0-500 16,2 6-1236-16</inkml:trace>
  <inkml:trace contextRef="#ctx0" brushRef="#br0" timeOffset="4872.63">7911 13228 1594 0,'0'0'570'16,"0"0"-396"-16,6 134 129 15,4-21-68-15,-10 7-98 16,0-22-61-16,0-32-5 16,-4-33-2-16,4-15-30 15,0-6-30-15,0-9-9 16,4-3-5-16,9-22-50 16,12-16-40-16,6-4-38 15,4 3-31-15,2 13 97 16,-6 16 59-16,-2 10-5 15,-10 24 13-15,-13 18 76 16,-6 9 75-16,-2 4 1 16,-27-3-5-16,-2-10-48 0,-4-13-56 15,4-17-26 1,6-12-17-16,14-25-134 0,9-11-343 16,2-8-337-16</inkml:trace>
  <inkml:trace contextRef="#ctx0" brushRef="#br0" timeOffset="5053.59">8326 13303 1580 0,'-4'95'686'16,"-2"26"-161"-16,-2 18-199 15,-3-17-140-15,5-39-113 0,2-32-57 16,4-28-16-1,4-23-112-15,9 0-359 0,3-3-449 0</inkml:trace>
  <inkml:trace contextRef="#ctx0" brushRef="#br0" timeOffset="5788.63">8481 13786 1237 0,'0'0'567'15,"0"0"-196"-15,0 0-74 0,0 0-32 16,0 0-84-16,0 0-51 16,0 0-49-16,77 12-18 15,-52-32-41-15,4-7-10 16,-9-6-12-16,5-6 0 15,-12-3-31-15,-3 2-2 16,-10 7 3-16,0 8 3 16,-17 16 26-16,-8 9-50 15,-12 43 41-15,-4 37 10 16,4 28 21-16,16-6 34 16,11-24-17-16,10-31-13 0,10-26-25 15,2-7-7 1,13-8-66-16,0-6-78 0,6-22-51 15,6-32-44-15,5-24-16 16,5-19 11-16,-8 6-10 16,-10 22 60-16,-12 28 201 15,-9 25 111-15,-2 8 209 16,-1 8 45-16,-5 15-157 16,0 35 2-16,0 32 24 15,0-6-63-15,-5-5-68 16,5-17-40-16,0-26-48 15,0-6-15-15,7-9-7 16,5-13-28-16,0-13 29 16,3-20-43-16,3-17-58 15,7-18 21-15,0 2-37 16,4 1 14-16,-2 9 92 16,-4 25 17-16,-3 14 47 0,-3 17 21 15,-5 42 37-15,-6 37 67 16,-1 1-29-16,-3-5-34 15,4-18-64-15,0-28-24 16,4-9-21-16,5-12-1 16,1-9-14-16,9-31 1 15,0-12-38-15,4-5 14 16,0 3 20-16,-8 15 11 16,-5 20 7-16,-10 11-38 15,-4 31 26-15,-2 15-6 16,0 12-194-16,0-8-535 15,0-15-804-15</inkml:trace>
  <inkml:trace contextRef="#ctx0" brushRef="#br0" timeOffset="6369.66">9625 13347 484 0,'0'0'1264'0,"0"0"-880"16,0 0-142-16,0 0-16 15,0 0-102-15,0 0-108 16,0 88-16-16,14-65-460 16,5-6-859-16</inkml:trace>
  <inkml:trace contextRef="#ctx0" brushRef="#br0" timeOffset="6480.76">9670 13841 1547 0,'0'0'788'0,"0"0"-530"15,0 0-258-15,0 0-140 16,0 0-1465-16</inkml:trace>
  <inkml:trace contextRef="#ctx0" brushRef="#br0" timeOffset="12831.68">4186 14400 927 0,'0'0'414'0,"0"0"-68"0,0 0-68 16,0 0-139-16,-25 112-31 16,25-3 38-16,0 20 1 15,0-2-16-15,10-29-49 16,-7-42-49-16,1-24-6 15,-2-16-17-15,2-4 2 16,-2-4 6-16,4-7 1 16,0-4 23-16,7-36 25 15,12-33-52-15,10-27-15 16,2 3-94-16,-4 19 3 16,-8 29 27-16,-7 32 21 15,3 11 43-15,12 17-18 0,4 49 18 16,3 40 57-16,-5 3 25 15,-13-16 19-15,-9-33-63 16,-7-30-38-16,6-8-30 16,1-4-300-16,-1-10-796 0</inkml:trace>
  <inkml:trace contextRef="#ctx0" brushRef="#br0" timeOffset="41937.75">4852 14993 819 0,'0'0'541'0,"0"0"-264"0,0 0-1 15,0-14-32 1,0 11-59-16,0 2-46 0,0 1-18 15,-5 0-17-15,-1 8-43 16,-2 16-27-16,-2 8-1 16,3 6 17-16,7 1-3 15,0-7-12-15,17-10-22 16,10-11-2-16,6-11 5 16,-2-12 16-16,-10-18 38 15,-9-5 51-15,-12-1 11 16,-15 4-38-16,-22 7-35 15,-8 12-59-15,14 13-3 0,10 0-210 16,17 10-949-16</inkml:trace>
  <inkml:trace contextRef="#ctx0" brushRef="#br0" timeOffset="44429.48">5168 14579 947 0,'0'0'496'0,"0"0"-153"15,0 0-12-15,0 0-99 16,0 0-102-16,0 0-70 16,0 0 10-16,74-14 3 15,-35 12-17-15,1-2-20 16,1 0-29-16,-6 1-7 15,-2 2-125-15,-4 1-395 16,-10-1-560-16</inkml:trace>
  <inkml:trace contextRef="#ctx0" brushRef="#br0" timeOffset="44632.7">5242 14746 1098 0,'0'0'726'0,"0"0"-489"16,0 0-9-16,102-13-66 16,-36-2-162-16,-6 1-79 15,-11-2-840-15</inkml:trace>
  <inkml:trace contextRef="#ctx0" brushRef="#br0" timeOffset="46817.46">5982 14641 654 0,'0'0'736'0,"0"0"-258"16,0 0-180-16,0 0-150 16,-12 75 15-16,12 2 29 0,0-1-64 15,0-6-80-15,4-14-32 16,2-27-16-16,-4-9 0 15,4-13-27-15,1-42-238 16,-3-13-324-16,0-12-1144 0</inkml:trace>
  <inkml:trace contextRef="#ctx0" brushRef="#br0" timeOffset="46937.95">5933 14382 1362 0,'0'0'407'15,"0"0"-178"-15,0 0-165 16,6 95-64-16,10-67-607 0</inkml:trace>
  <inkml:trace contextRef="#ctx0" brushRef="#br0" timeOffset="47253.2599">6158 14788 1003 0,'0'0'812'0,"-2"81"-486"16,2-37-47-16,0-2-96 15,0-13-88-15,0-12-48 16,2-14-31-16,2-3 17 16,2-21 15-16,-4-14 1 15,9-12-49-15,-1-4-78 16,2-1-50-16,3 8 25 0,1 13 63 15,-1 19 40-15,-3 12 0 16,1 21 24-16,3 33 97 16,-3 0-27-16,-1 7-39 15,0-6-35-15,-1-22-20 16,3-7-64-16,15-26-211 16,-6-14-572-16,-2-14-556 0</inkml:trace>
  <inkml:trace contextRef="#ctx0" brushRef="#br0" timeOffset="47412.56">6528 14714 1430 0,'0'0'539'0,"0"132"-172"16,6-53-43-16,-2-3-141 16,3-19-108-16,-5-29-60 15,8-8-15-15,0-20-96 16,-1-13-290-16,-3-18-487 0</inkml:trace>
  <inkml:trace contextRef="#ctx0" brushRef="#br0" timeOffset="47540.47">6547 14373 785 0,'0'0'1423'0,"0"0"-1098"15,0 0-109-15,0 0-140 16,0 0-76-16,0 0-188 0,14 79-660 15</inkml:trace>
  <inkml:trace contextRef="#ctx0" brushRef="#br0" timeOffset="53314.38">6805 14530 1018 0,'0'0'892'15,"0"0"-557"-15,0 0-132 16,-6 136 72-16,6-26-51 16,8-2-137-16,-2-21-54 15,0-30-24-15,-1-30-9 16,-3-5-2-16,2-3-45 15,0-8-196-15,-4-14-280 16,0-14-62-16,0-7-865 0</inkml:trace>
  <inkml:trace contextRef="#ctx0" brushRef="#br0" timeOffset="53583.33">6648 14813 1388 0,'0'0'762'0,"0"0"-463"15,0 0-138-15,0 0-77 16,0 0-37-16,103-36-11 16,-47 15-19-16,2-2-17 15,-6 4-150-15,-11 3-131 16,-4 12-45-16,-10 4 86 16,-8 7 148-16,-7 18 92 15,-6 12 105-15,-4 7 114 16,4 3 50-16,-6-3-44 0,0-9-37 15,0-10-85-15,5-14-67 16,-5-11-36-16,2-33-91 16,-2-8-508-16,0-4-609 0</inkml:trace>
  <inkml:trace contextRef="#ctx0" brushRef="#br0" timeOffset="53673.67">7018 14441 819 0,'0'0'369'15,"0"0"-369"-15,0 0-203 0</inkml:trace>
  <inkml:trace contextRef="#ctx0" brushRef="#br0" timeOffset="54136.43">7334 14747 548 0,'0'0'786'15,"0"0"-398"-15,0 0-53 16,0 0-120-16,0 0-70 16,0 0-90-16,0 0-28 15,0-50-25-15,4 39-1 16,-4 3-1-16,0 4 6 0,0 4 18 15,-6 0 7 1,-10 18 28-16,-5 13-27 0,-2 12 32 16,7 13 28-16,3 4 8 15,11-3-34-15,2-8-39 16,2-13-22-16,15-16-5 16,-3-16-9-16,7-4 9 15,-3-21-9-15,3-15 9 16,-2-7-48-16,-7-5-81 15,5 2-11-15,-11 10 0 16,-2 12 21-16,-4 17 82 16,0 7 8-16,0 27-22 0,0 13 51 15,0 6 55 1,2-3-18-16,8-10-37 0,-1-18-10 16,22-30-327-16,-6-20-264 15,-3-11-606-15</inkml:trace>
  <inkml:trace contextRef="#ctx0" brushRef="#br0" timeOffset="54274.45">7611 14371 130 0,'0'0'1435'0,"0"0"-704"15,0 81-584-15,6 32 212 16,3 23-44-16,9-1-127 16,-5-32-85-16,7-47-96 15,5-24-7-15,-10-21-476 16,3-11-836-16</inkml:trace>
  <inkml:trace contextRef="#ctx0" brushRef="#br0" timeOffset="55250.34">8202 14461 557 0,'0'0'612'0,"0"0"-313"16,0 0 46-16,0 0-159 15,0 0-147-15,-18 145 119 16,18-31 46-16,4-2-39 16,2-25-65-16,0-31-45 15,-4-31-39-15,2-7 2 0,-1-7 2 16,5-9-9-16,-2-8 1 16,2-37 9-16,3-8-21 15,1-11-47-15,2-3-73 16,3 15 61-16,-3 5 32 15,3 23-4-15,0 22 31 16,1 27-17-16,3 43 17 16,2 5 32-16,-7-5 17 15,-3-13-11-15,-5-28-38 16,8-6-1-16,3-23-139 16,0-4-533-16,-3-22-398 0</inkml:trace>
  <inkml:trace contextRef="#ctx0" brushRef="#br0" timeOffset="55617.64">8618 14857 93 0,'0'0'1056'0,"0"0"-723"15,0 0-9-15,0 0-34 16,0 0-91-16,0 0-75 16,0 0-38-16,43-25-45 0,-26 7-9 15,-9-3-31-15,4-6 10 16,-5 2 4-16,-3 0-9 16,-4 3-6-16,0 6 13 15,-17 10-13-15,-1 6-22 16,-7 20 22-16,-6 29 0 15,6 7 32-15,4 6 28 16,15 0 12-16,6-17-26 16,6-4-28-16,15-16-18 15,6-18-14-15,4-7-90 16,23-41-148-16,-13-2-376 16,-4-3-689-16</inkml:trace>
  <inkml:trace contextRef="#ctx0" brushRef="#br0" timeOffset="55755.55">8903 14697 1202 0,'0'0'703'0,"0"0"-227"16,0 100-166-16,0-47-79 15,0 1-107-15,0-10-78 16,0-13-46-16,6-31-91 16,7-2-407-16,-1-23-347 0</inkml:trace>
  <inkml:trace contextRef="#ctx0" brushRef="#br0" timeOffset="55874.66">8856 14458 1324 0,'0'0'257'0,"0"0"-257"0,0 0-18 16,31 72-1245-16</inkml:trace>
  <inkml:trace contextRef="#ctx0" brushRef="#br0" timeOffset="56474.11">9164 14691 914 0,'0'0'514'15,"0"0"-204"-15,0 0-58 0,0 0-132 16,0 0-57 0,0 0-38-16,0 0-14 0,6-46-5 15,-6 40-5-15,0 0 8 16,0 0 3-16,0 2 56 16,0 1 41-16,0 2 13 15,0 0-9-15,-6 1-26 16,-1 0-34-16,-3 0-33 15,2 0-20-15,-3 0 0 16,-1 8-6-16,0 5 6 16,-1 6 8-16,1 9-7 15,-1 4 20-15,7 6 11 0,2 0 3 16,4 0-20 0,0-7-15-16,4-8 0 0,9-11-9 15,-1-9-4-15,0-3-30 16,3-17 26-16,1-13-72 15,1-6-20-15,-5-2 26 16,1 2 22-16,-7 8 10 16,0 9 45-16,-4 10 6 15,4 9 0-15,1 10 0 16,3 36 0-16,-2 29 82 16,9 3 16-16,-11-2 39 15,-6-5-1-15,0-16 66 16,-19 4-10-16,-10 3-74 0,-4-13-64 15,-6-12-33 1,6-17-8-16,4-17-13 0,0-3-19 16,11-25-113-16,5-35-129 15,5 5-279-15,4 0-225 0</inkml:trace>
  <inkml:trace contextRef="#ctx0" brushRef="#br0" timeOffset="61075.28">9352 14396 1175 0,'0'0'492'0,"0"0"-241"15,0 0-34 1,0 0-149-16,0 130 67 0,8-13 34 16,-2 13-10-16,0-17-62 15,-6-34-15-15,0-40-30 16,4-18-25-16,-4-7 5 15,7-12-20-15,1-9 4 16,11-47 17-16,3-28-10 16,1-11-23-16,-2 9-38 15,-5 27-10-15,-8 26 30 16,3 13 18-16,-1 11 0 16,3 7 0-16,7 24-29 15,-1 18 29-15,4 15 33 16,-7 5-15-16,-1-13-18 15,-3-4 0-15,7-19-55 0,-7-18-202 16,15-25-252 0,-6-16-149-16,-5-5-487 0</inkml:trace>
  <inkml:trace contextRef="#ctx0" brushRef="#br0" timeOffset="61242.95">9827 14407 808 0,'0'0'679'16,"0"0"-186"-16,0 0-355 15,25 82 128-15,-6 1 33 16,1 22-77-16,-7-9-81 16,-7-25-75-16,-4-29-51 15,2-27-15-15,-4-3-14 16,6-12-240-16,0-4-289 16,-4-12-253-16</inkml:trace>
  <inkml:trace contextRef="#ctx0" brushRef="#br0" timeOffset="61392.9">9722 14621 1498 0,'0'0'752'15,"0"0"-427"-15,0 0-119 16,0 0-21-16,103-5-101 16,-47-3-84-16,33-11-39 15,-25 3-689-15,0 1-1307 0</inkml:trace>
  <inkml:trace contextRef="#ctx0" brushRef="#br0" timeOffset="88452.31">4415 15722 780 0,'0'0'555'0,"0"0"-229"16,0 0-5-16,0 0-34 15,0 0-51-15,0 0-43 0,0 0-45 16,0-16-40-16,0 4-35 15,0-2 0-15,-4-1-17 16,-4 0-16-16,-4 1-28 16,-5 4-11-16,-2 4 13 15,-3 6-14-15,-5 11 1 16,-8 31-1-16,4 37-1 16,6 31 0-16,12-3 1 15,13-20 49-15,7-32-4 16,13-33-16-16,9-5-18 15,15-9-11-15,9-8-7 16,7-8-53-16,9-38-203 16,-12 1-497-16,-17 3-1224 0</inkml:trace>
  <inkml:trace contextRef="#ctx0" brushRef="#br0" timeOffset="88920.2">4682 15790 1177 0,'0'0'728'0,"0"0"-374"0,0 0-104 16,0 0-110 0,0 0-29-16,99-25-40 0,-53 15-32 15,-9 0-27-15,0 4-12 16,-6 1-31-16,-6 5-305 15,-9-2-574-15</inkml:trace>
  <inkml:trace contextRef="#ctx0" brushRef="#br0" timeOffset="89082.61">4767 15975 1011 0,'0'0'772'0,"0"0"-536"16,0 0-14-16,0 0-25 0,138-36-133 16,-70 14-64-16,-1 1-712 0</inkml:trace>
  <inkml:trace contextRef="#ctx0" brushRef="#br0" timeOffset="89954.86">5660 15752 793 0,'0'0'394'0,"0"0"-41"15,0 0-56-15,0 0-62 16,0 0-92-16,0 0-19 16,-37-77 3-16,26 70 15 15,-1 5-17-15,-3 2-24 0,-7 13-34 16,1 16-32-16,-12 26 32 15,12 4 12-15,3 5 4 16,5 1-35-16,13-16-32 16,0 0-16-16,19-17-10 15,6-15-16-15,6-14-25 16,10-5-94-16,4-23-106 16,3-11-67-16,0-5-69 15,-7-1-111-15,-8 1 190 16,-10 4 97-16,-5 5 211 15,-12 9 153-15,-6 5 149 16,0 9 91-16,0 9 89 16,-6 9-307-16,-2 18-75 0,-2 7-18 15,6 5-6 1,4-6-22-16,10-8-54 0,15-12 7 16,6-13-7-16,4-6 29 15,-6-22 2-15,-15-9-4 16,-8-4 0-16,-6 3 37 15,-20 6 2-15,-13 7-49 16,2 9-17-16,12 12-102 16,11 4-450-16,8 0-903 0</inkml:trace>
  <inkml:trace contextRef="#ctx0" brushRef="#br0" timeOffset="90426.16">6174 15702 836 0,'0'0'971'16,"0"0"-727"-16,-6 112 40 16,6-19 75-16,0-4-136 15,0-18-90-15,0-31-72 16,2-24-14-16,2-6-35 15,7-7-11-15,-3-3-1 16,4-17-2-16,7-21 2 16,6-14-145-16,0-7-29 15,2 3 61-15,-3 9 62 16,-3 13 51-16,2 21 0 16,0 13 33-16,-3 36 30 15,9 34 56-15,-4 0-14 16,-2-7-42-16,-5-15-50 0,3-30-13 15,-2-7-462-15,7-10-967 16</inkml:trace>
  <inkml:trace contextRef="#ctx0" brushRef="#br0" timeOffset="90863.03">6805 15780 669 0,'0'0'776'15,"0"0"-507"-15,0 0-22 0,0 0-25 16,0 0-65-16,0 0-58 16,0 0 2-16,-79-8-55 15,50 77-10-15,5 4 80 16,5-3-4-16,13-10-12 15,6-23-52-15,0-7-48 16,12-11-3-16,7-19-12 16,10-15 14-16,8-46 1 15,0-28-120-15,-2-13-11 16,-12 0 58-16,-10 7 7 16,-7 22 4-16,-6 14-2 15,0 22 55-15,0 18 9 0,0 13 52 16,0 6 70-1,-11 35-49-15,-1 45-27 0,6 39 42 16,6 12 29-16,0-19 7 16,10-36-48-16,5-40-58 15,3-18-18-15,11-18-139 16,-4 0-246-16,4-7-459 0</inkml:trace>
  <inkml:trace contextRef="#ctx0" brushRef="#br0" timeOffset="91029.48">7078 15757 1245 0,'0'0'670'15,"0"0"-189"1,0 123-148-16,2-62-136 0,4-2-109 16,4-9-56-16,1-14-32 15,3-28-153-15,-1-8-476 16,-3-13-545-16</inkml:trace>
  <inkml:trace contextRef="#ctx0" brushRef="#br0" timeOffset="91163.62">7169 15513 1239 0,'0'0'969'0,"0"0"-722"15,0 0-50-15,0 0-126 16,0 0-71-16,0 0-244 15,0 80-607-15</inkml:trace>
  <inkml:trace contextRef="#ctx0" brushRef="#br0" timeOffset="91336.56">7351 15557 15 0,'0'0'1536'0,"12"126"-794"16,0-8-188-16,1 18-300 15,-1-22-128-15,-1-32-81 16,-9-43-45-16,4-19-15 16,4-11-207-16,-4-6-368 15,3-3-469-15</inkml:trace>
  <inkml:trace contextRef="#ctx0" brushRef="#br0" timeOffset="91606.53">7225 15887 1706 0,'0'0'717'0,"0"0"-390"15,0 0-109-15,0 0-95 16,0 0-27-16,113-26-54 16,-57 4-36-16,0 1-6 15,-4 8-36-15,-15 12-6 16,-10 2 7-16,-5 41 8 15,-5 27 27-15,-9 1 2 16,-2-5 22-16,-1-15 10 0,-3-25-17 16,2-10-11-16,-2-11-6 15,2-30-190-15,-4-17-459 16,2-7-620-16</inkml:trace>
  <inkml:trace contextRef="#ctx0" brushRef="#br0" timeOffset="91974.76">7917 15791 489 0,'0'0'888'0,"0"0"-619"16,0 0-2-16,0 0 0 15,-31 113-21-15,25-65 13 16,6 2-76-16,6-5-78 16,13-11-62-16,3-13-19 15,9-18-3-15,-2-4-11 16,-2-28 17-16,-6-10-18 15,-13-5 5-15,-8 2-13 16,-6 3 8-16,-23 11-3 16,-2 12-6-16,6 8-5 15,13 8-90-15,6 3-459 0,6 4-775 0</inkml:trace>
  <inkml:trace contextRef="#ctx0" brushRef="#br0" timeOffset="92290.4">8140 15738 1084 0,'0'0'1001'15,"0"0"-650"-15,0 0-121 16,0 0-119-16,4 116 20 0,-1-40-8 16,-3-4-23-1,0-12-25-15,0-24-36 0,0-8-12 16,0-10-18-16,0-18-3 15,4-8 1-15,14-27-7 16,1-15-90-16,10-9-86 16,2-3 2-16,0 4 41 15,0 13 68-15,-2 17 65 16,-9 22 76-16,3 10 61 16,-10 43 40-16,-1 8-38 15,-2 8-66-15,-1 2-73 16,7-13-24-16,3-9-500 15,-5-22-530-15</inkml:trace>
  <inkml:trace contextRef="#ctx0" brushRef="#br0" timeOffset="92725.28">8620 15784 324 0,'0'0'827'16,"0"0"-347"-16,0 0-175 16,0 0-45-16,0 0-77 15,0 0-33-15,0 0-32 16,10-46-35-16,-10 42-29 16,0 2-21-16,2-1 10 15,-2 2 11-15,0-2 15 0,0 2 13 16,0-1 2-16,0 2-9 15,0 0-17-15,0-3 2 16,0 3-14-16,-2 0-10 16,-4 0-22-16,-4 0 1 15,-3 3-5-15,-5 9 7 16,1 6 11-16,3 3 17 16,10 3-16-16,4 1-28 15,4 1 1-15,16 1 5 16,13 2-6-16,-2 4-1 15,-4 2 0-15,-4 3 0 16,-17-1 0-16,-6-3 9 16,-6-4 1-16,-17-8-10 15,-8-6-25-15,11-7-306 0,7-6-815 0</inkml:trace>
  <inkml:trace contextRef="#ctx0" brushRef="#br0" timeOffset="97206.23">4215 16831 1015 0,'0'0'381'15,"0"0"-147"-15,0 0-97 16,0 0 78-16,-4 112-30 16,4-64-58-16,6-2-28 15,-2-6-32-15,-2-11-3 16,2-9 1-16,-2-11-11 15,2-8-8-15,-4-1 21 16,0-17 24-16,0-14-39 0,3-10-50 16,1-9-2-1,2-6-55-15,0 0-10 0,0 2 18 16,5 4 26-16,-3 13 11 16,2 17 9-16,3 20 0 15,1 12-31-15,9 37 32 16,0 7 44-16,1 9-2 15,-5-1 8-15,-7-15-15 16,1-5-22-16,-7-16 4 16,0-17 5-16,0-11-9 15,1-23-11-15,9-20-2 16,-1-12-105-16,1-8-38 16,3 0 2-16,-1 9 67 15,-1 15 65-15,-5 21 9 16,1 18 13-16,1 23 36 0,3 33 94 15,1 5-31-15,1 5-53 16,-3-3-47-16,-1-18-12 16,1-10-268-16,-3-19-897 0</inkml:trace>
  <inkml:trace contextRef="#ctx0" brushRef="#br0" timeOffset="97531.82">5040 16716 1437 0,'0'0'681'16,"0"0"-464"-16,0 0-51 16,0 0-31-16,84-29-81 15,-44 19-54-15,7 0-43 0,-12-1-487 16,-10 3-960-16</inkml:trace>
  <inkml:trace contextRef="#ctx0" brushRef="#br0" timeOffset="97697.18">5073 16935 995 0,'0'0'770'15,"0"0"-611"-15,105-15 51 16,-12-11-102-16,-10 0-108 16,-21 3-693-16</inkml:trace>
  <inkml:trace contextRef="#ctx0" brushRef="#br0" timeOffset="98724.52">5691 16712 155 0,'0'0'1020'0,"0"0"-636"16,0 0-162-16,0 0-19 15,0 107 95-15,0-51-75 16,4 2-71-16,2-3-56 15,-4-10-52-15,4-11-14 16,-1-13-15-16,-3-12-6 16,2-9-8-16,2-16 11 15,-2-21 6-15,4-13-18 16,5-9-107-16,-3-7-11 16,-2 3 33-16,3 5 46 0,-9 10 22 15,4 15 17 1,-2 20 1-16,2 13-1 0,7 36 6 15,-1 12 76-15,7 12 12 16,-1 3-37-16,-5-15-8 16,3-3-18-16,-3-15-31 15,-3-17 0-15,2-13-5 16,3-20 5-16,3-19 0 16,1-9-85-16,8-7-46 15,-8-2 46-15,-1 8 29 16,-3 10 35-16,-5 17 21 15,2 22 15-15,-3 8 1 16,5 32 94-16,-2 13-9 0,3 9-42 16,-3-3-41-1,11-6-18-15,-4-16-300 0,-3-20-992 0</inkml:trace>
  <inkml:trace contextRef="#ctx0" brushRef="#br0" timeOffset="99166.8">6513 16723 606 0,'0'0'566'16,"0"0"-359"-16,0 0 5 15,0 0-86-15,0 0-65 16,0 0-35-16,-43-72 30 16,33 72 14-16,-3 0 6 15,-5 19-23-15,-5 17 35 16,4 13 66-16,1 9 0 16,5 6-26-16,7-6-40 15,6-10-45-15,0-14-34 16,2-18-9-16,19-16-46 15,0-10 45-15,3-25-108 16,1-13-97-16,-2-5-26 16,-4-1 38-16,-9 7-22 0,-4 9 56 15,-6 17 135-15,0 17 25 16,0 8 55-16,0 30 37 16,0 11 108-16,0 7-17 15,2-2-72-15,11-8-105 16,16-18-6-16,-5-11-361 15,1-13-617-15</inkml:trace>
  <inkml:trace contextRef="#ctx0" brushRef="#br0" timeOffset="99482.52">6764 16583 689 0,'0'0'545'0,"0"0"-328"16,0 0 25-16,0 0 12 16,0 0-12-16,0 0-21 15,0 0-84-15,-44 15-32 16,19 9 19-16,3 2 13 16,9 2-32-16,11 2-50 15,2-6-54-15,19-3-1 16,14 0 0-16,6-1 0 15,0 1 0-15,-3 3 0 16,-14 1-1-16,-9 4 1 16,-13-1 0-16,0-3 13 15,-13-5-1-15,-9-20-12 16,5 0-154-16,9-13-565 0</inkml:trace>
  <inkml:trace contextRef="#ctx0" brushRef="#br0" timeOffset="99850.72">7084 16584 851 0,'0'0'672'16,"0"0"-393"-16,0 0-20 0,0 0-91 15,0 0-81-15,0 0-31 16,0 0-14-16,0-29 14 16,-4 29 39-16,-4 0 41 15,-3 1-15-15,-3 13-51 16,-5 4 23-16,3 5 7 16,3 4-7-16,9 2-42 15,4 0-20-15,23-2-25 16,8 2 2-16,10 1-7 15,1 4 11-15,-16 1-4 16,-9 1-8-16,-17-1 12 16,-10-3 12-16,-23-3-24 15,-15-8-117-15,11-10-537 0,8-6-909 16</inkml:trace>
  <inkml:trace contextRef="#ctx0" brushRef="#br0" timeOffset="103576.08">4300 17660 1000 0,'0'0'564'0,"0"0"-261"16,0 0 7-16,0 0-56 15,0 0-49-15,0 0-42 16,0 0-65-16,-25-20-81 15,45 58 20-15,16 21 52 16,-1 3-12-16,2 9-23 16,0-3-10-16,-8-11-13 15,2-1-23-15,-8-17-7 16,-5-13 6-16,-9-16-7 16,1-10 1-16,-2-20 29 15,9-31 2-15,4-30-31 16,-1-20 21-16,-5 5-22 15,-3 23 2-15,-8 27-2 0,-4 17-73 16,2-9-180 0,2 5-457-16,-2 4-888 0</inkml:trace>
  <inkml:trace contextRef="#ctx0" brushRef="#br0" timeOffset="104080.59">5199 17619 182 0,'0'0'1403'16,"0"0"-858"-16,0 0-298 15,0 0-85-15,0 0-69 16,0 0-63-16,0 0-15 15,109-23-4-15,-71 15-11 16,1-1-12-16,-6 4-198 16,-8 0-443-16,-9 4-729 0</inkml:trace>
  <inkml:trace contextRef="#ctx0" brushRef="#br0" timeOffset="104259.47">5246 17813 1378 0,'0'0'649'15,"0"0"-487"-15,0 0 37 16,104-29-60-16,-55 12-103 16,22-4-36-16,-20 5-378 15,-5 5-1301-15</inkml:trace>
  <inkml:trace contextRef="#ctx0" brushRef="#br0" timeOffset="104709.92">5920 17593 1309 0,'0'0'679'16,"0"0"-370"-16,0 0-47 15,0 0-116-15,0 0 72 16,25 106-55-16,-2-49-95 16,-3 2-34-16,3-2-18 15,-4-7-16-15,-3-12-6 16,-7-13 4-16,3-15-2 16,-6-10-7-16,5-15 11 15,-1-23 18-15,-2-13-8 16,5-11-9-16,-1-4 0 15,-6 2 5-15,0 6-6 16,5 12-23-16,-9 12-100 16,14 17-93-16,-7 11-350 0,7 6-581 15</inkml:trace>
  <inkml:trace contextRef="#ctx0" brushRef="#br0" timeOffset="104950.37">6392 17608 1564 0,'0'0'372'16,"0"0"-29"-16,-7 98-54 15,7-45-106-15,0-3-101 16,9-7-41-16,15-16-34 16,7-20-1-16,5-8-3 15,1-29 10-15,-12-14-2 0,-5-7 2 16,-20 2 4-1,0 3 1-15,-29 12-8 0,-2 12-10 16,-4 17-131-16,6 5-345 16,17 0-566-16</inkml:trace>
  <inkml:trace contextRef="#ctx0" brushRef="#br0" timeOffset="105151.92">6685 17334 1525 0,'0'0'761'0,"0"0"-540"15,25 122 79-15,-7-10-97 16,3 8-106-16,-8-16-70 16,-5-30-27-16,2-37-55 15,15-14-226-15,-6-11-456 16,5-8-1033-16</inkml:trace>
  <inkml:trace contextRef="#ctx0" brushRef="#br0" timeOffset="105437.83">6939 17635 1224 0,'0'0'556'0,"0"81"-157"0,0-27-79 15,7 2-126-15,3-10-129 16,4-17-62-16,5-24-3 16,8-8-148-16,-7-31-177 15,5-16-57-15,-6-6 14 16,-3 1 182-16,-5 7 180 16,-5 12 6-16,-4 20 190 15,-2 16 142-15,0 19-122 16,4 28 35-16,-2 6-47 15,4 6-87-15,11 0-111 16,-3-17-108-16,-1-17-676 0</inkml:trace>
  <inkml:trace contextRef="#ctx0" brushRef="#br0" timeOffset="105887.28">7369 17635 1175 0,'0'0'716'16,"0"74"-226"-16,2-22-230 15,5 3-114-15,1-6-80 16,-2-15-36-16,0-13-20 16,0-15-10-16,1-6-48 15,-1-25-6-15,2-15-71 0,2-9-107 16,3-10 16-1,-1-1 9-15,5 2 50 0,-3 4 144 16,-1 14 13-16,-1 22 200 16,-6 18 42-16,5 15-45 15,-3 28 16-15,-4 12-49 16,2 4-46-16,-4-4-61 16,4-12-18-16,-1-10-39 15,1-21 1-15,-2-12-1 16,2-9 0-16,2-25-9 15,5-11-76-15,5-7-9 16,5-2 45-16,6 6 29 16,-4 16 20-16,2 19 8 15,-2 13 65-15,-3 45 17 16,-5 9 22-16,-5 11-1 0,-6-3-66 16,1-23-45-16,-1-6-286 15,0-26-859-15</inkml:trace>
  <inkml:trace contextRef="#ctx0" brushRef="#br0" timeOffset="106421.84">8091 17746 841 0,'0'0'676'16,"0"0"-346"-16,0 0 3 15,0 0-95-15,0 0-100 16,0 0-41-16,0 0-17 16,-4 44-13-16,16-42-11 15,5-2-4-15,1 0-15 0,5-9-10 16,-2-13-15-16,3-3-3 15,-7-7 2-15,-5-4-11 16,-6 3-1-16,-6 0 1 16,-6 9 1-16,-19 10 9 15,-6 14 1-15,0 11 60 16,-2 37 46-16,13 9 27 16,14 9-41-16,6 1-44 15,18-17-40-15,17-5-19 16,5-21-3-16,19-30-145 0,-11-17-354 15,-5-11-280-15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41:33.990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3853 15601 186 0,'0'0'224'0,"0"0"-113"16,0 0-14-16,0 0 24 15,0 0-36-15,0 0-26 16,0 0-17-16,0 0 26 16,0 0 23-16,0 0-8 15,0 0-31-15,0 0-4 16,0 0-4-16,0 0-3 16,0 0-18-16,0 0-2 15,4 0-7-15,-2 0 8 16,5-1-8-16,-1 0 2 15,2-1-14-15,-2 0 8 16,0 1-5-16,3 0-4 0,3-3 11 16,0 3-10-1,1-1 4-15,-1-1 8 0,5 0 2 16,-7 2-14-16,5-1-2 16,-3 2 7-16,0 0-6 15,1 0 5-15,3 0-4 16,-3 0 7-16,3 0-8 15,-1 0 8-15,1 0-8 16,-1 0 11-16,3 0-11 16,-1 0 9-16,2-1 0 15,-1-1-10-15,-1 1 5 16,-5 0-4-16,-4 1-2 16,-1 0 0-16,-1 0 0 15,2 0 0-15,-6 0 0 16,4 0 1-16,7 0 0 0,-1 0-1 15,7 0 2-15,-3 0 10 16,7 0-10-16,2 0 15 16,-5 0-15-16,3 0 7 15,0 0-7-15,-2 0-1 16,-3 0 1-16,1 0-1 16,4 0 1-16,-5 0 1 15,1 0-1-15,3 0-1 16,-1 0 9-16,6 0-9 15,-2 0 1-15,0 0 0 0,-5 0 9 16,3 0-9 0,0 0 0-16,-3 0 7 0,-3 0-8 15,2 0 0-15,-7 0-3 16,5 0 3-16,-5 0 5 16,2 0-5-16,-3 0 0 15,1 0 1-15,1 0 0 16,-1 0-1-16,0 0 1 15,5 0-1-15,-3 0 1 16,3 0 8-16,1 0-9 16,5 0 0-16,-2 0 2 15,2 0 4-15,-5 0-6 16,1 0 1-16,-1 0-1 16,-5 0 2-16,3 0-2 15,-1 0 0-15,-3 0 0 0,-1 0 1 16,-1 0-1-1,-2 0 1-15,3 0 1 0,1 0-2 16,2 0 8-16,3 0-8 16,-3 0 7-16,3 0-6 15,2 0 0-15,-3 1 9 16,3 2-10-16,-1-2-1 16,1-1 1-16,0 2 11 15,-1-2-9-15,1 1 5 16,-3 0-7-16,3 1 0 15,-1-2 7-15,1 1-7 16,0-1 1-16,-3 2 0 16,7-1-1-16,-2-1 0 15,1 1 0-15,-1-1 9 16,6 0 14-16,-6 1-15 0,1-1 3 16,-1 0-9-16,-2 0 5 15,-3 0-6-15,1 2-1 16,-5-2 0-16,3 2 1 15,-3-2-1-15,0 0 1 16,5 0 10-16,-1 0-9 16,3 0 7-16,2 0 1 15,3 0 0-15,5 0 3 16,-4 0-11-16,4 0 14 16,-4 0-16-16,-2 0 0 15,-3 0 4-15,-3 0-5 16,-3 0 1-16,1 0 0 15,-1 0 0-15,-3 0 1 0,1 0-1 16,0 0 1-16,1 0-1 16,1 0 0-16,3 0 1 15,-1 0 0-15,-1 0 0 16,1 0-1-16,3 0 1 16,0 0-1-16,-1 0 1 15,7 0-1-15,-2 0 1 16,4 0-1-16,2 0 1 15,0 0 0-15,4 0 6 16,6-4-6-16,-6 3-1 16,2 1 0-16,-6 0 0 15,-4 0 3-15,-7 0-9 0,-1 0 7 16,-3 0-2 0,-1 0 2-16,3 0-1 0,-1 0 1 15,3 0 0-15,-1 0 0 16,6 0 8-16,2 0-9 15,1 0 1-15,10 0-1 16,-1 0 1-16,8 0 35 16,-6 0-24-16,1 0-11 15,-5 0 5-15,-2 0-6 16,-7 0 6-16,-1 0-6 16,-4 0 1-16,1-1-1 15,3 0 8-15,0-2-8 16,-2 1-1-16,1 1 1 0,3 0 1 15,4-1 8 1,-2 2-2-16,2-1 13 0,2 1-18 16,-6 0 5-16,-3 0-7 15,-1 0 7-15,0 0-7 16,-3 0 6-16,3 0 0 16,4 0 0-16,0 0 6 15,2-2-11-15,-1 0 12 16,3-1-4-16,2-2 4 15,-2 1-5-15,2 0 9 16,4 2-6-16,-4-2 12 16,0 3 4-16,-2 1-26 15,-8 0 5-15,-2 0-6 16,3 0 8-16,1 0-8 16,2 0 12-16,2-2-11 0,2-1 8 15,0 2-7 1,-4-2 8-16,-1 0-3 0,-1 2-6 15,2-1 14-15,2 2-5 16,6 0 5-16,0 0-9 16,4 0 19-16,-2 0-25 15,-6 0 9-15,2 0-3 16,-2 0-5-16,-2 0 3 16,2 0-2-16,-8-1-2 15,1 1 1-15,-3-1 12 16,-3 0-11-16,3-1 7 15,4 0 1-15,2 1-4 0,-5 0-4 16,5-1-2 0,4 1 8-16,-4 1-7 0,4-2 8 15,2 1-3-15,-2 0 3 16,-2 1-3-16,4-2 3 16,-2 2 20-16,-5 0-14 15,1-1-3-15,-2 1-6 16,0 0 4-16,-5-2-4 15,-3 2 3-15,3-1-8 16,-7 1 5-16,-1 0-4 16,-8 0 10-16,-2 0-4 15,0 0-7-15,0 0 2 16,0 0-3-16,0-3-101 16,4 1-217-16,2-7-520 0</inkml:trace>
  <inkml:trace contextRef="#ctx0" brushRef="#br0" timeOffset="1749.57">9916 15144 235 0,'0'0'835'0,"0"0"-525"15,0 0 6-15,0 0-52 16,0 0-66-16,0 0-45 16,0 0 11-16,-37-28-43 15,20 37-48-15,1 14-29 16,-9 13-15-16,0 24-5 15,0 23 23-15,7 26-2 16,5 2 18-16,13-20 25 16,0-27-21-16,13-28-23 15,5-11-28-15,7-1-16 16,6-3-62-16,23-9-189 16,-7-9-278-16,-5-3-381 0</inkml:trace>
  <inkml:trace contextRef="#ctx0" brushRef="#br0" timeOffset="2160.98">10044 15441 1056 0,'0'0'322'0,"0"0"-103"0,0 0 63 16,-4 75-73-16,4-39-61 15,0-1-14-15,0-6-54 16,0-5-26-16,0-7-26 16,0-6-7-16,0-10-6 15,4-1 0-15,-4-3 31 16,0-15-28-16,6-8-18 15,1-8-9-15,-1-7-28 16,6-4-15-16,7-2 2 16,-1 5-19-16,5 8 7 15,0 16 43-15,-2 18 8 16,3 17 11-16,1 46 12 16,-8 7 68-16,-1-1-7 0,-10-9-52 15,1-21-21-15,1-10-11 16,4-8-205-16,-1-16-618 0</inkml:trace>
  <inkml:trace contextRef="#ctx0" brushRef="#br0" timeOffset="2649.95">10445 15554 196 0,'0'0'898'15,"0"0"-608"-15,0 0-21 16,0 0-38-16,0 0-72 16,0 0-53-16,0 0-23 15,10-7-11-15,3-1-11 16,1-5-31-16,3-2-5 16,2-3-24-16,-7-3 9 15,0-2-10-15,-5 0 8 0,-1 2-8 16,-6 4-11-16,-2 6-4 15,-15 9-14-15,-8 2 8 16,1 20 21-16,-8 14 16 16,4 10 18-16,3 3 40 15,8-1 14-15,11-4-32 16,6-10-11-16,6-10-43 16,17-9 15-16,12-11-9 15,21-4-8-15,-6-16-188 16,-1-1-441-16</inkml:trace>
  <inkml:trace contextRef="#ctx0" brushRef="#br0" timeOffset="3303.58">10869 15441 16 0,'0'0'937'16,"0"0"-677"-16,0 0-41 16,0 0-11-16,0 0-113 15,0 0-41-15,0 0-12 0,-17-69-6 16,11 63 12-1,0 4 24-15,-6 0 2 0,3 2-27 16,-7 0 11-16,-1 0-1 16,-1 7 3-16,-1 5 5 15,5 4-6-15,-5 2-16 16,2 3-1-16,5 1-13 16,2 4-14-16,3-1-4 15,5 0-11-15,2-3-2 16,0-4-8-16,7-4 1 15,1-7-5-15,8-7 13 16,1 0 0-16,2-8-35 16,1-13-96-16,3-5-1 0,-4-2 3 15,-3-1-3 1,-1 0 10-16,-3 2 56 0,0 7 54 16,-1 7 13-16,-5 7 14 15,0 6 0-15,2 16 10 16,3 16 77-16,-1 13 44 15,2 11-23-15,-3 7 35 16,-3 3-13-16,0-3-34 16,-6-2-1-16,0-7 10 15,-18-9-10-15,-7-8-31 16,-4-11-29-16,-2-10-18 16,0-11-20-16,2-5-3 0,2 0-8 15,8-12-60 1,1-8-49-16,3-2-54 0,7-21-74 15,8 6-152-15,0 2-454 16</inkml:trace>
  <inkml:trace contextRef="#ctx0" brushRef="#br0" timeOffset="3574.11">11020 15066 962 0,'0'0'640'0,"0"0"-329"0,0 0-110 16,0 0 126 0,6 144-89-16,6-41-53 0,-3 7-60 15,-3-18-35-15,0-30-41 16,-2-31-34-16,-4-11-4 15,6-3-11-15,1-5-48 16,9-7-185-16,-3-5-288 16,-1-3-208-16</inkml:trace>
  <inkml:trace contextRef="#ctx0" brushRef="#br0" timeOffset="3763.11">11233 15395 1041 0,'0'0'640'0,"0"83"-130"15,0-32-199-15,0 4-120 16,0-11-128-16,0-12-54 16,2-22-9-16,8-10-264 15,-2-1-586-15</inkml:trace>
  <inkml:trace contextRef="#ctx0" brushRef="#br0" timeOffset="3888.44">11179 15141 580 0,'0'0'0'15,"0"0"-355"-15</inkml:trace>
  <inkml:trace contextRef="#ctx0" brushRef="#br0" timeOffset="4593.29">11543 15300 71 0,'0'0'133'0,"0"0"11"16,0 0 26-16,0 0 34 16,0 0 28-16,0 0-5 15,0 0-44-15,0-18 5 16,0 12-24-16,0-1-14 16,0 0-46-16,0-1-24 15,-2-1-28-15,-7 2-17 0,7 1-17 16,-8 1 19-16,2 2 7 15,-9 3-20-15,-1 2 13 16,-3 16-3-16,-8 10 15 16,4 12 29-16,0 6 15 15,7 4-6-15,7-4-43 16,7-7-26-16,4-10-18 16,0-11 0-16,11-12-51 15,7-6 32-15,1-14-6 16,0-16-90-16,3-6-36 15,-3-1-88-15,-1-1 20 16,-1 5-26-16,-3 9 133 16,-3 13 87-16,-3 11 25 0,-2 10 44 15,5 32 170-15,-1 28-22 16,2 22 13-16,1-4-28 16,-7-14-27-16,-6-25-46 15,0-14 11-15,0 4 27 16,-17-2-5-16,-3-2-44 15,-9-10-50-15,0-14-13 16,2-11-13-16,0-1-17 16,6-21-30-16,5-18-187 15,3 4-282-15,11 2-256 0</inkml:trace>
  <inkml:trace contextRef="#ctx0" brushRef="#br0" timeOffset="4828.99">11750 15268 765 0,'0'0'765'0,"0"0"-193"16,4 113-110-16,-4-54-232 15,0 3-90-15,0-5-87 16,0-14-53-16,8-17-11 16,4-15-271-16,5-11-597 0</inkml:trace>
  <inkml:trace contextRef="#ctx0" brushRef="#br0" timeOffset="5383.28">11884 14984 892 0,'0'0'338'0,"0"0"-249"16,0 0-89-16,0 0-2 16,0 0 2-16,0 0 17 0,0 0 9 15,6-2 92 1,-2-3 78-16,-2-2 22 0,2-2-26 15,-2-4-31-15,3 1 9 16,-1-2-5-16,-4 3-12 16,0 4-11-16,0 7-13 15,0 1-49-15,0 35-74 16,0 34 21-16,0 39 6 16,0 22 18-16,0 2 3 15,0-29 2-15,0-38-1 16,0-27-31-16,6-19-10 15,-4-2-14-15,4-9-2 16,0-6 2-16,1-3 13 16,5-25 5-16,7-14-18 0,5-14-67 15,10-7-42 1,3 1-25-16,0 6 42 0,0 14 47 16,0 16 30-16,-2 17 13 15,-4 8-11-15,-6 26 13 16,-4 10 18-16,-15 9 61 15,-6 2-9-15,-12-2 16 16,-15-8-16-16,-10-6-6 16,-5-11-13-16,5-8-37 15,0-10-1-15,12-4-13 16,7 0-81-16,13-10-148 16,5-17-289-16,7 4-238 15,9-1-904-15</inkml:trace>
  <inkml:trace contextRef="#ctx0" brushRef="#br0" timeOffset="5638.1">12405 14961 1182 0,'0'0'527'16,"0"121"18"-16,0-3-194 16,-2 19-41-16,2-17-116 15,0-34-101-15,0-42-66 16,0-19-18-16,0-5-9 0,2-7-10 16,14-13-242-16,-1-11-448 15,3-11-1108-15</inkml:trace>
  <inkml:trace contextRef="#ctx0" brushRef="#br0" timeOffset="6021.86">12653 15443 929 0,'0'0'648'0,"0"0"-318"16,0 0-51-16,0 0-58 15,0 0-20-15,0 0-37 16,0 0-64-16,43-3-39 16,-26-10-29-16,3-3-20 15,1-7-3-15,-2-4-9 16,-5-4 0-16,-1-1-31 15,-9 2 9-15,-4 6 8 16,-11 12 4-16,-15 12 2 16,-10 11 8-16,-7 35 21 15,8 9 80-15,10 9 20 0,15 1-31 16,14-16-35 0,21-2-44-16,22-17-11 0,32-25-39 15,-7-5-273-15,-14-11-610 16</inkml:trace>
  <inkml:trace contextRef="#ctx0" brushRef="#br0" timeOffset="6823.03">12897 14907 553 0,'0'0'410'15,"0"0"-80"-15,0 0-61 16,0 0 63-16,60 152 36 0,-25-30-42 16,-12 12-27-1,-21-4-78-15,-2-19-100 0,-23-36-46 16,2-22-36-16,-1-15-32 15,3-11-7-15,0 0-61 16,1-4-276-16,1-4-454 16,11-12-697-16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41:52.252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8723 16195 588 0,'0'0'581'0,"0"0"-284"16,0 0 6-1,0 0-18-15,0 0-65 0,0 0-70 16,-2-33-61-16,4 28-21 15,15-2 2-15,-3 1-13 16,9 0 4-16,0 2-19 16,-3 1 4-16,5 1-1 15,-2 2-5-15,-4 0 7 16,3 0-19-16,-7 0-5 16,-5 1-13-16,2 6 2 15,-1 3-5-15,-5 1 11 16,-4 5 0-16,2 2-1 15,-4 3 2-15,0 3 4 16,0 5 4-16,-4-1-6 0,-4 3 13 16,-7 1-1-16,7-1-1 15,-4 3-9-15,-1-5 7 16,1 1-6-16,-1 0-3 16,1 0 2-16,2-1-16 15,4-1 0-15,1 2-6 16,5-3 0-16,0 0-1 15,0-3 5-15,0-5-5 16,5-3 0-16,1-6 0 16,4-5-1-16,-2 0 1 15,5-3 0-15,-1 0 1 16,5-2 0-16,-5 0 5 16,0 0-6-16,-1 0 1 0,-3 0 0 15,-4 0-1-15,-2 0 5 16,2 0-4-16,-4 0-1 15,0 0 0-15,0 0 8 16,0 0-2-16,0 0 1 16,0 0-6-16,0 2 0 15,-4 1-1-15,-4 5 0 16,-6 4 1-16,-1 4 0 16,3 9 9-16,-1 6 1 15,7 12 10-15,6 19-6 16,2 21 1-16,27 19 4 15,6 4 2-15,9-9 8 16,-7-10-10-16,-12-20 5 0,-13-12 5 16,-12-11 2-1,0-2-14-15,-14 5 3 0,-15-1-9 16,-9 1-12-16,-3-17-14 16,-15-5-97-16,13-11-384 15,4-3-589-15</inkml:trace>
  <inkml:trace contextRef="#ctx0" brushRef="#br0" timeOffset="2484">9579 16806 616 0,'0'0'706'0,"0"0"-420"16,0 0-61-16,0 0-51 16,0 0-67-16,-39-81-55 15,26 69-5-15,1 1 9 0,-5 5 12 16,-1 2 21 0,-7 4 11-16,-4 4-33 0,-2 19 7 15,0 10 13-15,0 13-19 16,2 7-11-16,6 5-24 15,9 0-17-15,10-5-14 16,4-7-2-16,6-15-1 16,17-15-20-16,4-16 12 15,12-7-26-15,4-27-12 16,1-16-5-16,-1-11 16 16,-10-5 12-16,-12-11 24 15,-11 7 2-15,-10 1-1 16,0 6 9-16,0 17-10 15,-12 7 0-15,1 23 14 16,3 21-14-16,2 54 0 0,0 45 0 16,6 20 11-1,0-11 19-15,8-29-15 0,9-41-15 16,9-16-103-16,-1-8-388 16,2-10-350-16</inkml:trace>
  <inkml:trace contextRef="#ctx0" brushRef="#br0" timeOffset="3152.1">9734 16961 990 0,'0'0'293'16,"0"0"-28"-16,0 0-7 15,0 0-86-15,0 0-16 16,0 0-38-16,0 0-57 16,60-44-35-16,-41 19-9 15,-7-5-10-15,-4-1 3 16,-2-1 2-16,-6 2 9 15,0 5-9-15,-6 10 9 16,-12 11 20-16,-7 9-33 16,-6 38 1-16,0 32 5 0,8 4 37 15,11-4-18 1,12-11-7-16,0-26-19 16,18-7-7-16,1-8-27 0,4-23-62 15,4-13 0-15,1-28-28 16,1-13-69-16,-2-6-46 15,0-4-28-15,-6 5 46 16,-5 7 85-16,-3 9 129 16,-1 15 42-16,-6 15 210 15,-6 13 70-15,0 13-178 16,0 24 44-16,0 11 34 16,0 7-46-16,0 1-43 15,0-6-47-15,2-13-51 0,9-14-35 16,-1-17 0-1,3-6 0-15,1-26-2 0,9-11-46 16,2-12-73-16,-1-3-4 16,5 1 21-16,-8 9 64 15,2 12 40-15,-7 17 74 16,-3 13 4-16,-7 17 11 16,0 19 42-16,-4 9-49 15,4 0-53-15,-2-3-29 16,9-15-72-16,-1-11-467 15,1-16-884-15</inkml:trace>
  <inkml:trace contextRef="#ctx0" brushRef="#br0" timeOffset="3484.89">10416 16652 925 0,'0'0'759'0,"0"0"-371"16,0 0 6-16,0 0-138 15,0 0-108-15,0 0-73 16,0 0-56-16,-68 23 1 16,43 4 26-16,7 4 26 15,1 1-24-15,17-2-38 16,0-2-9-16,10-3-1 15,11-3 0-15,6 2 0 0,-6-3 1 16,-5-1 5 0,-8 3-6-16,-8-1 10 0,0 0 7 15,-12 0 8-15,-2-6-25 16,7-14-18-16,3-2-449 16,4-7-474-16</inkml:trace>
  <inkml:trace contextRef="#ctx0" brushRef="#br0" timeOffset="3649.36">10546 16741 1056 0,'0'0'683'0,"0"0"-302"16,13 75 150 0,-13-27-225-16,0 3-141 0,0-5-113 15,0-10-52-15,12-29-142 16,1-7-422-16,-1-7-437 0</inkml:trace>
  <inkml:trace contextRef="#ctx0" brushRef="#br0" timeOffset="3828.87">10747 16463 1450 0,'0'0'630'16,"0"131"-58"-16,0-9-222 0,0 13-135 15,0-19-108 1,0-36-81-16,0-39-26 0,2-16-39 16,8-15-171-16,-3-4-388 15,1-6-388-15</inkml:trace>
  <inkml:trace contextRef="#ctx0" brushRef="#br0" timeOffset="4195.59">10633 16837 1211 0,'0'0'652'15,"0"0"-397"-15,0 0 89 16,0 0-107-16,110-17-155 16,-67-1-58-16,-1 1-24 0,-1-1-46 15,-12 3-45-15,-8 7 46 16,-9 8 30-16,0 7-3 15,-1 24 18-15,-5 12 28 16,0 7 18-16,-4-1 18 16,8-6-27-16,-3-17-18 15,3-18-18-15,2-8 0 16,3-24-1-16,3-15-77 16,-1 2-21-16,-3 6 53 15,3 23 43-15,-5 25 2 16,-1 65 36-16,1 44 97 15,3 11 82-15,1-21-82 0,-3-42-93 16,-3-40-40-16,-8-19-64 16,-2-5-251-1,0-10-717-15</inkml:trace>
  <inkml:trace contextRef="#ctx0" brushRef="#br0" timeOffset="4406.85">10474 16499 2114 0,'0'0'577'0,"0"0"-378"0,0 0-95 16,0 0-104-16,0 0-211 15,103 31-641-15</inkml:trace>
  <inkml:trace contextRef="#ctx0" brushRef="#br0" timeOffset="5736.87">9881 17290 248 0,'0'0'293'0,"0"0"19"15,-81 1-55-15,61-1-80 16,7 0-2-16,7 0 33 16,4 0-35-16,2-1-81 15,2-1-88-15,17 1 20 0,34-5-8 16,38-2 54-16,42-3 12 15,11 0-18 1,-3 1 5-16,-21 1-17 0,-42 5-15 16,-20 1-19-16,-19 2-17 15,-18 1 1-15,-2 0-2 16,-9 0 0-16,-8 0-19 16,-2 4 19-16,-39 6 16 15,-40 10 3-15,-47 7-10 16,-25 3 3-16,-6 3 6 15,17-4 49-15,42-6 38 16,38-7 37-16,34-7 34 16,26-4-34-16,20-1-73 15,84-4-59-15,102-5 29 16,59-18-18-16,33-4-21 0,-75 4-196 16,-72 7-553-16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46:17.915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11526 13587 527 0,'0'0'662'16,"0"0"-356"-16,0 0-34 15,0 0-4-15,0 0-44 16,0 0-46-16,6-21-27 16,-24 27-45-16,-26 18-72 15,-36 20-13-15,-40 22 15 16,-14 10-8-16,1 0-13 15,36-16-3-15,31-21 23 16,18-14 15-16,9-4-2 16,-4 2-13-16,1-2 5 15,7-2-16-15,17-8-23 16,7-4 1-16,9-5-2 16,2-1 0-16,0-1-1 0,0 0-11 15,0 0-1 1,2 0-38-16,9-8 45 0,1-7-39 15,7-2-168-15,3-12-335 16,-1 3-125-16,0 4-429 0</inkml:trace>
  <inkml:trace contextRef="#ctx0" brushRef="#br0" timeOffset="1">10863 13796 908 0,'0'0'361'0,"0"0"-24"15,0 0-34-15,0 0-63 0,0 0-46 16,0 0-58-16,0 0-73 16,25-32-23-16,-36 48-12 15,-9 12 30-15,-11 7-3 16,-9 4-4-16,1 2-12 16,-2-1-3-16,3-5-5 15,7-4 15-15,9-6-17 16,5-3-20-16,5-5-8 15,10-8 0-15,-2-2-1 16,4-3 1-16,6-4-1 16,23 0 1-16,8-2 11 15,17-12 6-15,6-3-6 16,2 5-11-16,-7-2 5 0,-9 6 17 16,-13 3-3-1,-10 4-2-15,-11 1-12 0,-8 0 3 16,-4 0 0-16,0 0 3 15,0 0 3-15,0 0 5 16,-12-1-10-16,-5-8-10 16,1-3-12-16,-3-5-29 15,1-6-17-15,3-2-6 16,-1-5 32-16,5 1 4 16,9-1 10-16,2 5-9 15,0 4 15-15,0 5 6 16,0 7 6-16,2 9 1 15,9 0-1-15,1 15-10 16,4 11 10-16,5 5 11 16,2 5-4-16,-5-3-1 0,1-4 34 15,-9-5 17 1,-3-6-9-16,-7-5-12 0,-11-2 15 16,-14-3-8-16,-10 0-11 15,2-5-19-15,0-1-13 16,6-2-1-16,11 0-16 15,10 0-31-15,10-18-33 16,16 0-183-16,9-2-1062 0</inkml:trace>
  <inkml:trace contextRef="#ctx0" brushRef="#br0" timeOffset="2">12099 13188 1122 0,'0'0'582'0,"0"0"-246"15,0 0-35-15,-15 99-143 16,9-41-28-16,0 6-16 16,4 2-4-16,-4-16-25 15,2-2-34-15,2-13-39 16,2-13-12-16,0-11-60 0,0-14-266 16,0-15-352-16,0-5-1036 15</inkml:trace>
  <inkml:trace contextRef="#ctx0" brushRef="#br0" timeOffset="3">11884 13179 921 0,'0'0'368'0,"0"0"-33"0,0 0-37 16,0 0-175-16,0 0-86 15,4-91-28-15,25 62-9 16,10 2 1-16,7 4 9 16,-1 10 4-16,1 13 9 15,12 14 26-15,6 53 3 16,2 40 2-16,-10 20 44 16,-32 2 16-16,-24-14-59 15,-29-26-22-15,-16-20 55 16,-27-10 66-16,-17-22 16 0,-4-27-29 15,2-10-75 1,25-16-42-16,6-37-24 0,22-32-56 16,20-27-20-16,14-26-9 15,22 7-53-15,22 31-16 16,-1 28-56-16,-4 32 65 16,33 14 1-16,-4 7-24 15,-6 4-537-15</inkml:trace>
  <inkml:trace contextRef="#ctx0" brushRef="#br0" timeOffset="4">12936 16988 225 0,'0'0'344'15,"0"0"-2"-15,0 0-81 16,0 0 5-16,0 0 7 16,0 0-71-16,-41-8-75 0,-19-2-6 15,-48 3-9-15,-51-6-17 16,-29 1 6-16,-8 0-5 16,20 1 6-16,37 4-19 15,36 0-19-15,33 1-4 16,37 3 7-16,14 1-20 15,7 0-20-15,3 1-6 16,9-1-21-16,0 2-19 16,17 0 11-16,12 0-32 15,-2 0-108-15,6 2-73 16,-8 1-5-16,-5-1 5 16,-3 0 14-16,-9-2 18 0,-2 0 18 15,-2 0 57-15,-4 0-45 16,0-7-108-16,0-2-218 15,-4 0 266-15</inkml:trace>
  <inkml:trace contextRef="#ctx0" brushRef="#br0" timeOffset="5">11760 16851 153 0,'0'0'247'15,"0"0"-67"-15,0 0-21 16,0 0 13-16,0 0-16 15,0 0-10-15,-79 16 2 16,67-16 17-16,6 1 11 16,-1 0-18-16,-3 0-8 15,4 1-33-15,0 1-6 0,0-1-5 16,1-1-1-16,3-1 1 16,-2 1-15-16,4-1-21 15,0 0-18-15,21 0-25 16,16-12-2-16,25-7-5 15,27-6-8-15,-2 3-2 16,-7 2-1-16,-13 4-1 16,-22 7 3-16,-2 1-10 15,-7 3-2-15,-16 2 2 16,-9 1-1-16,-11 2 1 16,0 0 13-16,-19 7 2 15,-16 7-15-15,-6 6 7 16,-9 0-8-16,-10 1 0 0,-2-3 0 15,-2-1-1-15,6-4 1 16,0-3 0-16,13-3-2 16,3-2 1-16,11-3-5 15,4-2 5-15,9 0 1 16,5 0-1-16,7 0 0 16,6 0-1-16,0 0-4 15,0 0 5-15,0 0-6 16,0 5-12-16,6 2-11 15,17 6 21-15,12 6 9 16,11 5 5-16,14 4 18 16,6 3 3-16,2 2 4 15,-8-4 5-15,-2-4-7 0,-21-5-19 16,-10-6-8 0,-15-6 0-16,-3-4 21 0,-9-4 42 15,0 0-11-15,0 0-8 16,0-3-6-16,0-6-26 15,-11-5-13-15,1 0-30 16,4-1-112-16,-2-3-190 16,8-14-238-16,0 4-82 15,0 2-368-15</inkml:trace>
  <inkml:trace contextRef="#ctx0" brushRef="#br0" timeOffset="6">12130 16805 793 0,'0'0'367'0,"0"0"-50"15,0 0-33-15,0 0-12 16,0 0-83-16,0 0-53 16,0 0-28-16,8-40-35 15,-8 61 5-15,0 12 45 16,-6 10-45-16,-13 8-1 16,-1 3 9-16,-1-3-26 15,2-9-20-15,7-11-9 16,4-10-11-16,4-11-11 15,4-7-3-15,0-3-5 16,0 0 0-16,4-7 5 16,8-13-4-16,1-5-2 15,-5-4-18-15,2 0-65 16,-8 1-36-16,-2 2-11 0,0 5-10 16,-2 4 22-16,-10 5 38 15,-1 3 38-15,-5 5 26 16,-5 3 16-16,-2 1 4 15,-6 1 47-15,0 10 23 16,-2 3 11-16,8 0-6 16,5-3-13-16,7-1-35 15,7-7-14-15,6-3-17 16,6 0-16-16,19-5 16 16,8-11 9-16,6-2 7 15,1 0-8-15,-1-1-8 16,-12 6 8-16,-9 3-7 15,-5 6-1-15,-13 4 11 0,0 0 63 16,-15 4-6 0,-9 11-46-16,-5 3-2 0,0-1-1 15,14-2-19-15,11-5-2 16,35-16-50-16,15-16-266 16,5-9-826-16</inkml:trace>
  <inkml:trace contextRef="#ctx0" brushRef="#br0" timeOffset="7">13362 16748 909 0,'0'0'735'0,"0"0"-348"15,0 0-92-15,0 0-115 16,0 0-88-16,0 0-53 16,87-86-29-16,-46 68 2 15,0 4 3-15,-3 4 10 16,-9 7 20-16,-9 3 4 0,-7 7-1 16,-9 16 22-16,-4 9 17 15,-6 8-26-15,-19 4-29 16,-4 8 14-16,-8 1 4 15,1-2-20-15,1-3-12 16,4-11 0-16,11-8-6 16,7-10-7-16,9-7-5 15,4-6-7-15,10-6 7 16,21 0 12-16,7-11 10 16,9-4 4-16,-3 1 6 15,-3 2-11-15,-10 3-19 16,-6 4-2-16,-9 0-51 15,-7-6-207-15,-5 1-387 16,2-1-529-16</inkml:trace>
  <inkml:trace contextRef="#ctx0" brushRef="#br0" timeOffset="8">13261 16441 751 0,'0'0'611'0,"0"0"-270"16,0 0-51-16,0 0-89 15,0 0-100-15,41-86-60 16,0 60 11-16,7 1 9 15,8 7 1-15,-1 7 8 16,5 11-6-16,13 32-6 16,5 49-7-16,3 49-12 15,-9 27-11-15,-28 6 7 16,-28-8 30-16,-16-30-5 16,-35-14 61-16,-4-25 16 0,-38-14-21 15,-3-23-2-15,-11-29-42 16,-4-11-25-16,33-12-8 15,12-22-21-15,2-26-9 16,-7-45-9-16,-3-52-1 16,4-33-14-16,29 6-33 15,25 32-40-15,6 51-41 16,23 29-21-16,40 0 9 16,-5 19-385-16,4 3-764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45:22.0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18499 13655 1124 0,'-4'88'572'0,"-9"17"-214"16,5 15-67-16,2-25-110 0,6-39-102 16,0-20-55-16,0-18-10 15,0-7-14-15,0-6-12 16,0-5-136-16,6-18-58 15,0-20-306-15,0-11 32 16,0-10-113-16,-3-6 193 16,-3-3 207-16,0 2 193 15,0 8 381-15,-9 11 192 16,3 16-198-16,0 12 126 16,2 9-166-16,4 4-43 15,4 1-95-15,23-2-99 16,14-2-34-16,9-2-8 0,10-2-4 15,-5 0-10-15,-7 3-28 16,-11 0-14-16,-12 5-2 16,-8 1-72-16,-11 4-180 15,-2 0-276-15,-4 0-351 0</inkml:trace>
  <inkml:trace contextRef="#ctx0" brushRef="#br0" timeOffset="1">18373 13945 963 0,'0'0'666'0,"0"0"-277"16,0 0-24-16,88-15-87 15,-36 0-99-15,2-2-70 16,0 5-61-16,-11 0-34 15,-8 4-14-15,-10 5-72 16,-6 3-222-16,-3 0-310 16,-8 0-408-16</inkml:trace>
  <inkml:trace contextRef="#ctx0" brushRef="#br0" timeOffset="2">18391 14139 1092 0,'0'0'630'0,"0"0"-122"16,0 0-229-16,91 31-44 15,-31-28-89-15,2-3-71 16,4 0-42-16,-2 0-33 16,-2-13-77-16,-14-1-401 15,-15-2-521-15</inkml:trace>
  <inkml:trace contextRef="#ctx0" brushRef="#br0" timeOffset="3">18978 13790 1468 0,'0'0'555'16,"0"0"-182"-16,56 86-53 15,-15-37-150-15,9 0-79 16,-2-2-62-16,-1-8-29 16,-10-12-5-16,-6-12-106 15,-6-10-163-15,6-16-116 0,-8-14-331 16,-5-5-190-16</inkml:trace>
  <inkml:trace contextRef="#ctx0" brushRef="#br0" timeOffset="4">19305 13755 1437 0,'0'0'640'16,"-97"125"-154"-16,26-19-168 15,11-8-84-15,21-22-124 16,23-31-68-16,16-26-42 15,12-14-95-15,13-5-465 16,4 0-496-16</inkml:trace>
  <inkml:trace contextRef="#ctx0" brushRef="#br0" timeOffset="5">19743 13830 681 0,'0'0'585'16,"0"0"-279"-16,0 0-82 15,0 0-21-15,0 0-17 16,0 0-26-16,0 0-82 16,-6-25-14-16,2 8-7 15,2-2 1-15,-9 2 1 16,3 2-5-16,-4 2-8 15,-1 7-4-15,-5 6-5 16,-5 0-13-16,0 22-6 16,-4 24 3-16,2 5 9 0,3 10 10 15,5 6-11-15,15-11-17 16,2 2-11-16,0-12-1 16,15-14-7-16,11-18-8 15,6-14-10-15,1-12 8 16,8-24-17-16,-4-10-24 15,-8-6 17-15,-6-3 19 16,-15 6-42-16,-4 6 22 16,-4 13 30-16,0 21 12 15,0 9 0-15,-10 26-11 0,2 18 11 16,1 8 18 0,7 1 0-16,0-6-17 0,9-10-1 15,26-17-203-15,-4-12-360 16,-2-8-321-16</inkml:trace>
  <inkml:trace contextRef="#ctx0" brushRef="#br0" timeOffset="6">20109 13771 880 0,'0'0'570'0,"0"0"-247"16,0 0-11-16,0 0-46 0,0 0-67 16,0 0-13-1,0 0-31-15,-39-12-68 0,4 53 7 16,-1 7 9-16,5 12 14 16,5 4-21-16,11-9-39 15,7 4-23-15,8-13-22 16,18-12-11-16,13-14-1 15,7-15-11-15,9-5-49 16,1-28-176-16,5-13-292 16,14-38-159-16,-18 10-14 15,-5 1-540-15</inkml:trace>
  <inkml:trace contextRef="#ctx0" brushRef="#br0" timeOffset="7">20440 13613 618 0,'0'0'800'15,"0"0"-136"-15,0 0-159 16,0 0-370-16,6 87 103 0,-19 18 6 15,-3 12-66-15,8-16-73 16,1-30-54-16,7-35-45 16,0-13-6-16,0-6-36 15,0-7-105-15,9-13-191 16,-3-18-137-16,0-9-358 0</inkml:trace>
  <inkml:trace contextRef="#ctx0" brushRef="#br0" timeOffset="8">20270 13886 1903 0,'0'0'739'0,"0"0"-424"15,0 0-79-15,0 0-92 16,99 15-93-16,-26-30-51 16,-13-3-102-16,-7-3-639 0</inkml:trace>
  <inkml:trace contextRef="#ctx0" brushRef="#br0" timeOffset="9">21302 13695 606 0,'0'0'795'0,"0"0"-407"16,0 0-157-16,0 0-15 15,16 91 24-15,-1-36-30 16,3 7-46-16,1 0-50 16,-1-6-48-16,1-11-22 15,-2-14-23-15,-7-12 0 16,2-13 8-16,-5-6 14 16,5-17 20-16,2-14-40 15,-3-11-10-15,1-8-7 16,-6-3-4-16,-1-4-2 0,-3 5-13 15,2 10-80 1,2 15-133-16,-4 11-324 0,8 11-457 0</inkml:trace>
  <inkml:trace contextRef="#ctx0" brushRef="#br0" timeOffset="10">21818 13757 1167 0,'0'0'374'0,"0"0"-62"15,0 0-80-15,0 0-48 0,0 0-13 16,0 0-18 0,0 0-9-16,17-41-2 0,-34 41-27 15,-7 3-48-15,-5 12-17 16,-2 6 17-16,4 4-23 15,0 4-11-15,15 1-11 16,9-1-20-16,3-1-1 16,19-2-2-16,10-2 1 15,8 0 0-15,-6-2 12 16,-2 2-12-16,-16 1 1 16,-13 3 0-16,0-3 64 15,-23-4 3-15,-6-3-40 16,8-6-28-16,5-10-45 15,16-3-268-15,4-15-516 0,14-1-1112 16</inkml:trace>
  <inkml:trace contextRef="#ctx0" brushRef="#br0" timeOffset="11">21934 14061 1448 0,'0'0'748'15,"0"0"-434"-15,0 0-215 16,0 0-99-16,0 0-708 0</inkml:trace>
  <inkml:trace contextRef="#ctx0" brushRef="#br0" timeOffset="12">22988 13566 175 0,'0'0'654'16,"0"0"-313"-16,0 0-51 15,0 0-38-15,0 0-8 0,0 0-47 16,0 0-45-1,-18-58 9-15,-5 58 6 0,-2 0-36 16,-12 13-8-16,-4 17-16 16,-3 24-7-16,-3 28-38 15,10 23-34-15,14-8 13 16,17-18 14-16,6-28-25 16,12-22-23-16,17 3-7 15,14-4-6-15,15-6 5 16,2-12-97-16,2-10-87 15,4-15-287-15,-20-10-141 16,-11-2-404-16</inkml:trace>
  <inkml:trace contextRef="#ctx0" brushRef="#br0" timeOffset="13">22902 13906 992 0,'0'0'366'16,"0"0"21"-16,0 0-40 15,0 0-72-15,0 0-39 16,0 0-73-16,0 0-53 16,-11-34-50-16,36 28-26 15,6 1-16-15,10 1-7 16,-3-1-4-16,-1 3-6 15,-2 2 0-15,-10 0-1 0,-7 0 0 16,-5 13 0-16,-7 8 0 16,-6 9 0-16,0 3 12 15,-2 4 0-15,-10 0 6 16,1-4 3-16,5-7-11 16,0-5-2-16,6-11-8 15,0-8-12-15,18-8-150 16,5-12-323-16,2-3-498 0</inkml:trace>
  <inkml:trace contextRef="#ctx0" brushRef="#br0" timeOffset="14">23340 13786 742 0,'0'0'678'0,"0"0"-339"16,0 0-17-16,0 0-112 15,0 0-84-15,0 0 46 16,-19 102-21-16,13-53-51 16,6-2-41-16,0-10-44 15,21-11-15-15,18-14-1 16,4-12 1-16,1-13 9 16,-7-18 6-16,-12-7 3 15,-15-6 69-15,-10 0 55 16,-18 5-26-16,-20 7-45 0,-7 10-39 15,6 14-32 1,8 8-115-16,18 5-232 0,9 10-556 16,4-1-682-16</inkml:trace>
  <inkml:trace contextRef="#ctx0" brushRef="#br0" timeOffset="15">23782 13795 1177 0,'0'0'621'16,"0"0"-276"-16,0 0-86 0,0 0-75 15,0 0-65-15,0 0-59 16,0 0-48-16,-25 46 31 15,1-7 33-15,-3 11 12 16,0 4 3-16,8-2-29 16,9-8-29-16,10-10-23 15,19-16-4-15,22-14-4 16,8-7 5-16,9-25 5 16,-6-13-11-16,-6-7 0 15,-20 0 14-15,-13-2 3 16,-13 7 30-16,-8 9 21 15,-28 15-38-15,-7 12-31 16,0 7-4-16,1 28-126 0,17 3-369 16,15-3-528-16</inkml:trace>
  <inkml:trace contextRef="#ctx0" brushRef="#br0" timeOffset="16">24258 13851 555 0,'0'0'357'15,"0"0"-78"-15,0 0-91 16,0 0-11-16,0 0-6 16,0 0 3-16,0 0 25 0,-7-63-17 15,-13 63-37-15,-9 21-15 16,-8 13 16-16,-1 14 7 16,1 9-23-16,4 3-36 15,15-5-51-15,11-7-18 16,7-14-25-16,23-16-11 15,14-16-14-15,11-10-65 16,1-27-56-16,5-16-32 16,-4-22 7-16,-3-23 22 15,-12-21 22-15,-10-3 12 16,-12 26 40-16,-11 30 67 16,-2 36 8-16,0 18 105 15,-2 10 84-15,-15 15-46 0,-8 52-72 16,1 45 14-16,5 17 9 15,13-3 37-15,6-33-11 16,6-43-75-16,6-20-45 16,13-20-101-16,-6-8-492 15,3-2-922-15</inkml:trace>
  <inkml:trace contextRef="#ctx0" brushRef="#br0" timeOffset="17">25186 13595 884 0,'0'0'494'0,"0"0"-164"16,0 0-102-16,0 0-81 15,-19 81 39-15,13-30-20 16,4 7-31-16,-2 2-46 16,4-7-44-16,-2-10-23 15,2-12-14-15,0-12-7 0,0-10 0 16,0-9 0-16,0 0 13 16,0-20-14-16,0-9-76 15,0-6-60-15,-4-7-15 16,4-3-14-16,-7-2 80 15,5 5 61-15,-2 3 24 16,2 7 9-16,2 7 31 16,0 6 60-16,0 4 28 15,2 1-36-15,21 0-34 16,4 0-23-16,12-2-21 16,-2 0 1-16,5 2-6 15,-11 3-9-15,-7 2-2 0,-5 4-59 16,-9 3-142-1,-8 2-385-15,-2 0-545 0</inkml:trace>
  <inkml:trace contextRef="#ctx0" brushRef="#br0" timeOffset="18">25109 13743 1175 0,'0'0'547'15,"0"0"-241"-15,0 0-70 16,0 0-41-16,0 0-53 16,0 0-35-16,104 18-47 15,-77-18-28-15,1-6-24 16,-3 1-8-16,-6 1-92 0,-3 2-199 16,-7 1-347-16,-3 1-311 0</inkml:trace>
  <inkml:trace contextRef="#ctx0" brushRef="#br0" timeOffset="19">25109 14000 886 0,'0'0'523'0,"0"0"-177"15,0 0-21-15,0 0-80 16,0 0-19-16,85 50-72 15,-35-50-49-15,5 0-35 0,1-4-10 16,-8-6-44 0,-5-1-16-16,-8-2-21 0,-10 1-149 15,4-8-145-15,-10 1-274 16,-7 4-197-16</inkml:trace>
  <inkml:trace contextRef="#ctx0" brushRef="#br0" timeOffset="20">25570 13836 876 0,'0'0'576'0,"0"0"-183"16,0 0-98-16,0 0-148 15,0 0-43-15,0 0 85 0,19 91-21 16,-13-53-20-16,-4-2-30 16,2-7-45-16,-2-8-28 15,5-8-24-15,-3-11-9 16,4-2 0-16,4-15-12 15,9-15-21-15,0-11-131 16,8-6-35-16,-2-6 53 16,1 5 53-16,-3 4 48 15,-2 14 33-15,-4 15 8 16,-1 15 21-16,-1 12 18 16,-3 26 40-16,-1 10-4 15,-1 7-16-15,0-1-35 16,-5-9-32-16,3-13-95 0,0-19-228 15,3-10-460 1,-5-3-584-16</inkml:trace>
  <inkml:trace contextRef="#ctx0" brushRef="#br0" timeOffset="21">26275 13768 660 0,'0'0'655'0,"0"0"-336"16,0 0-29-16,0 0-38 16,0 0-74-16,0 0-49 15,0 0-10-15,-31-15-31 0,19 30-30 16,-7 13-18-1,-2 12 35-15,3 6 13 0,5 1-27 16,13-6-24-16,0-10-23 16,19-14-7-16,14-12-6 15,4-5 11-15,1-20 3 16,-9-12 1-16,-17-7 4 16,-12-2 43-16,-10 5 9 15,-21 10-8-15,-11 10-45 16,5 15-19-16,8 1-25 15,29 17-237-15,12 2-659 16,24-4-1082-16</inkml:trace>
  <inkml:trace contextRef="#ctx0" brushRef="#br0" timeOffset="22">26536 13810 110 0,'0'0'362'0,"0"0"-14"16,0 0-36-16,0 0-96 16,0 0-36-16,0 0-20 0,0 0-39 15,-36 12 5 1,36-12 3-16,0 0-35 0,0 0-25 15,0-2 8-15,0-5-31 16,0-1 9-16,0-2 10 16,5 0 24-16,-3 3 26 15,-2 0 10-15,0 4 4 16,0 3-26-16,0 0-34 16,0 17-54-16,0 14 1 15,0 12-2-15,4 13-1 16,-2 0-7-16,10-1-6 15,1-7 0-15,5-13-6 16,9-12 6-16,0-18-7 16,8-5 7-16,0-24 0 15,-2-13 0-15,3-9-4 0,-5-4-2 16,-9-3-6-16,-3 5-24 16,-11 8-15-16,-2 13 29 15,-6 17 20-15,0 10-35 16,-6 24 14-16,-6 15 23 15,-1 11 25-15,7-1 2 16,6-4-16-16,0-8-11 16,13-13-65-16,18-21-247 15,2-3-524-15,-6-9-796 0</inkml:trace>
  <inkml:trace contextRef="#ctx0" brushRef="#br0" timeOffset="23">27112 13872 224 0,'0'0'939'15,"0"0"-601"-15,0 0-63 16,0 0-92-16,0 0-73 16,0 0-52-16,0 0 3 15,19-63 21-15,-19 54 17 16,0 2 6-16,0 0 17 16,0 1 5-16,0 2-23 0,-4 1-25 15,-2 1-17-15,-1-1-23 16,-1 1-12-16,2 1 1 15,-6 1-15-15,-1 0-2 16,-3 4-4-16,1 7 10 16,-6 7 5-16,3 4-4 15,3 4 6-15,-1 3-10 16,8 1-7-16,1-1-7 16,7 0 0-16,0-5-10 15,0-4-5-15,7-6-9 16,7-8-20-16,5-6-7 15,-1 0 8-15,5-9-26 0,-4-9-16 16,3-4-1-16,-7-1 2 16,1 1 8-16,-3 1 48 15,-3 4 28-15,-8 8 8 16,2 9 42-16,-2 0-50 16,2 19 18-16,-1 12-6 15,1 10 49-15,-2 5 9 16,2 4 24-16,-4 2 14 15,0-2 10-15,0-6 7 16,-13-2 2-16,-9-6-39 16,-9-6-28-16,0-7-28 15,-9-9-14-15,7-8-17 16,2-6-1-16,2-4-14 0,11-17-94 16,12-30-194-1,6 5-336-15,0 0-441 0</inkml:trace>
  <inkml:trace contextRef="#ctx0" brushRef="#br0" timeOffset="24">27265 13407 1513 0,'0'0'385'16,"0"0"-157"-16,23 75 64 16,-8 7-31-16,-1 31-84 0,-6 6-33 15,-4-19-13-15,-2-33-50 16,-2-38-24-16,0-13-27 16,5-3-3-16,-3-9-20 15,4-4 1-15,4-9 7 16,3-21-12-16,7-16-3 15,7-6-90-15,0-2-24 16,4 8 30-16,2 15 53 16,-2 21 24-16,-6 13-2 15,-6 33 9-15,-1 17 25 0,-1 6 45 16,-11-2-22 0,-4-10-48-16,2-17-15 0,-2-15-356 15,2-15-676-15</inkml:trace>
  <inkml:trace contextRef="#ctx0" brushRef="#br0" timeOffset="25">19216 15057 557 0,'0'0'703'0,"0"0"-431"16,0 0-63-16,0 0-67 15,0 0-66-15,0 0-49 16,-72 20-14-16,72-20 2 15,0 0-15-15,6-6-2 16,6-3 2-16,1-1 0 16,3 2 1-16,-3 3 0 15,-3 5 5-15,-4 0 5 16,-4 0 9-16,-2 12 51 16,0-1 77-16,-6 0 1 0,-6-1-22 15,-1-3-23-15,3-4-46 16,2-3-49-16,8-6-9 15,0-8-228-15,0-2-835 0</inkml:trace>
  <inkml:trace contextRef="#ctx0" brushRef="#br0" timeOffset="26">19623 14787 1083 0,'0'0'573'0,"0"0"-212"16,0 0-87-16,0 0-129 0,11 110 84 15,-9-7-8-15,4 10-61 16,-2-16-54-16,2-28-67 16,0-30-22-16,1-14-17 15,-1-7-24-15,0-7-57 16,0-8-173-16,-6-19-77 15,0-11-379-15,0-6-488 0</inkml:trace>
  <inkml:trace contextRef="#ctx0" brushRef="#br0" timeOffset="27">19447 15075 1654 0,'0'0'657'15,"0"0"-510"-15,0 0-49 16,96 0-58-16,-36-9-40 16,2 0 0-16,16-7-251 15,-18 2-452-15,-12 1-454 0</inkml:trace>
  <inkml:trace contextRef="#ctx0" brushRef="#br0" timeOffset="28">19919 15028 897 0,'0'0'677'15,"0"0"-124"-15,0 106-249 16,0-59-66-16,0-7-74 0,0-7-107 16,2-12-57-16,19-21-52 15,-7-9-431-15,-2-13-456 0</inkml:trace>
  <inkml:trace contextRef="#ctx0" brushRef="#br0" timeOffset="29">19942 14863 1068 0,'0'0'65'0,"0"0"-65"0</inkml:trace>
  <inkml:trace contextRef="#ctx0" brushRef="#br0" timeOffset="30">20136 15128 899 0,'0'0'921'0,"0"0"-446"16,0 99-243-16,2-65-46 15,-2-11-92-15,4-11-42 16,-4-10-28-16,0-2 12 16,6-19 28-16,0-11-64 15,1-10-3-15,5-8-100 16,3-6-36-16,3 1-29 15,5 3 73-15,0 11 83 16,-5 17 12-16,-5 22 44 16,-1 27 34-16,-6 41 72 15,-6 4 11-15,0-5-7 0,0-12-74 16,0-25-44 0,0-6-36-16,4-10-1 0,5-14-13 15,3-18 2-15,11-21-94 16,4-12-49-16,6-7 46 15,4 0 50-15,-4 9 53 16,0 13 6-16,-8 20 30 16,-7 16-6-16,-5 12 8 15,-5 22-17-15,-4 10-15 16,-4 15-3-16,0-11-235 16,4-13-558-16</inkml:trace>
  <inkml:trace contextRef="#ctx0" brushRef="#br0" timeOffset="31">20775 15124 1173 0,'0'0'500'0,"0"0"-142"15,0 0-98-15,0 0-78 16,0 0-79-16,0 0-61 16,88-34-25-16,-69 12-11 15,0-4-6-15,-7-2 0 16,-6 0 1-16,-6 5 5 15,0 8 8-15,-18 15 23 16,-11 7 33-16,-13 40 38 16,-1 32 65-16,8-1-22 15,14-3-6-15,17-14-55 16,8-24-25-16,23-10-65 16,31-24-11-16,-4-3-297 15,-5-24-548-15</inkml:trace>
  <inkml:trace contextRef="#ctx0" brushRef="#br0" timeOffset="32">21577 14805 631 0,'0'0'829'16,"0"0"-491"-16,0 0-157 0,0 120 59 15,4-29-3-15,2 0-14 16,0-16-50-16,-2-23-56 15,-4-18-69-15,2 0-48 16,-2-3-3-16,0-6-110 16,0-17-157-16,0-8-225 15,-2 0-158-15</inkml:trace>
  <inkml:trace contextRef="#ctx0" brushRef="#br0" timeOffset="33">21386 15158 1196 0,'0'0'617'16,"0"0"-306"-1,0 0-175-15,0 0-92 0,0 0-22 16,116-51-14-16,-74 37-2 16,-3 0-6-16,-4 1 6 15,-4 2-6-15,-8 1 8 16,-5 1 12-16,-5 0 28 15,-1 1-16-15,-6 3-15 16,1 2-5-16,-3 3-11 16,-2 0 4-16,-2 0-4 15,0 11 16-15,0 8 14 16,0 5 2-16,0 2-8 0,0 4 12 16,0-1 1-1,0-6-13-15,16-4-6 0,13-14 23 16,4-5 39-16,9-20 28 15,-5-16-16-15,-12-11 4 16,-19-2-21-16,-6 5-5 16,-31 13-32-16,-11 24-39 15,5 7-207-15,19 2-659 0</inkml:trace>
  <inkml:trace contextRef="#ctx0" brushRef="#br0" timeOffset="34">22788 14954 18 0,'0'0'859'0,"0"0"-530"16,0 0-101-16,0 0-44 16,0 0-16-16,0 0-2 15,0 0-38-15,6-41-8 16,-6 33-43-16,0 0 17 16,-6-1-12-16,-4 3-9 15,1-2-15-15,-3 3 3 0,-5 2 18 16,3 3-9-1,-3 0-18-15,-1 8-3 0,1 12 2 16,-1 7 26-16,-1 6-33 16,7 2-3-16,5 4-16 15,5-4-6-15,2-4-19 16,2-7-1-16,11-6-26 16,5-9 18-16,7-9-10 15,0 0-14-15,4-17-69 16,-4-7-26-16,0-7 14 15,-9-3 7-15,-3 2 61 16,-7 5 31-16,-2 6 15 16,-4 10 10-16,0 11 11 15,0 11-6-15,2 24-3 16,2 28 48-16,4 21 26 0,3 19-5 16,1-9-10-16,-6-20 4 15,-6-28 1-15,0-17 5 16,-6-1 14-16,-17-1-10 15,-1-3-19-15,-7-11-35 16,-5-8-16-16,5-5-15 16,0-3 0-16,2-12-54 15,5-4-73-15,9-3-103 16,1-14-108-16,12 7-226 16,2 0-407-16</inkml:trace>
  <inkml:trace contextRef="#ctx0" brushRef="#br0" timeOffset="35">23164 14975 671 0,'0'0'356'16,"0"0"-68"-16,0 0-92 15,0 0-21-15,0 0-32 16,0 0-13-16,0 0-20 15,4-52-26-15,-8 42 16 16,-2 2-6-16,-6 3 15 16,-1 3-2-16,-5 2-2 15,-7 9-41-15,-2 16 15 16,-4 14-9-16,4 9 2 16,4 6-32-16,5 0-1 15,11-6-34-15,7-9-5 16,0-12-26-16,9-14-5 0,13-13 31 15,3-4 1 1,4-25-1-16,0-8-53 0,-4-6-53 16,-6-4 30-16,-5 1 8 15,-8 7 41-15,-2 7 27 16,-4 14 1-16,0 17 10 16,0 2 2-16,0 28 5 15,0 12 22-15,0 5-2 16,0-1-34-16,2-8-4 15,15-11-119-15,8-23-360 16,0-3-220-16,-3-10-576 0</inkml:trace>
  <inkml:trace contextRef="#ctx0" brushRef="#br0" timeOffset="36">23383 14764 973 0,'0'0'559'0,"0"0"-194"16,0 0-182-16,6 72 37 15,-6 5 13-15,0 21-31 16,0-5-67-16,0-21-55 16,-2-29-57-16,2-23-23 15,0-4-61-15,2-14-194 16,9-2-270-16,-5-5-196 0</inkml:trace>
  <inkml:trace contextRef="#ctx0" brushRef="#br0" timeOffset="37">23201 15059 1305 0,'0'0'691'16,"0"0"-376"-16,0 0-118 16,0 0-73-16,0 0-18 15,108 25-44-15,-52-34-30 16,-3-9-32-16,-5-5-108 15,-9-3-176-15,-6-5-246 16,-2-18-22-16,-10 7 1 16,-2 2-67-16</inkml:trace>
  <inkml:trace contextRef="#ctx0" brushRef="#br0" timeOffset="38">23635 14726 80 0,'0'0'543'0,"0"0"42"16,0 0-201-16,0 0-93 15,0 0-13-15,-6 133 18 0,-4-30-23 16,4-4-25-16,0-22-69 15,1-31-62-15,5-23-72 16,0-6-29-16,0-8-16 16,13-9-28-16,10-10 27 15,1-26-98-15,11-8-156 16,3-9-27-16,-1 2 3 16,-6 7 132-16,-2 18 144 15,-6 18 3-15,-11 9 81 16,-6 30 161-16,-4 10 4 15,-2 6-98-15,4-4-91 16,3-5-57-16,-1-13-284 16,6-12-748-16</inkml:trace>
  <inkml:trace contextRef="#ctx0" brushRef="#br0" timeOffset="39">24096 15104 704 0,'0'0'780'0,"0"0"-442"15,0 0-97-15,0 0-107 0,0 0-29 16,0 0-8-16,0 0 9 16,13-5 18-16,-1-6-35 15,1-1-45-15,-1-5-32 16,0-3 1-16,-5-4-8 16,-1 0-5-16,-6 1-5 15,0 3 4-15,0 11-4 16,-19 9-25-16,1 4-10 15,-7 26 40-15,-4 16 36 16,4 11 17-16,2 4 47 16,15-2-10-16,8-10-23 15,0-13-67-15,8-15-20 0,11-15-120 16,4-6-74 0,1-18-53-16,5-21-225 0,-4 4-115 15,-6 2-359-15</inkml:trace>
  <inkml:trace contextRef="#ctx0" brushRef="#br0" timeOffset="40">24280 15061 107 0,'0'0'128'0,"0"0"17"16,0 0 49-16,0 0 154 16,0 0 2-16,0 0-14 15,0 0-6-15,13-30-55 16,-13 35-102-16,0 11 44 0,4 7 8 15,-2 6-50 1,2-2-63-16,-4-3-60 0,2-4-35 16,-2-9-8-16,0-5-3 15,0-6 1-15,0-2 47 16,0-15-9-16,4-6-35 16,3-7-10-16,11-4 0 15,3-5-6-15,8-1-12 16,0 3-73-16,4 3-98 15,-4 9-142-15,-7 9-714 0</inkml:trace>
  <inkml:trace contextRef="#ctx0" brushRef="#br0" timeOffset="41">25299 15021 605 0,'0'0'569'0,"0"0"-305"0,0 0-32 15,0 0-52-15,0 0-66 16,0-92-41-16,-6 72-11 16,-4 4 16-16,-2 3 11 15,-7 9 62-15,-2 4 3 16,-4 13-49-16,-8 20-4 15,2 15 5-15,5 7 12 16,5 2-39-16,13-3-49 16,8-13-30-16,2-9-34 15,20-17-49-15,9-15-25 16,7-10 14-16,9-25-10 16,-3-14 4-16,1-10 30 15,-12-12 40-15,-8 3 29 0,-11-1 2 16,-12 1 2-1,-2 16-2-15,0 3 6 0,0 18 8 16,0 19 28-16,-8 21 14 16,-6 56-25-16,1 41 25 15,1 15 28-15,10-12 3 16,2-32-9-16,0-38-79 16,14-12 0-16,21-17-313 15,-4-5-452-15,-2-5-899 0</inkml:trace>
  <inkml:trace contextRef="#ctx0" brushRef="#br0" timeOffset="42">25670 14970 1141 0,'0'0'382'15,"0"0"-84"-15,0 0-136 16,0 0-83-16,0-90-43 16,4 73-23-16,-4 4 0 15,0 9 61-15,0 4 47 16,-13 8-63-16,-7 20 34 16,-5 9-2-16,0 12 40 15,0 4-5-15,2-3-29 0,11-5-12 16,4-9-45-16,8-13-39 15,0-14-32-15,12-9 29 16,7-5 3-16,3-20 0 16,5-9-57-16,-4-7-16 15,-2 0-6-15,-5 1 0 16,-3 10 60-16,-7 13 19 16,-6 17 11-16,0 8-5 15,0 31 9-15,0 11 17 16,-2 2-7-16,2-7-25 15,12-24-145-15,7-12-528 16,6-9-595-16</inkml:trace>
  <inkml:trace contextRef="#ctx0" brushRef="#br0" timeOffset="43">25984 14568 1064 0,'0'0'686'15,"0"0"-139"-15,0 0-378 16,-11 110-8-16,-3 17 45 15,-9 20-6-15,5-2-25 16,5-33-68-16,7-49-76 16,6-25-31-16,0-19-198 15,0-19-155-15,2 0-211 16,4-9-253-16</inkml:trace>
  <inkml:trace contextRef="#ctx0" brushRef="#br0" timeOffset="44">25738 14998 1534 0,'0'0'732'15,"0"0"-371"-15,0 0-97 16,0 0-88-16,118 21-84 16,-61-25-92-16,28-22-2 15,-15 5-466-15,-16-2-456 0</inkml:trace>
  <inkml:trace contextRef="#ctx0" brushRef="#br0" timeOffset="45">26288 14891 1081 0,'0'0'663'0,"0"0"-366"15,0 0-101-15,0 0-104 16,0 0-48-16,0 0-26 15,0 0 36-15,0-25 17 16,0 22 11-16,0 0 46 16,0 2-27-16,-5 1-17 15,3 0-44-15,2 0-23 16,-4 0-17-16,2 0 0 16,-4 0 6-16,-4 5 0 15,1 4 10-15,-3 2 32 16,0 6 24-16,-5 7-8 15,5 7-1-15,-5 7-10 0,5 5-10 16,5 1-27-16,5-5-8 16,2-4-7-16,0-9-1 15,0-13-17-15,15-11-14 16,1-4 31-16,9-23 0 16,0-11-66-16,4-9-1 15,-4-5-11-15,-2-1-16 16,-5 7 35-16,-5 10 59 15,-11 19 9-15,-2 15 50 16,0 27-38-16,0 20 55 16,0 13 8-16,0 5-18 15,4-10-29-15,4-1-37 16,11-17-109-16,-3-13-461 16,-3-17-581-16</inkml:trace>
  <inkml:trace contextRef="#ctx0" brushRef="#br0" timeOffset="46">19266 16119 942 0,'0'0'702'0,"0"0"-370"16,0 0-85-16,0 0-47 15,0 0-26-15,0 0-37 16,0 0-39-16,-15 10-47 15,9-6-17-15,2 1-14 16,2-2-11-16,-2 0-8 16,4-3-1-16,0 0-12 15,0 0-10-15,0 0 16 16,0 0 6-16,4 0 6 16,-4 0 13-16,0 0-1 15,0 0-18-15,0 0-24 16,0-1-356-16,0-8-1079 0</inkml:trace>
  <inkml:trace contextRef="#ctx0" brushRef="#br0" timeOffset="47">19731 15824 7 0,'0'0'260'16,"0"0"27"-16,0 0 78 15,0 0 16-15,0 0-9 16,0 0-31-16,0 0-155 16,0 107 96-16,14 9-22 15,3 7-73-15,-1-23-75 16,-10-34-70-16,1-33-42 16,-5-15-5-16,2-5-71 15,-2-12-154-15,-2-1-377 16,0-1-321-16</inkml:trace>
  <inkml:trace contextRef="#ctx0" brushRef="#br0" timeOffset="48">19584 16147 1547 0,'0'0'671'0,"0"0"-453"16,0 0-156-16,0 0-26 15,99-45-18-15,-45 21-18 16,2-2 0-16,-3 3-14 16,-9 1-56-16,-9 8-27 15,-10 7 44-15,-7 7 15 16,-5 0 18-16,-3 18 20 16,-4 11 3-16,1 10 22 0,-5 5 54 15,-2 2 29 1,0-2-10-16,0-9-17 0,0-9-50 15,4-13-31-15,-2-14-76 16,4-18-283-16,-2-7-472 0</inkml:trace>
  <inkml:trace contextRef="#ctx0" brushRef="#br0" timeOffset="49">20156 16054 1030 0,'0'0'685'0,"7"82"-289"16,-1-34-53-16,0 1-88 16,-2-8-103-16,-2-13-56 15,2-11-60-15,-4-14-15 16,0-3 1-16,0-17-4 16,0-13-18-16,3-8-99 15,1-7-58-15,2-6 2 16,2-4 1-16,7 0 10 0,-1 8 79 15,3 18 60-15,-3 24 5 16,3 22 36-16,1 25 76 16,-5 17 43-16,-3 4 4 15,-4-13-11-15,2-4-67 16,-3-17-47-16,3-21-23 16,4-9-11-16,7-31 0 15,8-22-173-15,0-4-21 16,-3-5 93-16,3 6 92 15,-8 20 9-15,-1 11 17 0,-3 21 34 16,1 10 2 0,-7 27 2-16,1 13-49 0,2 18-6 15,1-10-270-15,-1-12-522 16</inkml:trace>
  <inkml:trace contextRef="#ctx0" brushRef="#br0" timeOffset="50">20768 16172 1174 0,'0'0'505'15,"0"0"-184"-15,0 0-37 0,0 0-50 16,0 0-38-16,0 0-84 15,0 0-55-15,31-34-38 16,-18 12-10-16,3-5-9 16,-3-6 0-16,-7 2 0 15,-4-2-10-15,-2 8 10 16,0 8 2-16,-12 16 8 16,-9 6 4-16,-4 40 28 15,0 28 16-15,9 2 35 16,10-7-42-16,6-16-21 15,18-28-30-15,17-9-6 16,31-20-135-16,-8-19-195 16,0-12-723-16</inkml:trace>
  <inkml:trace contextRef="#ctx0" brushRef="#br0" timeOffset="51">21612 15766 484 0,'0'0'1006'16,"0"127"-402"-16,16-7-99 16,-1 18-157-16,-3-6-122 15,-2-36-85-15,-3-43-83 16,-5-22-58-16,4-17-26 15,-2-5-128-15,-4-9-182 16,0-12-255-16,0-10-380 0</inkml:trace>
  <inkml:trace contextRef="#ctx0" brushRef="#br0" timeOffset="52">21467 16184 1043 0,'0'0'792'0,"0"0"-494"16,0 0-177-16,0 0-3 16,0 0-9-16,103-26-48 15,-61 9 10-15,-5-1-14 16,4 0 22-16,-10 1-45 16,-6 3-16-16,-2 1-3 15,-11 4-8-15,-1 4 26 16,-9 3-7-16,2 2-12 15,-2 4 1-15,2 14 18 16,-2 6-9-16,-2 4 12 0,0 3 3 16,0-3 12-16,0-5-14 15,10-9 1-15,5-10-1 16,8-4 37-16,6-13 12 16,-3-16-21-16,-3-5-8 15,-17-3 6-15,-6 6 4 16,-16 10-23-16,-11 12-44 15,0 9-15-15,19 10-200 16,4 10-577-16,4 0-858 0</inkml:trace>
  <inkml:trace contextRef="#ctx0" brushRef="#br0" timeOffset="53">22600 15754 1408 0,'0'0'732'0,"0"0"-433"0,-4 136-26 16,4-14 1-16,10 7-93 16,2-20-115-16,-5-39-36 15,-1-38-30-15,-2-11-33 16,-2-11-184-16,2-6-275 15,-2-4-358-15</inkml:trace>
  <inkml:trace contextRef="#ctx0" brushRef="#br0" timeOffset="54">22412 16107 1400 0,'0'0'723'0,"0"0"-549"15,0 0-45-15,0 0-81 16,113-3-1-16,-67-9-20 16,1 2-2-16,1 9-14 15,-5 1-4-15,-1 20-6 16,-5 10 9-16,-8 9 41 16,-4-2 43-16,-11 0-5 15,-1-7 19-15,-9-10-4 16,-4-12-36-16,0-8-19 15,-11-4 25-15,-7-17-47 16,-1-9-22-16,7-4-5 0,3-2-11 16,9-5-13-1,3 1-7-15,21 3 10 0,5 8-21 16,6 5-47-16,3 8-100 16,-11 8-382-16,-5 4-561 0</inkml:trace>
  <inkml:trace contextRef="#ctx0" brushRef="#br0" timeOffset="55">23218 16126 894 0,'0'0'598'0,"0"0"-438"15,0 0-54 1,0 0-60-16,8-89-23 0,-2 68-2 15,-6 2 62-15,0 6 86 16,0 7 25-16,-6 6 2 16,-8 10-74-16,-5 22-52 15,-4 15-3-15,5 11 15 16,1 1 2-16,9-3-20 16,4-13-31-16,4-14-22 15,4-15-11-15,10-14 0 16,9-11-9-16,0-21-92 15,2-14-90-15,-5-4 17 16,-1-6-4-16,-2 4 2 16,-5 7 79-16,-6 15 97 15,-6 18 122-15,0 12 103 0,0 41-90 16,0 10 47-16,0 9-27 16,0 3-65-16,6-14-59 15,5-7-31-15,7-27-203 16,1-11-381-16,-1-6-478 0</inkml:trace>
  <inkml:trace contextRef="#ctx0" brushRef="#br0" timeOffset="56">23449 16009 1521 0,'0'0'641'0,"0"85"-263"0,0-38-121 16,0 0-153-1,0-13-104-15,11-25-280 0,-3-9-602 16,4 0-684-16</inkml:trace>
  <inkml:trace contextRef="#ctx0" brushRef="#br0" timeOffset="57">23466 15649 1410 0,'0'0'781'16,"0"0"-610"-16,0 0-171 16,0 0-11-16,0 0-590 15,0 0-916-15</inkml:trace>
  <inkml:trace contextRef="#ctx0" brushRef="#br0" timeOffset="58">23642 16095 1470 0,'0'0'922'0,"14"105"-363"16,-10-74-312-16,2 1-112 16,-3-7-77-16,1-8-35 15,-2-15-8-15,2-4-5 16,-4-24-10-16,6-13-127 15,2-11-106-15,11-7-64 0,8 0 26 16,6 8 62-16,2 15 209 16,0 21 10-16,-4 13 195 15,-6 29 14-15,-8 13-55 16,-9 5-55-16,-2 0-109 16,-2-11-36-16,-2-15-666 0</inkml:trace>
  <inkml:trace contextRef="#ctx0" brushRef="#br0" timeOffset="59">24456 16010 730 0,'0'0'572'15,"0"0"-244"-15,13 78 45 16,-3-37-65-16,2 0-90 0,-3-5-72 16,-3-8-70-1,-2-10-24-15,-2-7-30 0,2-11-4 16,2 0-9-16,0-19 2 16,1-10-11-16,1-12-97 15,6-8-44-15,-1-4-7 16,-1-6 32-16,1 5 48 15,-5 9 62-15,2 12 6 16,-4 24 6-16,1 17-5 16,-1 50 42-16,0 9 83 15,-2 0-25-15,2-6 11 16,1-22-21-16,1-6-27 0,-2-7-34 16,6-17-27-1,1-9 3-15,10-29-12 0,12-25-9 16,-2-4-156-16,2-7 29 15,-4 1 40-15,-8 18 91 16,-5 6 11-16,-5 24 106 16,-7 16-2-16,-6 18-30 15,0 23 20-15,0 10-52 16,0 2-42-16,2-3-12 16,19-15-280-16,-7-13-488 15,3-13-706-15</inkml:trace>
  <inkml:trace contextRef="#ctx0" brushRef="#br0" timeOffset="60">25080 15920 887 0,'0'0'692'0,"0"0"-343"16,0 0-35-16,0 0-37 16,0 0-132-16,0 0-32 15,0 0-7-15,-4 111-12 16,4-70-43-16,11-9-37 15,7-16 2-15,5-14-15 16,2-6 9-16,-5-25 5 16,-7-10 16-16,-9-5 20 15,-4 3 18-15,-10 6-36 16,-9 11-33-16,5 17-19 16,1 7-219-16,9 0-787 0</inkml:trace>
  <inkml:trace contextRef="#ctx0" brushRef="#br0" timeOffset="61">25486 15930 497 0,'0'0'352'0,"0"0"1"15,0 0-62-15,0 0-64 16,0 0-13-16,0 0-25 16,0 0 13-16,-29-67-59 15,10 94-75-15,-6 26 5 16,2 0 64-16,5 7-13 0,5-1-51 16,9-22-26-16,4-5-37 15,0-14-10-15,17-18-16 16,8-5 16-16,6-37-57 15,10-25-9-15,2-25 5 16,-5-11-14-16,-5 3-8 16,-19 19 8-16,-4 25 47 15,-7 16 28-15,1 12 8 16,-4 10 11-16,0 14 105 16,-7 14 34-16,-5 54-88 0,0 48-1 15,1 23-14 1,11 0 30-16,0-30-20 0,4-42-14 15,5-31-51-15,3-17-68 16,13-15-250-16,-2 0-415 16,-5-12-1201-16</inkml:trace>
  <inkml:trace contextRef="#ctx0" brushRef="#br0" timeOffset="62">25754 16026 734 0,'0'0'776'0,"0"0"-385"15,0 0-50-15,0 0-61 16,0 0-59-16,0 0-36 16,0 0-63-16,56-19-68 15,-33 4-24-15,0-5-28 16,-5-2 8-16,-3-4-10 16,-3 1 0-16,-2-2-18 15,-8 3-3-15,-2 3 4 16,0 8-7-16,-12 12 4 15,-9 1-7-15,-8 28 27 16,-6 25 27-16,10 4 61 0,7 7-15 16,10-3-17-16,8-18-20 15,12-7-33-15,13-16-3 16,6-17-44-16,6-4-125 16,13-46-166-16,-9 1-445 15,-6-4-276-15</inkml:trace>
  <inkml:trace contextRef="#ctx0" brushRef="#br0" timeOffset="63">26168 15566 405 0,'0'0'1648'0,"0"0"-1168"16,-2 122-20-16,-5-6-186 0,-3 17-54 16,4-18-65-16,4-31-98 15,2-42-56-15,0-18-1 16,0-9-184-16,2-6-599 15,4-6-1122-15</inkml:trace>
  <inkml:trace contextRef="#ctx0" brushRef="#br0" timeOffset="64">19363 17146 1113 0,'0'0'528'16,"0"0"-286"-16,0 0-94 15,0 0-44-15,0 0-53 16,0 0-28-16,12-10-4 16,-4 9-18-16,-1 1 8 15,-5 0 31-15,-2 0 43 16,0 0 39-16,0 7 43 0,-2 3 18 15,-9 1 6 1,-1 1-46-16,2-2-38 0,7-5-39 16,-1-4-45-16,4-5-21 15,11-13-211-15,7-4-535 0</inkml:trace>
  <inkml:trace contextRef="#ctx0" brushRef="#br0" timeOffset="65">19935 16841 649 0,'0'0'660'0,"0"0"-137"16,0 0-125-16,0 0-71 16,0 0-107-16,-8 102 25 15,23 5-40-15,-3 11-78 16,-6-16-70-16,2-30-42 15,-3-34-14-15,-3-12-1 16,2-5-48-16,2-6-118 16,-6-14-344-16,2-1-225 0,-2-9-567 0</inkml:trace>
  <inkml:trace contextRef="#ctx0" brushRef="#br0" timeOffset="66">19772 17190 139 0,'0'0'1782'0,"0"0"-1193"15,0 0-368-15,0 0-100 16,0 0-57-16,0 0-28 16,91-17-24-16,-41 3-12 15,3-2-5-15,-9 2-37 0,-7 3-114 16,-6 5-10-16,-12 2 4 15,-3 4 64-15,-6 0 70 16,-3 4 28-16,-1 19 13 16,0 12 37-16,6 12 56 15,-5 8 16-15,1 3 1 16,2-3-24-16,-4-10-38 16,1-12-39-16,-1-10-22 15,6-21-109-15,-1-2-411 16,-3-12-761-16</inkml:trace>
  <inkml:trace contextRef="#ctx0" brushRef="#br0" timeOffset="67">20175 17050 842 0,'0'0'0'0,"0"0"-634"0</inkml:trace>
  <inkml:trace contextRef="#ctx0" brushRef="#br0" timeOffset="68">20336 17314 1028 0,'0'0'693'0,"0"0"-332"16,2 102-84-16,3-71-114 0,-5-10-40 15,0-13-45-15,2-8-39 16,2-4-13-16,-2-23 0 16,2-8-26-16,2-10-57 15,2-9-1-15,5-5-24 16,3-2 28-16,1 3 33 16,-3 13 21-16,3 17 11 15,-3 24 29-15,-1 11 15 16,-3 32 69-16,0 17-11 15,-3 4-22-15,-1-1-16 16,-4-13-36-16,2-13-22 16,-2-16-16-16,2-16-2 15,2-1-10-15,3-25 10 0,7-13-128 16,-1-6-11-16,7-6 61 16,1 2 48-16,-2 12 31 15,-3 18 6-15,1 18 37 16,-2 17 21-16,-1 25 14 15,-8 12-35-15,3 1-43 16,1 2-36-16,1-14-428 16,-5-20-962-16</inkml:trace>
  <inkml:trace contextRef="#ctx0" brushRef="#br0" timeOffset="69">20894 17267 1302 0,'0'0'711'0,"0"0"-347"15,0 0-99-15,0 0-83 16,0 0-61-16,0 0-57 15,0 0-40-15,73-56-24 16,-55 28 0-16,-5-6-9 16,-5 0 2-16,-4 0 1 15,-4 5 6-15,-4 13 11 16,-15 13 7-16,-7 7 44 16,-10 43 31-16,12 7 38 0,5 9-15 15,15 3-26-15,8-22-55 16,17-6-28-16,14-18-7 15,21-23-195-15,-9-18-418 16,-5-7-709-16</inkml:trace>
  <inkml:trace contextRef="#ctx0" brushRef="#br0" timeOffset="70">21587 16844 1137 0,'0'0'881'15,"0"0"-585"-15,2 114 13 16,15-5 9-16,-1 14-82 15,-4-16-96-15,-5-31-82 16,-7-35-45-16,0-13-13 16,0-5-79-16,0-6-261 15,0-9-630-15</inkml:trace>
  <inkml:trace contextRef="#ctx0" brushRef="#br0" timeOffset="71">21473 17135 732 0,'0'0'696'15,"0"0"-469"-15,0 0-30 16,104-29-96-16,-57 16-16 16,-3-1-41-16,-5-1-19 15,-12 3-6-15,-9 4-1 16,-5 4 33-16,-3-1 22 15,-4 2 7-15,-2 1-18 16,-2 1-22-16,-2 1-22 0,5 0-18 16,-3 3 6-16,2 17 0 15,2 12 46-15,-4 12 4 16,2 8 31-16,2 2 16 16,7-9-39-16,1-13-33 15,9-20-6-15,0-12-7 16,2-36 47-16,-13-13-14 15,-10-9 31-15,-2 0-3 16,-21 16-20-16,-10 8-59 16,-4 25-80-16,10 9-205 15,15 0-738-15</inkml:trace>
  <inkml:trace contextRef="#ctx0" brushRef="#br0" timeOffset="72">22503 17043 211 0,'0'0'1120'16,"0"0"-726"-16,0 0-171 15,-11 80 19-15,11-31-16 16,0-1-82-16,0-1-66 15,7-13-36-15,-1-10-13 16,-2-9-13-16,-2-15-16 16,6 0 0-16,-6-23 10 15,9-17-10-15,-5-9-61 16,2-14 11-16,4-3 40 16,-1 0 9-16,1 10 1 15,-4 8 9-15,3 20-3 16,-5 24 11-16,4 19 4 15,3 47 62-15,-1 7 11 0,1-3-25 16,-1-7-21-16,-4-25-20 16,3-4-22-16,1-8-6 15,0-18-3-15,1-7-13 16,5-27 15-16,5-10-44 16,-2-10-21-16,6 1 42 15,-7 6 10-15,-1 12 14 16,-3 20 11-16,-7 11 1 15,1 25 25-15,-4 19 30 16,0 8-41-16,5-2-26 16,10-10-65-16,1-14-434 15,3-19-790-15</inkml:trace>
  <inkml:trace contextRef="#ctx0" brushRef="#br0" timeOffset="73">23183 16997 1085 0,'0'0'333'15,"0"0"-87"-15,0 0-84 16,0 0-32-16,0 0-10 16,0 0-25-16,0 0-2 15,4-59-9-15,-4 47-13 16,0 3-7-16,0 4 33 0,-13 5 7 15,-1 6-34 1,-5 20-9-16,-7 27 21 0,1 0 16 16,-2 10 2-16,12-2-31 15,9-16-36-15,6-6-30 16,0-17-3-16,8-17-24 16,15-5 1-16,6-27-5 15,-4-11-120-15,0-7 57 16,-3 2 34-16,-7-1 21 15,-9 12 11-15,0 16 25 16,-6 16 9-16,0 16 0 16,0 23 15-16,0 14 16 15,0 1-14-15,0-13-26 16,17-7-68-16,-3-14-445 16,5-20-297-16</inkml:trace>
  <inkml:trace contextRef="#ctx0" brushRef="#br0" timeOffset="74">23454 16815 1257 0,'0'0'736'15,"0"0"-346"-15,0 0-127 16,0 0-9-16,8 94-30 16,2-16-72-16,-4-2-73 15,-4-7-46-15,3-20-27 16,-5-19-6-16,2-6-1 15,-2-1-33-15,6-18-219 16,4-5-239-16,-4-15 2 16,1-5-374-16</inkml:trace>
  <inkml:trace contextRef="#ctx0" brushRef="#br0" timeOffset="75">23720 16920 434 0,'0'0'808'0,"0"0"-499"15,0 0-32-15,0 0-53 16,0 0-13-16,0 0-29 16,0 0-21-16,8-22-20 15,-24 25-48-15,-3 7-11 0,-8 2 0 16,-4 5 14-1,-2 1 7-15,0-2-20 0,9 1-9 16,1-2-12-16,6-2-13 16,9 1-7-16,4 0-16 15,4 3-5-15,0 3-12 16,18 2 7-16,11 4-7 16,7 2 5-16,3 0-5 15,2-2-8-15,-4-2 6 16,-4-8-7-16,-12-5-6 15,-4-3-9-15,-9-4-87 16,-2-4-126-16,4-5-149 16,-1-8-256-16,1-3-729 0</inkml:trace>
  <inkml:trace contextRef="#ctx0" brushRef="#br0" timeOffset="76">23861 17155 1030 0,'0'0'631'15,"0"0"-332"-15,0 0-90 16,0 0-35-16,0 0-3 16,0 0-40-16,0 0-33 0,43-30-19 15,-24 17-10 1,-3-2-30-16,-1-5-21 0,1-3 4 15,-7-1-1-15,-3 0-6 16,-6 2-4-16,0 5 1 16,-15 8-2-16,-9 9 51 15,-7 6 5-15,-9 38 29 16,9 7-7-16,13 12 21 16,11 0-22-16,7-16-40 15,25-2-40-15,12-18-7 16,15-16-49-16,29-18-204 15,-5-14-404-15,-14-8-1235 0</inkml:trace>
  <inkml:trace contextRef="#ctx0" brushRef="#br0" timeOffset="77">24597 17072 1285 0,'0'0'673'16,"0"93"-398"-16,0-6 54 15,6 2-56-15,4-14-111 16,-2-26-71-16,3-19-70 15,-1-3-21-15,-2-4-32 0,3-6-180 16,-3-17-390-16,-2-4-226 16,-2-13-494-16</inkml:trace>
  <inkml:trace contextRef="#ctx0" brushRef="#br0" timeOffset="78">24553 17187 371 0,'0'0'538'0,"0"0"-262"16,0 0-40-16,0 0-56 15,0 0-56-15,0 0-32 16,0 0-7-16,-6-35 5 0,6 32 21 16,0-3 60-1,-4 1 35-15,4-1-41 0,-6-4-36 16,6 0-34-16,-2-4-28 15,2-1-32-15,0-2 2 16,0-3-20-16,0 3-8 16,2 1-9-16,12 2 0 15,7 3-18-15,10 4 1 16,8 7 5-16,5 0 2 16,-1 16 2-16,-6 9-7 15,-12 7 2-15,-13 4 1 16,-12-3 12-16,-6 2 30 15,-21-7 63-15,-8-6-20 16,-2-6-45-16,2-8-28 16,14-8-186-16,7-4-449 0,14-12-245 0</inkml:trace>
  <inkml:trace contextRef="#ctx0" brushRef="#br0" timeOffset="79">24927 16980 986 0,'0'0'651'0,"0"0"-344"15,0 0 64-15,27 99-100 16,-16-53-58-16,-5 1-77 16,0-5-43-16,-4-8-42 0,-2-15-12 15,0-9-21-15,0-10-2 16,0 0 10-16,-2-25-12 15,-2-13-14-15,4-10-62 16,0-6-36-16,4 0 24 16,15 2 50-16,-1 13-37 15,7 9-54-15,12 15-95 16,-4 8-156-16,-2 7-327 0</inkml:trace>
  <inkml:trace contextRef="#ctx0" brushRef="#br0" timeOffset="80">25268 17083 1026 0,'0'0'903'0,"0"0"-378"16,0 0-209-1,0 0-95-15,0 0-102 0,0 0-59 16,0 0-52-16,-18 29 4 16,36-29 7-16,5-14 1 15,2-5-14-15,2-8-6 16,-4-1-20-16,-5-2-64 15,-7 0 30-15,-9 6 33 16,-2 8 21-16,-15 12 0 16,-14 4 5-16,-8 24 17 15,-2 16 49-15,2 8 14 16,12 1-2-16,10-4-36 16,15-9-34-16,2-13-13 0,27-14-61 15,27-13-164 1,-2-16-474-16,-7-4-825 0</inkml:trace>
  <inkml:trace contextRef="#ctx0" brushRef="#br0" timeOffset="81">25651 16983 811 0,'0'0'592'15,"0"0"-298"-15,0 0-39 16,0 0-37-16,0 0-34 16,0 0-20-16,0 0-3 15,-35-60-39-15,16 85-66 0,-12 25-18 16,8 4 48-16,3 6-4 16,7-2-21-16,13-17-38 15,0-4-20-15,7-22-3 16,11-15-27-16,7-5 26 15,6-44-32-15,6-25-63 16,5-24-7-16,-7-9-10 16,-11 6-2-16,-9 10 42 15,-7 28 34-15,-6 19 33 16,-2 19 6-16,0 19 34 16,0 6 136-16,-12 14-62 15,-7 35-55-15,-3 42 28 0,3 30 52 16,11 6-31-1,8-21 4-15,0-37-67 0,12-37-39 16,3-13-21-16,16-19-208 16,-5 0-294-16,1-4-457 0</inkml:trace>
  <inkml:trace contextRef="#ctx0" brushRef="#br0" timeOffset="82">25913 16899 1365 0,'0'0'831'0,"-8"85"-268"16,2-32-232-16,6 9-160 0,0-6-106 15,0-21-65 1,2-17-119-16,15-12-450 0,-5-6-449 0</inkml:trace>
  <inkml:trace contextRef="#ctx0" brushRef="#br0" timeOffset="83">25889 16724 390 0,'0'0'1408'15,"0"0"-1102"-15,0 0-306 16,0 0-16-16,0 0-847 0</inkml:trace>
  <inkml:trace contextRef="#ctx0" brushRef="#br0" timeOffset="84">26259 16936 1139 0,'0'0'744'16,"0"0"-251"-16,0 0-256 15,0 0-91-15,0 0-67 16,0 0-42-16,0 0-18 16,-44-37 10-16,21 68 2 15,-1 12 74-15,-1 8 31 0,10 6-29 16,9-6-46-16,6-10-45 16,13-15-16-16,13-17-3 15,12-9-97-15,7-23-159 16,-1-20-43-16,-3-12-158 15,-2-8-61-15,-6-3 8 16,-6-2 250-16,-4 0 263 16,-9 2 103-16,3 10 295 15,-7 12 140-15,-4 16-54 16,-6 20-133-16,0 8-106 16,0 43-170-16,-6 39 62 15,-14 34-13-15,5 11-54 16,3-20-25-16,8-33-38 0,4-38-7 15,0-13-122 1,10-16-185-16,2-2-347 0,1-5-333 0</inkml:trace>
  <inkml:trace contextRef="#ctx0" brushRef="#br0" timeOffset="85">26312 16937 1774 0,'0'0'681'0,"0"0"-374"16,0 0-134-16,0 0 11 15,0 0-82-15,122-1-71 16,-70-15-14-16,-9 1-17 16,-10 2 0-16,-6 6 1 0,-12 7-2 15,-9 5-16-15,0 23 8 16,-6 22 9-16,0 6 11 15,0 8 26-15,0 0 6 16,0-17-23-16,0-4-20 16,0-16-9-16,0-19-131 15,17-30-215-15,-9-15-396 16,4-7-717-16</inkml:trace>
  <inkml:trace contextRef="#ctx0" brushRef="#br0" timeOffset="86">26786 16909 322 0,'0'0'895'16,"0"0"-505"-16,0 0 128 15,-2 93-206-15,-9-46-35 16,5 2-67-16,4-5-83 16,2-12-73-16,0-14-24 15,12-15 17-15,7-6 37 16,-4-24-16-16,-3-15-32 0,-8-2-24 16,-4 0 5-16,0 6-11 15,-12 9 1-15,-5 11-7 16,15 14-115-16,2 4-434 15,0 0-644-15</inkml:trace>
  <inkml:trace contextRef="#ctx0" brushRef="#br0" timeOffset="87">26968 16855 1252 0,'0'0'908'0,"0"0"-436"16,0 0-207-16,0 0-42 15,18 99-53-15,-18-47-93 0,0-6-41 16,0-5-24 0,0-12-6-16,0-18-6 0,0-11 1 15,0-1-1-15,0-22-12 16,17-5-72-16,-3 1-19 16,9 8 13-16,-4 11 55 15,-1 8 35-15,1 19 30 16,-3 14 45-16,-3 1-9 15,3-1-66-15,3-17-79 16,0-10-706-16,-1-6-839 0</inkml:trace>
  <inkml:trace contextRef="#ctx0" brushRef="#br0" timeOffset="88">27385 16887 199 0,'0'0'873'16,"0"0"-391"-16,0 0-93 15,0 0-39-15,0 0-83 16,0 0-42-16,0 0-71 16,0-30-63-16,0 30-48 15,0 0-29-15,0 0-4 16,0-2-8-16,0-2 26 15,0 0 2-15,0 0 18 16,-6-1 18-16,2 2 10 0,2-1-16 16,-2 2 5-16,-3 0-19 15,1 2-25-15,0 0-1 16,0 0-19-16,0 0 11 16,-1 8-11-16,1 2 0 15,4 7 10-15,2 3 1 16,0 6-2-16,6 2 1 15,15 4 2-15,4 2-13 16,0 1 0-16,-3-2 0 16,-9-1 1-16,-13-8-1 15,0-4 1-15,-25-3 23 16,-6-6 0-16,-4-4-24 16,-2-7-32-16,6 0-257 0,12 0-693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4:07.2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10263 9374 1109 0,'0'0'711'16,"0"0"-153"-16,0 0-221 15,0 0-134-15,-6 100-38 16,-2 7 55-16,-7 20-49 16,-3 1-42-16,3-27-54 15,3-37-35-15,6-22-14 16,-1-17-19-16,7-3-1 16,-4-4 3-16,4-3-9 15,0-10 1-15,0-5 4 0,0 0-3 16,11-11-2-16,7-3 5 15,3 3-5-15,18 5 0 16,0 6 0-16,9 0 5 16,2 4 10-16,-3 5-14 15,-3-3 7-15,-9-6-8 16,-4 0-24-16,10-27-207 16,-10-4-467-16,-2-2-733 0</inkml:trace>
  <inkml:trace contextRef="#ctx0" brushRef="#br0" timeOffset="1">10828 9793 1521 0,'0'0'604'0,"0"0"-279"15,0 0-57-15,0 0-91 16,0 0-78-16,12-72-30 15,-12 58-14-15,0 1-16 16,0 5-12-16,-12 3-6 16,-3 5 11-16,-12 5-11 15,-6 24 7-15,-10 26 33 16,-11 27 44-16,9-2-15 16,14-7-18-16,16-16-36 0,11-23-13 15,4-5-23 1,4-7-8-16,11-16-2 0,7-6 2 15,7-24-10-15,4-15-36 16,-2-11-27-16,-2-4-16 16,-4 0 9-16,-8 7-16 15,-9 8 8-15,-2 17 51 16,-6 17 37-16,0 9 8 16,-8 29 1-16,-3 17 79 15,-1 6 28-15,10 2-26 16,2-7-34-16,0-14-36 15,0-13-12-15,12-17-123 16,3-7-91-16,8-42-295 16,-1 2-251-16,-3-6-558 0</inkml:trace>
  <inkml:trace contextRef="#ctx0" brushRef="#br0" timeOffset="2">10972 9684 1435 0,'0'0'835'16,"0"0"-561"-16,0 79 181 15,-4-3-196-15,-2-1-28 16,4-6-96-16,2-14-63 16,0-22-39-16,0-7-24 15,8-7-9-15,9-16 1 16,1-6 5-16,7-24-6 16,-2-11-15-16,6-8-40 15,-9-5-32-15,3 4 1 16,-4 9 44-16,-7 15 30 0,1 22 12 15,-7 8 16-15,-2 30 47 16,2 12 0-16,2 5-18 16,9-6-16-16,4-15-17 15,8-20-12-15,2-13 1 16,-3-29 16-16,8-31 7 16,-12-25 26-16,-9 2 7 15,-9 9-20-15,-6 14-20 16,0 25-17-16,0-1-32 15,-6 7-199-15,-2 14-765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45:34.378"/>
    </inkml:context>
    <inkml:brush xml:id="br0">
      <inkml:brushProperty name="width" value="0.05292" units="cm"/>
      <inkml:brushProperty name="height" value="0.05292" units="cm"/>
      <inkml:brushProperty name="color" value="#D2B48C"/>
    </inkml:brush>
  </inkml:definitions>
  <inkml:trace contextRef="#ctx0" brushRef="#br0">17899 12604 205 0,'0'0'172'0,"0"0"-64"16,0 0-1-16,0 0-22 15,0 0-3-15,0 0-4 16,-10-4-23-16,10 4-35 16,0 0-5-16,0 0-15 15,0 0 1-15,0 0 12 16,0 0 14-16,4 0 22 15,6 0-14-15,3 0-16 16,1 0-12-16,5 0-6 16,4 0 0-16,1 0 7 15,5 0-6-15,-4 0-2 16,2 0 1-16,2 0-1 0,2 0 0 16,0 0 1-1,4 0-1-15,0 0 1 0,2 0-1 16,-1 0 1-16,1 0-1 15,0 0 0-15,0-2 0 16,-2 2 1-16,0-1-1 16,-1 1 1-16,-1 0-1 15,-2 0 0-15,0 0 0 16,0 0 0-16,0 0 0 16,0 0 1-16,2-3 5 15,-2 0-5-15,-6 0 4 16,-1-1-5-16,1 2 6 15,-6-2-4-15,-1 3 4 16,1-2-5-16,2 2 0 16,-3-1 6-16,1-1-6 0,6 1 11 15,-1-2-12-15,5 1 9 16,4 0 10-16,13-2 14 16,16 2 3-16,25 1 64 15,24 2-47-15,11 0-33 16,-4 0-10-16,-4 0-10 15,-11 0 0-15,-1 0 1 16,1 0-1-16,0 0 0 16,-6 0-2-16,9 0 2 15,1 0 1-15,3-5 0 16,-1 1 1-16,5 2 3 16,-4-1-4-16,1 0-1 15,3 2 0-15,2-2 1 0,-3-1 0 16,3-1 0-1,0-2-1-15,4 0 1 0,-4-1-1 16,-5 2 0-16,-1 0 0 16,1-1 0-16,1 2 0 15,-2-1 0-15,-1 2 1 16,1-1 0-16,-3 3-1 16,7-1 1-16,-2 1-1 15,1 0 0-15,3 0 0 16,-2 1 0-16,-3-2 2 15,5 2-2-15,-6 1 0 16,-3-2 1-16,1 2-1 0,-5 0 0 16,2 0 1-1,3 0 0-15,1 0-1 0,1 0 0 16,0 0 0-16,-3 0 1 16,9 0-1-16,-5 0 0 15,3 0-8-15,0 0 8 16,-5 3 1-16,7 0 6 15,0 1-6-15,4 0-1 16,-2 0 0-16,1 0 1 16,3-1-1-16,0 3 1 15,0-2-1-15,-2 2-6 16,2-2 6-16,0 2 0 16,2 0 10-16,0 1-10 15,2 0 0-15,2-1 0 16,1-3-1-16,-1 1 1 0,4 0 0 15,-4-1-1-15,2 1 0 16,-1-1 0-16,1 2 1 16,2 1 4-16,3-1-3 15,1 1-1-15,-2 1 0 16,5-1 0-16,-3 0-6 16,7 0 6-16,-3-1 0 15,5 1 0-15,-2-1 9 16,1 1-8-16,-1 1-2 15,-2 1 1-15,-3 0-2 16,-1-2 2-16,-9 1 0 16,2-1 8-16,-6 0-8 15,-8-1 1-15,-5 0-1 0,-11-1 6 16,-5-1-5-16,-4 0 14 16,-19-2-15-16,-14 0 7 15,-13-1 0-15,-1 2 13 16,3-2-4-16,5 1-4 15,2-1 11-15,-7 2-17 16,-10-2-5-16,-8 0 0 16,-8 0 6-16,-2 0-5 15,-3 0 7-15,1 0-3 16,-9 0-6-16,-2 0 0 16,-6 0-22-16,0 0-46 15,-12 0-62-15,-3 0-371 0</inkml:trace>
  <inkml:trace contextRef="#ctx0" brushRef="#br0" timeOffset="6548.52">17748 12609 339 0,'0'0'187'0,"0"0"30"16,0 0-35-16,0 0-15 16,0 0-26-16,0 0-40 15,0 0 2-15,0-6 16 16,0 6-7-16,0 0-1 15,0 0-13-15,-2 0-30 0,2 0-14 16,-4 0 12-16,4 0-7 16,0 0-2-16,0 0-16 15,-2 0 1-15,2 4 1 16,0 3 4-16,0 1 1 16,0 0-17-16,0 4-3 15,0-1 6-15,0 2-6 16,0 0-17-16,0 1-1 15,0 1 3-15,0 2 16 16,0 1-8-16,0 1-8 16,0 1 5-16,0-1 1 15,0 1 13-15,0 1-4 16,0 1 2-16,0-2-12 0,0 2 1 16,0 0 2-1,0 1-5-15,0 1-15 0,0 1 14 16,0 1-3-16,0 1-11 15,0 0 5-15,0 1-5 16,0-2 6-16,0-1-7 16,0 1 0-16,0-2 0 15,2 0 1-15,-2 0 1 16,0-1-2-16,4 4 9 16,-2-1-9-16,-2 1 0 15,0 3 6-15,0-4 2 16,4 3-8-16,-4-1-2 15,0-3-4-15,2 3 6 16,3 1 1-16,-5 0-1 16,2 1 1-16,2 1-1 0,-4 0 1 15,2-1-1-15,2 1 0 16,-4 1 0-16,2 1 1 16,-2 2-1-16,4 2 1 15,-4 0 0-15,0-1-1 16,0 1 2-16,0 0-2 15,0 2 6-15,0-1 0 16,0 0-4-16,0 2-1 16,0 0-1-16,0 0 0 15,0-1 0-15,0 3 0 16,0-3 0-16,0 1 0 16,0 1-1-16,0-2 1 15,2 1-1-15,-2 0 1 0,0 2 0 16,0-2-2-16,0 3 2 15,0-3-7-15,0 2 5 16,0 0-7-16,0-1 8 16,0 4 1-16,0-1 0 15,0-1 0-15,0 1 13 16,0-3-11-16,0 0-2 16,0-2 12-16,0 2-11 15,0-4 9-15,0 3-9 16,0-1-1-16,0 2 1 15,0 2 0-15,0 2-1 16,-2 0 1-16,-2 3 11 0,2-1-11 16,-2 3 1-16,4-2-2 15,-2-1 6-15,2 2-6 16,0-1 0-16,0 0 0 16,0-1 12-16,0-1-11 15,0 1 0-15,0-2 14 16,0 0-14-16,0-2 8 15,0 2-8-15,0-1 6 16,0 5-1-16,0-2 5 16,0 4-10-16,0 2 5 15,0 1-4-15,0 5-1 16,0 0 5-16,2 1-5 16,2 1 7-16,-2 0-7 15,4-1 0-15,-2 2 0 16,-1-1 0-16,1 3 1 0,2 0 6 15,0 2-6-15,-4 2-1 16,8 0 7-16,-3-3-7 16,3 2 6-16,-4-2-6 15,2-2-1-15,-1-7 1 16,-3-4 1-16,2-12 7 16,-6-9-3-16,0-11-11 15,0-7 5-15,0-10-53 16,0-3-51-16,0 0-36 15,0-13-109-15,0-8-108 16,0 1-377-16,-4 0-684 0</inkml:trace>
  <inkml:trace contextRef="#ctx0" brushRef="#br0" timeOffset="11526.26">17876 17819 29 0,'0'0'95'0,"0"0"-15"15,0 0 9 1,0 0 13-16,0 0-8 0,0 0 7 16,-2 0-4-16,2-3-13 15,-4 2 15-15,4-2 7 16,0 2-17-16,0-1 11 15,-2-1-13-15,2 1-7 16,0 1-9-16,0-3-6 16,-4 4-10-16,4 0 6 15,0-2 14-15,0 2-11 16,0-2-17-16,0 2-11 16,0 0 4-16,0 0-5 15,0 0 4-15,0 0-9 16,0 0 3-16,0 0-11 15,0 0 7-15,0 0-8 0,0 8 1 16,0 5 44-16,4 9-8 16,2 3-12-16,1 6-1 15,-5 4 1-15,4 2-13 16,0 1-11-16,2-7-7 16,-6-3-8-16,5-4 2 15,-3-7-9-15,-2-1 7 16,-2-9-7-16,4 0 1 15,-4-1 0-15,0-5 1 16,0-1-2-16,0 1 6 16,0-1-5-16,0 1-1 15,2-1 0-15,-2 2-6 16,0 0 5-16,4-2 0 0,2 0 0 16,-4 0 1-1,9 0 1-15,-5 0 8 0,6 0-8 16,1-4 1-16,-1 2-2 15,7-2 7-15,3 2-7 16,5 0 1-16,6 0-1 16,-2 2 5-16,7-1-5 15,-1 1 0-15,0 0-1 16,2 0 1-16,-6 0-1 16,5 0 0-16,-3 0 0 15,2 0 0-15,-2 0-8 16,0 0 2-16,2 0 1 15,-1 0 5-15,1 0 0 16,-4 0-7-16,2 0 1 16,0 0 7-16,-4 0-10 0,0 0 9 15,0 0 1-15,-2 0-2 16,0 0 1-16,-4 0-12 16,0 0 2-16,-3 0-1 15,3 0 11-15,-4 1-9 16,4 1 10-16,2 0 0 15,-1 0 0-15,-1-2 0 16,4 0 0-16,-4 0 1 16,0 0-1-16,-2 0 1 15,-1 0-1-15,-1 0 0 0,-2 3 0 16,-1-3 0 0,1 1 0-16,1 0 0 0,-1-1 0 15,6 1 0-15,2-1 1 16,8 0 0-16,12 0-1 15,22 0 0-15,22 0 1 16,24 0-1-16,5 0 0 16,-18 0-1-16,-28 0-5 15,-24 0 0-15,-7 2-2 16,11 2-33-16,12 0-26 16,6-1 44-16,1 1 14 15,11-1 9-15,16 0 0 16,17 0 1-16,1 0-1 15,-8 1 1-15,-9-3-1 16,-16 1 0-16,-11-1 0 0,-14 1-1 16,-10-2 0-16,-5 1-7 15,7 2 7-15,14-3 2 16,6 0-1-16,-3 1 0 16,3 0 0-16,-2 1 0 15,-2 0 0-15,5 2 0 16,-1-4 0-16,-4 1 0 15,5 1 0-15,-7-1 0 16,6-1 0-16,-4 0 0 16,-1 0 0-16,-1 0 0 15,0 0 0-15,-4 0 0 16,-2-3 1-16,2 2 0 16,2-3 0-16,-2 2-1 0,0 0 6 15,4 1-6 1,0 1 0-16,0 0 0 0,7 0-1 15,-1-1 1-15,0 1 1 16,5-3-1-16,-1 2 1 16,-1-2 0-16,3 0-1 15,1 0 1-15,-1 2 0 16,1 1 0-16,-5 0 5 16,17 0-6-16,11 0 1 15,11 0 0-15,3 0 6 16,-10-3-7-16,-5 0 0 15,-14-1 0-15,2 1-1 0,2 0 1 16,-1 2 0 0,1 0 1-16,0 0-1 0,0-3 2 15,2 0-2-15,4 0 1 16,5-2 0-16,-3 1-1 16,2 1 2-16,-4-2-2 15,3 0 1-15,-5 3-1 16,-4 2 0-16,-17 1 0 15,-10-2 1-15,-14 2-1 16,-1-2 1-16,9-1-1 16,4 1 1-16,17-2-1 15,-5 1 0-15,11-1 5 16,-6-5-5-16,-3 5 0 0,1-1 0 16,-7 3 6-1,4-2-5-15,-1 3-1 0,-1-1 0 16,-6 2 1-16,0-2 1 15,0 1-2-15,-4-1 1 16,-2-2 0-16,2-2 6 16,-2 1-6-16,0 0-1 15,2-1 0-15,-2 1 0 16,0 2 0-16,0-3 1 16,-2 2 1-16,2 0-2 15,0-1 8-15,-4 1-8 16,4-2 0-16,0-1 1 15,2 4-1-15,-2-8 2 16,6 3 5-16,-4 1-1 16,4 0 4-16,4 1-4 15,-6 1-6-15,7 2 8 16,1 0-8-16,13 0 2 0,12-1-2 16,14 2 6-16,9-5-5 15,-10 3 0-15,-3-2 6 16,-14 2-6-16,9-3 5 15,-3 1-5-15,-2 2 8 16,4 3-3-16,3-1 3 16,1 0-8-16,5 0 11 15,3 1 9-15,3 1-8 16,-2-1 0-16,4 1-7 16,-5-5 6-16,1 3-11 15,-4-1 0-15,-5-3 5 16,5 2 7-16,3 4 16 15,7-3 24-15,-8 3-5 0,-9 0-29 16,-20 0 5-16,-23 0-23 16,-15 0 8-16,-3 0-8 15,1 0 8-15,9 0-9 16,-1 0 5-16,-3 0-4 16,-7 0-1-16,-12 3 7 15,-10-2-7-15,-11-1-6 16,-4 0-80-16,-2 0-110 15,-2-8-368-15</inkml:trace>
  <inkml:trace contextRef="#ctx0" brushRef="#br0" timeOffset="16341.7">31412 12672 494 0,'0'0'281'15,"0"0"-35"-15,0 0-36 16,0 0-62-16,0 0-35 16,0 0-27-16,0 0-8 15,0 0-31-15,0 0-8 0,0 0-1 16,2 0-6-16,4 0-10 16,0-2-8-16,-1 1 2 15,1-1 0-15,-4 2-16 16,4-1 2-16,0 1 8 15,5-2 2-15,-1 0 11 16,-2 2-8-16,5 0 7 16,3 0 6-16,-3 0 9 15,5 0-3-15,-3-2-9 16,5 2-4-16,-1 0-8 16,-1-1 2-16,3-1-9 15,2 1 1-15,0-1 0 16,-5 0-1-16,7 0 0 0,-4 2 0 15,8 0 5 1,0 0-9-16,2 0 10 0,0 0-6 16,0 0 3-16,0 0-8 15,2 0 1-15,-2 0 7 16,-4 0-8-16,2 0 0 16,-7 0 0-16,-3 0 7 15,-11 0-8-15,2 0 0 16,-3 0 1-16,-1 0 0 15,-2 0 0-15,2 0 1 16,-4 0-1-16,-2 0 6 16,4 0 1-16,-4 0-7 15,0 0 5-15,0 0-6 16,0 0 8-16,0 0-8 16,0 0 1-16,0 0 10 0,0 0-11 15,0 0-2-15,0 0 2 16,0 0 0-16,0 0 0 15,0 0 5-15,0 0 1 16,0 0-4-16,0 0-2 16,0 0-8-16,2 0 7 15,-2 0 1-15,5 4 0 16,-3 2 11-16,-2 0-11 16,4 1 0-16,-4 0 1 15,2 2-1-15,-2 0 6 16,4 1-5-16,-2 0-1 15,-2 0 1-15,4 0 0 16,-2 0 8-16,-2-2-9 0,4 1 2 16,-4 1-2-1,0-2 16-15,0 3-15 0,0 0 5 16,0 2-5-16,0 1-1 16,0-1 0-16,0 1 0 15,2 0 1-15,-2 2 0 16,5-1 15-16,-3 1-16 15,-2 1 12-15,4-1-11 16,-4 0 10-16,2-1-10 16,2 3 8-16,-2-3-9 15,2 2 6-15,2 2-6 16,-4-1 7-16,3 0-2 0,-3 1-5 16,-2-1 0-1,4-1-6-15,0-2 6 0,-2 1 6 16,-2 1-6-16,4 0 2 15,-4 0-2-15,2 3 0 16,4-3 0-16,-1 1 1 16,1-1 0-16,0-2 0 15,0 0 0-15,0-2-1 16,-4 1 2-16,5 0-2 16,-3-3-1-16,-2 1 1 15,4 0-2-15,-2 1 2 16,-2 3 0-16,2 0 0 15,-2 1 1-15,5 0-1 16,-3-2 1-16,2 2 0 16,4-3 0-16,-8 0-1 0,5-1 1 15,-1 0-1-15,-2-2 0 16,-2 1 1-16,4 1 1 16,-2 1-2-16,-2-2 8 15,3 5-8-15,-3-1 7 16,2-2-7-16,-2 4 0 15,2-2 1-15,-2 3-1 16,2-3 7-16,-2 1-7 16,2 0 0-16,-2 1 1 15,3 2 2-15,-3-1 5 16,2 2-7-16,0 0-1 16,-4 1 1-16,2-2 0 15,-2-1-1-15,0-1 1 0,0 2 0 16,0 0 6-16,0-2-7 15,0 2 0-15,0-2 1 16,0-1 2-16,0 1-3 16,0-2 0-16,4 1 1 15,-4 0 0-15,0 0 0 16,0 0-1-16,0 0 1 16,0 0 0-16,0 0-1 15,0 0 0-15,0 0 1 16,0 0 0-16,0-1-1 15,0 3 1-15,0-1-1 16,0 1 1-16,0-1 0 0,0 0 6 16,0 0-7-16,0-1 0 15,0-1 0-15,0 0 1 16,0-1 1-16,0 2-1 16,0-1 1-16,0 2-1 15,0 2 7-15,0 1-8 16,0 1 12-16,0 1-11 15,0 1 11-15,-4 1-11 16,4-2 5-16,-2 0-4 16,2-2-1-16,0-2 10 15,-4-2-11-15,4 0 0 16,0-1 2-16,0-1-1 16,0 1 6-16,0-1-7 0,0 2 1 15,0-1 5 1,0 2-5-16,0 0 0 0,0 2 5 15,0-1-6-15,0-1 8 16,0-1-8-16,0 0 1 16,0-2 1-16,0-1-1 15,0 1 0-15,0-1 1 16,0 0 4-16,0 0-5 16,0 0 4-16,0 1-5 15,0 1 0-15,0 1 1 16,0 0 0-16,0 0 5 15,0 1 2-15,0 1-7 16,0 1 0-16,0-1 0 16,0 2 0-16,0 2 0 15,0-2 0-15,0 1 1 0,0-1-2 16,0-1 1 0,0 2 0-16,0-1-1 0,0 0 2 15,4 0-2-15,-4-1 2 16,2 3-2-16,-2-1 5 15,4 1-5-15,-2-3 0 16,-2-1 0-16,4 1 0 16,-4-2 0-16,2 1 0 15,-2-2 0-15,0-1-1 16,4 2 1-16,-1-2 0 16,1 1-1-16,-2-1 1 15,-2 1 0-15,4-2 0 16,-2 0 0-16,2 1 0 0,-4 1 0 15,2 0-1 1,-2 0 1-16,4 1-1 0,-4 2 1 16,2 0 1-16,-2 1 0 15,0 1 0-15,0 3 0 16,0 0-1-16,0 0 2 16,0 1-2-16,0-2 0 15,0 1 0-15,0-1 1 16,4 0-1-16,-4-1 0 15,0-1-1-15,0 2 2 16,0-2-2-16,0 3 2 16,0 0 0-16,0 0-1 15,0 0 1-15,0 2 0 16,0-2-1-16,0-3 0 0,0 3 0 16,0-4 0-16,0 1 1 15,0-1-1-15,0-2 0 16,0 1 5-16,0-2-5 15,0 0 0-15,0-1 1 16,0 1-1-16,0 1 1 16,0-1-1-16,0 0 4 15,0 2-3-15,0-1-1 16,0 0 0-16,0 1 0 16,0-2-3-16,0 1 3 15,0-1 1-15,0 2 0 16,0 1 0-16,0 2 0 15,0-1 8-15,0 2-9 0,0 1 11 16,0 1 0-16,0-1-1 16,0-1-9-16,3 2 7 15,1-2-6-15,-2-2 5 16,2 2 1-16,-2-1-7 16,-2-2 5-16,4 2 6 15,-2-1 14-15,2-2-25 16,-2 0 14-16,2-1-14 15,-4-1 0-15,3-1 5 16,-3-1-6-16,0 1 1 16,4-1-1-16,0-2 6 15,-2 0-6-15,-2 0 6 16,4-3-6-16,-2 1 2 0,2-1 4 16,-4-2 0-1,2-2-5-15,-2 1 5 0,4-1 0 16,-4-2-6-16,0 2 8 15,2 1-8-15,-2-1 1 16,5 0 0-16,-5 0 7 16,0-3-2-16,2 2-5 15,-2 0-1-15,0-1 0 16,0 0 1-16,0 3-1 16,4-3 6-16,-4 2-5 15,0 1 0-15,0 0 6 16,2 0-6-16,-2 1-1 0,0-2 0 15,0 1 6 1,0 0-5-16,4-1-2 0,-4-2 2 16,0 2-2-16,2-1 2 15,-2-1-1-15,0 0 0 16,4-1 2-16,-4 0-2 16,0-1 0-16,0 1 1 15,0-1-1-15,0 1 0 16,0-1 1-16,2 0-1 15,-2 1 0-15,0 2 0 16,0-2 1-16,0 2-1 16,0-2 0-16,4 1 0 15,-4-1-1-15,0-2 2 16,0 3-2-16,2-4 1 16,-2 2 0-16,0 0 0 0,0-1 0 15,0 1 0-15,0 0 0 16,0 1 1-16,5-1-1 15,-5 0 0-15,0 1 0 16,0 0 1-16,0 0-1 16,0 2 0-16,0 0-1 15,0 0 2-15,0-1-1 16,0 1 0-16,0-2 0 16,0 2-6-16,0-5 6 15,0 2 0-15,0 0 2 16,0 0-1-16,0-2-1 15,0 0 0-15,0 2 0 16,0 1 1-16,0-4-1 0,0 2 1 16,0 1-1-1,0-2 1-15,0 3-1 0,0-4 0 16,0 2 0-16,0-1 0 16,0 0 0-16,0 2 0 15,0 0 0-15,0-3 0 16,0 0 0-16,0 1 0 15,0-1 0-15,0 0 0 16,0 0 0-16,0 2-2 16,0-2 1-16,0 1 0 15,0-1-1-15,0 0 2 16,0 3-1-16,0-3 1 16,0 0 0-16,0 0 0 15,-7 3 3-15,3-3-2 16,-2 0 5-16,-2 0-6 0,-9 1 6 15,3 2-6-15,-13 0 1 16,0-1 1-16,-4 2 6 16,-4-1-8-16,4-2 0 15,12-1-74-15,9 0-215 16,10 0-529-16</inkml:trace>
  <inkml:trace contextRef="#ctx0" brushRef="#br0" timeOffset="22120.18">17870 12644 624 0,'0'0'396'0,"0"0"-118"16,0 0-76-16,0 0-39 15,0 0-35-15,0 0-37 0,0-5-30 16,-8 16-40-16,-2 5 80 16,-5 3 18-16,3 5-5 15,-5-1-16-15,5-3-17 16,2-3-24-16,3-6-31 16,5-4-6-16,2-5-11 15,0-2-9-15,0 0-16 16,9-9 16-16,7-9 30 15,3-2-13-15,-1-6-8 16,1 3-9-16,-3 0 14 16,-3 6-13-16,-7 7 5 15,-4 6-5-15,-2 4 25 16,0 0 9-16,-6 15-3 0,-7 8-1 16,-1 7-9-1,-3 2 5-15,3 1-9 0,2-7-1 16,1-6-10-16,7-6-7 15,4-9-6-15,0-5-16 16,17-5 22-16,1-13 9 16,5-5-9-16,-4-1 1 15,-7 5 2-15,-10 6 11 16,-2 11-6-16,0 2-8 16,-6 29-53-16,-7 3-117 15,7-5-727-15</inkml:trace>
  <inkml:trace contextRef="#ctx0" brushRef="#br0" timeOffset="23998.14">31997 12672 925 0,'0'0'398'0,"0"0"-48"15,0 0-63-15,0 0-107 16,0 0-94-16,0 0-85 16,4 0 16-16,15 11 14 15,10 0-3-15,-2 0-16 0,4-1-2 16,-5-3 20-16,-7-1-8 16,-5-2-10-16,-7-3 7 15,-3-1 14-15,-4 0 47 16,0 0 35-16,-6 0 21 15,-13 0-42-15,-4-8-60 16,-8-1-22-16,2 2 0 16,-2 2-3-16,6 2-3 15,3 0 6-15,7 3-11 16,5 0 0-16,8 0-1 16,2 0-5-16,0 0-14 15,12 0-51-15,13 2 58 16,10 6 1-16,-2 2-50 0,-4 0-31 15,-6-3 41 1,-11-3 29-16,-12-2 22 0,0-2 1 16,-22 0 132-16,-16 0-21 15,-3-3-32-15,0-2 12 16,10 4-36-16,10 1-36 16,27 0-20-16,19 0-230 15,14 0-899-15</inkml:trace>
  <inkml:trace contextRef="#ctx0" brushRef="#br0" timeOffset="25867.12">17903 17922 1081 0,'0'0'349'0,"0"0"-93"15,0 0-91-15,0 0 58 0,0 0 29 16,0 0-31-16,0 0-53 16,0-25-42-16,0 31-47 15,2 10-16-15,15 7 25 16,2 1-34-16,-1 1-32 15,1-2-1-15,-1-6-15 16,-5-6-4-16,-3-2 5 16,-4-8-1-16,-6-1-5 15,0 0 10-15,0 0 1 16,0-10 3-16,0-8 4 16,-12-8-7-16,-1-2-6 15,-3-1-5-15,-3 3 4 16,9 1-4-16,2 8 4 0,2 7-4 15,1 6 0 1,3 4-1-16,2 2-1 0,0 18-14 16,2 7 9-16,15 7 4 15,4 0 1-15,5 0 1 16,-1-3-1-16,-4-9-4 16,-2-5 5-16,-9-7 0 15,-4-6 0-15,-6-4 0 16,0-4 16-16,-6-16 11 15,-13-8-15-15,-6-4-11 16,1 1 6-16,-3 7 5 16,8 10 12-16,7 14 19 0,10 0-16 15,2 20-27 1,2 9-21-16,23 1-24 0,26-5-175 16,1-9-393-16,-4-7-731 0</inkml:trace>
  <inkml:trace contextRef="#ctx0" brushRef="#br0" timeOffset="27796.02">32487 17678 842 0,'0'0'392'16,"0"0"-126"-16,0 0-16 15,0 0-64-15,0 0-84 16,0 0-28-16,-10-8-8 16,10 8-1-16,-7 0-6 15,1 0 51-15,-6 6-15 16,-1 3-36-16,-1 4-11 16,-3 0-15-16,3-1 1 15,4-2 0-15,-1-5-17 0,9-2-7 16,2-1-2-16,0-2-7 15,0 0 0-15,0 0 5 16,6-2 19-16,7-6 38 16,-1-5-42-16,1 1-9 15,-1-1-6-15,-6 3 1 16,-2 5-7-16,-4 2 0 16,0 3-1-16,0 0-8 15,0 3 9-15,-10 10 1 16,-2 0 9-16,3 4-9 15,-3-5 0-15,4-1 0 16,6-3 0-16,-3-3 0 16,5-4-1-16,0-1-12 0,5 0-13 15,7 0 10 1,4-9-15-16,3-2-15 0,0-2 17 16,-1 2 19-16,-9 3 8 15,-1 4 0-15,-6 1 1 16,-2 3-2-16,0 0 2 15,-10 12 0-15,1 4 15 16,-3 4 9-16,-1 1-6 16,3-5-11-16,4-3 1 15,4-7-8-15,2-2-12 16,0-4-9-16,0 0 15 16,0 0 6-16,6-4 0 15,-4-2 1-15,2 2 7 16,-2 2 2-16,-2 2-10 0,0 0-76 15,0 0-179-15,0 0-439 16,4 0-926-16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46:18.194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27466 14626 339 0,'0'0'754'0,"0"0"-408"15,0 0-17-15,0 0-47 16,0 0-53-16,0 0-60 15,0 0-59-15,-8-20-27 16,20 16-22-16,7 0-29 16,3 4 11-16,5 0-1 15,8 0 3-15,0 0-11 16,5 10 5-16,-5 3-6 16,2 5-9-16,0 1-3 15,-8 7-2-15,-4 2 9 16,-2 4-11-16,-5 4-2 15,-3 3-15-15,-1 2 0 16,-7 3 0-16,-1 0 19 0,-6 3-1 16,0 2 7-1,0-3 28-15,0 2 11 0,-6 0-3 16,-7 0-16-16,-1-1-1 16,-1 1-10-16,-1 0 8 15,1 0-9-15,-1 0-1 16,3 1-8-16,1-1 3 15,1 0-8-15,5 0-13 16,4-3-3-16,2 0-2 16,0-1 0-16,0-3 0 15,8-3 6-15,7-6-6 16,-1-4-1-16,3-5 0 16,2-6-8-16,-5-4 7 15,5-3-8-15,3-5 9 16,-3 0-24-16,0-4 9 0,-3-1-17 15,-1 0-2-15,-5 0-2 16,0 0 27-16,-4-7 9 16,-3 0 1-16,1-2 9 15,-4 2-9-15,0 0 12 16,0 4-1-16,0 3 5 16,0 0 5-16,0 19-20 15,-7 28 16-15,7 41 12 16,0 52 10-16,21 29 8 15,14 15 12-15,0-3-12 16,-4-26-12-16,-12-9-19 16,-13-16-8-16,-10-14-8 15,-29-17 5-15,-6-26 4 0,-5-21-8 16,7-20-2 0,-4-13-14-16,-19-7-100 0,10-7-354 15,11-1-747-15</inkml:trace>
  <inkml:trace contextRef="#ctx0" brushRef="#br0" timeOffset="1">28458 15086 1106 0,'0'0'714'0,"0"0"-368"16,0 0-51-16,0 0-38 15,0 0-37-15,0 0-66 16,0 0-63-16,-79-27-1 15,42 41-20-15,-2 4-8 16,8 5-10-16,4 2-11 0,13 1-22 16,14-1-7-16,0 1-7 15,29 3-5-15,12-1-2 16,9 4-11-16,-1-1 2 16,-3-1 1-16,-15 5-1 15,-19-4 10-15,-12-2 1 16,-6-3 22-16,-23-9 8 15,4-8-9-15,2-9-21 16,9 0-49-16,14-29-317 16,0-1-507-16,14-1-924 0</inkml:trace>
  <inkml:trace contextRef="#ctx0" brushRef="#br0" timeOffset="2">28652 15212 1260 0,'0'0'555'0,"0"0"-262"16,0 71 39-16,0-28-74 16,0 3-98-16,0-6-82 0,0-8-44 15,0-10-34-15,0-18-63 16,0-4-440-16,2-12-334 0</inkml:trace>
  <inkml:trace contextRef="#ctx0" brushRef="#br0" timeOffset="3">28640 15024 1340 0,'0'0'340'0,"0"0"-277"16,0 0-63-16,0 0-481 0</inkml:trace>
  <inkml:trace contextRef="#ctx0" brushRef="#br0" timeOffset="4">28836 15229 1317 0,'0'0'593'0,"4"90"-248"16,-1-37-35-16,1 0-111 16,-2-12-47-16,-2-10-76 15,0-15-15-15,4-11-37 16,-4-5 17-16,2-13 2 15,4-14-35-15,0-10-8 16,5-9-71-16,1-8-27 0,0-1-6 16,5 1 34-16,-5 6 11 15,1 15 51-15,-5 20 8 16,2 13 27-16,-1 24 30 16,-1 21 74-16,-2 9-25 15,0 0-20-15,1-7-37 16,-1-10-34-16,0-16-13 15,0-15-2-15,2-6-36 16,5-18 4-16,3-15-87 16,3-4 9-16,0-1 31 15,-1 4 48-15,-1 12 22 16,-5 12 1-16,1 10 9 16,-1 15-2-16,0 15 1 15,5 7-1-15,4 9-57 16,-3-9-402-16,1-11-468 0</inkml:trace>
  <inkml:trace contextRef="#ctx0" brushRef="#br0" timeOffset="5">29405 15381 1610 0,'8'79'562'0,"4"15"-73"15,3-2-175-15,-7-19-72 16,-2-30-77-16,-1-14-87 15,1-2-32-15,-4-6-8 16,-2-5-17-16,0-16-5 0,0-1 19 16,0-23-25-1,0-13-10-15,-6-22-31 0,-7-26-2 16,7-30-22 0,6-6-25-16,0 17-32 0,10 29 1 15,11 34-24-15,2 14-1 16,8 5 53-16,0 6 72 15,4 12 11-15,-14 5 36 16,-7 26 76-16,-14 10 39 16,-4 7-2-16,-21-2-3 15,-6-4-65-15,0-12-45 16,8-11-30-16,13-15-6 16,16-18-214-16,21-12-545 15,0-4-771-15</inkml:trace>
  <inkml:trace contextRef="#ctx0" brushRef="#br0" timeOffset="6">29818 14832 1669 0,'0'0'776'0,"0"86"-618"16,0 32 314-16,-6 21-180 15,-4-1-97-15,1-33-99 16,5-48-39-16,4-25-46 15,0-17-11-15,6-6-36 16,21-9-234-16,-6-13-512 16,4-11-921-16</inkml:trace>
  <inkml:trace contextRef="#ctx0" brushRef="#br0" timeOffset="7">29977 15278 532 0,'0'0'1176'0,"0"0"-626"16,0 0-164-16,0 0-89 16,0 0-89-16,0 0-82 15,0 0-35-15,13-8-45 0,7-1-25 16,1-7-15-1,-2 0-4-15,-1-7-1 0,-5-1-1 16,-3-3-1-16,-6 0-18 16,-4 3 7-16,0 4-3 15,-14 12 9-15,-7 8-23 16,-16 31 8-16,-9 35 21 16,9 8 1-16,12-2 28 15,13-10-11-15,12-23 0 16,6-4-18-16,13-7 0 15,6-20-49-15,4-8-87 16,6-27-96-16,-2-10 6 16,2-6 70-16,-6 4 60 15,-2 6 73-15,-9 11 23 16,-1 13 42-16,-5 9 38 16,-1 5 20-16,-9 17 9 0,-2 0 22 15,0-2-14-15,0-6-30 16,0-6-21-16,-9-8 10 15,3 0 20-15,0-17-29 16,6-8-22-16,0-7-28 16,19-7-8-16,12 0-8 15,6 1 5-15,-2 3-6 16,-2 1-113-16,-6 11-207 16,-6 8-585-16</inkml:trace>
  <inkml:trace contextRef="#ctx0" brushRef="#br0" timeOffset="8">30939 15059 1545 0,'0'0'402'0,"0"0"66"15,0 128-10-15,2-53-210 16,-2-5-95-16,0-14-71 16,0-24-59-16,0-8-23 15,4-24-226-15,4-3-586 16,2-23-814-16</inkml:trace>
  <inkml:trace contextRef="#ctx0" brushRef="#br0" timeOffset="9">30970 14923 1500 0,'0'0'594'0,"0"0"-429"16,0 0-154-1,0 0-11-15,0 0-483 0,8 72-785 0</inkml:trace>
  <inkml:trace contextRef="#ctx0" brushRef="#br0" timeOffset="10">31261 15018 449 0,'0'0'719'0,"0"0"-367"0,0 0 48 16,0 0-61-1,0 0-54-15,0 0-66 0,0 0-50 16,2-9-38-16,-4 9-68 15,-8 0-4-15,-3 0-11 16,-7 0 1-16,1 9 2 16,-8 2 4-16,9 4 1 15,3 0-17-15,5 3-24 16,10 4-14-16,4 2 10 16,17 4-11-16,8 3 12 15,-1 3-12-15,-3 1 1 16,-10-3-1-16,-15 0-1 15,-6-9 1-15,-21-6 7 16,-13-8-7-16,-3-9-33 16,10-6-464-16,6-8-690 0</inkml:trace>
  <inkml:trace contextRef="#ctx0" brushRef="#br0" timeOffset="11">28580 16213 831 0,'0'0'486'0,"0"0"-218"0,0 0 20 16,0 0-65-16,0 0-20 16,0 0-43-16,0 0-30 15,-35-16-50-15,20 42-2 16,-1 10-7-16,3 5 8 16,9-1-28-16,4-1-28 15,11-12-11-15,13-11-12 16,7-13 0-16,7-6 1 15,-5-25 15-15,-8-11 1 16,-17-5 7-16,-8 2 23 16,0 4 0-16,-21 12-20 0,-2 11-27 15,5 9-18-15,1 6-206 16,11 13-641-16,6-3-1068 0</inkml:trace>
  <inkml:trace contextRef="#ctx0" brushRef="#br0" timeOffset="12">29047 15855 1035 0,'0'0'542'0,"0"0"-201"15,0 0-50-15,0 0-60 0,0 0-63 16,0 0-58-16,0-74-37 16,-10 72-23-16,-5 2-26 15,-7 0-2-15,-7 7 26 16,2 17 42-16,-4 13-4 16,-2 20-17-16,8 6 0 15,6 6-18-15,11 2-6 16,8-10-30-16,0 4 3 15,2-5-18-15,15-7 6 16,1-6-5-16,1-9-2 16,-7-10-25-16,-1-8-89 15,-5-8-96-15,-6-12-155 16,0 0-243-16,-4-3-338 0</inkml:trace>
  <inkml:trace contextRef="#ctx0" brushRef="#br0" timeOffset="13">28725 16274 971 0,'0'0'794'0,"0"0"-619"16,0 0-12-16,80-7-88 16,-26-3-75-16,6-4-10 15,0-7-210-15,-4-3-92 16,-7-7-45-16,-7-2 209 15,-11-3 122-15,-6-3 26 16,-9 5 148-16,-4 4 64 16,-5 10 86-16,-7 12 24 0,0 8-23 15,0 29-173-15,0 34 12 16,0 7 82-16,0-2-47 16,-4-6-77-16,4-17-65 15,0-2-31-15,0-2-4 16,4-14-168-16,2-17-173 15,0-10-273-15,0 0-183 0</inkml:trace>
  <inkml:trace contextRef="#ctx0" brushRef="#br0" timeOffset="14">29066 16205 1026 0,'0'0'846'0,"0"0"-452"16,0 0-113-16,0 0-109 15,0 0-42-15,109-18-70 16,-61 11-60-16,8-3-102 16,-9 2-483-16,-12 1-830 0</inkml:trace>
  <inkml:trace contextRef="#ctx0" brushRef="#br0" timeOffset="15">29430 16241 1249 0,'0'0'509'0,"0"0"-181"16,0 0-64-16,0 0-40 15,0 0-17-15,0 0-6 16,0 0-97-16,66-28-56 15,-46 10-31-15,7-2-7 16,-8-1-10-16,-5-2 1 16,-3-1-1-16,-11 1-15 15,0 4 4-15,-4 6-4 16,-17 11-4-16,-10 2-11 16,-4 25 24-16,0 15 6 15,4 9 5-15,12 2 20 16,13-2-4-16,6-7-9 0,8-11-11 15,19-11-1-15,0-12-39 16,8-8-88-16,0-15-189 16,-4-12 56-16,0-5 1 15,-2-5 101-15,-8 2 158 16,-3 4 8-16,-5 7 148 16,-3 10 52-16,-4 11 15 15,-6 3-77-15,0 23-45 16,0 8 14-16,0 2-40 15,0-1-39-15,0-8-20 16,0-12-16-16,0-10 1 16,0-2-2-16,9-23-2 0,11-9-58 15,1-10 5-15,10 0 26 16,2 3 30-16,-6 11 0 16,4 14 69-16,-2 14 30 15,-11 21 13-15,-5 17-8 16,-3 6 5-16,-8-2-76 15,2-7-33-15,-2-12-292 16,5-15-779-16</inkml:trace>
  <inkml:trace contextRef="#ctx0" brushRef="#br0" timeOffset="16">30271 15831 765 0,'0'0'529'0,"0"0"-157"0,0 0 5 15,0 0-145-15,0 0-52 16,21 134 79-16,1-32-24 15,-7-5-68-15,-5-25-75 16,-4-28-46-16,-6-23-38 16,2-3-8-16,-2-5-10 15,5-5-96-15,-3-8-174 16,-2-20-179-16,4-6-298 16,-4-4-371-16</inkml:trace>
  <inkml:trace contextRef="#ctx0" brushRef="#br0" timeOffset="17">30352 16131 565 0,'0'0'667'0,"0"0"-400"16,0 0 15-16,0 0-84 15,0 0-50-15,0 0-18 16,0 0-19-16,-19 2-1 16,19-2 43-16,0 0-4 15,0 0-10-15,2-6-46 16,17-6-52-16,10-4-40 15,8-2-1-15,2 5-1 16,0 6 1-16,-4 7-1 16,-6 6-12-16,-10 16 13 15,-11 8 6-15,-8 1 28 0,0 3 46 16,-25-3 29 0,-6-2-3-16,-10-3-29 0,0-5-43 15,1-7-17-15,5-6-17 16,11-6-27-16,7-2-138 15,17-2-184-15,0-6-431 16,17-2-516-16</inkml:trace>
  <inkml:trace contextRef="#ctx0" brushRef="#br0" timeOffset="18">30668 16172 12 0,'0'0'1446'0,"0"0"-911"16,0 0-209-16,0 0-24 16,0 0-97-16,0 0-95 15,0 0-77-15,101-23-16 16,-74 7-11-16,0-5 0 15,-2-3-6-15,-11-5 2 16,-1 0 8-16,-9 1 2 16,-4 1-12-16,-4 7 0 15,-21 9 0-15,-6 11-12 16,-7 8 12-16,-9 37 53 0,6 9 30 16,14 10 2-1,10-1-23-15,17-14-28 0,6-3-26 16,19-18-8-16,12-17-76 15,9-11-159-15,-1-22-222 16,19-42-208-16,-10 3 39 16,-15 2-183-16</inkml:trace>
  <inkml:trace contextRef="#ctx0" brushRef="#br0" timeOffset="19">31085 15791 1127 0,'0'0'759'15,"0"0"-185"-15,0 0-351 16,-12 100 34-16,0 1 0 15,-1-1-110-15,3-17-53 16,8-31-53-16,2-23-41 16,0-5 0-16,0-7-128 0,2-9-177 15,10-15-68-15,-1-14-241 16,-5-5-501-16</inkml:trace>
  <inkml:trace contextRef="#ctx0" brushRef="#br0" timeOffset="20">30897 16067 1573 0,'0'0'655'15,"0"0"-303"-15,0 0-78 16,0 0-153-16,0 0-64 16,122 15-57-16,-78-46-75 15,3-10-53-15,-5-2-21 0,-9-4 37 16,0 3 46-1,-9 5 61-15,-9 7 5 0,-3 13 31 16,-5 14 103-16,-7 8 22 16,0 44-78-16,-9 41 80 15,-7 30 31-15,3-3-23 16,5-21-67-16,8-36-69 16,0-30-27-16,0-4-3 15,6-10-60-15,3-9-157 16,7-18-93-16,-1-17-347 15,-5-2-312-15</inkml:trace>
  <inkml:trace contextRef="#ctx0" brushRef="#br0" timeOffset="21">31127 16089 370 0,'0'0'1425'15,"0"0"-840"-15,0 0-261 16,0 0-76-16,0 0-48 15,99 12-111-15,-49-25-62 16,1-3-27-16,-1-6-253 16,-15 3-373-16,-10 4-640 0</inkml:trace>
  <inkml:trace contextRef="#ctx0" brushRef="#br0" timeOffset="22">31509 16157 1450 0,'0'0'646'0,"0"0"-262"16,0 0-73-16,0 0-59 15,0 0-97-15,0 0-41 16,0 0-35-16,60-20-31 15,-35 5-25-15,2-5-13 16,-2-6-10-16,-5-1 0 16,-5-3-21-16,-9 0-15 15,-6 4 24-15,0 8-4 0,-8 9-11 16,-17 9 6 0,-10 13 16-16,-7 22 5 0,1 18 7 15,10 6 46-15,6 2 11 16,17-5-17-16,8-12-37 15,8-14-8-15,17-16-2 16,10-14-32-16,2-7-115 16,1-21-174-16,19-25-367 15,-11 8-138-15,-11 3-442 0</inkml:trace>
  <inkml:trace contextRef="#ctx0" brushRef="#br0" timeOffset="23">31834 16033 1084 0,'0'0'706'0,"0"0"-350"0,0 0-29 16,0 0-54-16,0 103-63 15,0-67-72-15,-2-6-51 16,-3-9-50-16,3-10-1 16,-2-9 9-16,4-2 85 15,0-21-11-15,0-13-65 16,13-10-36-16,14-9-9 16,4 2-5-16,6 0-4 15,0 8-1-15,0 11-40 16,5 14-160-16,-14 9-422 15,-7 8-616-15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16:44:08.412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3700 4040 1005 0,'0'0'409'0,"0"0"-215"16,0 0-16-16,0 0-44 0,0 0-38 16,0 0-29-1,0 0 1-15,0 0 16 0,0 0 3 16,0 0 9-16,0 0 2 15,0 0 2-15,0-2-17 16,0-2-24-16,0-5-12 16,0-2-27-16,0-4-5 15,0-5-9-15,0-3 1 16,0 1 2-16,-2-3-7 16,-2 0-1-16,4 0 8 15,-4-2-1-15,2 2-7 16,-2-2 15-16,4 0-10 15,-2 1 3-15,-3-3 2 16,3-1-10-16,-2 0 5 0,4-3-6 16,0 1 2-16,-2-1-2 15,2 0 6-15,0 0-5 16,0 0 5-16,0-1-6 16,-4 2 1-16,2 0 11 15,2 1-11 1,0-3 8-16,0 4-7 15,0-1 4-15,0 2-5 0,0 0 1 16,-4 0-1-16,4 0 11 16,0 1-11-16,0 0 0 15,0-1 1-15,0-2 7 16,-2 2-9-16,2-3 0 16,-4-4 5-16,4 1-5 15,0-2 6-15,-2-1-6 16,-3 0 0-16,5 0 0 15,0 2 3-15,-2 0-3 16,2 1 0-16,-4 0 1 0,4 3-1 16,-2 2 1-1,-2-2-1-15,4-3 1 0,-2 2-1 16,2-2 4-16,-4-1-4 16,2-3-1-16,2 2-1 15,0-6 2-15,-4 0-1 16,2 1 1-16,-5 1-1 15,7 3 1-15,-4 4-1 16,-2 5 1-16,6 4 0 16,-2 3 0-16,2 0 1 15,-4 1-1-15,4-3 0 16,0-3-2-16,0-3-5 16,0-2 7-16,0-4-7 15,0 0 5-15,0-1-4 16,-4-1-4-16,4-1 4 0,-2 4 0 15,-3 0-2-15,5 5 7 16,-2 2-5-16,-2 5 6 16,4 1-1-16,-2 4 0 15,-2 4 0-15,2 1-4 16,2 4 4-16,0 1-1 16,-4 4-8-16,4 0 9 0,0 2-6 15,0 1 6-15,0 0-1 16,0 1 2-16,-2-3 0 15,2 0 6-15,0-1-6 16,0-1 6-16,0 2-6 16,0 2-6-1,0 1 5-15,0 0 1 16,-4 0-9-16,4 0 0 16,0 0-1-16,0 0-2 15,0 0-3-15,0 0 3 16,-2 0-1-16,2 0 5 15,0 0-1-15,0 0 2 16,0 0-7-16,0 0-1 0,0 0-1 16,0 0 3-16,0 0 13 15,0 0 0-15,0 0 1 16,0 0 0-16,0 0 0 16,0 0-1-16,0 0 0 15,0 0 1-15,0 0 5 16,0 0-6-16,0 0-2 15,0 0 2-15,0 0-1 16,0 0-1-16,0 0 0 16,0 0 1-16,0 0-6 0,0 0 6 0,0 0-6 15,0 0 6-15,0 0 0 16,0 0-5-16,0 0 6 16,0 0-10-16,0 0 10 15,0 0 0-15,0 0 0 16,0 0 0-16,0 0 1 15,2 0 0-15,2 0-1 16,2 0 0-16,0 0 1 0,2 0-1 16,3-2 1-16,1 1-1 15,5-2 0-15,-3 0 6 16,5 1-6-16,-3-3 0 16,3 2 0-16,4-2 0 15,-3 2 0-15,3-1 0 16,2 1 0-16,-2 0 1 15,1-1-1-15,-3 0 0 16,6 0 0-16,-6 0 1 16,1 1 0-16,-1 0-1 15,-2 1 0-15,-3 1 0 16,3-1 0-16,4 0 0 16,-5-1 0-16,5 0 1 0,-2-2 0 15,1 0-1 1,-1 0 0-16,-4 0 1 0,-1 1-1 15,-4 1 1-15,-5 2-1 16,-1 1 1-16,-4-2-1 16,2 2 2-16,-2 0-2 15,2 0 1-15,-2-1-1 16,5 1 0-16,-3 0 0 16,-4-2-1-16,6 2 2 15,-4 0-2-15,-2 0 1 16,0 0 0-16,0 0-1 15,0 0-3-15,0 0 3 16,0 0-6-16,4 0 7 16,-4 0 1-1,6 0-1-15,-6 0 0 16,2 0 5-16,2 0-5 16,-1 0-1-16,1 0 1 15,-2 0-1-15,2 0-3 16,0 3 3-16,2 0 0 15,-4 1 0-15,4 1 1 16,-1 0 0-16,1 1 6 16,-4 0-5-16,4 1-2 15,0 2-7-15,0 0 7 0,5 2 1 16,-5 2-1 0,2 2 0-16,3 4 1 0,-1 1-1 15,2 1 1-15,1 0 6 16,-1 0-6-16,-4 1 0 15,5-3 0-15,-3 2 1 16,-2-1-1-16,7 0 0 16,-7 0-1-16,3-3 1 15,-3 1 0-15,2-2 5 16,-2 2-5-16,3-1 0 16,-3-2 0-16,2 2-1 15,3 0 7-15,-3-1-8 16,-2 4 10-16,5-2-14 15,-3-2 13-15,2 3-10 16,3-1 9-16,-3 0-6 0,1-2 2 16,1 0-2-1,-1-1 2-15,-1 2-2 0,0 0 0 16,3 2 1-16,1 0 1 16,1 1-1-16,-5 0-2 15,7 1 1-15,-7 0 0 16,3-1 2-16,-3 0-1 15,1-2-1-15,3-1 1 16,-3 1 0-16,3 2 6 0,-3 0-6 16,-1 1 13-16,2 0-14 15,3 0 1-15,-5-2 1 16,5-1-1-16,-9-1 8 16,5 0-9-16,-1 0 8 15,4 1-7-15,-3 2-1 16,3 2 11-16,-3 1 2 15,5 1-3-15,-3 0-10 16,1-3 0-16,-3-1 6 16,-3-6-6-16,-2-3 1 15,-3-4 0-15,-3-4 7 16,2-1-2-16,-4-2 7 16,0 0 6-16,0 0 1 15,0 0-5-15,0-17-15 16,0-2-171-16,0-2-695 0</inkml:trace>
  <inkml:trace contextRef="#ctx0" brushRef="#br0" timeOffset="1">5108 2507 434 0,'0'0'295'0,"0"0"-64"0,0 0-42 16,0 0-44-16,0 0-35 16,0 0 8-16,0 0 23 15,0-4 15-15,0 3-25 16,0-1-4-16,0 1-14 16,0-2-31-16,0-1-7 15,0-2-1-15,0-2-25 16,0 1-9-16,0-4-4 15,6 0-20-15,0-3-1 16,-2 0-1-16,5-1-13 16,-5-2 10-16,2 0-2 15,0 0 1-15,0-1-1 0,-4-1-2 16,5 1-1 0,-3-2 3-16,2 0-3 0,0-1 5 15,-2 0-11-15,3-2 1 16,-1 3 4-16,0-2-4 15,-4 1-1-15,4-2 1 16,0 1 6-16,1-1-7 16,-1-1 0-16,0 1 0 15,0 0 1-15,0-1 0 16,1 0 1-16,-3 1-1 16,2 2-1-16,-2 0 1 15,-2 2 1-15,2 2 6 16,-2 0-8-16,2 2 1 15,-4 0 5-15,3-2-4 16,1-1 5-16,-4-1-7 0,0 0 0 16,6-4 4-16,-6 1-4 15,2 0 0-15,-2 2-3 16,4 0 4-16,-2 3-1 16,-2 0 0-16,0-1 1 15,4-1 2-15,-4 0 3 16,0-1-12-16,2 0 12 15,-2 1-6-15,0-1 0 16,4-1 0-16,-1-3 0 16,1 0 0-16,-4 1-1 15,2 2-2-15,2 2-3 16,-4 4 11-16,2 2-5 0,-2 4 0 16,0 3 0-16,0 2-1 15,4 1-14-15,-4 0 9 16,0-1 6-16,2-2-1 15,-2-1 1-15,0 0 7 16,0-2-7-16,4 2 0 16,-4 0-6-16,0 3 6 15,0 0-1-15,0 2 1 16,0-2-6-16,2 3-1 16,-2 0-1-16,0-1 7 15,0 2-1-15,0 0 1 16,0 0-10-16,0 0-5 15,0 0 7-15,0 0 8 0,0 0-8 16,0 0-1-16,0 0-6 16,0 0 4-16,0 0 9 15,0 0 3-15,0 0 13 16,0 0 14-16,0 0-26 16,0 0 17-16,0 0 3 15,0 0 9-15,0 0-5 16,0 0-7-16,0 0 2 15,0 0-14-15,0 0 0 16,0 0-5-16,0 0-1 16,0 0 0-16,0 0 1 0,0 0 0 15,0 0 8-15,0 0-9 16,0 0 0-16,0 0 1 16,0 0-1-16,0 0-7 0,0 0 5 15,0 0 4-15,0 0-4 16,0 0 2-16,0 0 0 15,0 0-6-15,0 0-6 16,0 0 12-16,0 0-8 16,0 0 8-16,7 0 1 15,3 0-1-15,-4 0 0 16,0 0 0-16,5 0 0 0,-3 0 0 16,2 0 0-16,3-2 0 15,1 1-1-15,3-1 1 16,1-3 0-16,-1 3 0 15,1-3 1-15,1 4-2 16,-5-2 1-16,1 3 0 16,-1 0 1-16,-1 0-1 15,-1-1 0-15,5 1-5 16,-3-3 5-16,3 3 0 16,1-3 2-16,5 0-1 0,-4-1-1 15,1 2 2 1,1-3-1-16,0 2 0 0,1 0-1 15,-7 2 0-15,4-1 0 16,-3 1 1-16,3 1 0 16,-7 0-1-16,5 0-1 15,-5 0 1-15,2 0 0 16,3-2 0-16,2-1 1 16,-1 1-1-16,7-3 0 15,-2 3 0-15,2 0 0 16,-7-1 0-16,1 2 0 15,-3 0-1-15,-7 1 1 0,1-2 0 16,-4 2 0 0,4 0 0-16,-7-1-1 0,1 1 1 15,2 0 0-15,-6 0 0 32,2 0 0-32,2 0 0 15,-4 0 0-15,0 0 0 16,0 0 2-16,0 0-2 15,0 0 0-15,0 0-1 16,0 0 1-16,2 0 0 16,-2-2 0-16,0 2 0 15,0 0-1-15,0 0 1 0,0 0-1 16,4 0 0-16,-2 0 0 16,5 0 1-16,-3 0-1 15,-2 0 1-15,2 0-1 16,2-1-7-16,0 0 2 15,0 1-12-15,1-2 6 16,-3 0-5-16,2 2 15 16,-6 0-5-16,0 0 7 15,0 0 0-15,0 0 0 16,0 0 0-16,0 0 0 16,0 0 0-16,0 0-6 0,0 0 5 15,0 0 1-15,0 0 0 16,0 0 0-16,0 0 0 15,0 0 0-15,0 0 1 16,0 0-1-16,0 0-6 16,0 0 5-16,0 0 1 15,0 0-8-15,0 0 9 16,0 0-2-16,0 0 1 16,0 0 0-16,0 0 0 15,0 0-1-15,0 0 1 0,0 0 0 16,2 0-12-16,-2 2-5 15,4 2 17-15,-2 1 0 16,2-1 1-16,-2-1 9 16,-2-1-10-16,5 2 4 15,-3-1-4-15,-2 0 0 16,0 0 0-16,4 0-1 16,-2 0 1-16,-2 1 0 15,4 0 0-15,-4-2 3 16,2 1-3-16,2 0-2 15,-2-1 2-15,-2 3 0 0,4 0 0 16,-4 1-1-16,7 0-8 16,-5 1 9-16,-2 0 1 0,6-1 1 15,-2 1-1-15,-2 2 0 16,2-3 1-16,-2 0-1 16,2 2 0-16,-4 1-1 15,3-1-2-15,1 1 2 16,-2-1-1-16,-2 0 1 15,4-1 0-15,0 2 0 16,-2-1 2-16,2 0-1 16,-4 3 0-16,2 0 0 15,2-1-1-15,-4 1 0 16,7 0 0-16,-7 2-6 16,2-2 6-16,2 2 0 15,-4 2-6 1,2-3 6-16,2 2 1 0,-4 0 0 15,2 0-1-15,-2 0 1 16,6 2 0-16,-2-2 6 16,-4 2-7-16,7 0 1 15,-5 4 0-15,2-1 0 16,-4 0 5-16,6 4-6 16,-4-2 0-16,2 2-2 15,-2-2 2-15,4 0 0 16,1 0 0-16,-3-1 1 15,2 0 0-15,0 0 0 16,-2 0-1-16,3 2 2 0,-1 0 6 16,0 1-8-16,0 2-1 15,0 1 1-15,1 1 0 16,-1-2 11-16,0 0-11 16,0 0 0-16,-4-2 1 15,4 0-1-15,-1-1 0 16,-3 1 2-16,6 1-2 15,-6 1 0-15,4 2 2 16,-2 3 7 0,-2 1-9-16,5 3 0 0,-3 1 0 15,-2 2 10-15,2 1-10 16,2-2-1-16,0 0 0 16,-4-2 1-16,5 0 1 15,-3 1-1-15,-2-3 1 16,2 1-1-16,2 3 0 15,-4 0 0-15,4 2 2 16,1 0-2-16,1 3 1 0,-6-1 0 16,4-1 10-16,0 2-11 15,1-5 2-15,-3 2-1 16,2-4 8-16,0 2-8 16,0-3-1-16,0 1 2 15,-3 2-2-15,3-1 6 16,-2 2-6-16,2-2 1 15,0 0 0-15,-4-1 0 16,2-3 0-16,3-1 5 0,-1-3-1 16,-2-2-4-16,2-2-1 15,0 4 0-15,-4-1 7 16,5 2-6-16,-3 5 8 16,2-2 8-16,-4 1-9 15,2-2 1-15,-2-3-9 16,2-5 6-16,-2 0-5 15,3-5 0-15,-3-3 6 16,2-3 1-16,-2-3-1 16,-2 0-7-16,0 3 1 15,6 1 0-15,-2 6 8 0,-2 1-7 16,2 2 26-16,-4-2-4 16,2 1-3-16,3-5-6 15,-3-5-5-15,-2-3-2 16,4-3 1-16,-4-1-8 15,0-2-1-15,0 2 8 16,0 0-8-16,4 2 12 16,-4 4 6-16,2 4 0 15,-2 2-6-15,4 4 22 16,-4-4-1-16,2-1-8 0,2-4 2 16,-4-3-18-1,0-4 5-15,2-3-13 0,-2 1 12 16,0-1-5-16,0 0 2 15,0 0-8-15,0 0 5 16,0 0-6-16,0 0 0 16,0 0 6-16,0 0-7 15,0 0 1-15,0 0 1 16,0 0 5-16,0 0-6 16,0 0 5-16,0 0 1 0,0 0-7 15,0 0 1-15,0 0 0 16,0 0-1-16,-6 0 1 15,4-1-1-15,-4 1 1 16,-2-2-1-16,1 2 0 16,1-1 0-1,0 0 0-15,0-1 0 16,0 2 6-16,-3-3-6 16,-3 2 0-16,0 0 0 15,-5-1 0-15,-2 1 0 16,-3 1-1-16,-3 0 0 15,0 0 1-15,-4 0 1 16,2 3-1-16,-2-1 0 16,-2 1 0-16,2 0 1 15,-2-2-1-15,2 1 1 16,-2-1 0-16,5 1-1 0,-3-1 0 16,0 3 0-16,8 1 2 15,-4 0-2-15,2 1 0 16,-1 1 0-16,1 2 5 15,4-2-5-15,-3-1 0 16,7 1 0-16,-1 0 0 16,1-2 0-16,5 0 1 15,2 0-2-15,-3-3 2 16,9 1-2-16,-2-1 1 16,2-1 0-16,2-1 1 15,0 0-1-15,0 0 0 0,0 0 0 16,0 0 0-16,0 0 0 15,0 0 1-15,0 0-1 16,0 0 0-16,0 0 0 16,0 0-1-16,0 0-1 15,-4-1 1-15,4-4 1 16,-4 0-1-16,2-1 0 16,-3-2 0-16,3-1 0 15,2-2-4-15,-4-1 5 16,2 0 0-16,-4-1 0 0,6 1-7 15,0 0 7-15,-4 0 0 16,4-1 2-16,-2 1 1 16,2-1-3-16,-4 0 0 15,2 0 1-15,2 0 5 16,-5 1-5-16,-1-2 5 16,6 0-6-16,-2-3 0 15,-4 0 0-15,6-2 1 16,-4 0-1-16,2 1 0 0,-2-2 0 15,2 1-1-15,2 1 1 16,-5 0-1-16,3-1 1 16,-2 2 1-16,2-3 0 15,2 2-1-15,-4-3 1 16,2-2-1-16,-2 1 0 16,0-1 1-16,-3-1 5 15,1 2-6-15,6-1 1 16,-6 3 0-16,4 2 0 15,-2 0-1-15,2 1 2 16,-4 1-1-16,1-2-1 16,-1 0 1-16,4-1 0 0,-2-1 0 15,2 0-1-15,-2 2-2 16,2 0 2-16,-2 0 0 16,4-1-10-16,-2 1 10 15,-5 0-6-15,7-1 6 16,-4-1 0-1,2-1 2-15,-2 0-1 16,2 0-1-16,2 2 2 16,-4-2-2-16,4 2 0 15,0-1-1-15,0 0-4 16,0 2 5-16,0 1 0 0,0 0 1 0,0 2 0 16,0-1-1-1,0 2 1-15,0 0 7 0,0-1-8 16,0 0 0-1,0 0 0 1,0-5 0-16,0 2 0 0,0 2-1 16,0 0 1-16,0 1 1 0,0 1-1 15,0 1 0-15,0-1 0 16,-2 1 1 0,2-1-1-16,-4 0 0 15,4 0 0-15,0 0-8 16,0-2 8-16,-4 1-1 15,4-2-16-15,-7 3 16 0,7 0-10 0,0 1 11 16,-2 4-2-16,2 2 1 16,0 0-9-16,0 1-8 15,0 2-3-15,-4 0 3 16,4 2 9-16,0-2-9 16,0 2 6-16,0-1-11 15,0 1-2-15,0 1-1 16,0 0 12-16,0 1 6 15,0 0 7-15,-2 0 1 16,2 0 0-16,0 0-1 16,-4 0 0-16,4 0 1 0,0 0-1 15,0 0 1 1,0 0-1-16,0 0 1 0,0 0 0 16,0 0-7-16,0 0 6 15,-2 0-8-15,-2 0 8 16,2 0-9-16,-2 4 10 15,-3 3 1-15,1 1 4 16,-6 4-5-16,3 0-1 16,-1 4 0-16,-2 0 0 15,1-3 1-15,3 1 0 16,-4 0 2-16,-1 1-2 16,3-2 6-16,-2 1-6 15,-1-2 1-15,5 1-1 16,-7 1 1-16,3 0 5 15,0 2-6-15,-1 1 0 0,1 0 0 16,-3-1 0-16,-1 2 1 16,3-1 4-16,1-3 3 15,0-1-7-15,-1 0 1 16,7 0 4-16,-4-2-5 16,1 2 0-16,3-1 10 15,-4 0-10-15,4 1-1 16,-1-1 1-16,1 2 1 15,-4-1-1-15,4 0 0 16,0 1 0-16,-1 1 0 16,1-2 0-16,0 3-1 15,-2-2 1-15,4 0-1 0,-3 0 0 16,5-3 0-16,-2 2 1 16,-2-3 0-16,4 1 0 15,-6 0 0-15,6 1-1 16,-3-2 6-16,-1 0-6 15,4 0-1-15,-2-2 1 16,2-1 0-16,-2 2 1 16,2-1-1-16,2 0 1 15,-4 1-1-15,-3 0 1 16,5 2-1-16,-4 0 2 16,0 1-2-16,0 0 1 15,-1-3 0-15,3 1-1 16,2-5 2-16,2-2-1 15,0-3 5-15,0 0-5 16,0 0 11-16,-4 0 0 0,4 0-1 16,0 0-2-16,0 0 6 15,0 0-3-15,0 0-2 16,0 0-1-16,0 0 2 16,0 0 4-16,-6 0-6 15,4-6-8-15,-2 0 0 16,-7 0 5-16,3 0-5 15,-2-1 5-15,2 0-4 16,-3-2-1-16,-1 1 7 16,-1-1-7-16,1-1 3 15,0 0-3-15,1 0 0 0,3 2-1 16,-2 0 6-16,1-1-5 16,3 1-1-16,-4 0 1 15,4 0-1-15,-3 1 1 16,-1 2 0-16,0-3 5 15,1 1-5-15,-1-1 10 16,2-1-11-16,-2-2 1 16,1 0 5-16,-3 0-6 15,1-2 1-15,3 2-1 16,-6-1 2-16,5 2-1 0,-3 1 8 16,2 0-8-1,1 1 8-15,-1 0-8 0,2-1 0 16,-2 0 0-16,3 1-1 15,-5-2 3-15,2 0 3 16,-3 0-6-16,1-1 1 16,-1 2-1-16,-1-2 1 15,2 3 0-15,-1 0-1 16,-1-1 1-16,5 0 0 16,-1 2 0-1,2 0 0-15,-3-2 0 16,3 1-1-16,-4 2 1 15,6-5 6-15,-7 3-7 16,-1-1-1-16,1 0 1 16,5-1 0-16,-4 0 0 15,-1-1 0-15,1 0-1 16,-1 0 2-16,3 0-1 16,-6 0 0-16,3 0 0 0,-1-2 0 15,-3 1 0-15,5 1-1 16,-1 2 1-16,5-1-1 15,-2 2 1-15,-1 0 0 16,3 0 0-16,-2-1 0 16,4-1 0-16,-3 0 0 15,-1 0 0-15,4 2 0 16,0-2-2-16,-1 2 1 16,1-3-5-16,4 2-2 15,-4 1 7-15,2-3-5 16,-2 4 6-16,1-1 0 15,3 3 0-15,-2 3 0 0,2-1 0 16,2 3 0 0,0 0-6-16,0 0 0 0,0 0-9 15,0 0 8-15,0 0-8 16,0 0 7-16,0 0 1 16,0 0 1-16,0 0-6 15,0 0-2-15,0 0 4 16,0 7 4-16,0 1 6 15,0 4-1-15,0 2 1 16,0 0 1-16,0 0-1 16,2 1 1-16,2 1-1 15,-4 2 1-15,2 0-1 0,-2-1 1 16,7 3-1-16,-3 0 1 16,-4 0-1-16,4 0 1 15,-2-2 0-15,2 0 1 16,-4-1-2-16,2 2 0 15,-2-3 6-15,4 2-6 16,-4-2 0-16,2 2 1 16,3-1-2-16,-5 1 1 15,2-1 0-15,-2-1 0 16,4 2 0-16,-2-3 1 16,-2 1 0-16,6-3-2 15,-6 2 2-15,4-1-1 0,-4 0 0 16,2 2 0-16,-2-1 1 15,4 2-1-15,-4 0 1 16,0 1-1-16,2 4 1 16,-2-3 0-16,5 2-1 15,-3-1 1-15,2 0-2 0,-2-1 2 16,-2-3-1-16,0 2 0 16,4-1 0-16,-2 2 0 15,-2-1 0-15,0 1 1 16,4 0-1-16,-4 2 1 15,0-2-1 1,2 1 0-16,2-1 0 16,-2 1 0-16,3-1 0 15,-5 0 0-15,2 0 0 16,2-2 0-16,-4-1 0 16,0 3 0-16,4-2 0 15,-2-2 0-15,-2 2-4 16,4-1 4-16,-4-1 1 15,2 1 6-15,-2-2-7 16,4 0 0-16,-4 0 0 16,2 1 0-16,-2 2 1 15,4 0-1-15,-1 1 0 16,-3 2 0-16,4 2 0 16,-4-1 0-16,2 0 1 15,-2-1-1-15,0-2 1 0,4-1-1 16,-2 0 0-16,2-3-1 15,-4 0 1-15,0 0 0 16,2 3 0-16,2-3 0 16,-4 4 0-16,2-2 1 15,-2 1 0-15,0 0-1 16,4-1 0-16,-4-4 0 16,0-2 0-16,0 0 0 15,0-1 0-15,3-2 0 16,1-1-1-16,-4 3 2 0,0-2-2 15,2 2 1-15,-2-2-1 16,0-2 0-16,0 1 1 16,0 0 0-16,0-4 1 15,4 2-1-15,-4-3 0 16,0-1 2-16,0 0-2 16,0 0 8-16,0 0-8 15,0 0 9-15,0 0-8 16,0 0 0-16,0 0 0 0,0 0 0 15,0 0 0 1,0 0 0-16,0 0 8 0,0 0-7 16,0 0 10-16,0 0-12 15,0 0 15-15,0 0-5 16,0 0-4-16,0 0-4 16,-4 0-1-16,-2 0 0 15,-1 1 0-15,-1-1 0 16,-2 2 0-16,1-1 1 15,-1 1-1-15,-2 0 1 16,-1 0-2-16,-3 1 1 16,3 1 0-16,-1-2-1 15,-3 3 0-15,3-3 6 16,-7 3-6-16,7-3 1 16,-5 2 0-16,3-3 6 15,1 0-5-15,-1 0-1 16,-1 1 0-16,3-1-1 15,-5 1 6-15,7 0-4 0,-1 0-1 16,-3 1-1-16,-3-1 0 16,-4 1 0-16,5 0 1 15,-3 2-1-15,-2-3 1 16,-1 1 0-16,1-1 9 16,2-2-10-16,0 3 1 15,3-3-1-15,-1 0 1 16,5 0 1-16,1 0-2 15,1 0 0-15,-3 0 1 16,3 0 0-16,-2 0-1 16,-3 0 0-16,-2 0 1 0,5 0-1 15,-3 0 0 1,-1 0 1-16,5 0 0 0,1 0-1 16,0 0 0-16,1 0 0 15,5 0 0-15,0 0 1 16,2 0-1-16,-2 0 0 15,6 0 1-15,0 0-1 16,-3 0 0-16,3 0-1 16,-6 0 1-16,6 0 0 15,-4 0 0-15,4 0 0 16,-2 0 0-16,-2 0 0 16,2 0 0-16,-2-3 0 15,2 3 0-15,-2 0 0 16,-3 0 0-16,1-2 0 15,0 2 0-15,4-1 0 0,-4 1 0 16,2-2 0-16,4 2 0 16,0 0 1-16,-3-1-2 15,3 1 0-15,-4-1 0 16,4 1 0-16,0-2-1 16,-2 2 1-16,2-1 0 15,-4 1-5-15,4-2-4 16,-2 2 8-16,-2-3-7 15,4 2 9-15,0-1-7 16,0 1-4-16,0-2-11 0,-4 2-7 16,4-3 19-16,0 1-10 15,0-1 5-15,-2-1 6 0,2-2 0 16,-4 0 2-16,4-1 5 16,0 0 2-16,0-1-1 15,0 1 0-15,0-1-5 16,0 1 5-16,0-1-5 15,0 2 6-15,0 1 0 16,0-1 0-16,0 2 0 16,0-1-1-16,0 2 0 15,0 0 2-15,0 0-2 16,0 1 1-16,0-1 0 16,0-2-1-16,0 2-4 15,0-1 5-15,0 2 0 16,0-4 0-16,0 3 0 0,0-2 1 15,0 2-1-15,0-2 1 16,0-1 0-16,0 2 1 16,0-3-1-16,0 2-1 15,0-2 1-15,0-1 0 16,0 1-1-16,0-2 0 16,0 1 1-16,0 1 5 15,0-1-6-15,0 2 0 16,0 1 0-16,0 1-1 15,0 1-8-15,0 1-6 16,0-1-88-16,0-6-121 0,0-2-238 16,0 1-426-16</inkml:trace>
  <inkml:trace contextRef="#ctx0" brushRef="#br0" timeOffset="2">7035 4220 436 0,'0'0'534'0,"0"0"-345"0,0 0-51 16,0 0-6-16,0 0-16 15,0 0 1-15,0 0 2 16,0 0 14-16,0 0-10 15,0 0-14-15,0 0-17 16,0 0-17-16,0-1-14 16,0-5-21-16,0 0-16 15,0-2-7-15,0 0 4 16,0-1-6-16,0 0 6 16,0-3-8-16,0 3 5 15,0-2 0-15,0 1 1 0,0 0 10 16,0 2-1-1,0 0-6-15,0-2-10 0,0 0-3 16,0-1-7-16,0-1 11 16,0 0-12-16,0-3 9 15,0 3-9-15,0 0 11 16,0-1-1-16,0 0-10 16,0-1 19-16,0 1-10 15,0-2 0-15,0 1-9 16,0-3 11-16,2-2-12 15,-2 1 1-15,4-1 7 16,-4 1-8-16,0-1 1 16,0 1-1-16,0-2 6 15,0 3 0-15,0 1-8 16,0-2 8-16,0-1-1 16,0 2-5-16,4-3 0 0,-4 2 1 15,2 0-1-15,2-2 0 16,-2 1 2-16,-2 0 1 15,4 1-3 1,-4-1-1-16,2 1 1 0,-2-2 7 0,0-1-7 16,0 0-8-16,5-1 7 15,-5 1 1-15,2 0 0 16,-2-1 0-16,4 0 0 16,-2 1 0-16,2-1 0 15,-4 2 1-15,2 0-1 16,-2 2 8-16,4-1-8 0,-4 1 0 15,0 1-1 1,2 1 1-16,2-2 0 0,-4 1 0 16,0-1 0-16,2-2 0 15,-2 2 0-15,0-2 0 16,5 2 1-16,-5 0-1 16,0 1 1-16,2 0 0 15,-2 2-1-15,0 1 0 16,4 1 0-16,-4 0 0 15,0 0 7-15,2-1-6 16,-2-2 0-16,0-1-1 0,0 0 0 16,4 1 0-16,-2 0 0 31,-2 0 1-31,0 2-1 16,0 0 1-16,4-3-1 15,-4 1 0-15,0-3 1 16,2 2-5-16,2 0 5 15,-4 1-1-15,2-2 2 16,3 0-2-16,-5-1-1 16,2 0 1-16,2-1 1 0,0 2-1 15,-2 3 1-15,2 0 0 16,-4 3-1-16,2 3 1 16,-2 0-1-16,4 1 1 15,-4-3-1-15,0-1 0 16,6-2-7-16,-6-2 7 15,3 0 1-15,1 2 0 16,-4 0-1-16,2 2 1 16,-2 2 1-16,0 3-2 15,0 2 1-15,0 0-1 16,0 3 0-16,4-3-1 16,-4 1 1-16,2 0-1 0,-2-1 1 15,0 1 0-15,0 0-6 16,4 0 6-16,-4 0 0 15,0 0 0-15,0-1 0 16,0 1-1-16,0 2 1 16,0-1 3-16,0 1-3 15,0 1-1-15,0-1-4 16,0 2 4-16,0-1 2 16,0-1-1-16,0 1 5 15,2 0-5-15,-2-2 0 16,0-1-6-16,0 1 4 0,4 0 2 15,-4 1 0 1,0 0 1-16,0 2 5 0,0 0-4 16,0 0-2-16,0 0 0 15,0 0 0-15,0 0 0 16,0 0-8-16,0 0 8 16,0 0 7-16,0 0-7 15,0 0 0-15,0 0 0 16,0 0 0-16,0 0 6 15,0 0-12-15,0 0 6 16,0 0 0-16,0 0 0 16,0-2 1-16,0-1-1 0,0 2 0 15,0-1 4-15,0 2-3 16,0 0-1-16,0 0 12 16,0 0 6-16,0 0 9 15,0 0-15-15,0 0 7 16,0 0-17-16,0 0 14 15,0 0-15-15,0 0 14 16,0 0-6-16,0 0 0 16,0 0-8-16,0 0 12 0,0 0-12 15,0 0-1-15,0 0 6 16,0 0-6-16,0 0 8 16,0 0-8-16,0 0 11 15,0 0-11-15,0-1 0 16,0-2 11-16,0-3-11 15,0 1-2-15,0-1-4 16,0 1 6-16,0-4-2 16,0 1 2-16,2 0 0 0,2-4 0 15,-4 1-1-15,7-2 1 16,-5 0 0-16,-2 1 0 16,6-1 0-16,-2 3-1 15,-2 2 1-15,-2 2 0 16,0 0 0-16,4 1 0 15,-4 0 1-15,2 0 7 16,-2-1-8-16,4-1-1 16,-4-2-5-16,3-2 5 15,1 0 2-15,-4 0-2 0,4 1 0 16,-2-1 1-16,-2 4 0 16,4-1 0-16,-4 1 0 15,2 0 0-15,2 1-1 16,-4-2-1-16,2 3 2 15,-2 0 0-15,4 1 0 16,-4 1 0-16,0 1 0 16,0-1 0-16,2 0 6 15,-2 0-6-15,5 0 1 0,-5 0-1 16,0-2 0-16,0 3-7 16,2-2 6-16,-2 0 2 15,0 2-1-15,4-4 0 16,-4 4 0-16,2-1 0 15,-2 2 0-15,0-1 1 16,0 2-1-16,0 0-1 16,0 0 0-16,0 0 0 15,0 0 1-15,0 0-9 16,0 0 8-16,0 0 2 16,0 0-1-16,0 0 1 0,0 0 0 15,0 0-2-15,0 0-4 16,0 0 4-16,0 0 0 15,0 0-6-15,0 0 6 16,4 0-5-16,-2-1 5 16,8-1 1-16,-3 1-2 15,1-2 2-15,2 2 0 16,-4-2 0-16,5 0-6 16,-5 2 5-16,2-1 2 15,3 2-2-15,-3-1 1 16,2 1-1-16,3-2-3 15,-1 1 4 1,-4 0 0 0,3-1 2-16,1 0-2 0,0 1 1 0,1-1-1 15,-3 0 0-15,-2 1-1 16,3 1 2-16,-5 0-2 16,6-1-5-16,-3 1 6 15,-1 0 6-15,4-2-5 16,1 1 0-16,-1-1-1 15,3 1 0-15,-3 0 0 16,5-2 0-16,-5 1-6 16,-2 1 6-16,-1 0 6 15,1-1-5-15,-2 2-1 0,2-2 0 16,-1 2-1-16,-3 0 0 16,6-1 1-16,-1 1 0 15,-1 0 1-15,-4-1-1 16,7 1 1-16,-5-1-1 15,8-1 1-15,-7 1 0 16,3 1-1-16,-2-2-1 16,3 2 1-16,3-1 0 0,-7 1 0 15,3-2 0-15,0 1 1 16,1 1 0-16,-1-1-1 16,1-1 0-16,-3 2 0 15,0 0 0-15,3 0-1 16,-5 0 2-16,2-1-2 15,3 1 2 1,1-2-1-16,-1 1 0 16,3-1 0-16,1 0 0 15,-3 2 1-15,-1 0-2 16,-3 0 1-16,-2 0 0 16,2 0-4-16,-7 0 4 15,5 0 0-15,-6 0-2 16,2 0-5-16,-2 0-4 15,4 0 5-15,-2 0 5 16,3 0 0-16,-5 0-5 16,4 2 5-16,-2 0-5 15,2 1 6-15,0 0 2 0,-4-2 4 16,9 2-6-16,-5 1 0 16,-4 0-14-16,4 2-12 15,0 0 14 1,3 2 12-16,-3 0 3 0,0 2-2 15,0 0 14-15,-4 0-14 16,5 0 9-16,-3 0-8 16,2 4-2-16,-4 0-1 15,2 1 1-15,2 2 5 16,-4 2-5-16,9-2 6 16,-9 1-6-16,4-1 6 15,4 1-6-15,-3 3 2 16,-1-2 4-16,4 2-5 15,-4 3 0-15,3 1 0 16,-3 1 8-16,0-1-8 16,4 1 1-16,-3-1-1 15,1 0 0-15,-2 1-1 0,0-2 0 16,5 1 0 0,-5-1-1-16,0 2 1 0,4-1 0 15,-8-1 3-15,9 0-2 16,-3-1-2-16,-2-1 1 15,4-1 0-15,-3 0-1 16,1 1 1-16,-2 0 0 16,0 1 0-16,1 1 0 15,-3 2-9-15,6-1 9 16,-4 0 1-16,0 2 0 0,1-2 4 16,-1-1-5-1,0 1 0-15,0 1 1 0,0-2 4 16,1 1-4-16,-1-1 3 15,0 1-3-15,2-3-1 16,-1 0 0-16,3 1 6 16,-4 1-4-16,4 0-1 15,-1 1-1-15,1 1 8 16,-2 1-2-16,3 0-6 16,-3 1 1-16,2 1 0 15,-2-1 0-15,7 1 0 16,-7-1 1-16,3-1-2 15,1 0 1-15,-4 0 0 16,3-4 0-16,-3 4-1 16,4-4 0-16,-1 2 0 0,1-1 0 15,0 2 0-15,1-1 0 16,-1 2-9-16,1 1 9 16,-1 2 1-16,0 2 0 15,3 2 11-15,-3-1-12 16,-6-4-1-16,3-6 0 15,-5-6 1-15,2-8 0 16,-4-4 0-16,-2-5 0 16,0 0-2-16,4-1-43 15,-4-22-124-15,0 2-343 16,0-2-369-16</inkml:trace>
  <inkml:trace contextRef="#ctx0" brushRef="#br0" timeOffset="3">7066 4234 152 0,'0'0'285'0,"0"0"-60"0,0 0-11 32,0 0-52-32,0 0-71 0,0 0-19 0,0-2 18 31,0 2 42-31,0 0 50 0,0 0 18 0,0 0-33 31,0 0-41-31,0 0-23 16,0 0-20-16,0 0-9 15,0 0-12-15,0 0-12 16,6 0-4-16,0 0-19 16,4 0-2-16,-1 0-7 15,3 0-7-15,0 0 1 16,5 0 4-16,-1 0 5 0,3 0 3 0,0 0 4 0,5 0-3 16,-1 0-1-16,2 0-12 15,2 0 3-15,2 0 1 16,-4 0-7-16,4 0-1 31,-3 0-1-31,1-3-6 16,-2 1 0-16,-4 1 0 15,-3-1 0-15,3 2 1 16,-9 0 10-16,1 0-12 16,1 0 0-16,-1 0 0 15,-1 0 1-15,-1 0 8 16,1 0-9-16,-2 0 0 15,-1 0 2-15,-3 0 4 16,-2 0-4-16,-4 0-1 16,2 0 4-16,-2 0-3 0,0 0 5 0,0 0-1 15,0 0-4-15,0 0 10 0,0 0 2 16,0 0 3-16,0 0-16 16,0 0 26-16,0 0 6 15,0 0 8-15,0 0-4 31,0 0 9-31,0 0-16 16,0 0 5-16,0 0-14 16,0 0-3-16,0 0-8 15,0 0-4-15,0 0-6 16,0 0 6-16,0 0-9 16,0 0 9-16,0 0-6 0,0 0 0 0,0 0 0 31,0 0 9-31,0 0-8 15,0 0 7-15,0 0-8 0,0 0 0 0,0 0 0 0,0 0 0 32,0 0 6-32,4-2 3 15,-2-6-9-15,-2-1 6 16,4-3-6-16,2 1 6 16,-3-3-6-16,3 2 0 15,-2-3 0-15,-2 1 1 0,-2 0-2 0,6 0 1 31,-2 2 0-31,-4-4 10 16,2 2-10-16,2-1-6 16,-4 0 6-16,0 1 1 15,0-3-1-15,0-1-1 0,0-1 1 0,0 1 0 0,0-2 9 32,0 2-9-32,0-1 0 15,0-1-4-15,0 2 4 16,3 2 6-16,-3 2-4 15,0-1-2-15,0 1 0 16,0 1 0-16,0 1 1 16,0-2 5-16,0-2-6 0,0 0 0 0,0-2 1 31,0 0-2-31,0 1 2 16,0 0-1-16,0 3 0 15,0 0 0-15,0 0 1 16,0 1-1-16,0 0 1 0,0 1-1 15,0-3-5 1,0 0 5-16,0-1 2 0,0-1-2 16,0-1 1-16,0 0-1 15,0 1-10-15,0-2 9 16,0 4-4-16,4 2 5 16,-4 2 1-16,4 0-1 15,-4 2 0-15,0-1 0 16,0 2-1-16,2-2 0 15,2 0 0-15,-2-1-5 16,-2 1 5-16,4-2 0 16,-4 3-1-16,0 1 1 0,2-1-7 0,-2 2 1 0,4 3 6 15,-4-1 1 1,0 2 0-16,0 1 0 0,0-1 1 16,0 0-2-16,0 0 1 15,0-1 0-15,0 0-2 31,2-1-20-31,-2 1 10 16,0 1 3-16,0 2 7 16,0 1 1-16,0 0 2 15,0 0 0-15,0 0-1 16,0 0 1-16,0 0 1 16,0 0-2-16,0 0 0 15,0 0-6-15,0 0 5 16,0 0 1-16,0 0 6 0,0 0-5 0,0 0 0 31,0 0-1-31,0 0-7 0,0 0 7 0,0 0 0 0,0 0-3 16,0 0 3-16,0 0-1 31,0 0 1-31,0 0 0 16,0 0-2-16,0 0 2 15,0 0 6-15,0 0-6 16,0 0 0-16,0 0 0 15,0 0 0-15,0 0-6 0,0 0 6 16,0 0 0-16,0 0-3 16,0 0 3-16,0 0 1 15,0 0-1-15,0 0-16 16,0 0 3-16,0 0-2 16,0 0-5-16,0 0 11 15,0 0 9-15,0 0 0 16,0 0-1-16,0 0-1 15,0 0-2-15,0 0-2 16,0 0-6-16,0 0 4 16,0 0 7-16,0 0-17 0,0 0 7 15,0 0 10-15,0 0-11 16,0 0 0-16,0 0 12 16,0 0 0-16,0 0 0 15,0 0-8-15,0 0-11 16,0 0 18-16,5 3 0 15,-3-2 1-15,2 1-6 16,-2-1-2-16,4 2 7 16,-2-2 0-16,4 2 1 15,-1 0 0-15,3-1 0 16,-2-1-3-16,7 0 1 16,-7-1 2-16,4 0-9 15,1 0-6-15,-3 0 9 0,-2 0 5 16,3 0 0-1,-5 0 0-15,-4 0 0 0,4 0-13 16,0 0 14-16,1 0 1 16,1 0-1-16,0 0 0 15,3-2-21-15,-3-2 0 16,-2 2 5-16,4-1-5 16,-1 1 1-16,-5 1 10 15,2 0-13-15,-4 1 8 16,4 0 15-16,-6 0-1 15,4 0-7-15,-2 0 5 16,3 0 3-16,-3-2 1 0,6 2-1 16,-6 0 0-1,4-1-1-15,0-1-9 0,-2 2 10 16,-1 0-1-16,1 0-6 16,-4 0 6-16,0 0-8 15,0 0 1-15,0 0 7 16,0 0-5-16,0 0 6 15,0 0-6-15,0 0-43 16,0 0-52-16,0 0-9 16,0 0 0-16,0 0 17 15,0 0 25-15,0 0 7 16,0 0-52-16,0 0-118 16,-7 0-95-16,1 0-699 0</inkml:trace>
  <inkml:trace contextRef="#ctx0" brushRef="#br0" timeOffset="4">8019 3245 314 0,'0'0'362'0,"0"0"-76"16,0 0-66-1,0 0-71-15,0 0-48 0,0 0-8 16,0 0 5-16,-3 0 4 16,3 0-22-16,0 0 11 15,0 6 0-15,0 2-12 16,7 4-6-16,-1 2-23 16,0 1-8-16,2 2-17 15,-1 3 10-15,3-2-9 16,-4 2-1-16,0-1 3 15,0 0 2-15,1 2 4 16,-1-4-3 0,4 3 0-16,-4-2 2 0,-4 0-1 0,9 1 3 15,-5 1-7-15,0 0-1 16,0-2-11-16,5 2 4 16,-5-2-7-16,0 1-3 0,2-1-1 15,-1-2-3 1,3 1-4-16,-4 1 5 0,2-1 1 15,3-1-1-15,-9 2 2 16,8 1 9-16,-2-1 7 16,-3 2-11-16,5 1 10 15,-4-1-6-15,0 0-3 16,1 0-8-16,-5-2 1 16,4 0-1-16,-2-1 3 15,2 0 1-15,-4-2-5 16,4-3 7-16,-1-1-12 15,-3-1 5-15,4 0-4 16,-2 1 11-16,-2 1-2 16,4 2-2-16,-2 1 73 15,3 1-46-15,-5 0-23 16,2-3 1-16,2-1-5 16,-2-4-9-16,-4 0 6 0,2-3-5 15,2-2-1-15,-4 0 1 16,0-2 0-16,0 1 7 15,0 0-2-15,0 3 1 16,0 0-7-16,2 2 6 16,-2 1 17-16,0-2-11 15,0-2-11-15,4-1-1 16,-4-3 1-16,0 1 0 16,0-1 1-16,0 0-1 15,0 0 6-15,0 0-7 16,0 0 1-16,0 0-1 15,0 0 3-15,0 0-3 16,0 0 0-16,0 0 0 0,0 0 1 16,0 0-1-16,0 0 0 15,0 0-1-15,0 0 3 16,0 0-2 0,0 0 1-16,0 0 0 15,3 0 0 1,1 0-1-16,-2 0 0 0,8 0 1 15,-4 0 4-15,3-1-4 16,1 0-1-16,-2-4 0 16,5 3 1-16,3-1 0 15,-4 0-1-15,1 0 1 0,-1 1 0 16,5-1 0-16,-5 0-1 16,1 0 0-16,-1 2 0 15,5-2 0-15,-3 0 1 16,3 0-1-16,1 1 1 15,-1-1 0-15,-3 0-1 16,-3 1-1-16,1 1 1 16,-4 1 0-16,5 0-5 15,-7 0 5-15,0 0 1 16,4-1 0-16,-1 1 0 16,-1-2 0-16,4 1 0 0,-3 1-1 15,3 0 0-15,-2 0 0 16,-4 0-1-16,3 0 1 15,1 0 0-15,-2 0 5 16,7 0-4-16,-1-1 5 16,5-1-6-16,-3-2-1 15,3 4 1-15,-7 0 0 16,5 0-4-16,-11 0 2 16,0 0 2-16,-4 0 0 15,3 0-2-15,-3 0 2 0,-2 0 8 16,6 0-7-16,-6 0-1 15,4 0 1-15,-2 0-1 16,-2 0 0-16,4 0-6 16,-2 0 12-16,-2 0-5 0,0 0-1 15,4 0-7-15,-4 0 7 16,0 0 0-16,7 0 5 16,-7 0-4-16,2 0-2 15,-2 0 1-15,0 0 0 16,0 0 0-16,4 0 2 15,-4 0-2-15,0 0 2 16,0 0-2-16,0 0 1 16,0 0-1-16,2 0 0 15,-2-2 2-15,4 1-1 16,-4-2 0-16,0 1 1 16,2 1-1-16,-2 0 5 15,0-1-1-15,0-2-5 16,0 0 0-16,0-2 0 15,0 0 0 1,0-1 5-16,0 0-5 16,-2 0-1-16,-4 1 1 0,0 0 8 15,-5-1-8-15,5 0-1 16,-2 0 0-16,2-1 1 16,-1-2-1-16,1 3 1 15,0-1 0-15,2-1 0 16,-2 2 0-16,2-2-4 15,1 0 4-15,-1 2 6 16,-2 2-6-16,4-1 0 0,-4 2 0 16,0-1 0-16,-1 0 9 15,-3 0-7-15,8 1-2 16,-4-3 0-16,2 1-3 16,2 1 3-16,-2 0 0 15,4-1-8-15,-3-1-58 16,3-13-179-16,0 6-308 15,0-6-424-15</inkml:trace>
  <inkml:trace contextRef="#ctx0" brushRef="#br0" timeOffset="5">7721 2707 557 0,'0'0'415'0,"0"0"-185"0,0 0-54 15,0 0-11-15,0 0-56 16,0 0-30-16,0 0-10 16,0 0 10-16,0 0 1 15,0 0 2-15,0 0-11 16,0 0-8-16,0 0 1 15,0 0-2-15,0 0 6 16,0 0-10-16,0-5-6 16,0-3-34-16,0-4-8 15,0 0-9-15,0-4 5 16,0 0-5-16,0-2 0 16,0-1 5-16,4-1-5 0,-2-3 0 15,-2 2 1 1,4-2-2-16,-4 2 1 0,0 1 5 15,2 3-6-15,-2 0 0 16,0 4 1-16,0 0 0 16,0 0-1-16,0 0 8 15,0 1-8-15,4-1 0 16,-4 3-8-16,0 1 8 16,2 3 0-16,-2 1 0 15,0 4-6-15,0 0 6 16,0 1-2-16,0 0-4 15,0 0 0-15,0 0 6 16,0 0-2-16,0 0 1 16,0 0 0-16,0 0-9 15,0 0 10-15,5 0-2 16,-5 0 1-16,0 0 1 16,2 0 0-16,-2 0-1 0,0 0-5 15,6 0 1-15,-2 2 4 16,-2 5 2-16,4 3 0 15,0 3 9-15,3 2 0 16,-3 4-9-16,0 1 0 16,2 1 13-16,-1 0-14 15,-1-1 6-15,0 1-5 16,4 0 5-16,-1 0-5 16,1 0 8-16,-2 2-8 15,3-2 5-15,-1 0 1 16,-4 0-7-16,0-3 0 15,1-2 1-15,-1-2 0 0,0-1 4 16,-4-2-5-16,-2-3 0 16,6 0 0-16,-2-2 0 15,-4-4-1-15,2 2-6 16,3-4 7-16,-5 1 3 16,0-1-1-16,0 0-2 15,0 0 17-15,0 0-4 16,0 0 5-16,0 0 24 15,-13 0 47-15,-3 1-59 16,-3-1-15-16,-4 0 6 16,3 0-5-16,-3 1-7 15,4-1-9-15,7 0-28 16,1 0-234-16,9-2-567 0</inkml:trace>
  <inkml:trace contextRef="#ctx0" brushRef="#br0" timeOffset="6">9936 1994 544 0,'0'0'343'0,"0"0"-48"16,0 0-40-16,0 0-28 15,0 0-37-15,0 0-26 0,0 0-13 0,0-3-9 16,-2 1-10-16,2 1-10 16,-5-2-31-16,-1 1 0 15,4 1-15-15,-4 0-19 16,0-2-10-16,-3 1-23 15,1 0 9-15,-2-1-7 16,2 0-10-16,-5 0-1 16,1 1 16-16,-1-1-20 15,1 0 10-15,-5 0-8 16,1 2 1-16,1-4-1 16,3 3 14-16,-7-2-15 15,3 2-1-15,-1-1-2 16,-1 2-8-16,3 1 0 15,-1 0 0-15,1 0 1 16,-7 0-2-16,-1 1 1 0,2 4 9 16,-4 1-8-16,-2 2-2 15,1-1 1 1,1 0 10-16,-4 0-10 16,4-1 7-16,0 3-8 15,2 0 0-15,5-1-4 16,-1 2 4-16,1 1 0 15,5-2 1-15,-3 4-7 16,1 0 6-16,-1 4 0 16,-3 2 1-16,3 1 0 15,-3 1 1-15,0 4-2 0,5-1-8 16,-3 0 8-16,5 2 0 16,0-1 0-16,-1 2 0 15,3 0 0-15,2 1 0 16,-3 0 0-16,5 2 0 15,0 1 1-15,0 0-1 16,-1 4 6-16,1 0-6 16,0 2 0-16,2 2 0 15,-2 0 1-15,-1-1 5 16,7-2-4-16,-2 1 4 16,-2-1 1-16,2 2 1 15,2-2 1-15,-4-2 6 16,4 0-5-16,0-1 2 15,0-1 3-15,0-1-4 16,0 0-10-16,0-1 6 0,0 1-7 16,0 0 9-16,4 0-9 15,2 0 1-15,-4 0 0 16,5 1-1-16,-1-1 8 16,0 0-7-16,4 2 0 15,1-1 0-15,-3-1 10 16,2-1-11-16,-1-1 1 15,1-2 7-15,-2 2-8 16,3-1 1-16,-3-1-1 16,-2-2 1-16,4-1-1 15,1 0 2-15,-5-3-2 16,2-1 1-16,3 0-1 0,-5-1 1 16,2 0 7-16,-2 1-7 15,5-2-1-15,-9 0 1 16,8 1 14-16,-2-3-14 15,3 2-1-15,-5-3 1 16,6 0-2-16,-2 1 1 16,-1-2-1-16,1 2 1 15,-4-2 5-15,7 0-4 16,-5-1 3-16,2-1-4 16,-1-1-1-16,1 0 1 15,-4 0 7-15,4 0-7 16,-1 0 1-16,-3 1-1 15,4-1 1-15,-2 0 0 0,-1 0 4 16,3 1-5-16,-4-2 0 16,0-2 0-16,1 1 1 15,-1-3-1-15,4 0 0 16,-4 1 0-16,1-2-1 16,1 0 1-16,-2 1 0 15,4-2-1-15,-1 1 1 16,3 0 0-16,0-1-1 15,3 2 1-15,-3-2-1 16,3 0 1-16,1 0 1 16,-1 1 0-16,-3-1-1 15,5-1 0-15,-5 0 0 16,5-2 1-16,-3-1-1 0,5 0-1 16,-3 0 1-1,3 0 0-15,-3 0 1 0,5 0 2 16,-4 0-3-16,1 0 1 15,-5 0-1-15,5 0 1 16,-1 0-1-16,-3-4 0 16,3 2 1-16,1-3-1 15,1 0 1-15,0 0 0 16,-1-1-1-16,1 0 0 16,-1 2 0-16,3-2 1 15,-6 1 0-15,1-1-1 0,-3 2 0 16,-1-1 0-16,-6 3 1 15,0-1-1-15,5-1 1 16,-5 1 0-16,2-1-1 16,5-1 1-16,3-1 0 15,-1-1-1-15,1 0 1 16,3-1-1-16,-3 4 0 16,-1-3 0-16,-3 1 0 15,-2 2 0-15,-1 1 2 16,-3 0-2-16,0-1 1 0,0 0-1 15,5-1-4 1,-1-1 4-16,2-2 0 0,3-2 1 16,3 0 0-16,1-2-1 15,4 1 0-15,-5 1-1 16,-1 2 1-16,-3 1 0 16,-3 0 0-16,-3 3 0 15,-2-1-1-15,-2 4 2 16,-2-2 0-16,3 2 0 15,-1-2-1-15,-2 0 0 16,4-1-7-16,0-2 7 16,4-2 0-16,-3-1 6 15,1 2-6-15,2 0 0 0,-4 2 1 16,1 3-2-16,-7 0-1 16,2 1 2-16,-2 1 0 15,0 0 0-15,0 0-1 16,0 0 1-16,0 0 0 15,0 0 0-15,0-1 1 16,0 1-1-16,0 0 0 16,0 0 0-16,0-2 11 0,0 2-10 15,0-3-1 1,0 2 6-16,0-1-5 16,0 0 7-16,0 0-8 0,0 1 6 15,0-2-5-15,0 1 1 16,0 0-1-16,0-1-1 15,0-1 1-15,-2-1 0 16,-2-1-1-16,-3 0 1 16,7 0 0-16,-2 1 0 15,-2 0-1-15,4 0 1 16,-2-1-1-16,-2-1 0 16,2-2-1-16,-2 0 1 15,2-2 1-15,-5-3 0 0,1-1-1 16,0 0 1-1,-4-1-1-15,4-1 1 0,-1-1-1 16,-3-1 0-16,2-2 1 16,2 1-1-16,-5 0-1 15,3 0 1-15,-2 1 1 16,3-2-1-16,1 1 1 16,-2 1-1-16,2 0 0 15,-3 2 0-15,3 2-1 16,0 1 1-16,4 1 0 15,-4 2 0-15,2 0-5 16,2 4-2-16,-3-1 5 16,5 4 2-16,-2 3 0 15,2-1 0-15,0 2 0 16,0 0 0-16,-4 0-15 0,4 0 13 16,-6 0-19-16,6 5 14 15,-6 2 7-15,0 4 0 16,-3 1 10-16,-1 1-10 15,-2 1 1-15,-1 2-9 16,1-1 8-16,-5 1 0 16,3 0 0-16,1-1 0 15,1-2 0 1,-5-4 0-16,11 1 1 16,-4 0 0-16,4-4-1 15,0 0 0-15,-3 2 0 16,-1-1 1-16,-2 1 1 15,3 2 6-15,-3-1-8 0,-5 0 0 16,1 0 1-16,-3-1-1 16,5 0 0-16,-5 0 1 15,3-2 0-15,3 0 12 16,-3-2-12-16,3-1-1 16,7-2 6-16,-2 1-3 15,2-2-2-15,1 0 7 16,-1 0-8-16,-2 0 0 15,-2 0 0-15,-3 0 1 16,-5 0 0-16,1 0-1 16,3 0 0-16,-3-4 1 0,1-2 3 15,3 1-4-15,-1-2 0 16,3 2 0-16,-1-4-1 16,4 1 1-16,-3-2 0 15,3 0-1-15,2-3 1 16,-5 1 0-16,1-1 0 15,2-3 0-15,-5 2 1 16,1-1-1-16,2-1 0 16,-3 1 1-16,5-1 0 15,-2-1 0-15,-1 1 3 16,3 0-4-16,2-1-1 16,0-1 0-16,2-1 0 0,-3-2-5 15,5-1 5-15,-2-3 1 16,-2 2-1-16,4 1 1 15,-2 1 0-15,-2 0 0 16,6 1 0-16,-2 1-6 16,-3 0 6-16,-1 0 6 15,6-2-6-15,-2 0 1 16,-2 1 0-16,2 0-1 16,2 0 1-16,0 0-1 15,0 1 0-15,0 3 0 16,0-1 0-16,0 2 0 0,0-1 1 15,0-3-1-15,0 1 0 16,0-1-1-16,0-3 2 16,0 1-1-16,0-2 0 15,0 2-5-15,0-1 5 16,0-1 1-16,6 0 0 16,-4 1-1-16,-2-1 1 15,6 1-1-15,-1 0 1 16,-3 2-1-16,4-2 0 15,-2 1-1-15,-2 1 0 16,4-1 1-16,0 0-1 0,1 1 0 16,-1 0-1-16,0 2-4 15,-2 4 6-15,-2 1 0 16,2 1-1-16,-2 5 1 16,3-1 0-16,-5 0 0 15,6 1-6-15,-2 0 6 16,-4-1-1-16,6 3-5 15,0-2 5-15,0-1-11 16,7-1 6-16,-1-2 5 16,3 0 0-16,1-1-1 15,-3 1 1-15,3 3-1 16,-7 0-4-16,1 0 5 16,-4 4-11-16,-4 3 6 0,4-1-9 15,-2 2 8-15,3 0-1 16,-1 0 7-16,2 0 0 15,5 0 0-15,3 4 0 16,3 5 0-16,-1 2 0 16,1 1 1-16,-3 4 0 15,3 2-6-15,-7-3 6 16,5 2 0-16,-5-3 1 16,1-2-1-16,-5-2 1 15,-2-1 0-15,5-2-1 16,-7 0 2-16,2 0-2 15,-4 0 0-15,4 3 1 0,0 2-1 16,1-2 0-16,-1 3 1 16,-2-7 0-16,-4-1-1 15,0-2 1-15,2-1 0 16,-2-2 8-16,0 2-9 16,0-2 0-16,0 0 5 15,4 0-5-15,-4 0 7 16,0 0-5-16,0 0 5 15,0 0-6-15,0 0 0 16,2-7 0 0,2-4 5-16,-2-3-5 15,3-6 0-15,1-2 5 16,0-4-6-16,2-2 0 0,3 0-2 16,-1 1 2-16,2 1 0 15,-6 2 1-15,3 5-1 16,-5-1 1-16,4 4-1 15,-4 1 0-15,2 3 0 16,1-2-1-16,-1 1-9 16,0 1 10-16,0 1-2 15,0 1 7-15,-3 1-5 16,5 3 0-16,-2-3 0 16,-4 2-1-16,4 0 1 15,-2 2 0-15,-2-1 0 16,3 3 0-16,-3-1 1 15,-2 2 1-15,0 0-2 0,0-1 0 16,0 1 0-16,0-1 1 16,0-1-1-16,0 1 1 15,0-1 5-15,0 0-5 16,0-1 0-16,0 0-1 16,0-1 1-16,0 1 0 15,0-1-1-15,-2 1 1 16,-3 0-1-16,3-1-5 15,-4 3 5-15,2-2 5 16,-2 1-4-16,0 0-2 16,-5-3 1-16,3 2 0 15,-4 0-1-15,-5-2 1 16,-1 1 0-16,-3 0-13 0,-8 2 12 16,-6 2-8-16,2 2-5 15,0 0 5-15,6 0 8 16,10 0-14-16,11 2-12 15,16-2-51-15,15 0-501 16,8-6-649-16</inkml:trace>
  <inkml:trace contextRef="#ctx0" brushRef="#br0" timeOffset="7">10526 1946 59 0,'0'0'277'0,"0"0"0"0,0 0 9 16,0 0-39-16,0 0-66 15,0 0-30-15,0 0-5 16,0-19-15-16,0 19-10 16,-2 0-28-16,2 0 8 15,0 0-16-15,0 0-24 16,0 0-2-16,0 0-28 16,0 0-6-16,0 0 15 15,0 4 3-15,2 3 1 16,2 3 10-16,2 2-5 15,0 4-10-15,0 0 16 16,1 4-9-16,-1 1-4 16,0-1-11-16,-2 1 2 15,2 1-6-15,-4 1-5 0,5 0 8 16,-1 0-2-16,-2 3 8 16,2-2-10-16,-4 0-4 15,4-1-7-15,-1 1-4 16,-3-2-10-16,2 1 16 15,-2 1-9-15,4-3 5 16,-2 2-12-16,-2-2 4 16,-2 0-5-16,4 0 1 15,-4 0 1-15,2 1-1 16,3 0 5 0,-1 0-6-16,-2 1 1 15,2 3 0-15,-2-1 0 16,2 2 7-16,2 1-8 15,-4 0 2-15,5 0-2 0,-3 1 21 16,2-3-9-16,0 1 1 16,-4 0 1-16,4-3-13 15,-2 2 5-15,3-3 0 16,-5-1 0-16,2 1-5 16,-2-1 5-16,4 2 9 15,0 0-9-15,-2 0-5 16,3-1 5-16,-1 2-1 15,0-3-4-15,0 1 0 16,-2-2 0-16,3 0 4 0,-5 2-4 16,4-1-1-16,-2 2 2 15,2 1-1-15,0 2 0 16,-3 0-1-16,1 4 1 16,4 1 0-16,-4 3 3 15,2-2-3-15,0 1-2 16,5-1 1-16,-9-3 0 15,4-1 1-15,0 0-1 16,-2-3-2-16,-2-1 2 16,3 0 3-16,-3-1-3 15,2 2 0-15,-2 3 0 0,2-1-1 16,-2 2 2-16,2-4-1 16,-4 0 0-16,2-2 0 15,4 0 0-15,-1-2-1 16,-3 3 0-16,2 0 2 15,-4 0-1-15,2 2 0 16,-2-1 2-16,4 3-2 16,-4-2 1-16,0-2 0 15,0 2-1-15,0-2 0 16,0 1 0-16,2 2 0 0,-2 0 0 16,4-1 0-16,-4-1 1 15,0-2 0-15,2-5-1 16,-2-5 0-16,0-2 0 15,0-7-1-15,0-2 1 16,0-1-6-16,0-2 6 16,4 0-6-16,-4 0 0 15,0 0 6-15,0-7-47 16,0-8-156-16,0-18-184 16,-6 2-396-16,0-3-722 0</inkml:trace>
  <inkml:trace contextRef="#ctx0" brushRef="#br0" timeOffset="8">10550 1934 360 0,'0'0'297'15,"0"0"-34"-15,0 0-69 16,0 0-48-16,0 0-22 15,0 0 17-15,0 0 14 16,0-4-31-16,0 4-7 16,-2 0-31-16,2 0-10 15,0 0-36-15,-4 0 6 16,4 0-8-16,0 0-11 16,0 0-20-16,0 0 3 0,0 0 5 15,0 0 2-15,0 0 8 16,0 0-2-16,0 0 8 15,0 0-5-15,0 0-3 16,0 0-5-16,0 0 3 16,0 0-5-16,11 0 11 15,5 0 0-15,-1 0 8 16,7 0-2-16,3 0-13 16,0-4-4-16,4-2 0 15,2 0 1-15,-2 0-10 16,-2 0-1-16,2 0-4 15,-9 2 5-15,1 1-6 16,-7 2-1-16,3 0 6 16,-9 1-6-16,5-2 0 15,-1 0 2-15,0 1 8 0,5 0-9 16,0-2 5 0,-5 2-5-16,7-2 1 0,-5 1 8 15,3 0-8-15,-1 0-1 16,-4-1-1-16,1 2 2 15,-1-1-2-15,-3 0 2 16,-3 2 7-16,0 0-3 16,0 0-5-16,-2-2-1 15,-2 2 9-15,9-1-7 16,-7-1 5-16,4 2 2 16,-4-1-1-16,2 1 5 15,-3-2-7-15,-3 2 4 0,0 0 2 16,0 0 5-16,0 0-2 15,0 0 10-15,0 0-11 16,0 0 6-16,0 0-11 16,0 0 3-16,0 0-4 15,0 0-7-15,0 0 8 16,0 0-8-16,0 0 8 16,0 0-9-16,0 0 1 15,0 0 5-15,0 0 0 16,0 0-5-16,0 0-1 15,0 0 1-15,0 0 0 16,0 0-1-16,0 0 1 16,0 0-1-16,0 0-2 15,0 0-10-15,0 0-3 16,0 0 8-16,0 0 6 0,0 0 0 16,0 0-1-16,0 0 1 15,0 0 1-15,0 0 0 16,0 0 0-16,0 0 1 15,0 0 1-15,0 0 5 16,0 0-7-16,0 0-5 16,0 0-12-16,0 0 16 15,4 8 1-15,-2 2 9 16,-2 1-8-16,4 3 7 16,-2 1-7-16,-2 2 5 15,4 0-5-15,-2 3 5 16,2-1-6-16,-2 5 1 15,2 2 0-15,3 1 0 0,-5 0 7 16,4-1-8 0,-2 2 0-16,-4-2 2 0,6 1-1 15,-4-2 0-15,-2 1 8 16,4-1-8-16,-4-1 0 16,7-1 0-16,-7-1-1 15,6-2 2-15,-2-1-2 16,-2 2 0-16,2-3 1 15,-2 2 0-15,2-1 1 16,-2 1-1-16,3 3 6 16,-3-1-6-16,4 2-2 15,-2 0-6-15,-4 2 7 16,6 0 0-16,-4-2 0 0,2 2 8 16,-4 1-4-1,2-2-4-15,3 2 0 0,-5 0 14 16,2-1-10-16,-2 3-3 15,0-2-1-15,0-4 15 16,0-1-14-16,0-7-1 16,0-2 6-16,0-4 0 15,0-4-5-15,4-1-1 16,-4-3 2-16,0 1-2 16,0-2 2-16,0 0-2 15,0 2 0-15,0-2 2 16,0 1-2-16,0 2 0 0,0 1 1 15,0 0 5 1,0-1-5-16,0-2-2 0,0-1 2 16,0 0-1-16,0 0 0 15,0 0 1-15,0 0 0 16,2 0 0-16,-2 0 0 16,0 0 0-16,0 0-1 15,0 0 0-15,0 0 0 16,4 0 0-16,-4 0 1 15,0 0 1-15,0 0 4 16,0-1-5-16,2-3 0 16,-2 1 0-16,6 1 0 15,-6-2-1-15,4 3 1 16,-2 0-1-16,3-1 0 16,1 0 0-16,-2 0-1 15,4 1 2-15,5-1-2 0,-1 1-7 16,0 1 8-16,7-1 0 15,-2 1 2-15,5 0-2 16,-3 0 1-16,-5 0 0 16,3 0-1-16,-3 0-1 15,3 0 0-15,-1 0 1 16,-1 0 0-16,1 0 1 0,-3 0-1 16,1-2 0-16,1 1-5 15,-7-1 5-15,9 1 9 16,-5-1-9-16,0 1 1 15,1-1 0-15,-1 1-1 16,5 1 0-16,-5 0-2 16,1-1 2-16,1 1 1 15,3-3-1-15,-3 3-8 16,3-2 8-16,-7 1 7 16,-4 1-5-16,0 0-2 15,-4 0 1-15,-2 0 0 16,0 0 0-16,0 0-1 15,0 0 0-15,0 0 5 0,0 0-5 16,0 0 0-16,0 0 0 16,0 0 0-16,0 0 0 15,0 0 0-15,0 0 1 16,0 0-2-16,0-1 1 16,0 1 0-16,0 0 0 15,0 0 0-15,0 0-1 16,0 0 0-16,0 0 1 15,0 0-1-15,0 0-4 16,0 0 5-16,0 0 6 16,0 0-6-16,0 0 1 15,0 0-1-15,0 0 1 16,0-3 0-16,5 0 0 0,-5-3 0 16,0 1 0-1,0-1-1-15,2-1 2 0,-2 0-1 16,0-2-1-16,0 2 1 15,0-2 0-15,4 0-1 16,-4-2 0-16,0-1 1 16,0 0-1-16,0-3 0 15,0 3 1-15,0-2-1 16,0 0 1-16,0-1 0 16,0 0 0-16,-4-1-1 15,4 1 0-15,-2-2 0 0,2-1 0 16,0 1 0-16,0-2 0 15,-5 1 0-15,5 0 0 16,0 0 0-16,-2-2 1 16,-4 1 0-16,6 1 0 15,-4 0-1-15,-2-1 1 16,4 2 5-16,-7-3-6 16,7 1 1-16,-2 1-1 15,2-2 0-15,-2 0 0 16,2 0 1-16,-2 1-1 0,4-1 0 15,-2 3 0 1,-2-1-1-16,4-1 1 0,-2 0-6 16,-3-1 5-16,5 1 0 15,-2-2 1-15,2 3 0 32,-4 0 0-32,2-1 0 15,2 2 2-15,-4 0-1 0,2 0-1 0,2-1 0 16,-4-2 0-16,2 0 1 0,-2-2-1 15,-3-1-1-15,7 1 1 16,-2 1 8-16,-2 3-7 16,4 2-1-16,-2 3 0 15,2 3 0-15,0 2 0 16,0 5 1-16,0 0-2 16,0 0 1-16,0 0-6 15,0 0 6 1,0 0 6-16,0-1-6 0,0 0 0 31,0 0-1-31,0 0 1 0,0 1-1 16,0 1 1-16,0 1 0 15,0 1-8-15,0 0 7 16,0 0-8-16,0 0 7 16,0 0-3-16,0 0 5 15,0 0 1-15,0 0 5 16,0 0-6-16,0 0 0 0,0 0 4 15,0 0-4-15,0 0 1 16,0 0-1-16,0 0-6 16,0 0-3-16,0 0-2 15,0 0 10-15,0 0-5 16,0 0 6-16,0 0 0 16,8 0 1-16,3 1-1 15,-3 1-4-15,2 0 4 16,3-1 6-16,-1 0-6 15,5 2 0-15,-5-2 0 16,7 1 0-16,-5-1-5 0,3 0 5 16,1 1 1-1,1-2 0-15,-3 1 0 0,-1-1-1 16,-3 2 1-16,1-1-1 16,-1-1 0-16,3 1 0 15,-3 1-1-15,2-1 1 16,3-1 1-16,-2 0-1 15,1 0 0-15,3 0 2 16,-3 0-1-16,3 0 0 16,-1 0-1-1,-3 0 0-15,1 0 0 0,-3 0 0 16,3 0 0-16,-3 0 0 16,-5 0 0-16,-2 0 0 15,0 0 0-15,-1 0 0 0,-3 0 0 16,-2 0-1-16,4 0 1 15,-4 0 2-15,0 0-2 16,0 0 1-16,0 0-1 16,0 0 1-16,0 0 1 15,0 0-1-15,0 0 0 16,0 0-1-16,0 0 0 16,0 0 1-16,0 0 0 15,0 0-1-15,0 0 0 0,0 0 0 16,0 0 0-16,0 0 0 15,0 0-1-15,0 0 1 16,0 0-6-16,2 0 5 16,2 0 1-16,-2 0-1 15,2 0 0-15,2 0 1 16,1 0 0-16,-3 0-1 16,-4 0 1-16,0 0 0 15,0 0 0-15,0 0-15 16,0 0-10-16,0 0 4 15,0 7 21-15,2 1 0 16,2 3 0-16,-4 0 1 16,0 2 0-16,0 1 5 0,0 0-6 15,0 3 1 1,2 0-1-16,2 2 7 16,-4-1-7-16,0 0 0 15,0 0 0-15,0 1 1 16,0 1-1-16,0-1 1 15,0 2 0-15,0 1 5 16,0-1-6-16,0 0 0 16,0 1 0-16,0 1 1 15,0 1-1-15,0-2 0 16,0 2 0-16,-6 1 8 16,6-3-8-16,0 0 0 15,-4 3 1-15,4-3 7 0,-2 2-8 16,2 0 0-16,-4 0 0 15,4 2 1-15,-5-1-1 16,5 0 0-16,0 0 0 16,-2-1 0-16,2 0-7 15,0-1 7-15,0 2 0 16,0-2 8-16,-4 3-8 16,2 1 0-16,2-1 0 15,0 2 0-15,-4 1 1 16,4-2 0-16,0 1-1 15,0-1 0-15,0 0 0 16,0-2-1-16,0-1 1 16,0 0 0-16,0-3 0 15,0 0-6-15,4 1 4 16,-2 0 1-16,4 2-1 0,3-2 1 16,-7 2 1-16,2-1-1 15,2 1 1-15,-4 0 1 16,4-1-1-16,1 1 0 15,-3 0-2-15,2 1 2 16,0 0-1-16,-4 0 1 16,4 0 0-16,-6 0 0 15,7 1 0-15,-3 0 1 16,-2 1-1-16,2-1 0 16,-2 1 0-16,2 2 0 15,2-2 0-15,-4-1 0 16,3 0 0-16,-5-2-8 15,6-1 6-15,-6 1 2 0,4-1 0 16,-2 2 6-16,2 0-4 16,-2 2-2-16,2 0 1 15,-4 1 0-15,2 0-1 16,-2-1 1-16,7-1-1 16,-7-3 1-16,4-3-1 15,-2-2 0-15,-2-2 1 16,4-2-1-16,-2-2-1 15,-2-1 0-15,4-3 1 16,-4 0 0-16,0-1 0 0,2 2 0 16,2 1-1-1,-4 3 1-15,2 0 0 0,-2-1-2 16,0 1 2-16,4-4 0 16,-4-2-1-16,0-1-1 15,3-3-7-15,-3-2 8 16,4-1 0-16,-4 0 0 15,0 0 0-15,0 0 1 16,0 0 0-16,0 0 1 16,0 0 4-16,0 2-5 15,0-2 0-15,0 0 0 16,0 1 1-16,0-1 6 16,0 0-6-16,0 0-1 0,0 0 9 15,0 0-3-15,0 2-6 16,0 0 1-16,-7 4 0 15,1 1-1-15,0 2 0 16,2-2 0-16,-2-3 0 16,6-1 0-16,0-3 0 15,0 1 0-15,0-1 6 16,0 0-5-16,0 0 11 16,-2 0-2-16,2 0 8 15,-4 0-1-15,-3 2-5 16,5 1-11-16,-4-2 5 0,-4 1-4 15,4 2-2-15,1-2 2 16,-7 2-1-16,4-2 5 16,-5 1-4-16,-5 1-1 15,-1 0 0-15,3-1 8 16,-3 0-9-16,0-2 12 16,3 2-5-16,-3-3 2 15,5 1-8-15,-7 1 1 16,7-1 5-16,-3 2-6 15,3 0 5-15,-3-1-5 0,-2 2-1 16,1-1 6-16,1-1-6 16,5 1 1-16,-3-3 0 15,-1 2 1-15,8-2-2 16,-7 0 1-16,9 1-1 16,-2-1 1-16,8 0 0 15,-4 2-1-15,4-2-1 16,0 0 0-16,0 0-1 15,0 0-3-15,0 0 5 16,0 0 0-16,0 0 1 16,0 0-1-16,0 0 0 15,0 0-5-15,0 0 5 0,0 0 9 16,0-5-8-16,-3-3 5 16,-1-1-6-16,2-4 1 15,-2-1-1-15,-2-1 0 16,6-3 2-16,-2-4-2 15,-2 0 0-15,2-2-7 16,2 1 7-16,-7-1 0 16,7 1 0-16,-6 1 0 15,6 1 8-15,-4 1-8 16,2 1 1-16,-2-3-1 16,2 3 1-16,-2-5 0 15,4 2 0-15,0-1-1 16,0 0 0-16,-2-1-6 15,2 1 6-15,0-1 6 0,-4 2-5 16,4 0 0-16,-5 2-1 16,5 0 0-16,0 0 0 15,-2 1 0-15,2 1 0 16,0 0 0-16,0 1 1 16,0-1-1-16,0-1-6 15,0 1-2-15,0 1 7 16,0 2-7-16,0-1 7 15,0 2 1-15,0-1-1 16,0 3-7-16,-4 0 7 16,4 0 0-16,-2-1 0 15,-2-1-8-15,4 1 8 16,-2 0-8-16,-2 2 9 0,4 1 0 16,-2 2-8-16,2 1-2 15,0 2 4-15,0 0 4 16,-4 3 2-16,4 0 0 15,0 1-3-15,0-1 3 16,0 1 0-16,0 1 1 16,-2 0 7-16,2 0-7 15,0 0 0-15,0-2 0 16,-5 2 4-16,3-1-5 16,2-2 0-16,-4 2-6 15,-2-2 5-15,0 1 2 16,4 0 3-16,-4 0-4 0,-1-1 0 15,-3 0 0 1,-2 2-1-16,1-2 1 0,-3 0 0 16,1 1-1-1,-3-1 0-15,1 1 1 0,-3 1 0 16,-3 1 0-16,2-2 0 16,5 2 0-16,-5 0 7 15,3 0-7-15,-3 0 1 16,1 0-1-16,1 0 0 15,-1 0 2-15,-1 0-1 16,2 0 0-16,-1 0-1 0,-1 0 1 16,1 0-1-16,-1 0-6 15,2 0 5-15,3 0 0 16,2 0 1-16,1 0 0 16,3 0 0-16,2 0 0 15,0 0-1-15,1 0 1 16,3 0 0-16,-4 0 1 15,0 0-1-15,2 0-1 16,-2 0 1-16,1 0 0 0,3 0 0 16,-2 0 0-1,4 0-1-15,0 0-5 0,0 0 5 16,0 0 0-16,0 0 1 16,0 0 1-16,0 0-1 15,0 0 6-15,0 0-6 16,0 0-1-16,0 0-6 15,0 0-2-15,0 0-3 16,0 0 3-16,0 0 3 16,0 0 5-16,0 3 0 15,-2 0 1-15,-2 1 1 16,4 2-1-16,-2 0-1 0,2 3 1 16,-4 0-1-16,4 4 1 15,-2-1 0-15,2 4-1 16,0-1 3-16,0 3-1 15,0-1-1-15,-4 1 0 16,2 0 1-16,2 0-2 16,0 1-6-16,0-1 7 15,0 2 0-15,0-2-1 16,0 3 1-16,0-3-1 16,0-2 1-16,0 1-1 15,0-3 0-15,0 1-5 16,0 0 6-16,6 1 1 15,-4 0 5-15,2 2-6 16,-2 1-6-16,4 1 6 16,-6-1 0-16,6 3-1 0,-1-2 2 15,-1-1-1-15,-2 2 0 16,-2 1 0-16,4-2 0 16,-4 1 9-16,6-1-9 15,-4-4-6-15,2 1 6 16,-2-3 0-16,3 1 1 15,-3 0 5-15,-2 1-5 16,6-2-1-16,-2 0 0 16,-2-2-4-16,-2 1 4 15,4 0 6-15,-2 2-6 16,-2 2 1-16,4 1-1 0,-4 1 0 16,2 3 0-16,-2-3 0 15,0 1 1-15,0 0-1 16,0-1 2-16,0 1-2 15,0-3 0-15,0-2 0 16,0-4 0-16,0 1 0 16,0-4 0-16,0 1 0 31,0 1-1-31,0 1 1 0,0-1 1 16,-6 2 1-16,6-2-2 15,-2 3 1-15,-2-3-1 16,4 0 0-16,0-3 0 15,0-2 0-15,0-3 0 16,0 0-10-16,0-2 9 16,0 0 1-16,0 0 3 15,0 0-3-15,0 0 0 16,0 0 1-16,0 0 0 16,0 0 1-16,0 0 4 15,0 0-5-15,0 0 0 16,0 0 5-16,0 0-6 15,-2 0 12-15,-2 0-12 0,-2 0 0 16,-1 0 0-16,-1 0 1 16,-8 0 7-16,-3 0 1 15,-6-3 3-15,-10-2-2 16,-2 0-1-16,-4 0 3 16,5 3 15-16,3 2-3 15,8 0 0-15,3 0-9 16,11 0-10-16,3 0-5 15,8 1-45-15,0-1-128 16,0 0-464-16,0-11-844 0</inkml:trace>
  <inkml:trace contextRef="#ctx0" brushRef="#br0" timeOffset="9">12626 1826 78 0,'0'0'170'15,"0"0"-51"-15,0 0-17 16,0 0 3-16,0 0 17 16,0 0 9-16,0-14 0 15,0 11 10-15,0 2-4 16,0 1-9-16,0 0-9 16,0 0-4-16,0 0-13 15,0 0-8-15,0 0-13 16,0 0-6-16,0 0-17 15,0 0-10-15,0 0-11 16,0 0-9-16,0 0-7 0,0 0-11 16,0 0-3-1,0 0-5-15,0 0-2 0,0 0 1 16,0 0 5-16,0 0 0 16,0 0 5-16,0 0-4 15,0 0 6-15,0 0 9 16,0 0-8-16,0 0 2 15,0 0-6-15,0 0-4 16,0 0-5-16,0 0-1 16,0 0 0-16,0 0 0 15,0 0 2-15,0 0 4 16,0 4 5-16,0 4 3 16,0 3 3-16,0 2-11 15,0 1 2-15,0 2-7 16,0 1 9-16,0 0 8 0,4 1 0 15,-2 2 8 1,-2-1-5-16,4 3 10 0,-2-2-5 16,-2 0-3-16,4 2-8 15,-2-4 2-15,2 2-16 16,-2-2 7-16,2 0 2 16,1 1-10-16,-3-1 2 15,2 0-2-15,-2 2 2 16,2-4-1-16,-2 1 0 15,-2-2 5-15,4 2-5 16,-4 0 8-16,0 1-8 16,2-2-1-16,-2 1 1 15,4-2 1-15,-4-1-2 16,2 1 2-16,-2-1-2 16,0-1 1-16,0 1-1 0,5 1 0 15,-3 2 0-15,-2 1 0 16,4 1 0-16,-4 1-1 15,0 0 1-15,2 3 0 16,-2-2 0-16,0 5 0 16,0-2 1-16,0 0 14 15,0-3-15-15,4 0 9 16,-4 0-7-16,2 0 3 16,-2 0-4-16,4-2 0 15,-4 3-1-15,0-1 1 16,2 4 16-16,2-3-17 15,-2 1 0-15,3 1 0 0,-5 0 1 16,2 1 0-16,-2 0 12 16,0 1-13-16,4 1 6 15,-2-2-5-15,2 0 0 16,-4 0 0-16,2 0 11 16,-2-1-12-16,4-1 0 15,-4 2 0-15,0 0 7 16,2 2-6-16,-2 0 0 15,4 2 5-15,-4-2-5 16,7 1-1-16,-3-2-7 16,-2-1 7-16,2-1 1 15,-4 1 0-15,2-2-1 16,2 1 0-16,-4 0 7 0,0 1-7 16,2 0-2-1,2 0 2-15,-4 1 0 0,2 0-7 16,3 1 0-16,-3 1 7 15,-2 2 6-15,4-3-6 16,-2 1-3-16,2-2 3 16,-4-3 6-16,2 0-6 15,2-3-1-15,-4 0 0 16,2-1 1-16,-2 2 11 16,0-2-10-16,4-2-1 15,-4 0 0-15,0-1 0 0,2 4 1 16,-2 3-1-16,0 1 2 15,0 0 7-15,0-4-9 16,0-3 1-16,0-3-1 16,5-1 1-16,-3 0-1 15,-2 5 1-15,4 1 1 16,-4 3 4 0,2-1 1-1,-2-3 17-15,4-4-13 0,-4-6-11 0,2-2 6 16,-2-4-6-16,0-2-1 15,0 0-8-15,0 0-15 16,0-3-43-16,0-12-37 16,0-22-144-16,-6 0-303 15,-2-1-638-15</inkml:trace>
  <inkml:trace contextRef="#ctx0" brushRef="#br0" timeOffset="10">12673 1791 72 0,'0'0'521'0,"0"0"-286"16,0 0-11-16,0 0-52 0,0 0-49 15,0 0-26-15,0 0 5 16,-8-6-1-16,8 6-7 16,0 0-2-16,0 0 4 15,0 0-5-15,0 0-12 16,0 0-9-16,0 0-8 16,0 0-6-16,0 0-13 15,0-2 6-15,0 2 5 16,6 0-22-16,0-1-18 15,2 0 8-15,-3 0-9 16,1 1-4-16,0-2 3 16,-4 2-5-16,2 0-6 15,2-2 11-15,1 2-10 16,1 0 14-16,-2-1-4 0,4-1 0 16,1 2-4-16,-3 0-8 15,4 0 10-15,-1 0-1 16,1 0-8-16,-6 0 3 15,7-1-4-15,-5 1-1 16,9 0 1-16,-5-1 11 16,0-1-11-16,5 1 6 15,-3-1-5-15,3-1-1 16,-3 2-1-16,3-1 1 16,-1 1 0-16,-1 0 6 15,-3 0-5-15,-1-1-1 16,1 0 0-16,-4 2-1 15,3-1 2-15,-1 0-2 0,-2 1 2 16,3-2-2-16,-3 1 2 16,2 1-1-16,-4-2 0 15,1 2 5-15,1-1-5 16,-2 1 0-16,4 0-1 16,-5 0 1-16,3 0-1 15,-4 0 0-15,-2 0-5 16,-2 0-4-16,0 0-2 15,0 0 6-15,0 0 6 16,4 0 0-16,-4 0 1 16,2 0 5-16,4 0-5 15,-6 0-1-15,7 0 6 16,-7 0 0-16,0 0-6 0,4 0 0 16,-4 0 2-1,0 0-2-15,0 3 0 0,0 0 0 16,2 1 1-16,-2 1 7 15,4 3-7-15,-2 0 5 16,-2 1 3-16,0-2-7 16,4 4 4-16,-4-1-5 15,2 0 0-15,2 1 5 16,-4 0-5-16,2 1 0 16,-2 1-1-16,0-2 1 15,5 2 1-15,-5-2-2 16,0 0 1-16,2-1-1 15,-2 1 1-15,4 0 2 16,-4 1-2-16,0 2 0 16,0 0 0-16,0 1 0 0,0 1 5 15,0 1-5-15,0-1 0 16,0-3 0-16,0 2 0 16,0-1 1-16,0 0 4 15,0-1-5-15,0 1 5 16,0 2-4-16,0-2 4 15,0 3-5-15,0-1 6 16,0 1-6-16,0-1 0 16,0 1 5-16,0-2-5 15,0 2 6-15,0 1-5 16,0-2 10-16,0 1-5 16,0 0 2-16,0-2-2 0,0 0 1 15,0 1-1-15,0 0 4 16,0 0-10-16,0-1 1 15,0 0 4-15,0 2-6 16,0-1 0-16,0 1-1 16,0 2 7-16,0-1-6 15,0 3 1-15,0 2-2 16,0 0 2-16,0 1 37 16,0-1-22-16,0-2-14 15,0 0 0-15,0 2-1 16,0-1 0-16,0-2 16 15,0-3-17-15,0-2 0 16,0-2 0-16,0 0 0 0,0 0 1 16,0 0 4-16,2 2-5 15,2 2 1-15,-4 1 0 16,0 0 0-16,2 1 16 16,-2-4-17-16,4-1 0 15,-4 0 0-15,2 1 0 16,2 2 1-16,-4 3 0 15,0 3-1-15,0 1 27 16,5 2-17-16,-3 1-9 16,2 1 5-16,-4 2-6 15,2 1 12-15,-2-4-12 16,0-1 0 0,4-4 1-16,-4-3 0 15,2 2 0-15,2-3 7 0,-4 1 28 16,0-2-25-16,0-2-5 0,0-2-6 15,2 2 1 1,2 3 4-16,-4 1-4 0,0 2 0 0,2 1-1 16,-2 1 3-16,5 0-9 15,-5 1 12-15,2 1-2 16,-2 1-4-16,4-2 0 16,-4-1-1-16,0-1 0 15,2-2 0-15,2-3 1 16,-4-4 0-16,0 0 0 15,2-1 0-15,-2 2 0 16,4 4 0-16,-4 2 1 31,0 4 0-31,0 1-1 0,0 3 0 16,2-1 1-16,2 4-1 16,-2-1 0-16,-2 0 0 15,5-3 8-15,-3-2-8 16,4-5 0-16,-6-2 0 15,6-5 0-15,-6-1 0 16,4-2 1-16,-2-1-1 16,-2-2 0-16,0-2 1 15,0 3-1-15,4-3 0 16,-4 5 0-16,0 3 1 16,0 4-1-16,0 5 1 15,0 2 0-15,0-1 0 16,0-2-1-16,0-4 0 15,0-3 0-15,0-2 1 16,0-7 0-16,0-2-1 0,0-2 1 16,0-1 0-16,0 0 0 15,0 0 4-15,0 0-4 16,0 0 0-16,0 0 0 16,0 0 1-16,0 0-2 15,0 0 4-15,0 2-4 16,-4-2 1-16,-2 0-1 15,0 0 0-15,-2 0 0 16,-5 0 0-16,3 0 0 16,-3 0 1-16,1 0 0 15,-7 0-2-15,1 0 2 16,-5-6 9-16,-4 2 5 0,-6 0 12 16,0 0 17-16,-2 2-7 15,0 2-2-15,2 0-11 16,8 0-6-16,2 2-17 15,5 2 21-15,5 1-22 16,7-1-1-16,-4-1 0 16,1-1-37-16,-1-2-87 15,2-11-216-15,2-7-484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16:44:08.423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13527 1860 992 0,'0'0'354'0,"0"0"-120"16,0 0-77-16,0 0-56 15,0 0-60-15,0 0-25 16,0 7-4-16,0-2 23 15,0 1 18-15,0 1 14 16,4 2 11-16,-4-1-11 16,2 2 5-16,3-1-13 15,-5 1-7-15,2 0-19 16,-2 2-1-16,4-1-17 16,-4 2 3-16,0 1 10 15,2 0-4-15,-2 0 12 16,0 2-9-16,4-1-7 15,-4-1-2-15,2 2-7 16,-2-1-2-16,4 0-3 0,-2 3 1 16,-2-1 4-16,0 1-11 15,4 0 0-15,-4 2 6 16,0 0-4-16,0 3-1 16,0-1 10-16,5 2-5 15,-5 3 6-15,0 0 0 16,0 1 7-16,2 0-17 15,-2-1 13-15,0-1-2 16,0 1 9-16,0 0 1 16,0-2 1-16,0 1-3 0,0-1-4 0,0-2-2 15,0 1-7-15,0-1-2 16,0-2-5-16,4 1-1 16,-4-1 1-16,0 1-1 15,0-2 6-15,2 1-6 16,-2 1 1-16,0 2-1 15,0 1 2-15,0 2-2 16,0 0 4 0,0-1-4-16,0-1 0 15,0-1 0-15,0 0 0 16,0-1 0-16,0-2 0 16,0-2 0-16,0 1-1 15,0-1 1-15,4 0 0 16,-4 1 1-16,0 1-1 0,2-1 1 15,-2 3 0-15,0 0-1 16,0 1 0-16,4 2 0 16,-4 1 0-16,2-1 1 15,-2 1-1-15,0-1 0 16,0-1 0-16,0 1 0 16,0-2 0-16,4-2 0 15,-4-1 0-15,0-1 0 16,7 0-1-16,-5-2 0 15,2 0-8-15,-2 1 8 0,2-1 0 16,-4 2 1-16,2 2 0 16,2-2 2-16,-2 1-2 15,-2 1 1-15,4 0 1 16,-4-1-2-16,2 2 0 16,-2-2 0-16,5 2 0 15,-3-2 1-15,-2 0-1 16,4-2 0-16,-4-2 1 15,0-2-1-15,2-1-2 16,2-2 2-16,-2 1 0 16,2 0-1-16,-4 1 2 0,2 0-1 15,-2 0 0 1,4 0 1-16,-2 1 3 0,-2-3-3 16,9 0-2-16,-9-1 2 15,2 0-1-15,-2 2 0 16,0 2 0-16,0 2 0 15,0 2 1-15,0-1 4 16,0-1-4-16,0-1-2 16,0-4 1-16,4-1 0 15,-4-5 0-15,2 0 0 16,-2-2 0-16,0 0 0 16,0 1 0-16,4-1 1 15,-2 2-1-15,-2 4 0 0,4-1 4 16,-2 5-4-16,-2-3 1 15,4 1 0-15,-4-5 0 16,0-3-1-16,0-4-17 16,0 0-23-16,0-17-173 15,-4-4-468-15,-4-4-668 0</inkml:trace>
  <inkml:trace contextRef="#ctx0" brushRef="#br0" timeOffset="1">13544 1851 224 0,'0'0'524'0,"0"0"-283"15,0 0-55-15,0 0-29 16,0 0-37-16,0 0-4 15,0 0-12-15,6-6-17 16,-4 5-9-16,-2 1-1 16,6-2-11-16,-2 2 19 0,1-1-1 15,-3 0 8-15,2-1-14 16,-2 1-8-16,2-1-2 16,2 1-16-16,0 0-13 15,-4-1-5-15,5 1-1 16,-1-1-7-16,0 1-2 15,0 0-4-15,0-2 3 16,5 1-8-16,-5 0 0 16,2 0-6-16,-2 0-1 15,9 1-8-15,-9 1 0 16,2 0 1-16,3-1 0 16,-3 1 5-16,2 0-5 15,-1-1 5-15,1 1-6 0,2 0 0 16,-1-2 1-1,1 2 0-15,0 0 1 0,1 0-1 16,-5 0 0-16,4 0-1 16,1 0 2-16,-1 0-2 15,5 0 2-15,-7 0-1 16,3 0 0-16,-1 0 0 16,-4 0-1-16,3 0 2 15,-3 0-1-15,2 0-1 16,1 0 1-16,-3 0 4 15,-2 0-4-15,-2 0-1 16,4 0 0-16,-3 0 1 16,1 0-1-16,-4 0 8 15,4 0-8-15,-2 0-1 16,4 0 1-16,-1 0-1 16,-1 0 1-16,0 0 0 15,-2 0 0-15,2 0 0 0,-6 0-5 16,2 0-4-16,-2 0-37 15,0 2-210-15,-2 0-416 0</inkml:trace>
  <inkml:trace contextRef="#ctx0" brushRef="#br0" timeOffset="2">14058 1848 676 0,'0'0'335'16,"0"0"-108"-16,0 0-88 15,0 0-55-15,0 0-50 16,0 0-17-16,0 0-12 16,-4 0-4-16,4 0-1 15,0 0 7-15,0 0 8 16,0 0-6-16,0 0 7 16,0 0 10-16,0 0 3 15,0 0 9-15,0 0-6 16,0 0 6-16,0 0 0 15,0 0-18-15,0 0-5 0,0 0-2 16,0 2 15-16,0 3 38 16,0 4 5-16,7 2 33 15,-1 2-2-15,-2 4-33 16,2 1 2-16,0 1-13 16,0 3-6-16,1 1 3 15,-1-3-6-15,0 3-4 16,0-1-7-16,1 0-5 15,-1 0-1-15,0 1-18 16,4 0 1-16,-4 2 8 16,3-1-2-16,-3 2 14 0,0-1-2 15,-2 2 2-15,5-2 14 32,-3 1-27-32,0-1 7 15,0 0-10-15,0 1 4 16,3-2-17-16,-7 0 0 15,8-2 7-15,-8 2-5 16,8-1-7-16,-3 1 1 16,-1-2 14-16,2 2-15 0,-2 0 5 15,0 0-4-15,1 2 5 16,-1-1-6-16,4 2 0 0,-8-3 8 16,9 2-9-16,-5-4 1 15,4 2 5-15,-2-1 3 16,-1-1-9-16,3 2 0 15,-2 0 2-15,-2 2 11 16,5-1-12-16,-3 0 0 16,2 1 12-16,1-2-12 15,-5 0 1-15,2-1 7 16,5-1-8-16,-3 1 0 16,-2-1 7-16,3 1-7 0,-3-2 0 15,2 2 5-15,3-1-4 16,-7-1 5-16,4-1-6 15,-2 0-1-15,-1-1 6 16,5-2-6 0,-6 0-1-16,4-1 0 15,-3-1 1-15,-1 1 0 16,2 1 0-16,-2-1 0 16,5 3 1-16,-1 1-1 15,-2 1 0-15,5-2 1 16,-3 0-1-16,-2 1 1 15,-2-3-1-15,1 0 0 16,3 1 0-16,-4-1 0 16,0 0 0-16,1 0 1 15,3 2-1-15,-4-1 1 16,2 1-1-16,3 1 6 0,-5 0-5 16,0-2-1-16,0 0 1 0,1 1-1 15,-1-2 9-15,0-2-8 16,-4-2 10-16,4-1-11 15,3 1 1-15,-3 0 0 16,0 1 1-16,0 2-1 16,0-1 15-16,3-1 5 15,-5-3-20-15,2-2 5 16,-4-2-5-16,2-1 0 16,-2-2 1-16,-2-1-1 15,4 0-1-15,-2-2-2 16,-2-1-7-16,0 0-48 15,0-15-118-15,-2-7-200 16,-8-6-482-16</inkml:trace>
  <inkml:trace contextRef="#ctx0" brushRef="#br0" timeOffset="3">13713 4350 628 0,'0'0'485'16,"0"0"-306"-16,0 0-48 15,0 0-41-15,0 0-2 16,0 0 7-16,0 0 23 15,9 0 11-15,-3 0 0 16,-2 0 2-16,4 0-4 16,2 0-14-16,3 0-27 15,-1 0-26-15,-1 0-13 16,3 0-6-16,-2 0-6 16,5 0-5-16,0 0 0 15,-5 0-9-15,-4 0-3 0,5 2-2 16,-1-2 5-16,-2 0 0 15,-1 0-7-15,1 0 5 16,-2 0-13-16,3 0 0 16,-1 0-6-16,2 1 11 15,-3 1-10-15,3 0 14 16,0 1-14-16,1 0 8 16,-1 1-7-16,-1-3 10 15,1 2-5-15,-2 0-6 16,3 0 6-16,-5 1-5 15,2-1 7-15,-4 0-8 16,3-1 0-16,-3 1 7 0,-2-1-7 16,-2-2 8-16,-2 0 3 15,4 0 9-15,-4 0 7 16,0 0-1-16,0 0-9 16,0 0 0-16,0 0-12 15,0 0 0-15,0 0-5 16,0 0 0-16,0 0 7 15,0 0-8-15,0 0 2 16,0 0-2-16,0 0 6 16,0 0-6-16,0-12-18 0,0-2-141 15,-4-13-304-15,4 0-184 16,0 4-448-16</inkml:trace>
  <inkml:trace contextRef="#ctx0" brushRef="#br0" timeOffset="4">14104 4381 150 0,'0'0'542'0,"0"0"-298"16,0 0-59-16,0 0-49 15,0 0-44-15,0 0-1 16,0 0 44-16,0-38 14 16,0 31 0-16,0 0-17 15,0-1-31-15,0 0-35 0,0 0 8 16,0-2-3-16,0 1-13 16,0 2-2-16,-2-4-14 15,-2 0-2-15,2 0-7 16,2 1-1-16,-7-2-9 15,7 1-3-15,-4 0-2 16,4 0-1-16,-2 1-1 16,-2 0-4-16,4 0 3 15,-2 1-8-15,-2-3 10 16,4 2-4-16,0-3 1 16,-2 2-4-16,-2 0-2 15,4-2-2-15,-2 0-6 16,-2 1 7-16,4 0-6 15,-7 1 15-15,7 1-7 0,-2-1 0 16,2 1 2-16,0-1-2 16,-4 0-9-16,4-1 2 15,-2 1-1-15,2-1 5 16,0 3-6-16,-4 1 1 16,4-3-1-16,0 3 0 15,-2-2 1-15,2 0 0 16,-4 0-1-16,2-1 1 15,2 1 0-15,0-1-1 16,0 0 0-16,-4-1 1 16,-1 3 0-16,5-3 0 15,-2 2 0-15,2 0 0 16,0 0-1-16,0 2 1 16,-4-1-1-16,4 1 0 15,0-2 0-15,0 2 1 16,0-4-1-16,-2 1 0 15,2-2 1-15,0 0-1 0,-4 1 0 16,4-1-1-16,0 1 1 16,0 1 1-16,0-2-1 15,0 3 0-15,-2-2 0 16,-2 2 1-16,4 2 0 16,0-4 0-16,0 2-1 15,0-3 0-15,0 1-1 16,-2-3 1-16,2 2 1 15,-4 0-1-15,4 1-1 16,-2 2 1-16,2-1 0 0,-5 1 1 16,5 0-1-1,-2-2 0-15,2 1 0 0,-4-1 0 16,2 1 0-16,2-3-1 16,-4 0 1-16,2-1 0 15,-2-1-1-15,2 1 1 16,2 1-1-16,0 2 0 15,0-1 1-15,-4 1 0 16,4 1 0-16,0 1-1 16,0 0 1-16,0-1 0 15,0 0 0-15,0-4 0 16,0 3-1-16,-2-2 0 16,2 1 1-16,0-1 0 15,0 3 0-15,-5-2 0 16,5 3 0-16,0 0 0 0,-2-1 1 15,2 1-1-15,0 0 0 16,-4-1 0-16,2 1 0 16,2-1 1-16,0 0-1 15,-4 1 0-15,4-2 0 16,0 2 0-16,0-4-1 16,0 3 0-16,-2 0 1 15,2-1 0-15,0 3-1 16,0-1 0-16,-4 1 1 15,4 1 0-15,0-1 0 32,0 2 0-32,0 0 0 0,-2-2 0 15,2 1 0-15,0 0 0 16,-4-3 0-16,4-2 1 16,0-1 0-16,-2-2-1 15,2 2 1-15,0-1-1 16,0 3 0-16,0 0 0 15,0 3 0-15,0 1 0 16,0-1 0-16,0 3 0 16,0 1 0-16,0-1 0 15,0 2 0-15,0-2 0 16,0-1 1-16,0 1-1 16,0-4 0-16,0 4 0 15,0-1 0-15,0 0 0 0,0-2 1 16,0-1-1-16,0 0 1 15,0 2-1-15,0-1 0 16,0 4 0-16,0 0 1 16,0 4 0-16,0 0-1 0,0 1 0 15,0 0 0-15,0 0 0 16,0 0 1-16,0 0 0 16,0 0-1-16,0 0 0 15,0 0 0-15,0 0 0 16,0 0 0-16,0 0-1 15,0 0 1-15,0 0-1 16,0 0 1-16,0 0 0 16,0 0 0-16,0 0 0 15,0 0 0-15,0 0-1 16,0 0 1-16,0 0-6 16,0 0-7-16,0 0 4 15,0 0 3-15,0 1 6 16,0 3 1-16,0 2 6 0,0 1-6 15,2 0 0-15,2 1 1 16,-2 2-2-16,2-1 1 16,-2 1 0-16,2 1 6 15,2 2-6-15,-4 1 0 16,3 0-1-16,1 0 0 16,0 2 0-16,-4-1 1 15,2 1-1-15,2 0 6 16,1 0-5-16,-1 0-1 15,-4 2 0-15,4 0 0 0,4-1 0 16,-3 0 0 0,-3 1 0-16,4-6 0 0,-2 5 0 15,0-3 1-15,-2 1 0 16,3 1 0-16,-1-1 5 16,0 3-5-16,0-2 0 15,0 2-1-15,3 1 0 0,-3-1-1 16,0 1 1-16,0-1 0 15,3 0 2-15,-3 2-2 16,0 0 7-16,0-2-6 16,0 2 0-16,1-2-1 15,-1-1 0-15,2-1 1 16,-4 1-2-16,5-3 1 16,-3 1 0-16,0-1 0 15,4 0-1-15,-4 2 1 0,1 0 0 16,3 0 0-16,-2 1 0 15,3 2 0-15,-3-1 0 16,-2-1 1-16,0-1-1 16,5-1 1-16,-5-1-1 15,0-2 0-15,2 2 0 16,1-1 0-16,-3-1 0 16,-4 2 0-16,8 0 0 15,-4 0 1-15,1 1 0 16,1-1 0-16,-2-1 5 15,0 2-3-15,5-1-3 16,-3 0 6-16,-2-1-4 0,0 1 5 16,2 0-7-16,-1-1 1 15,-1 0-1-15,0-1 0 16,-4-1 2-16,9 1-2 16,-9 0 1-16,4-1 0 15,-2 0-1-15,2-2 0 16,0 1 0-16,-4 0 1 15,3 1 0-15,1 4 0 16,0 0-1-16,0 2 8 16,0-2 4-16,1 1-11 15,-1-1 0-15,0-2 0 16,0 0 0-16,-2-2 5 0,-2 1-6 16,5-3 1-16,-3 2-1 15,2-1 1-15,0 0 0 16,-4 2-1-16,4-1 0 15,1 3 1-15,-1 2 0 16,4-3 27-16,-4 3-19 16,0-4-3-16,1 2-6 15,-1-3 1-15,-2-1-1 16,2 0 5-16,-4-2-4 16,4 0-2-16,-1 1 2 15,-3-2-1-15,4 2 0 16,-2-1 0-16,2 1 0 0,-4 1 1 15,2-2-1 1,3-1 1-16,-5-2 1 0,2-3-1 16,-2-1-1-16,-2 1 1 15,0-1 0-15,4 2 1 16,-4 0 5-16,2 2 4 16,2 1-10-16,-2-2 9 15,2 1-9-15,1-3 0 16,-5-1-1-16,0 1 0 15,0-2 6-15,2 2-4 16,-2-2 6-16,0 1-7 16,0 2 6-1,4 0 2 1,-2 0 11-16,2-2-1 0,-4 2-7 16,2-3-1-16,-2 2-4 15,0-2 2-15,0 0-7 16,0 0 22-16,0 0 0 15,0 0-2-15,0 0-2 16,0 0-1-16,0 0-5 16,0 0-1-16,0 0 2 15,4 0-6-15,-2 0-9 16,2 0 8-16,9 0-8 16,-5-2 1-16,2 2-1 0,3 0 0 15,-1 0 6 1,1 0-5-16,-3-1-1 0,2 1 0 15,1 0 0-15,-5 0-1 16,-2 0-4-16,0 0 5 16,1 0 0-16,-3 0 5 15,2 0-5-15,0 0 0 16,0 0 0-16,5 0-1 16,1 0 1-16,0-2 0 15,1 1 0-15,-1 1 0 16,-3 0 0-16,1 0 0 15,2 0 1-15,-1 0-1 16,-3 0 0-16,4 0 0 16,1 0 0-16,-1 0-1 15,5 0 2-15,-3 0-1 0,3 0 0 16,-1 0 0-16,-1 0-1 16,-3 0 1-16,-2 0 0 15,3 0 0-15,-5 0-1 16,2 0 2-16,1 0-1 15,-5 0 0-15,-4 0 0 16,2 0 0-16,-4 0 0 16,0 0 0-16,2 0 0 15,2 0-1-15,-4 0 1 16,2 0-1-16,3 0 1 16,-3 0-1-16,2 0 2 15,-2 0-1-15,2 0 0 16,2 0 0-16,-4 0-1 0,4 0 0 15,-1 0 1 1,-3 0-9-16,-2 0-9 0,0 0-7 16,4 0-22-16,-4 0-55 15,2-2-40-15,-2-10-33 16,0 0-182-16,0-2-390 0</inkml:trace>
  <inkml:trace contextRef="#ctx0" brushRef="#br0" timeOffset="5">14838 3941 225 0,'0'0'378'0,"0"0"-154"16,0 0-87-16,0 0-62 15,0 0-8-15,0 0 31 16,0 0 28-16,-2-28 35 16,2 21-9-16,0 0-27 15,0-2-1-15,0-1-27 16,0-1-30-16,0-2-9 16,0-1-13-16,0-1-19 0,0-2 2 15,0 0 4-15,0 0 1 16,0-2-1-16,-4 3 2 15,4-1-6-15,-2 0-1 16,2 0-3-16,-5 0-3 16,5 0-5-16,-2 2-1 15,-2-1 7-15,4 0 3 16,-2-1-7-16,-2 0-2 16,4 1 1-16,-2-3-7 15,-2 2-4-15,2-1 5 16,-2 1-5-16,4-2 11 15,-2 0 4-15,-5-1-7 16,7 2-4-16,-4 0 11 0,4-1-8 16,-2 1-12-16,-2-1 10 15,4 1-11-15,0-3 1 16,0 0 5-16,0-1-4 16,0 0-1-16,0 1 6 15,0 3-7-15,0 1 0 16,0 1 1-16,0 2 1 15,0-1-1-15,0 1-1 16,0-1 1-16,0 0-1 16,0-3 1-16,-2 3 4 0,2-2-4 15,0 2 0-15,0-2 0 16,0 0-1-16,0 1 2 16,0-1-1-16,0-1-1 15,0 0 8-15,-4-4-8 16,4 0 1-16,0 0-1 15,-2-1 0-15,2 1 5 16,0 3-5-16,-4 1 0 16,4-2-1-16,0 0 1 15,0 1 0-15,0 0 1 16,0-2 0-16,0 0-1 0,0-1 0 16,0-2-1-16,0 0 1 15,0-1 0-15,0-2 0 16,0 2 0-16,0-1 0 15,0 2 1-15,0 0-1 0,0 2 1 16,0-1-1-16,0-1 1 16,0 2-1-16,0-2 0 15,0 1 0-15,0-1 0 16,0 0-1-16,0 0 1 16,0 1 0-16,0 0 0 15,0 2 0-15,0-2 0 16,0 1-1-16,0 0 2 15,0 1-2-15,0-2 1 16,0 1-1-16,0 2 1 16,0 0 0-16,0 3 0 0,0 2-1 15,0 1 1 1,0-1 0-16,0 1 0 0,0-4 0 16,0 1 0-16,0-1-1 15,0 1 1-15,0 1-1 16,0 4 1-16,0 1 0 15,0 4-2-15,0 1 2 16,0 2 0-16,0 1 1 16,0 1-1-16,0 2 0 15,0 0 0-15,0 0-2 16,0 0 2-16,0 0-1 16,0 0 1-16,0-1 0 0,0 1 0 15,0 0 0 1,0-2 0-16,0 1-1 0,0 0-1 15,0-1 2-15,-2 2 0 16,2 0-2-16,0 0-7 16,0 0-9-16,0 0-9 15,0 0 13-15,0 0-3 16,0 0 11-16,0 0-3 16,0 0 3-16,0 0-4 15,0 0 2-15,0 0-5 16,0 0 1-16,0 0 6 15,8 0 5-15,4 0 1 16,5 0 1-16,-3 0 4 0,5 0-4 16,1 0-1-16,-5-1 1 15,1 1-1-15,-3 0 1 16,-1 0-1-16,-6 0 0 16,7 0 0-16,-5 1 1 15,2 1 0-15,-3-1-1 16,3 0 0-16,-2-1 1 15,-2 2-1-15,7-2 0 16,-3 1 1-16,-2-1-1 16,5 2 0-16,-3-2 0 15,3 0 1-15,-1 2-1 16,7-2 0-16,-3 0 1 16,-1 0-1-16,1 0 1 0,1 0 0 15,-5 0-2 1,-4-4 2-16,3 3-1 15,-5-1 0-15,-4 1 0 16,2 1 0-16,-4 0 0 16,2 0-1-16,-2 0 1 15,0 0 0-15,0 0-1 16,0 0 1-16,4 0 0 16,-4 0 0-16,0 0 0 15,0 0 0-15,0 0 0 16,0 0 0-16,0 0 1 15,0 0-1-15,0 0-1 16,0 0-16-16,0 0 8 16,0 3 9-16,0 3-8 15,2 1 8-15,-2 1 6 0,0 2-5 16,0 1 1-16,5 2 4 16,-5-1-6-16,2 1 1 15,-2 0 1-15,6 0-1 16,-2 0 0-16,-4 0 1 15,2-1-2-15,-2 3 1 16,4 1 1-16,-4 2-2 16,2 2 1-16,-2-1 5 15,0 0-4-15,0 1-2 16,0-2 2-16,0 0 5 0,0 2-4 16,0-1 3-16,0-1-6 15,0 2 1-15,0-1 0 16,0 1 11-16,0 1-5 15,0-1 1-15,0 0-2 16,0-2 1-16,0 1 1 16,0-1-1-16,0 0-1 15,0 2 4-15,0-2 4 16,0 2-13-16,0 0 1 16,4 1-1-16,-4 0 7 15,0 2-7-15,0 0 0 0,0 0 6 16,0 4-6-1,0 0-1-15,0-1 1 0,4 1 35 16,-1 0-25-16,-3-1-9 16,0-2 4-16,4-3 1 15,-4 1-7-15,2-3 0 16,-2 1 1-16,0-1-1 16,0 1 1-16,0 0 5 15,0-2-6-15,4 2 0 16,-4-2 1-16,0 2 0 15,0 0 7-15,0 1-8 16,0 1-1-16,0 0 1 16,0-1 0-16,0-1 0 0,0-1 0 15,0 0 0-15,0-2 0 16,0-1 0-16,0-2 1 16,0-1-1-16,0 3 1 15,0 0-1-15,0 4 0 16,0 1 1-16,0-1 0 0,0 2-1 15,0-2 0-15,0-1 5 16,0-3-5-16,0-1-2 16,0-2 2-16,0-3 0 15,0 0 0-15,0 0 0 16,0 1 0-16,0 2 5 16,0 2-4-16,0 3-1 15,0 1 1-15,0-2-1 16,0 1 0-16,0-1 0 0,0 1 1 15,0 1-1 1,0-1 8-16,0-1-8 0,0-2 0 16,0-2 0-16,0 1 0 15,0-4 6-15,0 2-5 16,0-1 0-16,0 1 1 16,0-2-1-1,0 1 1 1,0 1 3-16,0 1-4 0,0-2-1 0,0 2 0 15,0-2 1-15,0 0-1 16,0 0 0-16,0-1 1 16,0 0 0-16,0-1 5 15,0 1-6 1,0-2 5-16,0 0-4 16,0 1-1-16,0 0 1 0,0-1-1 15,0 2 6-15,0-1-6 16,0 2 0-16,0 0 1 15,0-1-1-15,0 1 1 16,0-1 0-16,0 0 1 16,0 0-2-16,0 2 1 15,0 1 0-15,0 1 0 16,0 2 1-16,0-3 40 16,0-1-33-16,0-2-8 15,0-2 0-15,0 2 0 16,0-3 5-16,0 2-6 0,0-3 0 15,0-1 0 1,0 1 0-16,0-2 1 0,0 1-1 16,0 1 1-16,0 1 4 15,0 0-4-15,0 2-1 16,0-1 1-16,0 2 0 16,0-3 1-16,0 2-2 15,0-1 7-15,0 1-6 16,0 1-2-16,0-3 2 15,0 0 0-15,0-2-1 16,0-1 0-16,0 1 1 16,0-4 1-16,0 2 3 15,0-1-4-15,0-1-1 16,0 0 1-16,0 2 0 16,0 0-1-16,0 1 8 0,0 0-1 15,0 3-6-15,0-2 0 16,0-1 0-16,0-1 5 15,0 3-6-15,0-4 1 16,0 1 5-16,0 1 6 16,0-1 2-16,0 2 6 15,0 1 1-15,0 0-1 16,0-1-2-16,0 0-12 16,0-3 3-16,0-2-8 15,0 0 4-15,0 0-4 16,0 0-2-16,0 0-7 15,0 0-172-15,0-4-194 0,0-3-569 16</inkml:trace>
  <inkml:trace contextRef="#ctx0" brushRef="#br0" timeOffset="6">15520 1880 117 0,'0'0'556'0,"0"0"-265"0,0 0-70 16,0 0-43-16,0 0-75 15,0 0-26-15,0-12 9 16,0 11-1-16,0 1-5 16,0 0-8-16,0 0-1 15,0 0 3-15,0 0-6 16,0 0-20-16,0 7 59 16,0 2-14-16,0 3-20 15,0 0-23-15,0 1-12 16,0 1 8-16,0 0-11 15,0 2 9-15,0 0-16 16,2 2 3-16,2-1-7 16,-4 1-3-16,2 1-12 0,-2 0 4 15,0 1-12 1,4-1 16-16,-2 3-2 0,3-2 10 16,-3 1-7-1,-2 0-8-15,4-1 4 0,-4 1-13 16,2-3 11-16,-2 2-12 15,0 0 9-15,0 0-8 16,4 0-1-16,-4 0 0 16,0 2 1-16,0-1-1 15,2 2 0-15,-2 1 0 16,0 1 0-16,4 2 0 16,-4-1 0-16,0 4 1 15,0 0 6-15,0-1-7 16,0-1 0-16,0 1 1 15,0-2 11-15,0-4-11 16,0 0-1-16,2 0 0 0,2-3 7 16,-4 5-1-16,2-3 2 15,-2 1-8-15,5 2 0 16,-3-1 0-16,2 2 11 31,-4 3-11-31,2-2 0 0,-2 3 7 16,4-1-7-16,-4-3 0 15,2-1 0-15,-2 0 2 16,4-5 4-16,-4-1-6 16,6-1 0-16,-2-1-1 0,-1 0 1 15,1 1 6-15,-4 0-6 16,2 2-1-16,2 0 1 16,-4 3 0-16,0-1 1 15,2 2-1-15,2 2 0 16,-4-1 0-16,2-3 1 15,-2 0-2-15,4-4 1 16,-4 1 0-16,2-3 6 16,-2 1-6-1,7 2-1-15,-7 1-5 0,4 1 6 16,-2 1 1-16,2 1-1 16,-4 1 0-16,2 1 0 15,2-1 0-15,-4 2 0 16,0-1-5-16,2 0 5 15,-2 1 1-15,4-2 1 16,-4-2-2-16,0 1 1 16,0 0 8-16,0-5-8 15,0 1 5-15,2-3-5 0,-2 3-1 16,5 3 8-16,-5 4-7 16,2-3 14-16,-2-1-14 15,4-2 8-15,-2-4-8 16,-2 2 15-16,6-3-8 15,-6 2-1-15,4 0 1 16,-4 3 2-16,0-1 6 16,2-1 1-16,-2-1-4 0,0-1-11 15,0 0 8 1,4-2-8-16,0-1 5 0,-4 3-7 16,3 0 0-16,-3 1 1 15,0-2 5-15,0-3 10 16,0-1-16-16,0-4 0 15,0-5 0-15,4 1-1 16,-4-1-14-16,0-2-3 16,0 0-69-16,0-19-158 15,0-4-286-15,-7-7-408 0</inkml:trace>
  <inkml:trace contextRef="#ctx0" brushRef="#br0" timeOffset="7">15528 1852 863 0,'0'0'386'16,"0"0"-141"-16,0 0-84 15,0 0-35-15,0 0-66 16,0 0-37-16,0 0 18 16,6 0 13-16,1 0 22 15,3 0-12-15,-2 0-3 16,-2 0-10-16,7 0-6 15,-3 0-6-15,7 0 1 16,-5 0-9-16,7 0-10 16,-5-1 45-16,5-2-31 15,4 0-1-15,-1 0-6 0,-3 1-6 16,-1-1-2 0,-3 0 5-16,6 0-4 0,-3 0-6 15,-3 1 0-15,3 1-5 16,1-1 6-16,4 2-4 15,-5-2 0-15,1 2-4 16,4-1-1-16,-3 0 11 16,1-1 0-16,-2-1 0 15,-1 1-12-15,-3-1 4 16,1 0-4-16,3-1 1 16,-3 1-6-16,3 0-1 15,-5-1 1-15,3 3 0 16,-1-2 0-16,3 0 0 0,-5 0 5 15,-1 1-6-15,3 0 1 16,-1-1-1-16,-3 0 1 16,5 2 5-16,-1-2-5 15,-3 0 1-15,-1 1-2 16,1 1 1-16,-5 1 0 16,-2-2-1-16,4 2 1 15,-3-1 1-15,-1 1 4 0,-2 0-6 16,2-1 1-16,0 0-1 15,1-1 2-15,-5-1-2 16,8 2 5-16,-8-1-4 16,4 2-1-16,-2-1 0 15,3 1 0-15,-5 0 1 16,2-2 0-16,-4 2-1 16,6 0 0-1,-4-1 0-15,4 0 2 16,-2-1 5-16,0 2-7 15,-1 0 1-15,-3 0 0 16,0 0 5-16,0 0 10 16,0 0 8-16,0 0-6 15,0 0-8-15,0 0 2 16,0 0-10-16,0 0 4 0,0 0-5 16,0 0 0-16,0 0-1 15,0 0 0-15,0 0-1 16,0 0 0-16,0 0-5 15,0 0-6-15,0 0 11 16,0 0-25-16,0 0-44 16,0-5-84-16,0 1-147 15,0-3-571-15</inkml:trace>
  <inkml:trace contextRef="#ctx0" brushRef="#br0" timeOffset="8">16469 1744 468 0,'0'0'415'0,"0"0"-133"16,0 0-111-16,0 0-33 15,0 0-35-15,0 0-13 16,0 0-2-16,0-3 1 16,-2 3 3-16,2 0-11 15,0 0 5-15,0 3 0 16,0 4 19-16,0 2-31 16,0 3 3-16,0 2-15 15,6 2-10-15,-4 3 4 16,-2 2 2-16,4 4-2 15,-2 2-4-15,2-1-8 0,-4 2-2 16,0 1-8-16,2-3-3 16,-2 1-2-16,4-4-5 15,-4 1-9-15,3-2 7 16,-3 2-8-16,4-1 0 16,-4-2-12-16,0 0 10 15,2-4-11-15,-2-3 7 16,0-3-7-16,0-6-1 15,4-2 9-15,-4-2-9 0,0 1 2 16,0-2-1-16,0 0 13 0,0 0-13 16,0 0 5-16,0 0-5 15,0 0-1-15,0 0 1 16,0 0 0-16,0 0 0 16,0 0 1-16,0 0 7 15,0 0-3-15,0 0 2 16,0 0-8-16,-10 0 0 15,3 0 0-15,-5-2-6 16,4 0 5-16,-5 0 1 16,-3 0 0-16,-1 1-6 0,-1 1 6 15,3-1 0 1,-1 1 6-16,3-1-5 0,1-2 0 16,-1 1 0-16,-3 1 0 15,-3 1-1-15,1 0 0 16,-3 0 1-16,-2 0-1 15,0 0 0-15,-1 0 0 16,3 0 0-16,-2 0-1 16,1 0 1-16,7 0 0 15,-4 0 0-15,7 0 0 16,-4 1 0-16,3 1 0 16,1-1 0-16,1 1 0 15,-1-1-1-15,4 0 1 16,-9 2 0-16,5-1-7 15,-5 0 6-15,5 0-4 0,-1 1 5 16,5-2-1-16,-2 0 0 16,2 1-7-16,1-2-6 15,1 1-11-15,0-1-2 16,0 0 17-16,2 0-1 16,2 0 10-1,2 0 0 1,0 0 1-16,0 0-1 0,0 0-1 15,0 0-4-15,0 0 6 0,0 0-2 16,0 0-13-16,0 0-13 16,0 0-17-16,0 0 6 15,0 0 0-15,0 0 11 16,0 0 1-16,0 0 5 16,0 0 7-16,0 0 4 15,0 0 2-15,0 0-1 16,-5 2-1-16,5 0-4 15,0 2 8-15,-4 2 1 16,4 0 6-16,0 1-2 16,0 0 1-16,0 3 1 15,0 0 0-15,0 1 1 16,0 1 0-16,0-1 0 0,0 0-1 16,0 1 5-16,0 4-4 15,0 1-1-15,0 2 0 16,0 0 0-16,-2 2 9 15,2 0-8-15,-4 1 11 16,2-1-11-16,-2 0-1 16,2 0 2-16,2-2-1 15,0-2-1-15,0 1 0 16,0 0 0-16,0 0 1 16,0 2 1-16,0 0-2 15,0-1 1-15,0 0 5 0,0 1 1 16,2-2-7-16,-2 1 0 15,0 1 1-15,4 2 8 16,-4-2 10-16,2-1-11 16,2-2-2-16,-2-3-6 15,2-1 7-15,1 0-7 16,-3-2 1-16,2 1 0 16,-2-1 0-16,2 1 5 15,-2-1-5-15,-2 1 1 0,6-2-2 16,-6-2 1-16,4 0-1 15,-4-3 2-15,0-1-2 32,0-1 1-32,0-1 5 15,0-1 6-15,0-1 0 16,0 1-1-16,0-1-4 0,0 0-5 16,0 0 7-16,2 0-9 15,-2 0-1-15,5 0-14 16,-5 0 15-16,2 0 6 0,4-1 3 15,4-3 10-15,3-2-7 16,1-1-2-16,9-2-9 16,0 2 0-16,-3-3-1 15,3 0 0-15,2 2-1 16,-7 1-5-16,5 1-1 16,-8 2 5-16,3 1-4 15,-3 2-1-15,-1 0-1 16,-2-1-16-16,-5 1 8 15,5 0-13-15,-6-1 4 16,5 2 6-16,-9-1 6 0,4-1 13 16,-2 2 6-16,-4 0-4 15,0-1-1-15,6 1 0 16,-6 0 0-16,2 0 6 16,2 0-7-16,-4 0 0 15,0 0-6-15,0 0 6 16,0 0-1-16,0 0 2 15,0 0 6-15,0 0-7 16,0 0 0-16,0 0-9 16,0 1 9-16,5 8 0 15,1 0 6-15,-6 5 3 16,6 2 3-16,0 1 6 16,-4 2-17-16,4-1 17 15,-1 2-7-15,-3-1 7 16,4 2 6-16,-6 2-5 0,4-1-1 15,2 0-8-15,-4 0 4 16,4 0-8-16,-1-3-5 16,-3 1 0-16,-2-3 6 15,4-3-5-15,-4-4-2 16,2-3 6-16,-2-5-5 16,0 0 0-16,0-2-1 15,0 0 11-15,0 0-4 16,0 0 8-16,0 0-6 15,0 0 8-15,0 0-10 0,-8 0-6 16,-5 0 0 0,1 0 1-16,-7-2 4 15,3 0-6-15,-7-1 1 0,4 2-1 16,1-2 2-16,-1 0-2 16,5 0 2-16,-7 1-1 15,6 2 0-15,-3 0-1 16,1 0 0-16,-1 0 0 15,-5 0-7-15,4 8-1 16,-1 0 8-16,-3 1 6 16,9-2-6-16,-3-2 1 15,7 1-1-15,-3-3 1 16,11 1 5-16,-2-4-6 0,2 0 0 16,2 0 0-1,0 0-1-15,0 0-6 0,0 0 6 16,0 0 1-16,0 0 0 15,0 0 0-15,0 0-1 16,0 0 0-16,0 0-7 16,0 0 7-16,0 0-9 15,0 0 9-15,0 0-5 16,0 0 5-16,0 0-10 16,0 3 7-16,0 1 4 15,0 1 0-15,0 0 1 16,0 1 0-16,0-1 0 15,0 2 1-15,0 2 4 0,2 0-6 16,2 3 0 0,-2 3 0-16,-2 5 1 0,4 0 0 15,-4 1 5-15,2-1-4 16,-2-2-2-16,0 1 0 16,0-5 0-16,0 2-1 15,0-3 1-15,0 1 1 16,5-2-1-16,-5-1 0 15,2-1 0-15,2 2 0 16,-2-3 1-16,-2 3-1 16,0-1 1-16,4 0-1 15,-4 2 1-15,0 1 0 16,0 1 0-16,0 1 0 16,2 0-1-16,2-1 0 15,-4-1 0-15,0-1 0 0,2-2 0 16,-2 2 2-1,0-2-1-15,0 2-1 0,0-2 1 16,0 1 0-16,0 0 1 16,0-2-2-16,0 0 0 15,0 3 1-15,0 1 5 16,0 1-6-16,0 5 1 16,0 1 0-16,0 0-1 0,0 2 1 15,-2-4-1-15,2 0 1 16,0-3-1-16,0-6 0 15,0-2-1-15,0-4-5 16,0-3-3-16,0-1-7 16,0 0 7-16,0 0 9 15,0 0 1-15,0 0-1 16,0 0 0-16,0 0 5 16,0 0-4-16,0 0 1 15,0 0-2-15,0 0 1 16,0 0 0-16,0 0-1 0,0 0-15 15,2 0 14 1,9 0 2-16,-5 0 7 0,0 0-8 16,6 0 0-16,-1 0 1 15,-5 0 5-15,6-1-6 16,1 1 0-16,-1 0 1 16,5 0 0-16,-5 0 5 15,3 0-5-15,1 0-1 16,-1 0 0-16,3 0 0 15,-1 0 1-15,-5 0-1 16,7 0 1-16,-7 0 0 16,0 0 0-16,5 0-1 15,-5 0 1-15,7 0 13 16,0 0 5-16,-1 0-18 16,-5 0 1-16,-1 0-1 0,3 0 0 15,-7 0 0-15,2 0-1 16,-2 0 7-16,-1 0-7 15,3 0-1-15,-4 0 0 16,2 0 1-16,3 0 1 16,1 0 0-16,1 0 5 15,3-3-6-15,-4 0 2 16,1 1-2-16,-7 0 1 16,2 2-1-16,-1 0 0 15,-1 0 0-15,0 0-6 16,-2 0 6-16,-2 0-1 15,6 0 0-15,-6 0 1 0,3 0 1 16,-3-2-1-16,4 2 0 16,-6-2-10-16,6 1 2 15,-2-1-4-15,-2 2 5 16,2 0 5-16,-4 0-4 16,0 0 5-16,3-1 0 15,1 1 1-15,-4 0-6 16,6-2 6-16,0 1-21 15,-4-2 0-15,8 2 2 16,-7-2 10-16,1 1 7 16,-2 2-14-16,2 0 15 0,-4 0 1 15,0 0 0-15,0 0-1 16,0 0 0-16,0 0 1 16,0 0 0-16,0 0 0 15,2 0-1-15,-2 2 1 16,0 5 11-16,0 2-2 15,4 0-9-15,-4 4 12 16,0 1-12 0,2 0 9-1,-2 2 0-15,4 0-7 0,-4 2 13 16,2-2-6-16,2 1 10 0,-4 0-4 16,5-1-4-16,-5-2-5 15,0-1 1-15,2-2-6 16,2 0 6-16,-4-4-6 15,2 2 0-15,-2-1 0 16,0 0 0-16,4-3 0 16,-4 1-1-16,0-1 6 15,0-2-6-15,0 0 0 16,0-2 0-16,0 1 0 16,0-2 1-16,0 0 0 15,0 1 5-15,0-1-5 16,0 1 7-16,0 1-7 15,0-2 4-15,-4 1-4 0,2 1-1 16,-4-1 0-16,6 1 1 16,-9 2 0-16,3-2 0 15,4 0 5-15,-4 1-6 16,2-1 8-16,2 0-7 16,-5 1 9-16,1-1-1 15,0 1 5-15,-4 1-13 16,1 2 5-16,-1 0 6 15,2 0-11-15,-5-1 8 16,-3 1-9-16,3 0 0 16,-3-2 2-16,4 2-1 0,-3-2 5 15,-1 0-5-15,-1 0-1 16,5 0 1-16,-7 0 0 16,7-1 0-16,-3 0 0 15,-1 0-1-15,-1-2 1 16,-2 1 0-16,1-2 0 15,-3 1-1-15,-2-1 0 16,1 0 1-16,3 0 0 0,-2 2 5 16,3-1-6-16,-3 1 1 15,7 0-1-15,-3 1 1 16,5-1 1-16,-1-1-2 16,-1 0 6-16,4 1-6 15,-3-1 1-15,1 1-1 16,-1-1 0-16,1-1 0 0,2 0 0 15,-3 0-8 1,-1 0 8-16,-1 0 6 0,3-1-5 16,-3-4 7-16,-1 3-8 15,1 0 0-15,3-1 0 16,-5 1 6-16,5-1-6 16,-5 1 0-16,5-1 0 15,4 2 1-15,-3-1 10 16,5 2-10-16,0-1 5 15,4 0-6-15,-4-1 2 16,2 2-1-16,2-1 6 16,-7 1-7-16,7-2 0 15,-2 1 1-15,-2 0 1 16,6-1-2-16,-2 1 0 16,-2-2 9-16,4 0-3 0,-6-2 0 15,-1-1-6-15,1-1 1 16,-6 0-1-16,3 0 1 15,-3 1-1-15,-4 1 1 16,5 0-1-16,3 2 0 16,2 2 0-16,2-1 0 15,4 1 0-15,0-3-15 16,0-5-110-16,0-18-92 16,4-2-429-16,8-4-965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16:44:08.379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7035 4220 436 0,'0'0'534'0,"0"0"-345"0,0 0-51 16,0 0-6-16,0 0-16 15,0 0 1-15,0 0 2 16,0 0 14-16,0 0-10 15,0 0-14-15,0 0-17 16,0 0-17-16,0-1-14 16,0-5-21-16,0 0-16 15,0-2-7-15,0 0 4 16,0-1-6-16,0 0 6 16,0-3-8-16,0 3 5 15,0-2 0-15,0 1 1 0,0 0 10 16,0 2-1-1,0 0-6-15,0-2-10 0,0 0-3 16,0-1-7-16,0-1 11 16,0 0-12-16,0-3 9 15,0 3-9-15,0 0 11 16,0-1-1-16,0 0-10 16,0-1 19-16,0 1-10 15,0-2 0-15,0 1-9 16,0-3 11-16,2-2-12 15,-2 1 1-15,4-1 7 16,-4 1-8-16,0-1 1 16,0 1-1-16,0-2 6 15,0 3 0-15,0 1-8 16,0-2 8-16,0-1-1 16,0 2-5-16,4-3 0 0,-4 2 1 15,2 0-1-15,2-2 0 16,-2 1 2-16,-2 0 1 15,4 1-3 1,-4-1-1-16,2 1 1 0,-2-2 7 0,0-1-7 16,0 0-8-16,5-1 7 15,-5 1 1-15,2 0 0 16,-2-1 0-16,4 0 0 16,-2 1 0-16,2-1 0 15,-4 2 1-15,2 0-1 16,-2 2 8-16,4-1-8 0,-4 1 0 15,0 1-1 1,2 1 1-16,2-2 0 0,-4 1 0 16,0-1 0-16,2-2 0 15,-2 2 0-15,0-2 0 16,5 2 1-16,-5 0-1 16,0 1 1-16,2 0 0 15,-2 2-1-15,0 1 0 16,4 1 0-16,-4 0 0 15,0 0 7-15,2-1-6 16,-2-2 0-16,0-1-1 0,0 0 0 16,4 1 0-16,-2 0 0 31,-2 0 1-31,0 2-1 16,0 0 1-16,4-3-1 15,-4 1 0-15,0-3 1 16,2 2-5-16,2 0 5 15,-4 1-1-15,2-2 2 16,3 0-2-16,-5-1-1 16,2 0 1-16,2-1 1 0,0 2-1 15,-2 3 1-15,2 0 0 16,-4 3-1-16,2 3 1 16,-2 0-1-16,4 1 1 15,-4-3-1-15,0-1 0 16,6-2-7-16,-6-2 7 15,3 0 1-15,1 2 0 16,-4 0-1-16,2 2 1 16,-2 2 1-16,0 3-2 15,0 2 1-15,0 0-1 16,0 3 0-16,4-3-1 16,-4 1 1-16,2 0-1 0,-2-1 1 15,0 1 0-15,0 0-6 16,4 0 6-16,-4 0 0 15,0 0 0-15,0-1 0 16,0 1-1-16,0 2 1 16,0-1 3-16,0 1-3 15,0 1-1-15,0-1-4 16,0 2 4-16,0-1 2 16,0-1-1-16,0 1 5 15,2 0-5-15,-2-2 0 16,0-1-6-16,0 1 4 0,4 0 2 15,-4 1 0 1,0 0 1-16,0 2 5 0,0 0-4 16,0 0-2-16,0 0 0 15,0 0 0-15,0 0 0 16,0 0-8-16,0 0 8 16,0 0 7-16,0 0-7 15,0 0 0-15,0 0 0 16,0 0 0-16,0 0 6 15,0 0-12-15,0 0 6 16,0 0 0-16,0 0 0 16,0-2 1-16,0-1-1 0,0 2 0 15,0-1 4-15,0 2-3 16,0 0-1-16,0 0 12 16,0 0 6-16,0 0 9 15,0 0-15-15,0 0 7 16,0 0-17-16,0 0 14 15,0 0-15-15,0 0 14 16,0 0-6-16,0 0 0 16,0 0-8-16,0 0 12 0,0 0-12 15,0 0-1-15,0 0 6 16,0 0-6-16,0 0 8 16,0 0-8-16,0 0 11 15,0 0-11-15,0-1 0 16,0-2 11-16,0-3-11 15,0 1-2-15,0-1-4 16,0 1 6-16,0-4-2 16,0 1 2-16,2 0 0 0,2-4 0 15,-4 1-1-15,7-2 1 16,-5 0 0-16,-2 1 0 16,6-1 0-16,-2 3-1 15,-2 2 1-15,-2 2 0 16,0 0 0-16,4 1 0 15,-4 0 1-15,2 0 7 16,-2-1-8-16,4-1-1 16,-4-2-5-16,3-2 5 15,1 0 2-15,-4 0-2 0,4 1 0 16,-2-1 1-16,-2 4 0 16,4-1 0-16,-4 1 0 15,2 0 0-15,2 1-1 16,-4-2-1-16,2 3 2 15,-2 0 0-15,4 1 0 16,-4 1 0-16,0 1 0 16,0-1 0-16,2 0 6 15,-2 0-6-15,5 0 1 0,-5 0-1 16,0-2 0-16,0 3-7 16,2-2 6-16,-2 0 2 15,0 2-1-15,4-4 0 16,-4 4 0-16,2-1 0 15,-2 2 0-15,0-1 1 16,0 2-1-16,0 0-1 16,0 0 0-16,0 0 0 15,0 0 1-15,0 0-9 16,0 0 8-16,0 0 2 16,0 0-1-16,0 0 1 0,0 0 0 15,0 0-2-15,0 0-4 16,0 0 4-16,0 0 0 15,0 0-6-15,0 0 6 16,4 0-5-16,-2-1 5 16,8-1 1-16,-3 1-2 15,1-2 2-15,2 2 0 16,-4-2 0-16,5 0-6 16,-5 2 5-16,2-1 2 15,3 2-2-15,-3-1 1 16,2 1-1-16,3-2-3 15,-1 1 4 1,-4 0 0 0,3-1 2-16,1 0-2 0,0 1 1 0,1-1-1 15,-3 0 0-15,-2 1-1 16,3 1 2-16,-5 0-2 16,6-1-5-16,-3 1 6 15,-1 0 6-15,4-2-5 16,1 1 0-16,-1-1-1 15,3 1 0-15,-3 0 0 16,5-2 0-16,-5 1-6 16,-2 1 6-16,-1 0 6 15,1-1-5-15,-2 2-1 0,2-2 0 16,-1 2-1-16,-3 0 0 16,6-1 1-16,-1 1 0 15,-1 0 1-15,-4-1-1 16,7 1 1-16,-5-1-1 15,8-1 1-15,-7 1 0 16,3 1-1-16,-2-2-1 16,3 2 1-16,3-1 0 0,-7 1 0 15,3-2 0-15,0 1 1 16,1 1 0-16,-1-1-1 16,1-1 0-16,-3 2 0 15,0 0 0-15,3 0-1 16,-5 0 2-16,2-1-2 15,3 1 2 1,1-2-1-16,-1 1 0 16,3-1 0-16,1 0 0 15,-3 2 1-15,-1 0-2 16,-3 0 1-16,-2 0 0 16,2 0-4-16,-7 0 4 15,5 0 0-15,-6 0-2 16,2 0-5-16,-2 0-4 15,4 0 5-15,-2 0 5 16,3 0 0-16,-5 0-5 16,4 2 5-16,-2 0-5 15,2 1 6-15,0 0 2 0,-4-2 4 16,9 2-6-16,-5 1 0 16,-4 0-14-16,4 2-12 15,0 0 14 1,3 2 12-16,-3 0 3 0,0 2-2 15,0 0 14-15,-4 0-14 16,5 0 9-16,-3 0-8 16,2 4-2-16,-4 0-1 15,2 1 1-15,2 2 5 16,-4 2-5-16,9-2 6 16,-9 1-6-16,4-1 6 15,4 1-6-15,-3 3 2 16,-1-2 4-16,4 2-5 15,-4 3 0-15,3 1 0 16,-3 1 8-16,0-1-8 16,4 1 1-16,-3-1-1 15,1 0 0-15,-2 1-1 0,0-2 0 16,5 1 0 0,-5-1-1-16,0 2 1 0,4-1 0 15,-8-1 3-15,9 0-2 16,-3-1-2-16,-2-1 1 15,4-1 0-15,-3 0-1 16,1 1 1-16,-2 0 0 16,0 1 0-16,1 1 0 15,-3 2-9-15,6-1 9 16,-4 0 1-16,0 2 0 0,1-2 4 16,-1-1-5-1,0 1 0-15,0 1 1 0,0-2 4 16,1 1-4-16,-1-1 3 15,0 1-3-15,2-3-1 16,-1 0 0-16,3 1 6 16,-4 1-4-16,4 0-1 15,-1 1-1-15,1 1 8 16,-2 1-2-16,3 0-6 16,-3 1 1-16,2 1 0 15,-2-1 0-15,7 1 0 16,-7-1 1-16,3-1-2 15,1 0 1-15,-4 0 0 16,3-4 0-16,-3 4-1 16,4-4 0-16,-1 2 0 0,1-1 0 15,0 2 0-15,1-1 0 16,-1 2-9-16,1 1 9 16,-1 2 1-16,0 2 0 15,3 2 11-15,-3-1-12 16,-6-4-1-16,3-6 0 15,-5-6 1-15,2-8 0 16,-4-4 0-16,-2-5 0 16,0 0-2-16,4-1-43 15,-4-22-124-15,0 2-343 16,0-2-369-16</inkml:trace>
  <inkml:trace contextRef="#ctx0" brushRef="#br0" timeOffset="1">7066 4234 152 0,'0'0'285'0,"0"0"-60"0,0 0-11 32,0 0-52-32,0 0-71 0,0 0-19 0,0-2 18 31,0 2 42-31,0 0 50 0,0 0 18 0,0 0-33 31,0 0-41-31,0 0-23 16,0 0-20-16,0 0-9 15,0 0-12-15,0 0-12 16,6 0-4-16,0 0-19 16,4 0-2-16,-1 0-7 15,3 0-7-15,0 0 1 16,5 0 4-16,-1 0 5 0,3 0 3 0,0 0 4 0,5 0-3 16,-1 0-1-16,2 0-12 15,2 0 3-15,2 0 1 16,-4 0-7-16,4 0-1 31,-3 0-1-31,1-3-6 16,-2 1 0-16,-4 1 0 15,-3-1 0-15,3 2 1 16,-9 0 10-16,1 0-12 16,1 0 0-16,-1 0 0 15,-1 0 1-15,-1 0 8 16,1 0-9-16,-2 0 0 15,-1 0 2-15,-3 0 4 16,-2 0-4-16,-4 0-1 16,2 0 4-16,-2 0-3 0,0 0 5 0,0 0-1 15,0 0-4-15,0 0 10 0,0 0 2 16,0 0 3-16,0 0-16 16,0 0 26-16,0 0 6 15,0 0 8-15,0 0-4 31,0 0 9-31,0 0-16 16,0 0 5-16,0 0-14 16,0 0-3-16,0 0-8 15,0 0-4-15,0 0-6 16,0 0 6-16,0 0-9 16,0 0 9-16,0 0-6 0,0 0 0 0,0 0 0 31,0 0 9-31,0 0-8 15,0 0 7-15,0 0-8 0,0 0 0 0,0 0 0 0,0 0 0 32,0 0 6-32,4-2 3 15,-2-6-9-15,-2-1 6 16,4-3-6-16,2 1 6 16,-3-3-6-16,3 2 0 15,-2-3 0-15,-2 1 1 0,-2 0-2 0,6 0 1 31,-2 2 0-31,-4-4 10 16,2 2-10-16,2-1-6 16,-4 0 6-16,0 1 1 15,0-3-1-15,0-1-1 0,0-1 1 0,0 1 0 0,0-2 9 32,0 2-9-32,0-1 0 15,0-1-4-15,0 2 4 16,3 2 6-16,-3 2-4 15,0-1-2-15,0 1 0 16,0 1 0-16,0 1 1 16,0-2 5-16,0-2-6 0,0 0 0 0,0-2 1 31,0 0-2-31,0 1 2 16,0 0-1-16,0 3 0 15,0 0 0-15,0 0 1 16,0 1-1-16,0 0 1 0,0 1-1 15,0-3-5 1,0 0 5-16,0-1 2 0,0-1-2 16,0-1 1-16,0 0-1 15,0 1-10-15,0-2 9 16,0 4-4-16,4 2 5 16,-4 2 1-16,4 0-1 15,-4 2 0-15,0-1 0 16,0 2-1-16,2-2 0 15,2 0 0-15,-2-1-5 16,-2 1 5-16,4-2 0 16,-4 3-1-16,0 1 1 0,2-1-7 0,-2 2 1 0,4 3 6 15,-4-1 1 1,0 2 0-16,0 1 0 0,0-1 1 16,0 0-2-16,0 0 1 15,0-1 0-15,0 0-2 31,2-1-20-31,-2 1 10 16,0 1 3-16,0 2 7 16,0 1 1-16,0 0 2 15,0 0 0-15,0 0-1 16,0 0 1-16,0 0 1 16,0 0-2-16,0 0 0 15,0 0-6-15,0 0 5 16,0 0 1-16,0 0 6 0,0 0-5 0,0 0 0 31,0 0-1-31,0 0-7 0,0 0 7 0,0 0 0 0,0 0-3 16,0 0 3-16,0 0-1 31,0 0 1-31,0 0 0 16,0 0-2-16,0 0 2 15,0 0 6-15,0 0-6 16,0 0 0-16,0 0 0 15,0 0 0-15,0 0-6 0,0 0 6 16,0 0 0-16,0 0-3 16,0 0 3-16,0 0 1 15,0 0-1-15,0 0-16 16,0 0 3-16,0 0-2 16,0 0-5-16,0 0 11 15,0 0 9-15,0 0 0 16,0 0-1-16,0 0-1 15,0 0-2-15,0 0-2 16,0 0-6-16,0 0 4 16,0 0 7-16,0 0-17 0,0 0 7 15,0 0 10-15,0 0-11 16,0 0 0-16,0 0 12 16,0 0 0-16,0 0 0 15,0 0-8-15,0 0-11 16,0 0 18-16,5 3 0 15,-3-2 1-15,2 1-6 16,-2-1-2-16,4 2 7 16,-2-2 0-16,4 2 1 15,-1 0 0-15,3-1 0 16,-2-1-3-16,7 0 1 16,-7-1 2-16,4 0-9 15,1 0-6-15,-3 0 9 0,-2 0 5 16,3 0 0-1,-5 0 0-15,-4 0 0 0,4 0-13 16,0 0 14-16,1 0 1 16,1 0-1-16,0 0 0 15,3-2-21-15,-3-2 0 16,-2 2 5-16,4-1-5 16,-1 1 1-16,-5 1 10 15,2 0-13-15,-4 1 8 16,4 0 15-16,-6 0-1 15,4 0-7-15,-2 0 5 16,3 0 3-16,-3-2 1 0,6 2-1 16,-6 0 0-1,4-1-1-15,0-1-9 0,-2 2 10 16,-1 0-1-16,1 0-6 16,-4 0 6-16,0 0-8 15,0 0 1-15,0 0 7 16,0 0-5-16,0 0 6 15,0 0-6-15,0 0-43 16,0 0-52-16,0 0-9 16,0 0 0-16,0 0 17 15,0 0 25-15,0 0 7 16,0 0-52-16,0 0-118 16,-7 0-95-16,1 0-699 0</inkml:trace>
  <inkml:trace contextRef="#ctx0" brushRef="#br0" timeOffset="2">8019 3245 314 0,'0'0'362'0,"0"0"-76"16,0 0-66-1,0 0-71-15,0 0-48 0,0 0-8 16,0 0 5-16,-3 0 4 16,3 0-22-16,0 0 11 15,0 6 0-15,0 2-12 16,7 4-6-16,-1 2-23 16,0 1-8-16,2 2-17 15,-1 3 10-15,3-2-9 16,-4 2-1-16,0-1 3 15,0 0 2-15,1 2 4 16,-1-4-3 0,4 3 0-16,-4-2 2 0,-4 0-1 0,9 1 3 15,-5 1-7-15,0 0-1 16,0-2-11-16,5 2 4 16,-5-2-7-16,0 1-3 0,2-1-1 15,-1-2-3 1,3 1-4-16,-4 1 5 0,2-1 1 15,3-1-1-15,-9 2 2 16,8 1 9-16,-2-1 7 16,-3 2-11-16,5 1 10 15,-4-1-6-15,0 0-3 16,1 0-8-16,-5-2 1 16,4 0-1-16,-2-1 3 15,2 0 1-15,-4-2-5 16,4-3 7-16,-1-1-12 15,-3-1 5-15,4 0-4 16,-2 1 11-16,-2 1-2 16,4 2-2-16,-2 1 73 15,3 1-46-15,-5 0-23 16,2-3 1-16,2-1-5 16,-2-4-9-16,-4 0 6 0,2-3-5 15,2-2-1-15,-4 0 1 16,0-2 0-16,0 1 7 15,0 0-2-15,0 3 1 16,0 0-7-16,2 2 6 16,-2 1 17-16,0-2-11 15,0-2-11-15,4-1-1 16,-4-3 1-16,0 1 0 16,0-1 1-16,0 0-1 15,0 0 6-15,0 0-7 16,0 0 1-16,0 0-1 15,0 0 3-15,0 0-3 16,0 0 0-16,0 0 0 0,0 0 1 16,0 0-1-16,0 0 0 15,0 0-1-15,0 0 3 16,0 0-2 0,0 0 1-16,0 0 0 15,3 0 0 1,1 0-1-16,-2 0 0 0,8 0 1 15,-4 0 4-15,3-1-4 16,1 0-1-16,-2-4 0 16,5 3 1-16,3-1 0 15,-4 0-1-15,1 0 1 0,-1 1 0 16,5-1 0-16,-5 0-1 16,1 0 0-16,-1 2 0 15,5-2 0-15,-3 0 1 16,3 0-1-16,1 1 1 15,-1-1 0-15,-3 0-1 16,-3 1-1-16,1 1 1 16,-4 1 0-16,5 0-5 15,-7 0 5-15,0 0 1 16,4-1 0-16,-1 1 0 16,-1-2 0-16,4 1 0 0,-3 1-1 15,3 0 0-15,-2 0 0 16,-4 0-1-16,3 0 1 15,1 0 0-15,-2 0 5 16,7 0-4-16,-1-1 5 16,5-1-6-16,-3-2-1 15,3 4 1-15,-7 0 0 16,5 0-4-16,-11 0 2 16,0 0 2-16,-4 0 0 15,3 0-2-15,-3 0 2 0,-2 0 8 16,6 0-7-16,-6 0-1 15,4 0 1-15,-2 0-1 16,-2 0 0-16,4 0-6 16,-2 0 12-16,-2 0-5 0,0 0-1 15,4 0-7-15,-4 0 7 16,0 0 0-16,7 0 5 16,-7 0-4-16,2 0-2 15,-2 0 1-15,0 0 0 16,0 0 0-16,4 0 2 15,-4 0-2-15,0 0 2 16,0 0-2-16,0 0 1 16,0 0-1-16,2 0 0 15,-2-2 2-15,4 1-1 16,-4-2 0-16,0 1 1 16,2 1-1-16,-2 0 5 15,0-1-1-15,0-2-5 16,0 0 0-16,0-2 0 15,0 0 0 1,0-1 5-16,0 0-5 16,-2 0-1-16,-4 1 1 0,0 0 8 15,-5-1-8-15,5 0-1 16,-2 0 0-16,2-1 1 16,-1-2-1-16,1 3 1 15,0-1 0-15,2-1 0 16,-2 2 0-16,2-2-4 15,1 0 4-15,-1 2 6 16,-2 2-6-16,4-1 0 0,-4 2 0 16,0-1 0-16,-1 0 9 15,-3 0-7-15,8 1-2 16,-4-3 0-16,2 1-3 16,2 1 3-16,-2 0 0 15,4-1-8-15,-3-1-58 16,3-13-179-16,0 6-308 15,0-6-424-15</inkml:trace>
  <inkml:trace contextRef="#ctx0" brushRef="#br0" timeOffset="3">7721 2707 557 0,'0'0'415'0,"0"0"-185"0,0 0-54 15,0 0-11-15,0 0-56 16,0 0-30-16,0 0-10 16,0 0 10-16,0 0 1 15,0 0 2-15,0 0-11 16,0 0-8-16,0 0 1 15,0 0-2-15,0 0 6 16,0 0-10-16,0-5-6 16,0-3-34-16,0-4-8 15,0 0-9-15,0-4 5 16,0 0-5-16,0-2 0 16,0-1 5-16,4-1-5 0,-2-3 0 15,-2 2 1 1,4-2-2-16,-4 2 1 0,0 1 5 15,2 3-6-15,-2 0 0 16,0 4 1-16,0 0 0 16,0 0-1-16,0 0 8 15,0 1-8-15,4-1 0 16,-4 3-8-16,0 1 8 16,2 3 0-16,-2 1 0 15,0 4-6-15,0 0 6 16,0 1-2-16,0 0-4 15,0 0 0-15,0 0 6 16,0 0-2-16,0 0 1 16,0 0 0-16,0 0-9 15,0 0 10-15,5 0-2 16,-5 0 1-16,0 0 1 16,2 0 0-16,-2 0-1 0,0 0-5 15,6 0 1-15,-2 2 4 16,-2 5 2-16,4 3 0 15,0 3 9-15,3 2 0 16,-3 4-9-16,0 1 0 16,2 1 13-16,-1 0-14 15,-1-1 6-15,0 1-5 16,4 0 5-16,-1 0-5 16,1 0 8-16,-2 2-8 15,3-2 5-15,-1 0 1 16,-4 0-7-16,0-3 0 15,1-2 1-15,-1-2 0 0,0-1 4 16,-4-2-5-16,-2-3 0 16,6 0 0-16,-2-2 0 15,-4-4-1-15,2 2-6 16,3-4 7-16,-5 1 3 16,0-1-1-16,0 0-2 15,0 0 17-15,0 0-4 16,0 0 5-16,0 0 24 15,-13 0 47-15,-3 1-59 16,-3-1-15-16,-4 0 6 16,3 0-5-16,-3 1-7 15,4-1-9-15,7 0-28 16,1 0-234-16,9-2-567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16:44:08.383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15520 1880 117 0,'0'0'556'0,"0"0"-265"0,0 0-70 16,0 0-43-16,0 0-75 15,0 0-26-15,0-12 9 16,0 11-1-16,0 1-5 16,0 0-8-16,0 0-1 15,0 0 3-15,0 0-6 16,0 0-20-16,0 7 59 16,0 2-14-16,0 3-20 15,0 0-23-15,0 1-12 16,0 1 8-16,0 0-11 15,0 2 9-15,0 0-16 16,2 2 3-16,2-1-7 16,-4 1-3-16,2 1-12 0,-2 0 4 15,0 1-12 1,4-1 16-16,-2 3-2 0,3-2 10 16,-3 1-7-1,-2 0-8-15,4-1 4 0,-4 1-13 16,2-3 11-16,-2 2-12 15,0 0 9-15,0 0-8 16,4 0-1-16,-4 0 0 16,0 2 1-16,0-1-1 15,2 2 0-15,-2 1 0 16,0 1 0-16,4 2 0 16,-4-1 0-16,0 4 1 15,0 0 6-15,0-1-7 16,0-1 0-16,0 1 1 15,0-2 11-15,0-4-11 16,0 0-1-16,2 0 0 0,2-3 7 16,-4 5-1-16,2-3 2 15,-2 1-8-15,5 2 0 16,-3-1 0-16,2 2 11 31,-4 3-11-31,2-2 0 0,-2 3 7 16,4-1-7-16,-4-3 0 15,2-1 0-15,-2 0 2 16,4-5 4-16,-4-1-6 16,6-1 0-16,-2-1-1 0,-1 0 1 15,1 1 6-15,-4 0-6 16,2 2-1-16,2 0 1 16,-4 3 0-16,0-1 1 15,2 2-1-15,2 2 0 16,-4-1 0-16,2-3 1 15,-2 0-2-15,4-4 1 16,-4 1 0-16,2-3 6 16,-2 1-6-1,7 2-1-15,-7 1-5 0,4 1 6 16,-2 1 1-16,2 1-1 16,-4 1 0-16,2 1 0 15,2-1 0-15,-4 2 0 16,0-1-5-16,2 0 5 15,-2 1 1-15,4-2 1 16,-4-2-2-16,0 1 1 16,0 0 8-16,0-5-8 15,0 1 5-15,2-3-5 0,-2 3-1 16,5 3 8-16,-5 4-7 16,2-3 14-16,-2-1-14 15,4-2 8-15,-2-4-8 16,-2 2 15-16,6-3-8 15,-6 2-1-15,4 0 1 16,-4 3 2-16,0-1 6 16,2-1 1-16,-2-1-4 0,0-1-11 15,0 0 8 1,4-2-8-16,0-1 5 0,-4 3-7 16,3 0 0-16,-3 1 1 15,0-2 5-15,0-3 10 16,0-1-16-16,0-4 0 15,0-5 0-15,4 1-1 16,-4-1-14-16,0-2-3 16,0 0-69-16,0-19-158 15,0-4-286-15,-7-7-408 0</inkml:trace>
  <inkml:trace contextRef="#ctx0" brushRef="#br0" timeOffset="1">15528 1852 863 0,'0'0'386'16,"0"0"-141"-16,0 0-84 15,0 0-35-15,0 0-66 16,0 0-37-16,0 0 18 16,6 0 13-16,1 0 22 15,3 0-12-15,-2 0-3 16,-2 0-10-16,7 0-6 15,-3 0-6-15,7 0 1 16,-5 0-9-16,7 0-10 16,-5-1 45-16,5-2-31 15,4 0-1-15,-1 0-6 0,-3 1-6 16,-1-1-2 0,-3 0 5-16,6 0-4 0,-3 0-6 15,-3 1 0-15,3 1-5 16,1-1 6-16,4 2-4 15,-5-2 0-15,1 2-4 16,4-1-1-16,-3 0 11 16,1-1 0-16,-2-1 0 15,-1 1-12-15,-3-1 4 16,1 0-4-16,3-1 1 16,-3 1-6-16,3 0-1 15,-5-1 1-15,3 3 0 16,-1-2 0-16,3 0 0 0,-5 0 5 15,-1 1-6-15,3 0 1 16,-1-1-1-16,-3 0 1 16,5 2 5-16,-1-2-5 15,-3 0 1-15,-1 1-2 16,1 1 1-16,-5 1 0 16,-2-2-1-16,4 2 1 15,-3-1 1-15,-1 1 4 0,-2 0-6 16,2-1 1-16,0 0-1 15,1-1 2-15,-5-1-2 16,8 2 5-16,-8-1-4 16,4 2-1-16,-2-1 0 15,3 1 0-15,-5 0 1 16,2-2 0-16,-4 2-1 16,6 0 0-1,-4-1 0-15,4 0 2 16,-2-1 5-16,0 2-7 15,-1 0 1-15,-3 0 0 16,0 0 5-16,0 0 10 16,0 0 8-16,0 0-6 15,0 0-8-15,0 0 2 16,0 0-10-16,0 0 4 0,0 0-5 16,0 0 0-16,0 0-1 15,0 0 0-15,0 0-1 16,0 0 0-16,0 0-5 15,0 0-6-15,0 0 11 16,0 0-25-16,0 0-44 16,0-5-84-16,0 1-147 15,0-3-571-15</inkml:trace>
  <inkml:trace contextRef="#ctx0" brushRef="#br0" timeOffset="2">16469 1744 468 0,'0'0'415'0,"0"0"-133"16,0 0-111-16,0 0-33 15,0 0-35-15,0 0-13 16,0 0-2-16,0-3 1 16,-2 3 3-16,2 0-11 15,0 0 5-15,0 3 0 16,0 4 19-16,0 2-31 16,0 3 3-16,0 2-15 15,6 2-10-15,-4 3 4 16,-2 2 2-16,4 4-2 15,-2 2-4-15,2-1-8 0,-4 2-2 16,0 1-8-16,2-3-3 16,-2 1-2-16,4-4-5 15,-4 1-9-15,3-2 7 16,-3 2-8-16,4-1 0 16,-4-2-12-16,0 0 10 15,2-4-11-15,-2-3 7 16,0-3-7-16,0-6-1 15,4-2 9-15,-4-2-9 0,0 1 2 16,0-2-1-16,0 0 13 0,0 0-13 16,0 0 5-16,0 0-5 15,0 0-1-15,0 0 1 16,0 0 0-16,0 0 0 16,0 0 1-16,0 0 7 15,0 0-3-15,0 0 2 16,0 0-8-16,-10 0 0 15,3 0 0-15,-5-2-6 16,4 0 5-16,-5 0 1 16,-3 0 0-16,-1 1-6 0,-1 1 6 15,3-1 0 1,-1 1 6-16,3-1-5 0,1-2 0 16,-1 1 0-16,-3 1 0 15,-3 1-1-15,1 0 0 16,-3 0 1-16,-2 0-1 15,0 0 0-15,-1 0 0 16,3 0 0-16,-2 0-1 16,1 0 1-16,7 0 0 15,-4 0 0-15,7 0 0 16,-4 1 0-16,3 1 0 16,1-1 0-16,1 1 0 15,-1-1-1-15,4 0 1 16,-9 2 0-16,5-1-7 15,-5 0 6-15,5 0-4 0,-1 1 5 16,5-2-1-16,-2 0 0 16,2 1-7-16,1-2-6 15,1 1-11-15,0-1-2 16,0 0 17-16,2 0-1 16,2 0 10-1,2 0 0 1,0 0 1-16,0 0-1 0,0 0-1 15,0 0-4-15,0 0 6 0,0 0-2 16,0 0-13-16,0 0-13 16,0 0-17-16,0 0 6 15,0 0 0-15,0 0 11 16,0 0 1-16,0 0 5 16,0 0 7-16,0 0 4 15,0 0 2-15,0 0-1 16,-5 2-1-16,5 0-4 15,0 2 8-15,-4 2 1 16,4 0 6-16,0 1-2 16,0 0 1-16,0 3 1 15,0 0 0-15,0 1 1 16,0 1 0-16,0-1 0 0,0 0-1 16,0 1 5-16,0 4-4 15,0 1-1-15,0 2 0 16,0 0 0-16,-2 2 9 15,2 0-8-15,-4 1 11 16,2-1-11-16,-2 0-1 16,2 0 2-16,2-2-1 15,0-2-1-15,0 1 0 16,0 0 0-16,0 0 1 16,0 2 1-16,0 0-2 15,0-1 1-15,0 0 5 0,0 1 1 16,2-2-7-16,-2 1 0 15,0 1 1-15,4 2 8 16,-4-2 10-16,2-1-11 16,2-2-2-16,-2-3-6 15,2-1 7-15,1 0-7 16,-3-2 1-16,2 1 0 16,-2-1 0-16,2 1 5 15,-2-1-5-15,-2 1 1 0,6-2-2 16,-6-2 1-16,4 0-1 15,-4-3 2-15,0-1-2 32,0-1 1-32,0-1 5 15,0-1 6-15,0-1 0 16,0 1-1-16,0-1-4 0,0 0-5 16,0 0 7-16,2 0-9 15,-2 0-1-15,5 0-14 16,-5 0 15-16,2 0 6 0,4-1 3 15,4-3 10-15,3-2-7 16,1-1-2-16,9-2-9 16,0 2 0-16,-3-3-1 15,3 0 0-15,2 2-1 16,-7 1-5-16,5 1-1 16,-8 2 5-16,3 1-4 15,-3 2-1-15,-1 0-1 16,-2-1-16-16,-5 1 8 15,5 0-13-15,-6-1 4 16,5 2 6-16,-9-1 6 0,4-1 13 16,-2 2 6-16,-4 0-4 15,0-1-1-15,6 1 0 16,-6 0 0-16,2 0 6 16,2 0-7-16,-4 0 0 15,0 0-6-15,0 0 6 16,0 0-1-16,0 0 2 15,0 0 6-15,0 0-7 16,0 0 0-16,0 0-9 16,0 1 9-16,5 8 0 15,1 0 6-15,-6 5 3 16,6 2 3-16,0 1 6 16,-4 2-17-16,4-1 17 15,-1 2-7-15,-3-1 7 16,4 2 6-16,-6 2-5 0,4-1-1 15,2 0-8-15,-4 0 4 16,4 0-8-16,-1-3-5 16,-3 1 0-16,-2-3 6 15,4-3-5-15,-4-4-2 16,2-3 6-16,-2-5-5 16,0 0 0-16,0-2-1 15,0 0 11-15,0 0-4 16,0 0 8-16,0 0-6 15,0 0 8-15,0 0-10 0,-8 0-6 16,-5 0 0 0,1 0 1-16,-7-2 4 15,3 0-6-15,-7-1 1 0,4 2-1 16,1-2 2-16,-1 0-2 16,5 0 2-16,-7 1-1 15,6 2 0-15,-3 0-1 16,1 0 0-16,-1 0 0 15,-5 0-7-15,4 8-1 16,-1 0 8-16,-3 1 6 16,9-2-6-16,-3-2 1 15,7 1-1-15,-3-3 1 16,11 1 5-16,-2-4-6 0,2 0 0 16,2 0 0-1,0 0-1-15,0 0-6 0,0 0 6 16,0 0 1-16,0 0 0 15,0 0 0-15,0 0-1 16,0 0 0-16,0 0-7 16,0 0 7-16,0 0-9 15,0 0 9-15,0 0-5 16,0 0 5-16,0 0-10 16,0 3 7-16,0 1 4 15,0 1 0-15,0 0 1 16,0 1 0-16,0-1 0 15,0 2 1-15,0 2 4 0,2 0-6 16,2 3 0 0,-2 3 0-16,-2 5 1 0,4 0 0 15,-4 1 5-15,2-1-4 16,-2-2-2-16,0 1 0 16,0-5 0-16,0 2-1 15,0-3 1-15,0 1 1 16,5-2-1-16,-5-1 0 15,2-1 0-15,2 2 0 16,-2-3 1-16,-2 3-1 16,0-1 1-16,4 0-1 15,-4 2 1-15,0 1 0 16,0 1 0-16,0 1 0 16,2 0-1-16,2-1 0 15,-4-1 0-15,0-1 0 0,2-2 0 16,-2 2 2-1,0-2-1-15,0 2-1 0,0-2 1 16,0 1 0-16,0 0 1 16,0-2-2-16,0 0 0 15,0 3 1-15,0 1 5 16,0 1-6-16,0 5 1 16,0 1 0-16,0 0-1 0,0 2 1 15,-2-4-1-15,2 0 1 16,0-3-1-16,0-6 0 15,0-2-1-15,0-4-5 16,0-3-3-16,0-1-7 16,0 0 7-16,0 0 9 15,0 0 1-15,0 0-1 16,0 0 0-16,0 0 5 16,0 0-4-16,0 0 1 15,0 0-2-15,0 0 1 16,0 0 0-16,0 0-1 0,0 0-15 15,2 0 14 1,9 0 2-16,-5 0 7 0,0 0-8 16,6 0 0-16,-1 0 1 15,-5 0 5-15,6-1-6 16,1 1 0-16,-1 0 1 16,5 0 0-16,-5 0 5 15,3 0-5-15,1 0-1 16,-1 0 0-16,3 0 0 15,-1 0 1-15,-5 0-1 16,7 0 1-16,-7 0 0 16,0 0 0-16,5 0-1 15,-5 0 1-15,7 0 13 16,0 0 5-16,-1 0-18 16,-5 0 1-16,-1 0-1 0,3 0 0 15,-7 0 0-15,2 0-1 16,-2 0 7-16,-1 0-7 15,3 0-1-15,-4 0 0 16,2 0 1-16,3 0 1 16,1 0 0-16,1 0 5 15,3-3-6-15,-4 0 2 16,1 1-2-16,-7 0 1 16,2 2-1-16,-1 0 0 15,-1 0 0-15,0 0-6 16,-2 0 6-16,-2 0-1 15,6 0 0-15,-6 0 1 0,3 0 1 16,-3-2-1-16,4 2 0 16,-6-2-10-16,6 1 2 15,-2-1-4-15,-2 2 5 16,2 0 5-16,-4 0-4 16,0 0 5-16,3-1 0 15,1 1 1-15,-4 0-6 16,6-2 6-16,0 1-21 15,-4-2 0-15,8 2 2 16,-7-2 10-16,1 1 7 16,-2 2-14-16,2 0 15 0,-4 0 1 15,0 0 0-15,0 0-1 16,0 0 0-16,0 0 1 16,0 0 0-16,0 0 0 15,2 0-1-15,-2 2 1 16,0 5 11-16,0 2-2 15,4 0-9-15,-4 4 12 16,0 1-12 0,2 0 9-1,-2 2 0-15,4 0-7 0,-4 2 13 16,2-2-6-16,2 1 10 0,-4 0-4 16,5-1-4-16,-5-2-5 15,0-1 1-15,2-2-6 16,2 0 6-16,-4-4-6 15,2 2 0-15,-2-1 0 16,0 0 0-16,4-3 0 16,-4 1-1-16,0-1 6 15,0-2-6-15,0 0 0 16,0-2 0-16,0 1 0 16,0-2 1-16,0 0 0 15,0 1 5-15,0-1-5 16,0 1 7-16,0 1-7 15,0-2 4-15,-4 1-4 0,2 1-1 16,-4-1 0-16,6 1 1 16,-9 2 0-16,3-2 0 15,4 0 5-15,-4 1-6 16,2-1 8-16,2 0-7 16,-5 1 9-16,1-1-1 15,0 1 5-15,-4 1-13 16,1 2 5-16,-1 0 6 15,2 0-11-15,-5-1 8 16,-3 1-9-16,3 0 0 16,-3-2 2-16,4 2-1 0,-3-2 5 15,-1 0-5-15,-1 0-1 16,5 0 1-16,-7 0 0 16,7-1 0-16,-3 0 0 15,-1 0-1-15,-1-2 1 16,-2 1 0-16,1-2 0 15,-3 1-1-15,-2-1 0 16,1 0 1-16,3 0 0 0,-2 2 5 16,3-1-6-16,-3 1 1 15,7 0-1-15,-3 1 1 16,5-1 1-16,-1-1-2 16,-1 0 6-16,4 1-6 15,-3-1 1-15,1 1-1 16,-1-1 0-16,1-1 0 0,2 0 0 15,-3 0-8 1,-1 0 8-16,-1 0 6 0,3-1-5 16,-3-4 7-16,-1 3-8 15,1 0 0-15,3-1 0 16,-5 1 6-16,5-1-6 16,-5 1 0-16,5-1 0 15,4 2 1-15,-3-1 10 16,5 2-10-16,0-1 5 15,4 0-6-15,-4-1 2 16,2 2-1-16,2-1 6 16,-7 1-7-16,7-2 0 15,-2 1 1-15,-2 0 1 16,6-1-2-16,-2 1 0 16,-2-2 9-16,4 0-3 0,-6-2 0 15,-1-1-6-15,1-1 1 16,-6 0-1-16,3 0 1 15,-3 1-1-15,-4 1 1 16,5 0-1-16,3 2 0 16,2 2 0-16,2-1 0 15,4 1 0-15,0-3-15 16,0-5-110-16,0-18-92 16,4-2-429-16,8-4-965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16:44:08.386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13527 1860 992 0,'0'0'354'0,"0"0"-120"16,0 0-77-16,0 0-56 15,0 0-60-15,0 0-25 16,0 7-4-16,0-2 23 15,0 1 18-15,0 1 14 16,4 2 11-16,-4-1-11 16,2 2 5-16,3-1-13 15,-5 1-7-15,2 0-19 16,-2 2-1-16,4-1-17 16,-4 2 3-16,0 1 10 15,2 0-4-15,-2 0 12 16,0 2-9-16,4-1-7 15,-4-1-2-15,2 2-7 16,-2-1-2-16,4 0-3 0,-2 3 1 16,-2-1 4-16,0 1-11 15,4 0 0-15,-4 2 6 16,0 0-4-16,0 3-1 16,0-1 10-16,5 2-5 15,-5 3 6-15,0 0 0 16,0 1 7-16,2 0-17 15,-2-1 13-15,0-1-2 16,0 1 9-16,0 0 1 16,0-2 1-16,0 1-3 0,0-1-4 0,0-2-2 15,0 1-7-15,0-1-2 16,0-2-5-16,4 1-1 16,-4-1 1-16,0 1-1 15,0-2 6-15,2 1-6 16,-2 1 1-16,0 2-1 15,0 1 2-15,0 2-2 16,0 0 4 0,0-1-4-16,0-1 0 15,0-1 0-15,0 0 0 16,0-1 0-16,0-2 0 16,0-2 0-16,0 1-1 15,0-1 1-15,4 0 0 16,-4 1 1-16,0 1-1 0,2-1 1 15,-2 3 0-15,0 0-1 16,0 1 0-16,4 2 0 16,-4 1 0-16,2-1 1 15,-2 1-1-15,0-1 0 16,0-1 0-16,0 1 0 16,0-2 0-16,4-2 0 15,-4-1 0-15,0-1 0 16,7 0-1-16,-5-2 0 15,2 0-8-15,-2 1 8 0,2-1 0 16,-4 2 1-16,2 2 0 16,2-2 2-16,-2 1-2 15,-2 1 1-15,4 0 1 16,-4-1-2-16,2 2 0 16,-2-2 0-16,5 2 0 15,-3-2 1-15,-2 0-1 16,4-2 0-16,-4-2 1 15,0-2-1-15,2-1-2 16,2-2 2-16,-2 1 0 16,2 0-1-16,-4 1 2 0,2 0-1 15,-2 0 0 1,4 0 1-16,-2 1 3 0,-2-3-3 16,9 0-2-16,-9-1 2 15,2 0-1-15,-2 2 0 16,0 2 0-16,0 2 0 15,0 2 1-15,0-1 4 16,0-1-4-16,0-1-2 16,0-4 1-16,4-1 0 15,-4-5 0-15,2 0 0 16,-2-2 0-16,0 0 0 16,0 1 0-16,4-1 1 15,-2 2-1-15,-2 4 0 0,4-1 4 16,-2 5-4-16,-2-3 1 15,4 1 0-15,-4-5 0 16,0-3-1-16,0-4-17 16,0 0-23-16,0-17-173 15,-4-4-468-15,-4-4-668 0</inkml:trace>
  <inkml:trace contextRef="#ctx0" brushRef="#br0" timeOffset="1">13544 1851 224 0,'0'0'524'0,"0"0"-283"15,0 0-55-15,0 0-29 16,0 0-37-16,0 0-4 15,0 0-12-15,6-6-17 16,-4 5-9-16,-2 1-1 16,6-2-11-16,-2 2 19 0,1-1-1 15,-3 0 8-15,2-1-14 16,-2 1-8-16,2-1-2 16,2 1-16-16,0 0-13 15,-4-1-5-15,5 1-1 16,-1-1-7-16,0 1-2 15,0 0-4-15,0-2 3 16,5 1-8-16,-5 0 0 16,2 0-6-16,-2 0-1 15,9 1-8-15,-9 1 0 16,2 0 1-16,3-1 0 16,-3 1 5-16,2 0-5 15,-1-1 5-15,1 1-6 0,2 0 0 16,-1-2 1-1,1 2 0-15,0 0 1 0,1 0-1 16,-5 0 0-16,4 0-1 16,1 0 2-16,-1 0-2 15,5 0 2-15,-7 0-1 16,3 0 0-16,-1 0 0 16,-4 0-1-16,3 0 2 15,-3 0-1-15,2 0-1 16,1 0 1-16,-3 0 4 15,-2 0-4-15,-2 0-1 16,4 0 0-16,-3 0 1 16,1 0-1-16,-4 0 8 15,4 0-8-15,-2 0-1 16,4 0 1-16,-1 0-1 16,-1 0 1-16,0 0 0 15,-2 0 0-15,2 0 0 0,-6 0-5 16,2 0-4-16,-2 0-37 15,0 2-210-15,-2 0-416 0</inkml:trace>
  <inkml:trace contextRef="#ctx0" brushRef="#br0" timeOffset="2">14058 1848 676 0,'0'0'335'16,"0"0"-108"-16,0 0-88 15,0 0-55-15,0 0-50 16,0 0-17-16,0 0-12 16,-4 0-4-16,4 0-1 15,0 0 7-15,0 0 8 16,0 0-6-16,0 0 7 16,0 0 10-16,0 0 3 15,0 0 9-15,0 0-6 16,0 0 6-16,0 0 0 15,0 0-18-15,0 0-5 0,0 0-2 16,0 2 15-16,0 3 38 16,0 4 5-16,7 2 33 15,-1 2-2-15,-2 4-33 16,2 1 2-16,0 1-13 16,0 3-6-16,1 1 3 15,-1-3-6-15,0 3-4 16,0-1-7-16,1 0-5 15,-1 0-1-15,0 1-18 16,4 0 1-16,-4 2 8 16,3-1-2-16,-3 2 14 0,0-1-2 15,-2 2 2-15,5-2 14 32,-3 1-27-32,0-1 7 15,0 0-10-15,0 1 4 16,3-2-17-16,-7 0 0 15,8-2 7-15,-8 2-5 16,8-1-7-16,-3 1 1 16,-1-2 14-16,2 2-15 0,-2 0 5 15,0 0-4-15,1 2 5 16,-1-1-6-16,4 2 0 0,-8-3 8 16,9 2-9-16,-5-4 1 15,4 2 5-15,-2-1 3 16,-1-1-9-16,3 2 0 15,-2 0 2-15,-2 2 11 16,5-1-12-16,-3 0 0 16,2 1 12-16,1-2-12 15,-5 0 1-15,2-1 7 16,5-1-8-16,-3 1 0 16,-2-1 7-16,3 1-7 0,-3-2 0 15,2 2 5-15,3-1-4 16,-7-1 5-16,4-1-6 15,-2 0-1-15,-1-1 6 16,5-2-6 0,-6 0-1-16,4-1 0 15,-3-1 1-15,-1 1 0 16,2 1 0-16,-2-1 0 16,5 3 1-16,-1 1-1 15,-2 1 0-15,5-2 1 16,-3 0-1-16,-2 1 1 15,-2-3-1-15,1 0 0 16,3 1 0-16,-4-1 0 16,0 0 0-16,1 0 1 15,3 2-1-15,-4-1 1 16,2 1-1-16,3 1 6 0,-5 0-5 16,0-2-1-16,0 0 1 0,1 1-1 15,-1-2 9-15,0-2-8 16,-4-2 10-16,4-1-11 15,3 1 1-15,-3 0 0 16,0 1 1-16,0 2-1 16,0-1 15-16,3-1 5 15,-5-3-20-15,2-2 5 16,-4-2-5-16,2-1 0 16,-2-2 1-16,-2-1-1 15,4 0-1-15,-2-2-2 16,-2-1-7-16,0 0-48 15,0-15-118-15,-2-7-200 16,-8-6-482-16</inkml:trace>
  <inkml:trace contextRef="#ctx0" brushRef="#br0" timeOffset="3">13713 4350 628 0,'0'0'485'16,"0"0"-306"-16,0 0-48 15,0 0-41-15,0 0-2 16,0 0 7-16,0 0 23 15,9 0 11-15,-3 0 0 16,-2 0 2-16,4 0-4 16,2 0-14-16,3 0-27 15,-1 0-26-15,-1 0-13 16,3 0-6-16,-2 0-6 16,5 0-5-16,0 0 0 15,-5 0-9-15,-4 0-3 0,5 2-2 16,-1-2 5-16,-2 0 0 15,-1 0-7-15,1 0 5 16,-2 0-13-16,3 0 0 16,-1 0-6-16,2 1 11 15,-3 1-10-15,3 0 14 16,0 1-14-16,1 0 8 16,-1 1-7-16,-1-3 10 15,1 2-5-15,-2 0-6 16,3 0 6-16,-5 1-5 15,2-1 7-15,-4 0-8 16,3-1 0-16,-3 1 7 0,-2-1-7 16,-2-2 8-16,-2 0 3 15,4 0 9-15,-4 0 7 16,0 0-1-16,0 0-9 16,0 0 0-16,0 0-12 15,0 0 0-15,0 0-5 16,0 0 0-16,0 0 7 15,0 0-8-15,0 0 2 16,0 0-2-16,0 0 6 16,0 0-6-16,0-12-18 0,0-2-141 15,-4-13-304-15,4 0-184 16,0 4-448-16</inkml:trace>
  <inkml:trace contextRef="#ctx0" brushRef="#br0" timeOffset="4">14104 4381 150 0,'0'0'542'0,"0"0"-298"16,0 0-59-16,0 0-49 15,0 0-44-15,0 0-1 16,0 0 44-16,0-38 14 16,0 31 0-16,0 0-17 15,0-1-31-15,0 0-35 0,0 0 8 16,0-2-3-16,0 1-13 16,0 2-2-16,-2-4-14 15,-2 0-2-15,2 0-7 16,2 1-1-16,-7-2-9 15,7 1-3-15,-4 0-2 16,4 0-1-16,-2 1-1 16,-2 0-4-16,4 0 3 15,-2 1-8-15,-2-3 10 16,4 2-4-16,0-3 1 16,-2 2-4-16,-2 0-2 15,4-2-2-15,-2 0-6 16,-2 1 7-16,4 0-6 15,-7 1 15-15,7 1-7 0,-2-1 0 16,2 1 2-16,0-1-2 16,-4 0-9-16,4-1 2 15,-2 1-1-15,2-1 5 16,0 3-6-16,-4 1 1 16,4-3-1-16,0 3 0 15,-2-2 1-15,2 0 0 16,-4 0-1-16,2-1 1 15,2 1 0-15,0-1-1 16,0 0 0-16,-4-1 1 16,-1 3 0-16,5-3 0 15,-2 2 0-15,2 0 0 16,0 0-1-16,0 2 1 16,-4-1-1-16,4 1 0 15,0-2 0-15,0 2 1 16,0-4-1-16,-2 1 0 15,2-2 1-15,0 0-1 0,-4 1 0 16,4-1-1-16,0 1 1 16,0 1 1-16,0-2-1 15,0 3 0-15,-2-2 0 16,-2 2 1-16,4 2 0 16,0-4 0-16,0 2-1 15,0-3 0-15,0 1-1 16,-2-3 1-16,2 2 1 15,-4 0-1-15,4 1-1 16,-2 2 1-16,2-1 0 0,-5 1 1 16,5 0-1-1,-2-2 0-15,2 1 0 0,-4-1 0 16,2 1 0-16,2-3-1 16,-4 0 1-16,2-1 0 15,-2-1-1-15,2 1 1 16,2 1-1-16,0 2 0 15,0-1 1-15,-4 1 0 16,4 1 0-16,0 1-1 16,0 0 1-16,0-1 0 15,0 0 0-15,0-4 0 16,0 3-1-16,-2-2 0 16,2 1 1-16,0-1 0 15,0 3 0-15,-5-2 0 16,5 3 0-16,0 0 0 0,-2-1 1 15,2 1-1-15,0 0 0 16,-4-1 0-16,2 1 0 16,2-1 1-16,0 0-1 15,-4 1 0-15,4-2 0 16,0 2 0-16,0-4-1 16,0 3 0-16,-2 0 1 15,2-1 0-15,0 3-1 16,0-1 0-16,-4 1 1 15,4 1 0-15,0-1 0 32,0 2 0-32,0 0 0 0,-2-2 0 15,2 1 0-15,0 0 0 16,-4-3 0-16,4-2 1 16,0-1 0-16,-2-2-1 15,2 2 1-15,0-1-1 16,0 3 0-16,0 0 0 15,0 3 0-15,0 1 0 16,0-1 0-16,0 3 0 16,0 1 0-16,0-1 0 15,0 2 0-15,0-2 0 16,0-1 1-16,0 1-1 16,0-4 0-16,0 4 0 15,0-1 0-15,0 0 0 0,0-2 1 16,0-1-1-16,0 0 1 15,0 2-1-15,0-1 0 16,0 4 0-16,0 0 1 16,0 4 0-16,0 0-1 0,0 1 0 15,0 0 0-15,0 0 0 16,0 0 1-16,0 0 0 16,0 0-1-16,0 0 0 15,0 0 0-15,0 0 0 16,0 0 0-16,0 0-1 15,0 0 1-15,0 0-1 16,0 0 1-16,0 0 0 16,0 0 0-16,0 0 0 15,0 0 0-15,0 0-1 16,0 0 1-16,0 0-6 16,0 0-7-16,0 0 4 15,0 0 3-15,0 1 6 16,0 3 1-16,0 2 6 0,0 1-6 15,2 0 0-15,2 1 1 16,-2 2-2-16,2-1 1 16,-2 1 0-16,2 1 6 15,2 2-6-15,-4 1 0 16,3 0-1-16,1 0 0 16,0 2 0-16,-4-1 1 15,2 1-1-15,2 0 6 16,1 0-5-16,-1 0-1 15,-4 2 0-15,4 0 0 0,4-1 0 16,-3 0 0 0,-3 1 0-16,4-6 0 0,-2 5 0 15,0-3 1-15,-2 1 0 16,3 1 0-16,-1-1 5 16,0 3-5-16,0-2 0 15,0 2-1-15,3 1 0 0,-3-1-1 16,0 1 1-16,0-1 0 15,3 0 2-15,-3 2-2 16,0 0 7-16,0-2-6 16,0 2 0-16,1-2-1 15,-1-1 0-15,2-1 1 16,-4 1-2-16,5-3 1 16,-3 1 0-16,0-1 0 15,4 0-1-15,-4 2 1 0,1 0 0 16,3 0 0-16,-2 1 0 15,3 2 0-15,-3-1 0 16,-2-1 1-16,0-1-1 16,5-1 1-16,-5-1-1 15,0-2 0-15,2 2 0 16,1-1 0-16,-3-1 0 16,-4 2 0-16,8 0 0 15,-4 0 1-15,1 1 0 16,1-1 0-16,-2-1 5 15,0 2-3-15,5-1-3 16,-3 0 6-16,-2-1-4 0,0 1 5 16,2 0-7-16,-1-1 1 15,-1 0-1-15,0-1 0 16,-4-1 2-16,9 1-2 16,-9 0 1-16,4-1 0 15,-2 0-1-15,2-2 0 16,0 1 0-16,-4 0 1 15,3 1 0-15,1 4 0 16,0 0-1-16,0 2 8 16,0-2 4-16,1 1-11 15,-1-1 0-15,0-2 0 16,0 0 0-16,-2-2 5 0,-2 1-6 16,5-3 1-16,-3 2-1 15,2-1 1-15,0 0 0 16,-4 2-1-16,4-1 0 15,1 3 1-15,-1 2 0 16,4-3 27-16,-4 3-19 16,0-4-3-16,1 2-6 15,-1-3 1-15,-2-1-1 16,2 0 5-16,-4-2-4 16,4 0-2-16,-1 1 2 15,-3-2-1-15,4 2 0 16,-2-1 0-16,2 1 0 0,-4 1 1 15,2-2-1 1,3-1 1-16,-5-2 1 0,2-3-1 16,-2-1-1-16,-2 1 1 15,0-1 0-15,4 2 1 16,-4 0 5-16,2 2 4 16,2 1-10-16,-2-2 9 15,2 1-9-15,1-3 0 16,-5-1-1-16,0 1 0 15,0-2 6-15,2 2-4 16,-2-2 6-16,0 1-7 16,0 2 6-1,4 0 2 1,-2 0 11-16,2-2-1 0,-4 2-7 16,2-3-1-16,-2 2-4 15,0-2 2-15,0 0-7 16,0 0 22-16,0 0 0 15,0 0-2-15,0 0-2 16,0 0-1-16,0 0-5 16,0 0-1-16,0 0 2 15,4 0-6-15,-2 0-9 16,2 0 8-16,9 0-8 16,-5-2 1-16,2 2-1 0,3 0 0 15,-1 0 6 1,1 0-5-16,-3-1-1 0,2 1 0 15,1 0 0-15,-5 0-1 16,-2 0-4-16,0 0 5 16,1 0 0-16,-3 0 5 15,2 0-5-15,0 0 0 16,0 0 0-16,5 0-1 16,1 0 1-16,0-2 0 15,1 1 0-15,-1 1 0 16,-3 0 0-16,1 0 0 15,2 0 1-15,-1 0-1 16,-3 0 0-16,4 0 0 16,1 0 0-16,-1 0-1 15,5 0 2-15,-3 0-1 0,3 0 0 16,-1 0 0-16,-1 0-1 16,-3 0 1-16,-2 0 0 15,3 0 0-15,-5 0-1 16,2 0 2-16,1 0-1 15,-5 0 0-15,-4 0 0 16,2 0 0-16,-4 0 0 16,0 0 0-16,2 0 0 15,2 0-1-15,-4 0 1 16,2 0-1-16,3 0 1 16,-3 0-1-16,2 0 2 15,-2 0-1-15,2 0 0 16,2 0 0-16,-4 0-1 0,4 0 0 15,-1 0 1 1,-3 0-9-16,-2 0-9 0,0 0-7 16,4 0-22-16,-4 0-55 15,2-2-40-15,-2-10-33 16,0 0-182-16,0-2-390 0</inkml:trace>
  <inkml:trace contextRef="#ctx0" brushRef="#br0" timeOffset="5">14838 3941 225 0,'0'0'378'0,"0"0"-154"16,0 0-87-16,0 0-62 15,0 0-8-15,0 0 31 16,0 0 28-16,-2-28 35 16,2 21-9-16,0 0-27 15,0-2-1-15,0-1-27 16,0-1-30-16,0-2-9 16,0-1-13-16,0-1-19 0,0-2 2 15,0 0 4-15,0 0 1 16,0-2-1-16,-4 3 2 15,4-1-6-15,-2 0-1 16,2 0-3-16,-5 0-3 16,5 0-5-16,-2 2-1 15,-2-1 7-15,4 0 3 16,-2-1-7-16,-2 0-2 16,4 1 1-16,-2-3-7 15,-2 2-4-15,2-1 5 16,-2 1-5-16,4-2 11 15,-2 0 4-15,-5-1-7 16,7 2-4-16,-4 0 11 0,4-1-8 16,-2 1-12-16,-2-1 10 15,4 1-11-15,0-3 1 16,0 0 5-16,0-1-4 16,0 0-1-16,0 1 6 15,0 3-7-15,0 1 0 16,0 1 1-16,0 2 1 15,0-1-1-15,0 1-1 16,0-1 1-16,0 0-1 16,0-3 1-16,-2 3 4 0,2-2-4 15,0 2 0-15,0-2 0 16,0 0-1-16,0 1 2 16,0-1-1-16,0-1-1 15,0 0 8-15,-4-4-8 16,4 0 1-16,0 0-1 15,-2-1 0-15,2 1 5 16,0 3-5-16,-4 1 0 16,4-2-1-16,0 0 1 15,0 1 0-15,0 0 1 16,0-2 0-16,0 0-1 0,0-1 0 16,0-2-1-16,0 0 1 15,0-1 0-15,0-2 0 16,0 2 0-16,0-1 0 15,0 2 1-15,0 0-1 0,0 2 1 16,0-1-1-16,0-1 1 16,0 2-1-16,0-2 0 15,0 1 0-15,0-1 0 16,0 0-1-16,0 0 1 16,0 1 0-16,0 0 0 15,0 2 0-15,0-2 0 16,0 1-1-16,0 0 2 15,0 1-2-15,0-2 1 16,0 1-1-16,0 2 1 16,0 0 0-16,0 3 0 0,0 2-1 15,0 1 1 1,0-1 0-16,0 1 0 0,0-4 0 16,0 1 0-16,0-1-1 15,0 1 1-15,0 1-1 16,0 4 1-16,0 1 0 15,0 4-2-15,0 1 2 16,0 2 0-16,0 1 1 16,0 1-1-16,0 2 0 15,0 0 0-15,0 0-2 16,0 0 2-16,0 0-1 16,0 0 1-16,0-1 0 0,0 1 0 15,0 0 0 1,0-2 0-16,0 1-1 0,0 0-1 15,0-1 2-15,-2 2 0 16,2 0-2-16,0 0-7 16,0 0-9-16,0 0-9 15,0 0 13-15,0 0-3 16,0 0 11-16,0 0-3 16,0 0 3-16,0 0-4 15,0 0 2-15,0 0-5 16,0 0 1-16,0 0 6 15,8 0 5-15,4 0 1 16,5 0 1-16,-3 0 4 0,5 0-4 16,1 0-1-16,-5-1 1 15,1 1-1-15,-3 0 1 16,-1 0-1-16,-6 0 0 16,7 0 0-16,-5 1 1 15,2 1 0-15,-3-1-1 16,3 0 0-16,-2-1 1 15,-2 2-1-15,7-2 0 16,-3 1 1-16,-2-1-1 16,5 2 0-16,-3-2 0 15,3 0 1-15,-1 2-1 16,7-2 0-16,-3 0 1 16,-1 0-1-16,1 0 1 0,1 0 0 15,-5 0-2 1,-4-4 2-16,3 3-1 15,-5-1 0-15,-4 1 0 16,2 1 0-16,-4 0 0 16,2 0-1-16,-2 0 1 15,0 0 0-15,0 0-1 16,0 0 1-16,4 0 0 16,-4 0 0-16,0 0 0 15,0 0 0-15,0 0 0 16,0 0 0-16,0 0 1 15,0 0-1-15,0 0-1 16,0 0-16-16,0 0 8 16,0 3 9-16,0 3-8 15,2 1 8-15,-2 1 6 0,0 2-5 16,0 1 1-16,5 2 4 16,-5-1-6-16,2 1 1 15,-2 0 1-15,6 0-1 16,-2 0 0-16,-4 0 1 15,2-1-2-15,-2 3 1 16,4 1 1-16,-4 2-2 16,2 2 1-16,-2-1 5 15,0 0-4-15,0 1-2 16,0-2 2-16,0 0 5 0,0 2-4 16,0-1 3-16,0-1-6 15,0 2 1-15,0-1 0 16,0 1 11-16,0 1-5 15,0-1 1-15,0 0-2 16,0-2 1-16,0 1 1 16,0-1-1-16,0 0-1 15,0 2 4-15,0-2 4 16,0 2-13-16,0 0 1 16,4 1-1-16,-4 0 7 15,0 2-7-15,0 0 0 0,0 0 6 16,0 4-6-1,0 0-1-15,0-1 1 0,4 1 35 16,-1 0-25-16,-3-1-9 16,0-2 4-16,4-3 1 15,-4 1-7-15,2-3 0 16,-2 1 1-16,0-1-1 16,0 1 1-16,0 0 5 15,0-2-6-15,4 2 0 16,-4-2 1-16,0 2 0 15,0 0 7-15,0 1-8 16,0 1-1-16,0 0 1 16,0-1 0-16,0-1 0 0,0-1 0 15,0 0 0-15,0-2 0 16,0-1 0-16,0-2 1 16,0-1-1-16,0 3 1 15,0 0-1-15,0 4 0 16,0 1 1-16,0-1 0 0,0 2-1 15,0-2 0-15,0-1 5 16,0-3-5-16,0-1-2 16,0-2 2-16,0-3 0 15,0 0 0-15,0 0 0 16,0 1 0-16,0 2 5 16,0 2-4-16,0 3-1 15,0 1 1-15,0-2-1 16,0 1 0-16,0-1 0 0,0 1 1 15,0 1-1 1,0-1 8-16,0-1-8 0,0-2 0 16,0-2 0-16,0 1 0 15,0-4 6-15,0 2-5 16,0-1 0-16,0 1 1 16,0-2-1-1,0 1 1 1,0 1 3-16,0 1-4 0,0-2-1 0,0 2 0 15,0-2 1-15,0 0-1 16,0 0 0-16,0-1 1 16,0 0 0-16,0-1 5 15,0 1-6 1,0-2 5-16,0 0-4 16,0 1-1-16,0 0 1 0,0-1-1 15,0 2 6-15,0-1-6 16,0 2 0-16,0 0 1 15,0-1-1-15,0 1 1 16,0-1 0-16,0 0 1 16,0 0-2-16,0 2 1 15,0 1 0-15,0 1 0 16,0 2 1-16,0-3 40 16,0-1-33-16,0-2-8 15,0-2 0-15,0 2 0 16,0-3 5-16,0 2-6 0,0-3 0 15,0-1 0 1,0 1 0-16,0-2 1 0,0 1-1 16,0 1 1-16,0 1 4 15,0 0-4-15,0 2-1 16,0-1 1-16,0 2 0 16,0-3 1-16,0 2-2 15,0-1 7-15,0 1-6 16,0 1-2-16,0-3 2 15,0 0 0-15,0-2-1 16,0-1 0-16,0 1 1 16,0-4 1-16,0 2 3 15,0-1-4-15,0-1-1 16,0 0 1-16,0 2 0 16,0 0-1-16,0 1 8 0,0 0-1 15,0 3-6-15,0-2 0 16,0-1 0-16,0-1 5 15,0 3-6-15,0-4 1 16,0 1 5-16,0 1 6 16,0-1 2-16,0 2 6 15,0 1 1-15,0 0-1 16,0-1-2-16,0 0-12 16,0-3 3-16,0-2-8 15,0 0 4-15,0 0-4 16,0 0-2-16,0 0-7 15,0 0-172-15,0-4-194 0,0-3-569 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16:44:08.392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12626 1826 78 0,'0'0'170'15,"0"0"-51"-15,0 0-17 16,0 0 3-16,0 0 17 16,0 0 9-16,0-14 0 15,0 11 10-15,0 2-4 16,0 1-9-16,0 0-9 16,0 0-4-16,0 0-13 15,0 0-8-15,0 0-13 16,0 0-6-16,0 0-17 15,0 0-10-15,0 0-11 16,0 0-9-16,0 0-7 0,0 0-11 16,0 0-3-1,0 0-5-15,0 0-2 0,0 0 1 16,0 0 5-16,0 0 0 16,0 0 5-16,0 0-4 15,0 0 6-15,0 0 9 16,0 0-8-16,0 0 2 15,0 0-6-15,0 0-4 16,0 0-5-16,0 0-1 16,0 0 0-16,0 0 0 15,0 0 2-15,0 0 4 16,0 4 5-16,0 4 3 16,0 3 3-16,0 2-11 15,0 1 2-15,0 2-7 16,0 1 9-16,0 0 8 0,4 1 0 15,-2 2 8 1,-2-1-5-16,4 3 10 0,-2-2-5 16,-2 0-3-16,4 2-8 15,-2-4 2-15,2 2-16 16,-2-2 7-16,2 0 2 16,1 1-10-16,-3-1 2 15,2 0-2-15,-2 2 2 16,2-4-1-16,-2 1 0 15,-2-2 5-15,4 2-5 16,-4 0 8-16,0 1-8 16,2-2-1-16,-2 1 1 15,4-2 1-15,-4-1-2 16,2 1 2-16,-2-1-2 16,0-1 1-16,0 1-1 0,5 1 0 15,-3 2 0-15,-2 1 0 16,4 1 0-16,-4 1-1 15,0 0 1-15,2 3 0 16,-2-2 0-16,0 5 0 16,0-2 1-16,0 0 14 15,0-3-15-15,4 0 9 16,-4 0-7-16,2 0 3 16,-2 0-4-16,4-2 0 15,-4 3-1-15,0-1 1 16,2 4 16-16,2-3-17 15,-2 1 0-15,3 1 0 0,-5 0 1 16,2 1 0-16,-2 0 12 16,0 1-13-16,4 1 6 15,-2-2-5-15,2 0 0 16,-4 0 0-16,2 0 11 16,-2-1-12-16,4-1 0 15,-4 2 0-15,0 0 7 16,2 2-6-16,-2 0 0 15,4 2 5-15,-4-2-5 16,7 1-1-16,-3-2-7 16,-2-1 7-16,2-1 1 15,-4 1 0-15,2-2-1 16,2 1 0-16,-4 0 7 0,0 1-7 16,2 0-2-1,2 0 2-15,-4 1 0 0,2 0-7 16,3 1 0-16,-3 1 7 15,-2 2 6-15,4-3-6 16,-2 1-3-16,2-2 3 16,-4-3 6-16,2 0-6 15,2-3-1-15,-4 0 0 16,2-1 1-16,-2 2 11 16,0-2-10-16,4-2-1 15,-4 0 0-15,0-1 0 0,2 4 1 16,-2 3-1-16,0 1 2 15,0 0 7-15,0-4-9 16,0-3 1-16,0-3-1 16,5-1 1-16,-3 0-1 15,-2 5 1-15,4 1 1 16,-4 3 4 0,2-1 1-1,-2-3 17-15,4-4-13 0,-4-6-11 0,2-2 6 16,-2-4-6-16,0-2-1 15,0 0-8-15,0 0-15 16,0-3-43-16,0-12-37 16,0-22-144-16,-6 0-303 15,-2-1-638-15</inkml:trace>
  <inkml:trace contextRef="#ctx0" brushRef="#br0" timeOffset="1">12673 1791 72 0,'0'0'521'0,"0"0"-286"16,0 0-11-16,0 0-52 0,0 0-49 15,0 0-26-15,0 0 5 16,-8-6-1-16,8 6-7 16,0 0-2-16,0 0 4 15,0 0-5-15,0 0-12 16,0 0-9-16,0 0-8 16,0 0-6-16,0 0-13 15,0-2 6-15,0 2 5 16,6 0-22-16,0-1-18 15,2 0 8-15,-3 0-9 16,1 1-4-16,0-2 3 16,-4 2-5-16,2 0-6 15,2-2 11-15,1 2-10 16,1 0 14-16,-2-1-4 0,4-1 0 16,1 2-4-16,-3 0-8 15,4 0 10-15,-1 0-1 16,1 0-8-16,-6 0 3 15,7-1-4-15,-5 1-1 16,9 0 1-16,-5-1 11 16,0-1-11-16,5 1 6 15,-3-1-5-15,3-1-1 16,-3 2-1-16,3-1 1 16,-1 1 0-16,-1 0 6 15,-3 0-5-15,-1-1-1 16,1 0 0-16,-4 2-1 15,3-1 2-15,-1 0-2 0,-2 1 2 16,3-2-2-16,-3 1 2 16,2 1-1-16,-4-2 0 15,1 2 5-15,1-1-5 16,-2 1 0-16,4 0-1 16,-5 0 1-16,3 0-1 15,-4 0 0-15,-2 0-5 16,-2 0-4-16,0 0-2 15,0 0 6-15,0 0 6 16,4 0 0-16,-4 0 1 16,2 0 5-16,4 0-5 15,-6 0-1-15,7 0 6 16,-7 0 0-16,0 0-6 0,4 0 0 16,-4 0 2-1,0 0-2-15,0 3 0 0,0 0 0 16,2 1 1-16,-2 1 7 15,4 3-7-15,-2 0 5 16,-2 1 3-16,0-2-7 16,4 4 4-16,-4-1-5 15,2 0 0-15,2 1 5 16,-4 0-5-16,2 1 0 16,-2 1-1-16,0-2 1 15,5 2 1-15,-5-2-2 16,0 0 1-16,2-1-1 15,-2 1 1-15,4 0 2 16,-4 1-2-16,0 2 0 16,0 0 0-16,0 1 0 0,0 1 5 15,0 1-5-15,0-1 0 16,0-3 0-16,0 2 0 16,0-1 1-16,0 0 4 15,0-1-5-15,0 1 5 16,0 2-4-16,0-2 4 15,0 3-5-15,0-1 6 16,0 1-6-16,0-1 0 16,0 1 5-16,0-2-5 15,0 2 6-15,0 1-5 16,0-2 10-16,0 1-5 16,0 0 2-16,0-2-2 0,0 0 1 15,0 1-1-15,0 0 4 16,0 0-10-16,0-1 1 15,0 0 4-15,0 2-6 16,0-1 0-16,0 1-1 16,0 2 7-16,0-1-6 15,0 3 1-15,0 2-2 16,0 0 2-16,0 1 37 16,0-1-22-16,0-2-14 15,0 0 0-15,0 2-1 16,0-1 0-16,0-2 16 15,0-3-17-15,0-2 0 16,0-2 0-16,0 0 0 0,0 0 1 16,0 0 4-16,2 2-5 15,2 2 1-15,-4 1 0 16,0 0 0-16,2 1 16 16,-2-4-17-16,4-1 0 15,-4 0 0-15,2 1 0 16,2 2 1-16,-4 3 0 15,0 3-1-15,0 1 27 16,5 2-17-16,-3 1-9 16,2 1 5-16,-4 2-6 15,2 1 12-15,-2-4-12 16,0-1 0 0,4-4 1-16,-4-3 0 15,2 2 0-15,2-3 7 0,-4 1 28 16,0-2-25-16,0-2-5 0,0-2-6 15,2 2 1 1,2 3 4-16,-4 1-4 0,0 2 0 0,2 1-1 16,-2 1 3-16,5 0-9 15,-5 1 12-15,2 1-2 16,-2 1-4-16,4-2 0 16,-4-1-1-16,0-1 0 15,2-2 0-15,2-3 1 16,-4-4 0-16,0 0 0 15,2-1 0-15,-2 2 0 16,4 4 0-16,-4 2 1 31,0 4 0-31,0 1-1 0,0 3 0 16,2-1 1-16,2 4-1 16,-2-1 0-16,-2 0 0 15,5-3 8-15,-3-2-8 16,4-5 0-16,-6-2 0 15,6-5 0-15,-6-1 0 16,4-2 1-16,-2-1-1 16,-2-2 0-16,0-2 1 15,0 3-1-15,4-3 0 16,-4 5 0-16,0 3 1 16,0 4-1-16,0 5 1 15,0 2 0-15,0-1 0 16,0-2-1-16,0-4 0 15,0-3 0-15,0-2 1 16,0-7 0-16,0-2-1 0,0-2 1 16,0-1 0-16,0 0 0 15,0 0 4-15,0 0-4 16,0 0 0-16,0 0 0 16,0 0 1-16,0 0-2 15,0 0 4-15,0 2-4 16,-4-2 1-16,-2 0-1 15,0 0 0-15,-2 0 0 16,-5 0 0-16,3 0 0 16,-3 0 1-16,1 0 0 15,-7 0-2-15,1 0 2 16,-5-6 9-16,-4 2 5 0,-6 0 12 16,0 0 17-16,-2 2-7 15,0 2-2-15,2 0-11 16,8 0-6-16,2 2-17 15,5 2 21-15,5 1-22 16,7-1-1-16,-4-1 0 16,1-1-37-16,-1-2-87 15,2-11-216-15,2-7-484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16:44:08.394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13527 1860 992 0,'0'0'354'0,"0"0"-120"16,0 0-77-16,0 0-56 15,0 0-60-15,0 0-25 16,0 7-4-16,0-2 23 15,0 1 18-15,0 1 14 16,4 2 11-16,-4-1-11 16,2 2 5-16,3-1-13 15,-5 1-7-15,2 0-19 16,-2 2-1-16,4-1-17 16,-4 2 3-16,0 1 10 15,2 0-4-15,-2 0 12 16,0 2-9-16,4-1-7 15,-4-1-2-15,2 2-7 16,-2-1-2-16,4 0-3 0,-2 3 1 16,-2-1 4-16,0 1-11 15,4 0 0-15,-4 2 6 16,0 0-4-16,0 3-1 16,0-1 10-16,5 2-5 15,-5 3 6-15,0 0 0 16,0 1 7-16,2 0-17 15,-2-1 13-15,0-1-2 16,0 1 9-16,0 0 1 16,0-2 1-16,0 1-3 0,0-1-4 0,0-2-2 15,0 1-7-15,0-1-2 16,0-2-5-16,4 1-1 16,-4-1 1-16,0 1-1 15,0-2 6-15,2 1-6 16,-2 1 1-16,0 2-1 15,0 1 2-15,0 2-2 16,0 0 4 0,0-1-4-16,0-1 0 15,0-1 0-15,0 0 0 16,0-1 0-16,0-2 0 16,0-2 0-16,0 1-1 15,0-1 1-15,4 0 0 16,-4 1 1-16,0 1-1 0,2-1 1 15,-2 3 0-15,0 0-1 16,0 1 0-16,4 2 0 16,-4 1 0-16,2-1 1 15,-2 1-1-15,0-1 0 16,0-1 0-16,0 1 0 16,0-2 0-16,4-2 0 15,-4-1 0-15,0-1 0 16,7 0-1-16,-5-2 0 15,2 0-8-15,-2 1 8 0,2-1 0 16,-4 2 1-16,2 2 0 16,2-2 2-16,-2 1-2 15,-2 1 1-15,4 0 1 16,-4-1-2-16,2 2 0 16,-2-2 0-16,5 2 0 15,-3-2 1-15,-2 0-1 16,4-2 0-16,-4-2 1 15,0-2-1-15,2-1-2 16,2-2 2-16,-2 1 0 16,2 0-1-16,-4 1 2 0,2 0-1 15,-2 0 0 1,4 0 1-16,-2 1 3 0,-2-3-3 16,9 0-2-16,-9-1 2 15,2 0-1-15,-2 2 0 16,0 2 0-16,0 2 0 15,0 2 1-15,0-1 4 16,0-1-4-16,0-1-2 16,0-4 1-16,4-1 0 15,-4-5 0-15,2 0 0 16,-2-2 0-16,0 0 0 16,0 1 0-16,4-1 1 15,-2 2-1-15,-2 4 0 0,4-1 4 16,-2 5-4-16,-2-3 1 15,4 1 0-15,-4-5 0 16,0-3-1-16,0-4-17 16,0 0-23-16,0-17-173 15,-4-4-468-15,-4-4-668 0</inkml:trace>
  <inkml:trace contextRef="#ctx0" brushRef="#br0" timeOffset="1">13544 1851 224 0,'0'0'524'0,"0"0"-283"15,0 0-55-15,0 0-29 16,0 0-37-16,0 0-4 15,0 0-12-15,6-6-17 16,-4 5-9-16,-2 1-1 16,6-2-11-16,-2 2 19 0,1-1-1 15,-3 0 8-15,2-1-14 16,-2 1-8-16,2-1-2 16,2 1-16-16,0 0-13 15,-4-1-5-15,5 1-1 16,-1-1-7-16,0 1-2 15,0 0-4-15,0-2 3 16,5 1-8-16,-5 0 0 16,2 0-6-16,-2 0-1 15,9 1-8-15,-9 1 0 16,2 0 1-16,3-1 0 16,-3 1 5-16,2 0-5 15,-1-1 5-15,1 1-6 0,2 0 0 16,-1-2 1-1,1 2 0-15,0 0 1 0,1 0-1 16,-5 0 0-16,4 0-1 16,1 0 2-16,-1 0-2 15,5 0 2-15,-7 0-1 16,3 0 0-16,-1 0 0 16,-4 0-1-16,3 0 2 15,-3 0-1-15,2 0-1 16,1 0 1-16,-3 0 4 15,-2 0-4-15,-2 0-1 16,4 0 0-16,-3 0 1 16,1 0-1-16,-4 0 8 15,4 0-8-15,-2 0-1 16,4 0 1-16,-1 0-1 16,-1 0 1-16,0 0 0 15,-2 0 0-15,2 0 0 0,-6 0-5 16,2 0-4-16,-2 0-37 15,0 2-210-15,-2 0-416 0</inkml:trace>
  <inkml:trace contextRef="#ctx0" brushRef="#br0" timeOffset="2">14058 1848 676 0,'0'0'335'16,"0"0"-108"-16,0 0-88 15,0 0-55-15,0 0-50 16,0 0-17-16,0 0-12 16,-4 0-4-16,4 0-1 15,0 0 7-15,0 0 8 16,0 0-6-16,0 0 7 16,0 0 10-16,0 0 3 15,0 0 9-15,0 0-6 16,0 0 6-16,0 0 0 15,0 0-18-15,0 0-5 0,0 0-2 16,0 2 15-16,0 3 38 16,0 4 5-16,7 2 33 15,-1 2-2-15,-2 4-33 16,2 1 2-16,0 1-13 16,0 3-6-16,1 1 3 15,-1-3-6-15,0 3-4 16,0-1-7-16,1 0-5 15,-1 0-1-15,0 1-18 16,4 0 1-16,-4 2 8 16,3-1-2-16,-3 2 14 0,0-1-2 15,-2 2 2-15,5-2 14 32,-3 1-27-32,0-1 7 15,0 0-10-15,0 1 4 16,3-2-17-16,-7 0 0 15,8-2 7-15,-8 2-5 16,8-1-7-16,-3 1 1 16,-1-2 14-16,2 2-15 0,-2 0 5 15,0 0-4-15,1 2 5 16,-1-1-6-16,4 2 0 0,-8-3 8 16,9 2-9-16,-5-4 1 15,4 2 5-15,-2-1 3 16,-1-1-9-16,3 2 0 15,-2 0 2-15,-2 2 11 16,5-1-12-16,-3 0 0 16,2 1 12-16,1-2-12 15,-5 0 1-15,2-1 7 16,5-1-8-16,-3 1 0 16,-2-1 7-16,3 1-7 0,-3-2 0 15,2 2 5-15,3-1-4 16,-7-1 5-16,4-1-6 15,-2 0-1-15,-1-1 6 16,5-2-6 0,-6 0-1-16,4-1 0 15,-3-1 1-15,-1 1 0 16,2 1 0-16,-2-1 0 16,5 3 1-16,-1 1-1 15,-2 1 0-15,5-2 1 16,-3 0-1-16,-2 1 1 15,-2-3-1-15,1 0 0 16,3 1 0-16,-4-1 0 16,0 0 0-16,1 0 1 15,3 2-1-15,-4-1 1 16,2 1-1-16,3 1 6 0,-5 0-5 16,0-2-1-16,0 0 1 0,1 1-1 15,-1-2 9-15,0-2-8 16,-4-2 10-16,4-1-11 15,3 1 1-15,-3 0 0 16,0 1 1-16,0 2-1 16,0-1 15-16,3-1 5 15,-5-3-20-15,2-2 5 16,-4-2-5-16,2-1 0 16,-2-2 1-16,-2-1-1 15,4 0-1-15,-2-2-2 16,-2-1-7-16,0 0-48 15,0-15-118-15,-2-7-200 16,-8-6-482-16</inkml:trace>
  <inkml:trace contextRef="#ctx0" brushRef="#br0" timeOffset="3">13713 4350 628 0,'0'0'485'16,"0"0"-306"-16,0 0-48 15,0 0-41-15,0 0-2 16,0 0 7-16,0 0 23 15,9 0 11-15,-3 0 0 16,-2 0 2-16,4 0-4 16,2 0-14-16,3 0-27 15,-1 0-26-15,-1 0-13 16,3 0-6-16,-2 0-6 16,5 0-5-16,0 0 0 15,-5 0-9-15,-4 0-3 0,5 2-2 16,-1-2 5-16,-2 0 0 15,-1 0-7-15,1 0 5 16,-2 0-13-16,3 0 0 16,-1 0-6-16,2 1 11 15,-3 1-10-15,3 0 14 16,0 1-14-16,1 0 8 16,-1 1-7-16,-1-3 10 15,1 2-5-15,-2 0-6 16,3 0 6-16,-5 1-5 15,2-1 7-15,-4 0-8 16,3-1 0-16,-3 1 7 0,-2-1-7 16,-2-2 8-16,-2 0 3 15,4 0 9-15,-4 0 7 16,0 0-1-16,0 0-9 16,0 0 0-16,0 0-12 15,0 0 0-15,0 0-5 16,0 0 0-16,0 0 7 15,0 0-8-15,0 0 2 16,0 0-2-16,0 0 6 16,0 0-6-16,0-12-18 0,0-2-141 15,-4-13-304-15,4 0-184 16,0 4-448-16</inkml:trace>
  <inkml:trace contextRef="#ctx0" brushRef="#br0" timeOffset="4">14104 4381 150 0,'0'0'542'0,"0"0"-298"16,0 0-59-16,0 0-49 15,0 0-44-15,0 0-1 16,0 0 44-16,0-38 14 16,0 31 0-16,0 0-17 15,0-1-31-15,0 0-35 0,0 0 8 16,0-2-3-16,0 1-13 16,0 2-2-16,-2-4-14 15,-2 0-2-15,2 0-7 16,2 1-1-16,-7-2-9 15,7 1-3-15,-4 0-2 16,4 0-1-16,-2 1-1 16,-2 0-4-16,4 0 3 15,-2 1-8-15,-2-3 10 16,4 2-4-16,0-3 1 16,-2 2-4-16,-2 0-2 15,4-2-2-15,-2 0-6 16,-2 1 7-16,4 0-6 15,-7 1 15-15,7 1-7 0,-2-1 0 16,2 1 2-16,0-1-2 16,-4 0-9-16,4-1 2 15,-2 1-1-15,2-1 5 16,0 3-6-16,-4 1 1 16,4-3-1-16,0 3 0 15,-2-2 1-15,2 0 0 16,-4 0-1-16,2-1 1 15,2 1 0-15,0-1-1 16,0 0 0-16,-4-1 1 16,-1 3 0-16,5-3 0 15,-2 2 0-15,2 0 0 16,0 0-1-16,0 2 1 16,-4-1-1-16,4 1 0 15,0-2 0-15,0 2 1 16,0-4-1-16,-2 1 0 15,2-2 1-15,0 0-1 0,-4 1 0 16,4-1-1-16,0 1 1 16,0 1 1-16,0-2-1 15,0 3 0-15,-2-2 0 16,-2 2 1-16,4 2 0 16,0-4 0-16,0 2-1 15,0-3 0-15,0 1-1 16,-2-3 1-16,2 2 1 15,-4 0-1-15,4 1-1 16,-2 2 1-16,2-1 0 0,-5 1 1 16,5 0-1-1,-2-2 0-15,2 1 0 0,-4-1 0 16,2 1 0-16,2-3-1 16,-4 0 1-16,2-1 0 15,-2-1-1-15,2 1 1 16,2 1-1-16,0 2 0 15,0-1 1-15,-4 1 0 16,4 1 0-16,0 1-1 16,0 0 1-16,0-1 0 15,0 0 0-15,0-4 0 16,0 3-1-16,-2-2 0 16,2 1 1-16,0-1 0 15,0 3 0-15,-5-2 0 16,5 3 0-16,0 0 0 0,-2-1 1 15,2 1-1-15,0 0 0 16,-4-1 0-16,2 1 0 16,2-1 1-16,0 0-1 15,-4 1 0-15,4-2 0 16,0 2 0-16,0-4-1 16,0 3 0-16,-2 0 1 15,2-1 0-15,0 3-1 16,0-1 0-16,-4 1 1 15,4 1 0-15,0-1 0 32,0 2 0-32,0 0 0 0,-2-2 0 15,2 1 0-15,0 0 0 16,-4-3 0-16,4-2 1 16,0-1 0-16,-2-2-1 15,2 2 1-15,0-1-1 16,0 3 0-16,0 0 0 15,0 3 0-15,0 1 0 16,0-1 0-16,0 3 0 16,0 1 0-16,0-1 0 15,0 2 0-15,0-2 0 16,0-1 1-16,0 1-1 16,0-4 0-16,0 4 0 15,0-1 0-15,0 0 0 0,0-2 1 16,0-1-1-16,0 0 1 15,0 2-1-15,0-1 0 16,0 4 0-16,0 0 1 16,0 4 0-16,0 0-1 0,0 1 0 15,0 0 0-15,0 0 0 16,0 0 1-16,0 0 0 16,0 0-1-16,0 0 0 15,0 0 0-15,0 0 0 16,0 0 0-16,0 0-1 15,0 0 1-15,0 0-1 16,0 0 1-16,0 0 0 16,0 0 0-16,0 0 0 15,0 0 0-15,0 0-1 16,0 0 1-16,0 0-6 16,0 0-7-16,0 0 4 15,0 0 3-15,0 1 6 16,0 3 1-16,0 2 6 0,0 1-6 15,2 0 0-15,2 1 1 16,-2 2-2-16,2-1 1 16,-2 1 0-16,2 1 6 15,2 2-6-15,-4 1 0 16,3 0-1-16,1 0 0 16,0 2 0-16,-4-1 1 15,2 1-1-15,2 0 6 16,1 0-5-16,-1 0-1 15,-4 2 0-15,4 0 0 0,4-1 0 16,-3 0 0 0,-3 1 0-16,4-6 0 0,-2 5 0 15,0-3 1-15,-2 1 0 16,3 1 0-16,-1-1 5 16,0 3-5-16,0-2 0 15,0 2-1-15,3 1 0 0,-3-1-1 16,0 1 1-16,0-1 0 15,3 0 2-15,-3 2-2 16,0 0 7-16,0-2-6 16,0 2 0-16,1-2-1 15,-1-1 0-15,2-1 1 16,-4 1-2-16,5-3 1 16,-3 1 0-16,0-1 0 15,4 0-1-15,-4 2 1 0,1 0 0 16,3 0 0-16,-2 1 0 15,3 2 0-15,-3-1 0 16,-2-1 1-16,0-1-1 16,5-1 1-16,-5-1-1 15,0-2 0-15,2 2 0 16,1-1 0-16,-3-1 0 16,-4 2 0-16,8 0 0 15,-4 0 1-15,1 1 0 16,1-1 0-16,-2-1 5 15,0 2-3-15,5-1-3 16,-3 0 6-16,-2-1-4 0,0 1 5 16,2 0-7-16,-1-1 1 15,-1 0-1-15,0-1 0 16,-4-1 2-16,9 1-2 16,-9 0 1-16,4-1 0 15,-2 0-1-15,2-2 0 16,0 1 0-16,-4 0 1 15,3 1 0-15,1 4 0 16,0 0-1-16,0 2 8 16,0-2 4-16,1 1-11 15,-1-1 0-15,0-2 0 16,0 0 0-16,-2-2 5 0,-2 1-6 16,5-3 1-16,-3 2-1 15,2-1 1-15,0 0 0 16,-4 2-1-16,4-1 0 15,1 3 1-15,-1 2 0 16,4-3 27-16,-4 3-19 16,0-4-3-16,1 2-6 15,-1-3 1-15,-2-1-1 16,2 0 5-16,-4-2-4 16,4 0-2-16,-1 1 2 15,-3-2-1-15,4 2 0 16,-2-1 0-16,2 1 0 0,-4 1 1 15,2-2-1 1,3-1 1-16,-5-2 1 0,2-3-1 16,-2-1-1-16,-2 1 1 15,0-1 0-15,4 2 1 16,-4 0 5-16,2 2 4 16,2 1-10-16,-2-2 9 15,2 1-9-15,1-3 0 16,-5-1-1-16,0 1 0 15,0-2 6-15,2 2-4 16,-2-2 6-16,0 1-7 16,0 2 6-1,4 0 2 1,-2 0 11-16,2-2-1 0,-4 2-7 16,2-3-1-16,-2 2-4 15,0-2 2-15,0 0-7 16,0 0 22-16,0 0 0 15,0 0-2-15,0 0-2 16,0 0-1-16,0 0-5 16,0 0-1-16,0 0 2 15,4 0-6-15,-2 0-9 16,2 0 8-16,9 0-8 16,-5-2 1-16,2 2-1 0,3 0 0 15,-1 0 6 1,1 0-5-16,-3-1-1 0,2 1 0 15,1 0 0-15,-5 0-1 16,-2 0-4-16,0 0 5 16,1 0 0-16,-3 0 5 15,2 0-5-15,0 0 0 16,0 0 0-16,5 0-1 16,1 0 1-16,0-2 0 15,1 1 0-15,-1 1 0 16,-3 0 0-16,1 0 0 15,2 0 1-15,-1 0-1 16,-3 0 0-16,4 0 0 16,1 0 0-16,-1 0-1 15,5 0 2-15,-3 0-1 0,3 0 0 16,-1 0 0-16,-1 0-1 16,-3 0 1-16,-2 0 0 15,3 0 0-15,-5 0-1 16,2 0 2-16,1 0-1 15,-5 0 0-15,-4 0 0 16,2 0 0-16,-4 0 0 16,0 0 0-16,2 0 0 15,2 0-1-15,-4 0 1 16,2 0-1-16,3 0 1 16,-3 0-1-16,2 0 2 15,-2 0-1-15,2 0 0 16,2 0 0-16,-4 0-1 0,4 0 0 15,-1 0 1 1,-3 0-9-16,-2 0-9 0,0 0-7 16,4 0-22-16,-4 0-55 15,2-2-40-15,-2-10-33 16,0 0-182-16,0-2-390 0</inkml:trace>
  <inkml:trace contextRef="#ctx0" brushRef="#br0" timeOffset="5">14838 3941 225 0,'0'0'378'0,"0"0"-154"16,0 0-87-16,0 0-62 15,0 0-8-15,0 0 31 16,0 0 28-16,-2-28 35 16,2 21-9-16,0 0-27 15,0-2-1-15,0-1-27 16,0-1-30-16,0-2-9 16,0-1-13-16,0-1-19 0,0-2 2 15,0 0 4-15,0 0 1 16,0-2-1-16,-4 3 2 15,4-1-6-15,-2 0-1 16,2 0-3-16,-5 0-3 16,5 0-5-16,-2 2-1 15,-2-1 7-15,4 0 3 16,-2-1-7-16,-2 0-2 16,4 1 1-16,-2-3-7 15,-2 2-4-15,2-1 5 16,-2 1-5-16,4-2 11 15,-2 0 4-15,-5-1-7 16,7 2-4-16,-4 0 11 0,4-1-8 16,-2 1-12-16,-2-1 10 15,4 1-11-15,0-3 1 16,0 0 5-16,0-1-4 16,0 0-1-16,0 1 6 15,0 3-7-15,0 1 0 16,0 1 1-16,0 2 1 15,0-1-1-15,0 1-1 16,0-1 1-16,0 0-1 16,0-3 1-16,-2 3 4 0,2-2-4 15,0 2 0-15,0-2 0 16,0 0-1-16,0 1 2 16,0-1-1-16,0-1-1 15,0 0 8-15,-4-4-8 16,4 0 1-16,0 0-1 15,-2-1 0-15,2 1 5 16,0 3-5-16,-4 1 0 16,4-2-1-16,0 0 1 15,0 1 0-15,0 0 1 16,0-2 0-16,0 0-1 0,0-1 0 16,0-2-1-16,0 0 1 15,0-1 0-15,0-2 0 16,0 2 0-16,0-1 0 15,0 2 1-15,0 0-1 0,0 2 1 16,0-1-1-16,0-1 1 16,0 2-1-16,0-2 0 15,0 1 0-15,0-1 0 16,0 0-1-16,0 0 1 16,0 1 0-16,0 0 0 15,0 2 0-15,0-2 0 16,0 1-1-16,0 0 2 15,0 1-2-15,0-2 1 16,0 1-1-16,0 2 1 16,0 0 0-16,0 3 0 0,0 2-1 15,0 1 1 1,0-1 0-16,0 1 0 0,0-4 0 16,0 1 0-16,0-1-1 15,0 1 1-15,0 1-1 16,0 4 1-16,0 1 0 15,0 4-2-15,0 1 2 16,0 2 0-16,0 1 1 16,0 1-1-16,0 2 0 15,0 0 0-15,0 0-2 16,0 0 2-16,0 0-1 16,0 0 1-16,0-1 0 0,0 1 0 15,0 0 0 1,0-2 0-16,0 1-1 0,0 0-1 15,0-1 2-15,-2 2 0 16,2 0-2-16,0 0-7 16,0 0-9-16,0 0-9 15,0 0 13-15,0 0-3 16,0 0 11-16,0 0-3 16,0 0 3-16,0 0-4 15,0 0 2-15,0 0-5 16,0 0 1-16,0 0 6 15,8 0 5-15,4 0 1 16,5 0 1-16,-3 0 4 0,5 0-4 16,1 0-1-16,-5-1 1 15,1 1-1-15,-3 0 1 16,-1 0-1-16,-6 0 0 16,7 0 0-16,-5 1 1 15,2 1 0-15,-3-1-1 16,3 0 0-16,-2-1 1 15,-2 2-1-15,7-2 0 16,-3 1 1-16,-2-1-1 16,5 2 0-16,-3-2 0 15,3 0 1-15,-1 2-1 16,7-2 0-16,-3 0 1 16,-1 0-1-16,1 0 1 0,1 0 0 15,-5 0-2 1,-4-4 2-16,3 3-1 15,-5-1 0-15,-4 1 0 16,2 1 0-16,-4 0 0 16,2 0-1-16,-2 0 1 15,0 0 0-15,0 0-1 16,0 0 1-16,4 0 0 16,-4 0 0-16,0 0 0 15,0 0 0-15,0 0 0 16,0 0 0-16,0 0 1 15,0 0-1-15,0 0-1 16,0 0-16-16,0 0 8 16,0 3 9-16,0 3-8 15,2 1 8-15,-2 1 6 0,0 2-5 16,0 1 1-16,5 2 4 16,-5-1-6-16,2 1 1 15,-2 0 1-15,6 0-1 16,-2 0 0-16,-4 0 1 15,2-1-2-15,-2 3 1 16,4 1 1-16,-4 2-2 16,2 2 1-16,-2-1 5 15,0 0-4-15,0 1-2 16,0-2 2-16,0 0 5 0,0 2-4 16,0-1 3-16,0-1-6 15,0 2 1-15,0-1 0 16,0 1 11-16,0 1-5 15,0-1 1-15,0 0-2 16,0-2 1-16,0 1 1 16,0-1-1-16,0 0-1 15,0 2 4-15,0-2 4 16,0 2-13-16,0 0 1 16,4 1-1-16,-4 0 7 15,0 2-7-15,0 0 0 0,0 0 6 16,0 4-6-1,0 0-1-15,0-1 1 0,4 1 35 16,-1 0-25-16,-3-1-9 16,0-2 4-16,4-3 1 15,-4 1-7-15,2-3 0 16,-2 1 1-16,0-1-1 16,0 1 1-16,0 0 5 15,0-2-6-15,4 2 0 16,-4-2 1-16,0 2 0 15,0 0 7-15,0 1-8 16,0 1-1-16,0 0 1 16,0-1 0-16,0-1 0 0,0-1 0 15,0 0 0-15,0-2 0 16,0-1 0-16,0-2 1 16,0-1-1-16,0 3 1 15,0 0-1-15,0 4 0 16,0 1 1-16,0-1 0 0,0 2-1 15,0-2 0-15,0-1 5 16,0-3-5-16,0-1-2 16,0-2 2-16,0-3 0 15,0 0 0-15,0 0 0 16,0 1 0-16,0 2 5 16,0 2-4-16,0 3-1 15,0 1 1-15,0-2-1 16,0 1 0-16,0-1 0 0,0 1 1 15,0 1-1 1,0-1 8-16,0-1-8 0,0-2 0 16,0-2 0-16,0 1 0 15,0-4 6-15,0 2-5 16,0-1 0-16,0 1 1 16,0-2-1-1,0 1 1 1,0 1 3-16,0 1-4 0,0-2-1 0,0 2 0 15,0-2 1-15,0 0-1 16,0 0 0-16,0-1 1 16,0 0 0-16,0-1 5 15,0 1-6 1,0-2 5-16,0 0-4 16,0 1-1-16,0 0 1 0,0-1-1 15,0 2 6-15,0-1-6 16,0 2 0-16,0 0 1 15,0-1-1-15,0 1 1 16,0-1 0-16,0 0 1 16,0 0-2-16,0 2 1 15,0 1 0-15,0 1 0 16,0 2 1-16,0-3 40 16,0-1-33-16,0-2-8 15,0-2 0-15,0 2 0 16,0-3 5-16,0 2-6 0,0-3 0 15,0-1 0 1,0 1 0-16,0-2 1 0,0 1-1 16,0 1 1-16,0 1 4 15,0 0-4-15,0 2-1 16,0-1 1-16,0 2 0 16,0-3 1-16,0 2-2 15,0-1 7-15,0 1-6 16,0 1-2-16,0-3 2 15,0 0 0-15,0-2-1 16,0-1 0-16,0 1 1 16,0-4 1-16,0 2 3 15,0-1-4-15,0-1-1 16,0 0 1-16,0 2 0 16,0 0-1-16,0 1 8 0,0 0-1 15,0 3-6-15,0-2 0 16,0-1 0-16,0-1 5 15,0 3-6-15,0-4 1 16,0 1 5-16,0 1 6 16,0-1 2-16,0 2 6 15,0 1 1-15,0 0-1 16,0-1-2-16,0 0-12 16,0-3 3-16,0-2-8 15,0 0 4-15,0 0-4 16,0 0-2-16,0 0-7 15,0 0-172-15,0-4-194 0,0-3-569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16:44:08.400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17188 1008 977 0,'0'0'309'15,"0"0"-66"-15,0 0-95 0,0 0-73 16,0 0-56-16,0 0-19 16,0 0 0-16,0 0 8 15,0 2 36-15,0 5 56 16,0 2 27-16,0-1-24 15,0 3-11-15,0 1-27 16,0 0-5-16,0 4-17 16,2 2 2-16,-2 2-15 15,4 2-4-15,-2 3-8 16,-2 0 7-16,0 0 2 16,5 2-3-16,-5 0-3 15,0 1 3-15,0 0-8 16,0-2-1-16,0 2-3 15,0 0-11-15,0-1 8 0,0 1-7 16,0 0-1-16,2 1 7 16,-2-2-2-16,0-1 0 15,4 0 1-15,-4 1 5 16,0 1-10-16,0 1 8 16,0 3 32-16,0 1 3 15,0 1-21-15,0-1-1 16,0 0-3-16,0-2-2 15,0-1-2-15,0-2-4 16,0-1 3-16,0-3-1 16,0 1-4-16,0 0 1 15,0 3-4-15,0 0-5 16,0 2 4-16,0-1-5 0,0 1 0 16,0 1 7-16,0 0-8 15,0 0 11-15,0 2-9 16,0-2-2-16,0 0 0 15,0 1 12-15,0-1 0 16,0 0 0-16,0 2-1 16,0-1-10-16,0 0 8 15,0-2-3-15,0 1 0 16,2-1-5-16,-2 0 7 16,4 0-8-16,-2 2 1 15,2-1 1-15,-2-1-1 16,2 2 5-16,-2 0-5 15,-2 1 1-15,5-1 4 16,-3 2-5-16,-2 0 5 16,4 2-5-16,-4-3 8 0,0 2-8 15,2-2 13-15,-2-2-4 16,4-1-1-16,-2-3-9 16,4 0 6-16,-2 0-5 15,0 0-1-15,3 1 1 16,-5 2-1-16,2-1 8 15,-4 5-8-15,2-4 0 16,2 2 0-16,-4-1 1 16,0 1-1-16,2-4 1 15,-2 1 0-15,4-3-1 16,-2-1-5-16,2 2 5 16,-1 0 0-16,-3 0 1 15,6 1 5-15,-2 0-5 0,-2-1-1 16,2 1 1-16,-2-1 0 15,2 0 0-15,-4-2 0 16,2 0 0-16,-2 1 0 16,4-2 0-16,-1 1 7 15,-3 1-3-15,0 5-4 16,4 0 4-16,-4 1-5 16,0 1 1-16,0-2-1 15,0-3 1-15,0-5 0 16,2-4 0-16,-2-3-1 15,4-3 0-15,-2-2 1 16,2 0-1-16,-4-1 0 0,0 0 1 16,0-4-1-1,0-1-1-15,0-5-56 0,0 0-124 16,0-17-187-16,0-5-393 16,-6-4-690-16</inkml:trace>
  <inkml:trace contextRef="#ctx0" brushRef="#br0" timeOffset="1">17190 1009 508 0,'0'0'361'16,"0"0"-148"-16,0 0-76 0,0 0-24 16,0 0-13-16,0 0-8 15,0 0 2-15,-2-3-19 16,2 3-18-16,0 0 7 15,0 0-14-15,0 0 1 16,0 0 21-16,2 0 30 16,4 0-22-16,5 0-20 15,1 0-17-15,-4 0 0 16,5 0-4-16,-1 0-5 16,3-1-2-16,-3-1 4 0,0 1 3 15,-3-1 5 1,1 2-7-16,-2-1-14 0,3 1-5 15,1 0-7-15,-2 0-3 16,3 0-7-16,-1 0 8 16,7 0-3-16,-5 0 0 15,-1 0-4-15,3 0 5 16,-3 0-6-16,-1 0 0 16,-2 0 0-16,3 0-1 15,-5 0 0-15,4 0 0 16,1 0 1-16,-3 0 0 15,1 0 5-15,-3 0-4 16,2 0-1-16,-2 0 5 16,3 0-5-16,-3 0-1 15,2 0 0-15,-1 0 2 16,1 0-2-16,-2 0 3 16,0 0-2-16,-1 0 0 0,-1 0 1 15,-4 0-1-15,2 0 1 16,-2 0-2-16,4 0 1 15,1 0-1-15,-1 0 1 16,0 0 0-16,0 0 5 16,0 0-5-16,-2 0 8 15,-1 0 3-15,1 0 6 0,-4 0-5 16,0 0 5-16,0 0-11 16,0 0-7-16,0 0 0 15,0 0-134-15,-4 0-480 16,-5 0-1062-16</inkml:trace>
  <inkml:trace contextRef="#ctx0" brushRef="#br0" timeOffset="2">17761 985 386 0,'0'0'377'0,"0"0"-79"15,0 0-81-15,0 0-40 0,0 0-17 16,0 0-31-16,0 0-15 15,-2 0-24-15,2 0-35 16,0 0 5-16,0 0-11 16,0 0-1-16,0 4 66 15,0 3-6-15,0 2-32 16,0 2 9-16,0 3-23 16,0 0-17-16,0 4-11 15,0-2-9-15,0 1-7 16,0 1 9-16,0 2 22 15,2 0-28-15,-2-1 2 16,4 1-4-16,-2 1-2 16,-2 0-1-16,4 2-1 15,-4 1 4-15,0 0-5 0,2 3-1 16,-2 0-5-16,0 1 1 16,0 1-8-16,0 2 8 15,0 0-2-15,0 1-1 16,0 0 17-16,-2-1 6 15,-2 0 3-15,4-2-22 16,-2-3 4-16,2-2-13 16,0 0 7-1,0-1-7-15,0-4-1 16,0 3 0-16,0-1 2 16,0 1 7-16,0 5-8 15,0 3 0-15,0 1 0 0,0 1 10 16,-4-1-10-1,4 0 0-15,0-1-1 0,0-3 1 16,0 0 0-16,0-2-1 16,0-2 1-16,0 1 0 15,0-1 0-15,0 1 1 16,0 4 7-16,0-2-9 16,0 4 0-16,4 0-1 15,-2-4 7-15,2 1-12 16,-2-3 6-16,2-2 0 15,-4-3 1-15,2-4-1 16,2-2-1-16,-1 1 1 16,1 1-1-16,-2 3 2 0,2 2-1 15,-2 3 0-15,2 5 0 16,-4 0 1-16,2 1 1 16,-2 0-2-16,4-1 1 15,0-2-1-15,-2-1-2 16,3-1 2-16,-5-3 0 15,2 0 0-15,2-1 0 16,-4 0 1-16,6-1-1 16,-4 1 1-16,-2 2 0 15,4 2 10-15,-4 2-10 0,0-1 9 16,2 2-2-16,-2 0-8 16,4-1 1-16,-4 1-1 15,0-1 6-15,2-2-6 16,-2-2 1-16,0 0 1 15,5-4 5-15,-5-1-1 16,2 0-5-16,-2-2 8 16,0-1-7-16,4 1 7 15,-4-1-8-15,0 2-1 16,0-2 1-16,0 5 21 16,0-2-16-16,0 2 0 15,2-1-5-15,-2 1-1 16,0 1 0-16,0 2 2 0,4-4-1 15,-4 0 0-15,0-2 1 16,2-1-2-16,2 4 1 16,-4 0 0-16,2 4 0 15,-2 2 17-15,0 1-5 16,4-2-5-16,-4-4-7 16,0-1 18-16,0-3-18 15,0-6 5-15,0-2-6 16,0-4 1-16,0-1-1 15,0-3 0-15,0 1 0 16,0 1 0-16,2-1-1 16,-2 2-36-16,0-1-62 0,5 3-71 15,-5-2-89-15,2-3-115 16,-2 0-271-16,4-10-453 0</inkml:trace>
  <inkml:trace contextRef="#ctx0" brushRef="#br0" timeOffset="3">17887 3753 481 0,'0'0'527'15,"0"0"-311"-15,0 0-34 16,0 0-34-16,0 0-59 15,0 0-29-15,0 0-2 16,0 0 29-16,0 0 8 16,0 0 4-16,0 0-3 15,0 0-25-15,0 0 3 16,0 0-3-16,0 0 0 16,0 0-4-16,0 0-14 0,0 0-13 15,0 6-14 1,0 2 6-16,2 4 13 15,2 2-6-15,-2 1-6 0,-2 1-5 16,4 1-9-16,-4-2-4 16,0-2-4-16,0 0 4 15,0-3-3-15,0-1-3 16,4-1 0-16,-4-4-8 16,0 0 5-16,0-2-5 31,0 0 0-31,0 0 0 15,0-1 2-15,0 0-2 0,0 1 8 16,2 0-9-16,-2-1 1 16,0-1 1-16,0 1 4 15,0 0-5-15,0 1 0 16,0-1 8-16,0 1-3 16,0-2 6-16,5 1-3 15,-5-1 3-15,2 0-5 16,2 0 2-16,-2 0 2 15,4 0 19-15,0 0-6 16,7 0-8-16,-1 0 2 16,-2 0-12-16,5 0-5 0,-3 0 0 15,3 0 0-15,-3 0 0 16,0 0 0-16,3 0-1 16,4 0 1-16,7-1 7 15,1-2-7-15,2-1-1 16,-4 1 1-16,0 0 0 15,-9 2-1-15,-3 1 0 16,-1 0-1-16,-6 0 1 16,-4 0 0-16,3 0 0 15,-3 0 0-15,2 0 1 16,-2 0-1-16,8 0 0 16,1-2 1-16,3-1 1 15,5 1-1-15,3-1-1 16,-1 0 1-16,0 2-1 15,-3-1 0-15,-9 2 0 0,1 0-1 16,-4-1 1-16,-4 1 0 16,2 0 6-16,3-1-5 15,-1-3 0-15,0 2-1 16,6-1 1-16,5-1 0 16,-3-1-1-16,5 3 0 15,0-1 0-15,-1 0 0 16,-1 0 0-16,-1 2 0 15,-8 1 0-15,5-2 0 16,-3 1 1-16,-4-1 0 16,3 1-1-16,1-2 0 15,-4 1 0-15,5 1 0 0,-5 0 1 16,2 0-1 0,-2 1 0-16,0 0 0 0,1 0 0 15,-1 0 0-15,0-2-1 0,0 2 1 16,0 0 0-16,1-2 0 15,3 2 0-15,2-1 0 16,-1 0 0-16,-3-1 0 16,2-1 0-16,-3 2 0 15,-1 0 0-15,0 1 0 16,-6 0 0-16,2 0 0 16,2 0 0-16,-4-2 0 15,2 2 0-15,2-1 0 16,3 1-1-16,-5-2 1 15,2 2-1-15,-2 0 1 16,2 0-6-16,-2 0 6 0,2-1 0 16,-2 1 1-1,2-1-1-15,0-2 0 0,5 2 0 16,-3-2 0-16,0 1-1 16,0 1-4-16,-2 0 5 15,-1-1 0-15,-3 2 0 16,0 0-1-16,0 0 1 15,0 0-1-15,0 0 1 16,0 0 0-16,4 0-6 16,-4 0 4-16,2 0 1 15,2 0 0-15,-2 0 1 16,2 0-1-16,-4 0 1 0,0 0 0 16,0 0-1-16,0 0 1 15,0 0 0-15,2 0-6 16,-2 0 5-16,0 0-5 15,4 0 6-15,-2 0-1 16,-2 0 0-16,7 0 0 16,-3 0 0-16,-2 0-9 15,2 0 1-15,-4 0 0 16,2 2 0-16,-2 0 8 16,4 3-8-16,-4 0 8 15,0 1 0-15,2-1-5 16,2 1 5-16,0-2 1 15,-4 2 0-15,2-2-1 0,3-1 0 16,-5 1 0-16,2 1 0 16,2-1 0-16,-4 2 1 15,2-1-1-15,2 2 0 16,-4 0-1-16,2 0-4 16,-2-1-1-16,4 1-2 15,-4-2 8-15,2 2-5 16,-2 0 6-16,0 2-1 15,4 1 0-15,-4 0 0 0,0 0-4 16,0-2 5 0,0 1 0-16,0-1 0 0,2 0 0 15,-2 1-1-15,5 1 2 16,-5 0-1-16,2 0 0 16,-2 0 0-16,0 1 0 15,0 2 0-15,0 0 0 16,4 0 0-16,-4 1 0 15,0 2 1-15,0-2-2 16,0 0 1-16,0 0 0 16,0 1 1-16,0-3-1 15,0 2-1-15,0-1 1 0,0 0 0 16,0 1 1 0,0 0-1-16,0 1 0 0,0 1 0 15,0-1 0-15,0 4 0 16,0-1 1-16,0 2-1 15,0-2 0-15,0 1 0 16,0-1 5-16,0-4-5 16,0 0 0-16,0-3 0 15,0-2 1-15,0 0-1 32,0-2 0-32,0-1 0 15,0 0 0-15,0-1 2 0,0-1-2 16,0-3 1-16,0 1-1 15,0 0 0-15,-4-2 1 16,4 2 0-16,0-2 0 16,0 0 11-16,0 0 0 15,-2 0-1-15,2 1 1 16,0-1-6-16,0 0 2 16,0 0-8-16,0 0 0 15,0 0 2-15,0 0-1 16,0 0 2-16,0 0 7 15,0 0 4-15,0 0 2 16,0 0 11-16,0 0-7 16,0 0-4-16,0 0-2 0,0 0-8 15,0 0-5-15,0 0-1 16,0 0 1-16,0 0 0 16,0 0 0-16,0 0 0 15,0 0 8-15,0 0-9 16,0 0 1-16,-5 0 1 15,5 0 4-15,-2 0-6 16,-2 0-1-16,2 0 1 16,-2 0-1-16,2 0 0 15,2 0 1-15,-4 0 0 16,-2 0 0-16,4-1 0 16,-5-1 0-16,-1 0 0 0,6 1 1 15,-4 0-1-15,0 0 0 16,-1-1 1-16,1 1-1 15,0 1 0-15,-4-1 1 16,4 1-1-16,-3-2 0 16,3 2 0-16,-4 0 0 15,1 0 0-15,-1 0 0 16,-2 0-1-16,-1 0-6 16,1 0 7-16,-5 2 0 15,3 2 0-15,-3 1 1 16,1-1 0-16,1 1-1 15,-1-1 0-15,1-1 2 0,3-1-1 0,-5-2 5 16,5 0-6-16,-5 0 0 16,3 0 0-16,-5 0 0 15,1 0 1-15,-3 0-1 16,3 0 0-16,-3 0 1 16,2 0-1-16,1 0 0 15,-5 0 1-15,6 0-1 16,-1 0 0-16,3 2-1 15,-1-2 1-15,-1 1 0 16,5 1 2-16,-3-1-1 0,3-1-1 16,-5 1-4-16,5 1 4 15,-2-2 6-15,-3 1-5 16,-2-1-1-16,1 2 0 16,5-2 1-16,-5 0-1 15,1 0 0-15,1 0 0 16,1 0 0-16,-1 0-9 15,1 0 9-15,-1 0-1 16,-1 0-1-16,-1 0 1 16,-1 0 1-16,0 0 1 15,1 0-1-15,1 0-2 16,-1 0 2-16,3 0 0 0,-1 0 0 16,3 0 2-16,1 0-2 15,6 0 0-15,-3 0-6 16,1 0 6-16,2 0 0 15,0 0-1-15,-1 0 0 16,-1-2 1-16,-2 2 0 16,2 0 0-16,-3 0 8 15,-1 0-8-15,-1 0-1 16,3 0-5-16,-2 0 6 16,3 0 0-16,-3 0 2 15,2 0-1-15,1 0-1 16,-3 0 0-16,6 0 4 15,-5 0-4-15,5 0 0 16,0 0-4-16,2 0 4 16,-2 0 7-1,0 0-7-15,-1 0-1 16,-1 0 1-16,-2 0-1 16,-3 0 0-16,1 0 0 15,0 0 0-15,-5 0 0 0,5 0-8 16,-1 0 16-1,1 0-13-15,4 0 12 0,1 0-4 16,1 0-2-16,2 0 0 16,2 0 5-16,2 0-5 15,-4 0 0-15,-2 0 0 16,4 0 0-16,-7 0-1 16,1 0 0-16,2 0-1 15,-5 0 2-15,5 0-2 0,-2 0 1 16,2 0 1-16,0 0-2 15,-1 0 2-15,3 0 0 16,-2 0-1-16,4 0 1 16,-2 0-1-16,2 0 1 15,-2 0-7-15,2 0 6 16,-3 0 1-16,3 0 0 16,-6 0-4-16,8 0 4 15,-2 0 1-15,2 0 4 16,-4 0-5-16,2 0-5 15,-2 0 5-15,2 0 1 16,-3 0-1-16,3 0 0 0,2 0 0 16,-4 0 0-16,4 0 0 15,0 0 0 1,0 0 5-16,0 0-5 0,0 0 0 16,0 0 0-16,0 0 0 15,0 0 1-15,0 0-1 16,0 0 0-16,0 0-5 15,0 0 5-15,0 0 2 16,-2 0-2-16,-2-1 0 16,2-8 0-16,-4-1 1 15,0-5 0-15,1-3-1 16,3 1-1-16,-4-6 0 16,2 1-16-16,2-3-34 15,-4-11-107-15,6 8-218 16,0 1-760-16</inkml:trace>
  <inkml:trace contextRef="#ctx0" brushRef="#br0" timeOffset="4">22534 1942 121 0,'0'0'410'0,"0"0"-71"16,0 0-113-16,0 0-83 15,0 0-21-15,0 0-24 16,0 0 10-16,0 0-16 16,0 0-14-16,0 0-10 15,0 0 0-15,0 0 28 16,0 2-23-16,4 4 5 0,-4 1-13 16,2 1-5-16,-2 4-13 15,4-2-4-15,-2 2-6 16,-2-1 8-16,4 2-4 15,-2 0-6-15,-2 0 2 16,4 1-8-16,-4 0 6 16,2 0-11-16,-2 0-1 15,5 2-6-15,-3-2-2 16,-2 0 0-16,4 0 4 16,-4 0-1-16,2 2-11 15,2-2 2-15,-2-2-3 16,-2 2 3-16,4-1-8 15,-2 0 0-15,2-1 5 0,-4 1-6 16,2 1 8 0,-2 1 0-16,5 0 1 0,-5 1-3 15,0-1 0-15,2 1-4 16,-2 1 5-16,4 0-6 16,-4 1-1-16,2 1 0 15,2 1 12-15,0-1 12 16,-4-2-18-16,2-2-5 15,-2-1 0-15,4 3 0 16,-2-1 23-16,-2 1-5 16,5 1-17-16,-3 2 7 15,-2 1 13-15,4 2-5 16,-2-3-10-16,-2 2 1 0,4-2 1 16,-2-2-9-16,-2 2 1 15,4-2 5-15,-2 1 4 16,-2 0-9-16,4 1 0 15,-2 0 5 1,-2-1-4-16,5 1 6 16,-5-2-7-16,2 1 10 0,2-1 6 15,-4 0-17-15,2 1 12 16,2-1-5-16,-2-1-7 16,2 1 0-16,-2-2 6 15,2 2-5-15,-4 1-1 16,2 1 1-16,-2 1 4 15,5 0-5-15,-5-1 0 16,2 3 0-16,-2-1 1 16,0 0-1-16,4-1 1 15,-2 1-1-15,-2-1 0 16,4 0 1-16,-2-1-1 0,-2-1 0 16,0 0 1-16,0-1 10 15,4 2-11-15,-4 0 1 16,0 2 9-16,0 1-2 15,4 2-7-15,-4-2-1 16,0 1 0-16,0 0 1 16,2 0 5-16,-2 0-6 15,0 0 1-15,0-2-1 16,0 1 1-16,0-2 17 16,0 2-18-16,0-1 6 15,5 2 3-15,-5 0-3 16,2 1-6-16,2 2 0 0,-4 2 3 15,2 1-1-15,-2 0 5 16,4 3-7-16,-4-1 6 16,0-1-6-16,2-1 0 15,-2-3 0-15,4-2 2 16,-2-4-1-16,2-2 0 16,-2-4-1-16,3-2 1 15,-3-2 0-15,2-3 0 16,-4 0 0-16,2-3 0 15,2 1 0-15,-4-3-1 16,2 3-1-16,-2-4 0 16,4 1-32-16,-4-1-97 15,0-2-135-15,2-5-256 0,-2-7-306 0</inkml:trace>
  <inkml:trace contextRef="#ctx0" brushRef="#br0" timeOffset="5">22583 1954 225 0,'0'0'251'16,"0"0"-36"-16,0 0-50 15,0 0-32-15,0 0-29 16,0 0-33-16,0 0 13 0,0-1-15 16,0 1 17-16,0 0 24 15,0 0-18-15,0 0-16 16,0 0-8-16,0 0-18 15,0 0-6-15,0 0-2 16,0 0 4-16,0 0 3 16,0 0-6-16,0 0-1 15,0 0-11-15,0 0-10 16,0 0-4-16,0 0-5 16,0-2-4-16,0 1-8 15,6-3 11-15,5 0 0 16,-1 0-1-16,-2 2-1 0,3-1 0 15,-3 0 5 1,-2 0-3-16,0 1 2 0,1-2-3 16,-3 2 1-16,-2 0-5 15,2 2 4-15,-2-1 0 16,4-1-4-16,0 0 3 16,1 0 0-16,-1 0 4 15,4-1-7-15,-4 0 0 16,5 2 0-16,-3-2 8 15,2 0 2-15,-1 0-3 16,1 0 6-16,2 1-8 16,-3-2-2-16,1 2-2 15,-4-1 1-15,4 0-8 16,-3 2 8-16,-1-2-8 16,0 2 0-16,0-1 2 0,3 1 4 15,-3-2-5-15,6-1 6 16,1 1-1-16,-1-2-6 15,4 1 6-15,1-2-5 16,-2 1 6-16,1 1-5 16,-4 1 8-16,-3 0-8 15,-3 2 5-15,2 1-1 16,-6-1 0-16,9 1-5 16,-5 0 8-16,2-2 2 15,4 0-4-15,1 0 6 16,3-2-2-16,-3 3-1 15,3-1-2-15,-3 0-1 16,1 1-1-16,3 0 5 0,-5-1 8 0,7 2-4 16,-3-1-2-16,3 1-1 15,-1-2 2-15,1 1-1 16,2 0 0-16,-1 1-5 16,-1 0-7-16,-7 0 10 15,1 0-10-15,-5 0 8 16,5 0-8-16,-3 0 9 15,0 0-8-15,5 0 11 0,1 0 9 16,-1 0 4-16,3 0-8 16,5 0-3-16,-4 0-3 15,-1 0-6-15,-1 0-5 16,-3 0 5-16,-1 1 0 16,-3 2-5-16,0-2 0 15,-1 2 8-15,3 0-8 16,-2-1 9-16,5-1-1 15,1 3 3-15,-1-2-3 16,-1 0 2-16,1 1-2 16,-3-2 3-16,1 2-6 15,-3 0-5-15,-2-1 5 0,2 3-5 16,-1-1 5-16,1 0-5 16,0 0 6-16,3 2-5 15,-5-2 7-15,4 2-2 16,1 0 2-16,-1 1-3 15,5 0-5-15,-1 1 6 16,-3-1 1-16,1 0 8 0,-1 0-9 16,-3 1 7-1,-2-3-13-15,3 2 6 0,-3-2 2 16,0 3-8-16,0 0 8 16,3 1-8-16,-3 0 7 15,2-2-8-15,-1 4 1 16,1-2 0-16,-2 3 1 15,3-1-1-15,-5 2-1 16,2 0 6-16,0 0-6 16,-2 0 6-16,1 3-5 15,1-1 0-15,-2 1 8 16,-2 1 0-16,2 0-9 16,1-1 2-16,-1-2 4 15,-4 2-6-15,2-2 1 16,2 0 1-16,-4 1 3 0,2-1-5 15,-1 0 0-15,1 1 2 32,2 1 7-32,-4 3-8 15,-2 0 15-15,4 2 1 16,0 0-1-16,-4 1 10 16,0-3-10-16,0 1 2 15,0 0-3-15,0-3-4 16,0 1 1-16,0-2 7 15,0-1-12-15,0 0 2 16,0 2-3-16,0-2-5 16,0 0 0-16,-4 3 20 0,0 1-15 15,-2 1 11-15,4 1-10 16,-5 0-6-16,3 0 0 16,-2-1 7-16,0-2-7 15,4-1 5-15,-2-1-5 16,-2-3-1-16,3 3 6 15,-3-4-5-15,2 3 1 16,-2 1 4-16,0-1-6 16,0 0 0-16,-1 1 0 15,-3-2 6-15,4 0-4 16,0-2-2-16,-1-1 2 16,1-1-2-16,0-3 8 0,4 0-8 15,-4 0 0-15,0 0 1 16,-1 2 2-16,1-2-2 15,-4 0 0-15,4 0 6 16,-3 1-6-16,-1-1-1 16,0 0 1-16,1 0 0 15,-3 1 1-15,2-3-1 16,1 2 0-16,-1-3 1 16,2 2-1-16,-3-2 0 15,3 0 7-15,-6 1-7 16,1 0-1-16,1 0 0 0,4-1 0 15,-3 0 0-15,3 1 1 16,-4-1-1-16,1 0 1 16,-1 1 0-16,-1 0-1 15,1-1 1-15,0-1-1 16,1 1 1-16,-1-2 0 16,6 1-1-16,-3-1-5 15,3 1 5-15,-2-2 6 16,0 2-6-16,-3 1 0 0,-3 0 0 15,-5 2 0 1,-3 0 0-16,3 0 0 0,0-2 0 16,-3 2 1-16,7-4 0 15,-1 3-1-15,3-4 1 16,7 2-1-16,2-3 0 16,4 1-6-16,0-1 0 15,0 0-4-15,0 0-8 16,0 0-99-16,0 2-177 15,0-2-339-15,10 0-461 0</inkml:trace>
  <inkml:trace contextRef="#ctx0" brushRef="#br0" timeOffset="6">23441 3199 20 0,'0'0'645'0,"0"0"-297"16,0 0-73-16,0 0-23 16,0 0-40-16,0 0-30 15,0 0-32-15,-8-3-20 16,8 3-14-16,0 0-10 16,0 0-4-16,0 0-13 0,0 0-30 15,0 0-10-15,0 4 21 16,0 2-7-16,8 2 13 15,0 1-25-15,3-1 8 16,-3 2-18-16,2 0-8 16,3 1-12-16,-1 1-2 15,3 0-7-15,-3 2 5 16,5 0-4-16,-5 2 11 16,5 0-4-16,1 4-4 15,-3-2-2-15,5 1-4 16,-5-1 8-16,1 1-3 0,-1-2 3 15,-3 0-12-15,5 0-6 16,-5-2 11-16,5 1-4 16,-3-1-6-16,-2 1 1 15,5-2-2-15,-5 1 1 16,1-1 9-16,3 2 7 16,-3 0-16-16,1 1 14 15,-1-1-14-15,-1-3 5 16,0 1 9-16,1 0-7 15,1 0-1-15,1-2-7 16,1-1 0-16,-1 1 14 16,1 1-13-16,-1 2-1 0,1 0 0 15,3 2 12 1,0 2 15-16,-3-1-17 0,3 0 4 16,-3 1-14-16,3-1 0 15,-5 0 11-15,3-1-10 16,-5 0 4-16,3 1-3 15,-1 0-2-15,-1 0 4 16,-5-2-4-16,4 0 0 16,-1-2 0-16,-3-1 0 15,-2 0 0-15,4-1 0 16,-3 1 10-16,5 2-10 16,-6 1-5-16,5-1 5 15,-3 0-1-15,-2-2 1 16,0-2 0-16,-2-2 0 0,-2 0 0 15,3-4 8-15,-5 0-8 16,6-2-1-16,-6-1-5 16,2 0 5-16,-2 1 1 15,4 0-1-15,-2-1 1 16,-2 0-2-16,4 1 2 16,-4-2-1-16,2-1 1 15,-2 2-1-15,0-2 1 0,0 0 0 16,0 0 0-16,0 0 0 15,0-5-38-15,0-3-104 16,-6-4-189-16,-2 2-316 16,-3 2-272-16</inkml:trace>
  <inkml:trace contextRef="#ctx0" brushRef="#br0" timeOffset="7">24272 4223 618 0,'0'0'392'0,"0"0"-135"16,0 0-73-16,0 0-27 0,0 0-39 16,0 0-10-16,0 0 15 15,0 0 4-15,0 0-1 16,0 0-4-16,0 0 12 16,0 0-12-16,0 0-24 15,0 0-44-15,0 0-23 16,0 0-10-1,0 0 0-15,0 0-20 16,-4 0 7-16,0 0 1 0,4 0-9 16,-2 0 0-16,-4 0-6 15,6 0 4-15,-5 0-11 16,5 0-4-16,0 0 8 16,0 1-3-16,-2-1 12 15,2 0 18-15,0 0-9 16,-4 0-8-16,4 0 10 15,-2 0 9-15,-2 0-2 16,-2 0-8-16,0 2 11 16,-1-1 7-16,-1 2-13 15,-2 1 6-15,-3-1 3 16,-3 2-12-16,1 2 2 16,-7 0-7-16,1-2 16 0,-2 2 8 15,5-2-6-15,-5-1-5 16,4-1-1-16,5 1 10 15,-5-2-20-15,3 3 1 16,-1 0 1-16,3 1 5 16,-3-2-4-16,5 2-6 15,-3 0-6-15,1-2 6 16,1 2-6-16,1-2 0 16,0 0 7-16,3 1-7 15,-1-1-1-15,-2 0 1 16,-1 2 1-16,3-2 0 0,-3 1 9 15,5 0-10-15,-2 0 6 16,2 1-4-16,1-2-1 16,3-1 4-16,-2-1-3 15,6 0-1-15,0-1 8 16,0-1-8-16,0 0-1 0,0 0 0 16,0 0 8-16,0 0-8 15,0 0-1-15,0 0 1 16,0 0 0-16,0 0 0 15,0 0 6-15,0 0-6 16,0 0-7-16,0 0 7 16,0 0-1-16,0 0 2 15,0 0 2-15,0 0-3 16,0 0 0-16,0 0 0 16,0 0 0-16,0 0 0 15,0 0 0-15,0 0 0 16,0 0 1-16,0 0 12 15,-2 0-7-15,2 0 3 0,-4 0-8 16,4-1 0-16,-6-3-1 16,4-1 0-16,-3 0 0 15,3-1-6-15,-2 1 14 16,2-4-10-16,-2 1 2 16,-2 0-1-16,2-2 0 15,-2 1 1-15,-1-1 1 16,1 0 7-16,6-1-8 15,-6 1 1-15,4-2-1 16,-4 2 6-16,2 0-6 16,-3 0 0-16,1 3 0 15,4-1 15-15,-4 3-14 16,0-1 13-16,2-1-6 0,-5-1-3 16,1-1-5-16,2 1 0 15,0-2 6-15,-1 2 0 16,1-2-1-16,-2 1-5 31,-2 1 0-31,1-1 2 16,5 0 8-16,-4 2 7 0,2-2-8 15,0 0-9-15,-1 1 1 16,-3 0 14-16,0-1-14 16,1-1 0-16,-3 0 0 15,2 0-1-15,3 1-1 16,-1 0 1-16,2 0 9 15,0 0-7-15,0-1 4 16,-1 0-6-16,-3-1 0 16,0 1 0-16,1-2 0 0,-3 2 8 15,6 1-14-15,-5-2 6 16,5 2-1-16,0-1 1 16,-2 0 6-16,4-1-6 15,-5 1-1-15,-1-3 1 16,4 2 0-16,-4 0 0 15,1-2 1-15,-1 0-1 16,2 1 7-16,1 2-6 16,-3-2-1-16,2 2 2 15,2 1-2-15,-1-1 0 0,1 2 0 16,-4-2-5 0,4 0 5-16,0 1 5 15,-5 1-5-15,9-1-2 0,-4-1 1 16,0 2 1-16,-1-2-1 15,-3 0 1-15,2-1 0 16,-2 1-1-16,1 0 1 16,-1 2 0-16,4 2 2 15,0 0-2-15,6 0-1 16,-5 4 1-16,3-1-1 16,2 0 1-16,-4 0-1 0,4 2 0 15,0 1 1-15,0 0-2 16,0 0-7-16,0 0-7 15,0 0-14-15,0 0 0 16,0 0 3-16,0 0 18 16,0 0-7-16,0 0-14 15,0-2-36-15,0 2-15 16,0-1-14 0,0 1-18-16,4 0 17 15,-4 0 23-15,2-1 46 16,-2 1 11-16,0 0 15 15,0 0 0-15,0 0 1 16,0 0 8-16,0 0-2 0,0 0-5 0,0 0 5 16,0 0-4-16,0 0-1 15,0 0 7-15,0 0-7 16,0 0 19-16,0 0-4 0,0 0 0 16,5 2 5-16,-5 10 38 15,6 0-22-15,-4 6-10 16,2 3-6-16,-4 2-6 15,2 4 4-15,2 3-8 16,-4 0-4-16,4-1 2 16,-4 0 3-16,0-4 0 31,0-1 0-31,2-1 1 16,-2-3-1-16,0-1 6 0,4-1-7 15,-4-1 10-15,3 0-15 16,1-1 6-16,-4-1-3 15,2-1 0-15,2-1 0 16,-4 1 0-16,2-1 3 16,-2 0-11-16,4 0 13 15,-4-1-13-15,2 0 6 16,-2 0-5-16,0 2 7 16,0-1-8-16,0 1 5 15,4 0-4-15,-2 1-1 16,2-2 0-16,-4 0 1 15,3 0-1-15,1-3 0 16,-4-2 0-16,2 1-1 0,-2-5 1 16,0 0 1-16,0-2 6 15,0-2-8-15,4 2-2 16,-4-2 2-16,0 0 0 16,0 0 0-16,0 0 1 15,0 0 0-15,0 0 8 16,0 2 6-16,0-2-14 15,0 1 0-15,0 0 7 16,-4-1-8-16,-2 2 1 16,3-2 1-16,-1 2 8 15,2-2-2-15,-2 0 2 16,-2 0-1-16,0 0-8 16,0 0 7-16,-3 0-7 0,-1 0 8 15,4 0 2 1,-5 0 1-16,5 0-5 0,-2 0 4 15,2 0-5-15,0 0-5 16,-5 0 5-16,3 0-5 16,-2 0 0-16,1 0 1 15,3 0 4-15,-4 0-6 16,-1 0 9-16,3 0-8 16,2 0 10-16,-4 0-11 15,3 1-1-15,-1 0 0 0,2 0 1 16,0 1 1-16,0-2-1 15,-5 1 1-15,5-1-1 16,-4 0 1-16,4 0 0 16,-3 0 0-16,3 1 5 15,0 1-6-15,0-1 0 16,2 1-1-16,-3-1 1 16,5 0-1-16,-2 1 1 0,-2-1 0 15,4 1 1-15,-4-1-1 16,-1 2 1-16,1-3 1 15,2 1-2-15,-2 2 0 16,2-1 0-16,2-1 1 16,-2 1-1-16,-3-1 1 15,5-1-1-15,2 1 0 16,-4 0 0-16,2 1 0 16,2 0 0-16,0-2-2 0,-4 1 1 15,4 1-10-15,0 0 10 16,0 0-9-16,0-1-52 15,0-1-143-15,0-7-308 16,10-9-451-16</inkml:trace>
  <inkml:trace contextRef="#ctx0" brushRef="#br0" timeOffset="8">23183 2373 121 0,'0'0'159'0,"0"0"-5"16,0 0 4-16,0 0-47 15,0 0-75-15,0 0-35 16,0 0-1-16,-13 11-22 16,11-8-35-16,-2 0-10 15,4-1 37-15,0-1 30 0,0-1 49 16,0 0 45-1,0 0-3-15,-4 0-25 0,4 0-30 16,0 0-23-16,-2 0-13 16,2 0-5-16,0 0 5 15,0 0 2-15,-4 0 12 16,4 0 53-16,0 0 56 16,0 0-28-16,-2-1-2 15,2-2 10-15,0-2 32 16,0 1 9-16,-4 0 12 15,2 0-14-15,2 1-17 16,0 0 2-16,0 0-18 16,0 2 8-16,0 1 16 15,0 0-28-15,0 0-17 0,0 0-19 16,0 0-36-16,0 16-12 16,0 12 42-16,0 7 26 15,6 9-18-15,0 5-23 16,0 2-12-16,0-3-18 15,-2-4-6-15,3-9-6 16,-5-7-5-16,2-6 6 16,-2-9-1-16,2-6 2 15,-4-2-7-15,0-4 6 16,0-1-7-16,0 0 1 16,0 0-1-16,0 0-44 15,0 0-100-15,0 0-159 16,0-8-299-16,0-3-181 0,0-1-475 0</inkml:trace>
  <inkml:trace contextRef="#ctx0" brushRef="#br0" timeOffset="9">23152 2290 165 0,'0'0'637'15,"0"0"-319"-15,0 0-83 16,0 0-52-16,0 0-42 16,0 0-26-16,0 0-9 15,-6 0 7-15,6 0 4 16,0 0-33-16,0 0 2 15,0 0-2-15,0 0 5 16,0 0 2-16,0 0-8 16,6 0 4-16,0 0-7 15,0 0-23-15,0 0-15 0,1-3-12 16,3 0-9 0,-4 0 1-16,0 0-11 0,0 1-1 15,3-1-1-15,1-1-1 16,-2-1 2-16,5 0-1 15,3-2 3-15,1 0 1 16,-5-1-4-16,3 2 0 16,-3 0-3-16,1 2-4 15,-1 1-2-15,-2 2 7 16,3-1-6-16,3 1-1 16,-1-1 0-16,1-1 2 15,3 2 8-15,-1-2-10 16,5 2 0-16,-8-1 0 15,1 1 0-15,-1 1 0 0,-3 0 11 16,-2 0-10-16,3 0 0 16,-3 3 0-16,3 2 6 15,-5 3-6-15,2-1 5 16,3 1 2-16,-5 2-8 16,2 1 6-16,0 3 3 15,-1-1-9-15,-3 3 10 0,0-2-9 16,0 0 0-16,1 0 4 15,-3 0 1-15,-2 1-5 16,2 0 10-16,-4-1-10 16,0-1 12-16,0 1 7 15,0-2-10-15,0 1-1 16,0-2 0-16,0 1-7 16,0 0-1-16,0 0 17 15,0-1-18-15,0 0 6 16,-4 0-5-16,2 0 10 15,-5 2-10-15,3-1 16 0,-2-2-17 16,0-1 0 0,4 2 6-16,-4-4-5 0,-1 2 0 15,1 0 0-15,-4 0 9 16,4 0-4-16,-5 2-4 16,5-4 13-16,-2 2-14 15,-2 0-1-15,1-2 12 16,3 0-12-16,-4 0 11 15,4-2-11-15,-3 2 1 16,-5-1 5-16,6 1 0 16,-9 0 7-16,5 0-5 15,-3 0-7-15,-1 1 0 16,1-2-1-16,-1 3 6 16,-1-2 6-16,3 1-12 15,-5-1 16-15,2 1-7 0,-1-2 5 16,5 0 8-16,-5 1-5 15,8 0-10-15,-3-1-1 16,5 1-6-16,2 0-1 16,-1-1 0-16,3-1-8 15,2-2 8-15,2-3-47 16,0-7-197-16,0-11-432 16,2-5-1164-16</inkml:trace>
  <inkml:trace contextRef="#ctx0" brushRef="#br0" timeOffset="10">30637 2215 651 0,'0'0'576'0,"0"0"-266"0,0 0-2 15,0 0-71-15,0 0-55 16,0 0-56-16,0 0-6 15,0 0-3-15,0 0-41 16,0 0-1-16,0 0-2 16,0 0-1-16,0 0-8 15,-6-1-20-15,1-5-9 16,-1 0 0-16,0-1 5 16,-2-1-5-16,2 1-7 15,-1-2-5-15,-3 1 5 16,2 0-7-16,-3-1-4 0,3 1-2 15,-2 0 1 1,4-1 3-16,-5 1-4 0,3 0 8 16,-4 1-10-16,1-2 1 15,-1 1-8-15,-1-2 1 16,-1 1-1-16,-3-1-4 16,1 0 5-16,1 1 1 15,-1 2-1-15,1-2-6 16,3 2 8-16,-2 2-9 15,5-1 2-15,-3 1-1 16,0-1 5-16,-1 1-6 16,-3-1 1-16,-3 0-1 15,0-1 0-15,1 0 0 16,-1 1 1-16,1 1 5 16,-1-1-6-16,2 2 0 0,1 1 0 15,1 0-1-15,-1 1 0 16,1 0 1-16,-1 1 0 15,-3-1 0-15,1 2 0 16,-1-2 0-16,0 2 0 16,3-1 1-16,-3 1 0 15,7-1 0-15,0 1 1 16,1 0-1-16,-1 0-1 16,4 0 1-16,-3 0-1 15,-1 0 1-15,-1 0 0 16,1 0-1-16,0 0 0 15,-5 0 0-15,3 0-2 16,-5 1 1-16,-2 2 1 0,1 1 0 16,1-1 0-16,2 0 1 15,3 0-1-15,0-1 0 16,1 0 0-16,5 0 0 16,-2 0 0-16,1 2 0 15,-1-2 0-15,2 1 1 16,-3 1-1-16,3 2 0 15,-6-2-1-15,1 3 1 16,1 0-1-16,-1 1 1 16,1 2 0-16,-3 1 0 15,3 1 0-15,-4-1 0 16,3 2 0-16,1 0 0 0,-1-1-1 16,1 4 0-16,0-2 1 15,-1 1 1-15,3 1-1 16,-3 0 0-16,3-1-1 15,2 2 1-15,-3 1 0 16,3-2 0-16,-4 2 0 16,1 2 0-16,-1-2 1 15,2 3-1-15,1-2 0 16,-1 3-1-16,4-2 1 16,0 1-1-16,4-2 0 15,-5-1-2-15,3 0 3 0,2-1 0 16,-2 0-3-16,2-1-3 15,-2 2 11-15,2-1-6 16,-2 1 1-16,4 0-7 16,0 2 6-16,-2 2 1 15,2 1-1-15,-5 1 0 16,5 2 1-16,0-1 0 16,-2-1 4-16,2-1-2 15,0-2-4-15,0-1 1 16,0-1 1-16,0 1 0 15,0-4 0-15,0 1-2 16,0 1 2-16,0-1 0 16,0 1 0-16,0-1 0 0,0 2 1 15,0 0-1-15,0 2 0 16,0 1 2-16,0 1-2 16,0-1 0-16,0-1 0 15,0 0 1-15,0-1 5 16,0-3-5-16,0 0 1 15,0-2-2-15,0 1-6 16,2 1 6-16,-2 3-1 16,0-1 10-16,0 4-10 15,5 0 2-15,-3 1-2 16,-2-2 2-16,4 1 3 16,-4 0-4-16,2-4 1 0,-2 2-9 15,0-3 17-15,4 2-18 16,-4-1 17-16,2-4-17 15,2 0 6-15,-4 1 2 16,2-2 1-16,-2 2 0 16,4 0 0-16,-4 2-2 15,0 0 2-15,0 0 1 16,0 1-1-16,0 1 0 16,0-2 1-16,3 0-1 15,-3 0-1-15,0 1 0 16,4 1 1-16,-4 0 0 15,2 0 0 1,-2 2 9-16,4-1-9 16,-4 0-1-16,2 1 0 15,2 0 1-15,-4-2 0 0,2 0 0 16,2-4 0-16,-2 1 0 16,2 0 0-16,-4 0 0 15,7-1 0-15,-5-1 6 16,2-1-6-16,2 0 0 15,-2-1 0-15,2 0 2 16,1-3-2-16,-1-1-1 16,0 2 1-16,2-4-1 15,3 2 1-15,-3 1 0 0,2 1 0 16,3 1 8-16,-3-1-7 16,2 2-1-16,1-2 0 15,-1 0-4-15,3 2 4 16,-3-3 0-16,0 1 9 15,3-2-9-15,-3-1-5 16,1-1 3-16,-5-2 2 16,4 1-1-16,-1 0-1 15,-3-1 2-15,2 1 0 16,-1-2 3 0,1 2 5-16,2-2-16 0,1 1 8 15,-1-2 0-15,5 2 1 16,1-1-1-16,1-1-4 15,-1 2 4-15,1-1 1 16,0 0 5-16,-3-1-6 16,-3 1 0-16,-1-2 5 15,-2 0-5-15,-1 0 1 0,1-2 0 16,-2 0-1-16,3 0 0 16,-3 0 0-1,4 0 0-15,5 0 0 0,-1 0-1 16,-1 0 2-16,1 0-1 15,3-2 0-15,-5 1-2 16,-1-2 2-16,1 2 0 16,-1-1 0-16,-7 2 0 15,0-1 1-15,0 0-1 16,-4-1 1-16,5-1-1 16,3 1 1-16,-2-1 0 0,2-2 0 15,3 1-1 1,3-2 0-16,-3 1 0 0,-1 0 0 15,-4 1 0-15,3-2-3 16,-5 3-4-16,0-1 5 16,0 1 2-16,1-1 1 15,-1-1 6-15,0-3-7 16,0 0 0-16,5 1-6 16,-5-1 6-16,2-1 0 15,-2 1-1-15,5-1-7 0,-5 1 7 16,2-1-9-16,-2 1 8 15,0 0 4-15,1 2-3 16,1-1 2-16,-2 0-2 16,0 0-1-16,1 0 1 15,-1 0 1-15,0-1-9 16,0 0 9-16,0-1-1 0,1 2-6 16,-1-1 5-16,0 1 1 15,-4 1 1-15,4 0-1 16,-2 0 1-16,-2-3 0 15,5 1 0-15,-3-2 0 16,0 0 0-16,2 0 0 16,0 0 0-16,-4 0 0 15,2-1-5-15,3 1 4 16,-5-1 2-16,2 1 0 16,-2-3-1-16,2 2 0 15,2-2 0-15,-4-1 0 16,5-1 1-16,-3 1-2 15,2-1-9-15,0 4 9 0,-4 0 1 16,2 2-2-16,-2 2-4 16,2 3 5-16,-4 1-9 15,0 1 8-15,0 2 3 16,0 0-1-16,0 0 0 16,0 0-7-16,0 0 0 15,0 0 7-15,0 0 0 16,0 0-7-16,0 0 7 31,0 2-9-31,0 7 9 16,0 3 9-16,3 2-9 0,1 5 0 15,-4 0 6-15,0 1-6 16,0 1-4-16,0 2 4 16,0 1 10-16,0 0-9 15,0 1 0-15,0 0-1 16,0-3 0-16,2 0-1 15,-2-2 1-15,4 1 0 16,0 0 7-16,-2-1-7 16,2 1 1-16,-2 1 0 15,-2-1 0-15,4 1 5 16,-2-2-6-16,-2 2 1 0,0-1-1 16,5 0 1-16,-5 0 0 15,0-1-1-15,0-2 6 16,2-1-6-16,-2-6 1 15,0-1 0-15,0-4 0 16,0-4-1-16,4 0 6 16,-4-2-4-16,0 0 10 15,0 0-6-15,0 0-5 16,0 0-1-16,0 0 1 16,0 1 8-16,0-1-9 15,0 0 0-15,0 0 0 16,0 0 5-16,0 0 10 15,0 0-14-15,2 0 14 0,-2 0-15 16,4-1 0-16,2-6 0 16,0-1 0-16,3 0-6 15,1-4 6-15,2 2-2 16,-3-1 1-16,5 1 0 16,-6 1-7-16,5 1 7 15,-1 0-5-15,1 0-3 16,-1 3 8-16,0-1-8 15,5 1 9-15,-5-1 0 16,5 2 0-16,-3-2 1 16,5 2-1-16,0 0 0 15,1 1 0-15,1 0 0 16,-2 1 2-16,-3 1-1 16,-1 1 0-16,-5 0 0 15,0 0 0-15,-4 0 1 16,-3 0-1-16,3 0-1 0,0 0 0 15,-2 0 0-15,-2 0 1 16,-2 0 7-16,0 0-8 16,0 0 0-16,0 0 1 15,0 0-1-15,-6 0-128 16,-6-3-388-16,3-7-495 16</inkml:trace>
  <inkml:trace contextRef="#ctx0" brushRef="#br0" timeOffset="11">30899 4313 814 0,'0'0'583'16,"0"0"-275"-16,0 0-43 15,0 0-83-15,0 0-79 16,0 0-57-16,0 0-21 16,-6-17-14-16,6 10 2 15,0 2 26-15,0-4 24 16,0 1 9-16,0-2-1 16,0-1 5-16,-2 1-13 0,-2-2 13 15,4 1-22-15,-6-2-13 16,4 0-2-16,-2-1-10 15,1-2-10-15,-3 0-2 16,6-1-1-16,-4 2-10 16,2-2 5-16,-2 0-11 15,2 0 7-15,-2 0-6 16,2 0 0-16,-2-2 7 16,1-2 1-16,-1-1 3 15,2 1-2-15,-2-1-1 16,2 2-8-16,2-2 7 15,-4 2-8-15,4 1 7 16,-2-1-5-16,-2-2 4 0,0 3-5 16,1-2 0-1,-3 0 5-15,6-2-5 0,-4 1 0 16,4 0 1-16,-2 0-2 16,2 2 1-16,-4 0-1 15,4 2 2-15,0 1-2 16,0-1 0-16,0 0-1 15,0-4 1-15,0 2 0 16,0 0-1-16,0 1 1 16,0 4-1-16,0 2 1 15,0 4 0-15,0 1 1 16,0 4-1-16,0-1 0 16,0 3-2-16,0-1-5 15,0 0 14-15,0-1-8 16,0-2 1-16,0 1-6 0,0-1-1 15,0 1 1-15,0 0-5 16,0 1 11-16,0 1 6 16,0 1-5-16,0 2-1 15,0 0 0-15,0 0-1 16,0 0-5-16,0 0 5 16,0 0-10-16,0 0-8 15,0 0-8-15,0 0 6 16,0 0 11-16,0 0 10 15,0 0 1-15,-2 0 10 0,-2 0 2 16,-2 0-1-16,-1 0-11 16,1 0 6-16,0 0-5 15,-2 0-1-15,-3 0-1 16,3-1 0-16,-6 0 0 16,1-1 1-16,1-1-1 15,-1 2 1-15,1 0-1 16,-2 1-6-16,-3-2 6 15,5 2 1-15,-5-1 1 16,3-1 7-16,-5 1-3 16,0-2-5-16,-3 3 5 15,-1-4-5-15,-2 1-1 0,4 1 5 16,-5 1-4-16,5 0-1 16,-4 1 1-16,2-2-1 15,-1 1 0-15,-1 0 0 16,0-1 6-16,2-1-6 15,-2 2-6-15,1 0 5 16,-1 0 1-16,0-3 8 16,2 3-8-16,-2 1-4 15,3-1 4-15,3-1 0 16,0-1 4-16,1 2-4 16,1-2-1-16,3 1 1 15,-3-1 0-15,5 0 7 0,-5 0-6 16,9 0-2-1,-2-1-7-15,-3 2 8 0,5 0 0 16,-2 0 1-16,2 1 0 16,1-1-1-16,3 1 1 15,2-1-1-15,-2 2-1 16,-2 0-20-16,6 0-19 16,-6-2-2-16,1 0 21 15,3 1-10-15,-2 1 7 16,2-2 12-16,-2 2 11 15,2 0-1-15,2 0-7 16,0 0 9-16,0 0-1 16,0 0 1-16,0 0 0 15,0 0 0-15,0 0 6 0,-4 0-5 16,4 0-1-16,0 0-7 16,0 0-20-16,-2 0 27 15,-2 0 9-15,2 7-7 16,2 2-1-16,-5 2 1 15,3 1 5-15,-2 2-5 16,2 1 10-16,2 2-1 16,-4 0-1-16,2 3 5 15,-2-1 0-15,4 1-4 16,-2 0-4-16,2-1 4 16,-4-3-4-16,2 2 2 15,2-5-7-15,-5 1-1 16,3 0 6-16,2-5 4 0,-4 1-11 15,4-3-1 1,0-1 0-16,0-3 0 0,0 1 1 16,0 0 5-16,0-1-5 15,0 1 0-15,0 0 7 16,0 0-6-16,0-1-1 16,0 0-6-16,0-3-1 15,0 0 6-15,0 0-7 16,0 0 2-16,0 0-3 15,0 0 9-15,0 0 18 16,0 0-18-16,0 0 0 16,0 0 0-16,4 0 8 15,3 0-8-15,1-2 1 0,2 0 0 16,-2 0-1 0,3-1 0-1,-3 2 6-15,2 0-5 16,-1 1-1-16,5-2 0 15,-6 2-12-15,3 0 12 16,1 0-2-16,1 0 2 16,-1 0-1-16,0 0 3 15,-3 0-4-15,5 0 1 0,-6 0 0 16,3 0 1-16,-3 0 9 16,-2 0-9-16,0 0-6 15,1 0 4-15,-1 0-4 16,0 0 0-16,0 0 6 15,-2 0-11-15,2 0 4 16,-3 0 5-16,1 0-7 16,2 0 8-16,-2 0-9 15,-2 0-5-15,4 2 4 16,0-1-31-16,1 0 17 16,-3 1-1-16,-2-1 25 0,-2-1-9 15,0 0 10 1,4 2 0-16,-4-2 8 0,0 0-8 15,0 1-7-15,2 0 7 16,-2 1 1-16,0 1-1 16,0 0-10-16,4-1 10 15,-4 3 5-15,0 0-5 16,0 1 0-16,0-2 1 16,0 2 8-16,2 0-9 15,-2-2 0-15,0 0-2 16,0 0-5-16,0 1 2 15,0 1 5-15,0-1 9 16,0 0-9-16,0 3-3 16,0 0 3-16,0-1 1 15,0 1 0-15,-2 0-2 0,2 0 8 16,-4-1-10-16,2 2 4 16,2-2-1-16,-4 1 0 15,2-1 12-15,-2 0-11 16,4 0-1-16,-2-1-5 15,-3-1 5-15,3 2 5 16,-2 1 1-16,2-1-8 16,-2 0 3-16,-2-1-1 15,2 1 0-15,2-2 7 16,-2 2-7-16,-3-3 0 16,5 2 0-16,-2-2 0 15,2 2 12-15,-2 0-11 16,2-3 0-16,-2 3-1 0,2 0 1 15,-2-2 5 1,-3 1-6-16,7-3 1 0,-2 3 2 16,-2-2-2-16,2-2 6 15,-4 4-1-15,2-1-5 16,2 0-1-16,-2 0 1 16,1 1 4-16,-3 1-5 15,2-1 1-15,-2 0 5 16,0-1-5-16,2 0 8 15,-3-1-7-15,5 1 10 0,-2-1-3 16,2-2-2-16,-2 2 13 16,2-1-13-16,-2 1-6 15,2-2 5-15,-2 1 3 16,2 0-8-16,-5 1 9 16,1-1 2-16,2 0 3 15,-2 0-13-15,4-1 8 16,-4-1-10-16,6 0 7 15,-5 2 9-15,-1-2-8 0,4 0 2 16,-4 0-9 0,-2 0 9-16,1 0-8 0,1 0 7 15,0 0-8-15,0 0 8 16,-2 0-8-16,1 0 9 16,1 0-5-16,-4-3-4 15,8 0 10-15,-2-1-10 16,-3 0-1-16,1 1 6 15,0-2 9-15,4 1-5 16,-8-2 1-16,5 2-10 16,-1 0 14-16,4 1-6 15,-4 0-8-15,2 1 3 16,2-3-2-16,-4 3 4 0,-1-2-5 16,1 1-1-16,2-1 1 15,-2-1 3-15,4 3-4 16,-4-3 0-16,1 1 1 15,3 1-1-15,-2-1-1 16,2 1-8-16,-4-1 9 16,6-1 0-16,-8 0 16 15,6 0-16-15,-2 0 0 16,-3-1 12-16,5 2-12 16,-2 0 6-16,2-1-6 0,-2 1-1 15,2 2 1-15,-2-3 9 16,2 1-9-16,-2-1 1 15,1-1-1-15,-1-1 1 16,2 0 1-16,-4-2-2 16,6 3 0-16,-4-1 0 15,2 2 0-15,-2 0 0 16,2 0 2-16,-2 0-4 16,-3 0 2-16,7 0 0 0,-2 0 1 15,2 1-1-15,-4-1-3 16,4 0 3-16,0 0 0 15,-2-1 3-15,-2 1-3 16,4-1 0-16,-4 0 0 16,4 2 0-16,-2-2 6 15,-2 0-6-15,4 0-5 16,0-1 4-16,0 0 0 16,-2 1 0-16,2-1 1 15,0 1 4-15,-5-1-4 16,5 1 0-16,0-2-2 15,-2 2 2-15,2 0-1 16,0-2 1-16,0 1 0 0,0-2 2 16,0 1-2-16,0-1 0 15,-4-2-1-15,4 2 1 16,0-3-1-16,0 3 1 16,0-2 0-16,0 4-5 15,0-3 5-15,0 2 1 16,0 1-1-16,0 0 1 15,0 0-1-15,0-1 0 16,0 2 1-16,0-1-2 16,0 1 2-16,0-1-2 15,0 1 1-15,0-1-1 16,0 1 1-16,0 1 0 0,0-1-1 16,4 0 0-16,-4-1 1 15,0-1 0-15,2 0 0 16,-2-1 0-16,0 0 0 15,5-2 0-15,-5 1 0 16,0 0 1-16,0 3-1 16,0 0 0-16,0 0 0 15,0 0 0-15,0 0 1 16,2 1-1-16,-2-3 5 16,0 2-5-16,0 0-1 15,0 0 0-15,0-2 0 16,0 2 1-16,4-3-1 15,-4 2 1-15,2-2 0 0,-2-1 0 16,0 1 0-16,4 0 0 16,-4 1 0-16,0 2 1 15,0 2-1-15,0-2 0 16,4 1 5-16,-4-1-5 16,0 0-1-16,0-2 1 15,0 0 0-15,0-1 8 16,0 0-8-16,0 0-7 15,0 0 6-15,0 1 1 16,0 1 0-16,0 1 4 16,0 0-4-16,0-1 0 0,0-1 5 15,0 1-5-15,0-1-6 16,0-1 6-16,0 0 1 16,0 0-1-16,0-1 1 15,0 1 4-15,0 0-5 16,0 2 0-16,0 0 0 15,0 0 0-15,0 1-2 16,0 0 2-16,0 0 0 16,0-1 0-16,0-1 0 15,0-1 0-15,0 0-6 0,0 1 5 16,0-1 1 0,0 2 2-16,0-1 4 0,0 0-6 15,0 1 0-15,0-4 0 16,0 1 1-16,0 0-2 15,0-2-9-15,0 2 10 16,0 0 0-16,0 0 0 31,0 1 1-31,2 1-1 16,-2 2 2-16,0 1-8 0,0-1 7 16,0 0-1-16,4 0 6 15,-2-2-6-15,-2-1 0 16,0 0-8-16,4 0 8 15,-1 0 0-15,1 0-8 16,-2 1 8-16,-2 0 0 16,4-2-6-16,-2 4 6 0,-2 0 5 15,4-2-5-15,-2 3 0 16,2 1-14-16,2-3 13 16,-3 0-9-16,3 1 10 15,0-2-1-15,0 1-14 16,-2 1 15-16,2 0-1 15,-3 1 1-15,1 2 0 16,2-1 0 0,-2-1-1-16,2 2-3 0,0-2-2 15,-4 2 3 1,3 1 3-16,1-1 1 0,0-1-1 16,0 2-7-16,0-1 6 15,1 0 1-15,-1 0 0 16,-4-1 1-16,4 2-3 15,0-2 2-15,-2 0-6 16,3 2 5-16,3-1 2 16,-2-2 6-16,5 0-7 15,-3-1 0-15,-2 2-10 16,3-1 10-16,-3 0-1 16,2 2 9-16,-4 0-8 0,-4 0 0 15,5 2-6 1,-3 1 5-16,2-2 1 0,0 1 0 15,0-1 0-15,1 0 0 16,-1 2-1-16,4-2 1 16,-4 2-1-16,3-2 1 15,1 2 0-15,-2-2 10 16,-2 2-10-16,7-2-6 16,-5 1 6-16,0 1-1 15,3 0 1-15,1 0 0 16,-4-1-1-16,3 0 0 15,1 2 1-15,-4 0-1 16,5 0 1-16,-3 0 4 16,0 0-2-16,3 0-4 15,-1 0 2-15,3 0 0 16,1 0-1-16,-1 0 1 16,1 0-6-16,1 0 6 0,-3 0 0 15,-1 4 1-15,-1-2-1 16,-2 2-1-16,-1 0 0 15,1 0 1-15,0 1 0 16,-1 0 0-16,3 3-1 16,-2-1-8-16,3 1 9 15,-1 1 0-15,-4-2 1 16,3 1-2-16,-5 1-4 16,4-1 5-16,-1 0 0 15,-3 1 0-15,4 1 0 16,-4-2 0-16,0 2 0 15,-3 0 8-15,3 0 9 16,-6 0 10-16,4 1 10 16,-2 0 8-16,-2 0 7 0,4 1-16 0,2-3 2 15,-4 0-14-15,2-3-6 16,-4-3-12-16,3 0 6 16,-3-2 13-16,0-1 2 15,0 0 3-15,0 0-1 16,0 0-10-16,0 1-8 15,0-1-5-15,0 2 2 16,0-2-8-16,0 0 0 16,0 0 0-16,0 0 1 15,0 0 1-15,0 0-2 16,0 2 1-16,0-2 1 16,0 0-1-16,0 0 5 15,0 0-5-15,0 0-2 0,0 0 0 16,0 0 0-16,0 0 0 15,0 0-5-15,0 0 4 16,0 0-7-16,0 0 8 16,0 0-17-16,0 0 17 15,4-2-5-15,-2-2 6 16,2-3-1-16,6-1-7 16,-4-3-13-16,3 1 3 15,3-3 3-15,-2 2-2 16,3-1 17-16,-1-1-15 15,1 0 9-15,-1 2-1 16,0 1-2-16,-1 0 8 16,-3 2-19-16,2 1 5 0,-1-2-18 15,3 2 9 1,-2-1 8-16,3 1 14 0,-1-3-10 16,-1 1 11-16,1-1 1 15,-4 0-11-15,5 0-7 16,-1 1-25-16,-2 0 7 15,-1 2 9-15,1 2 15 16,0-1 2-16,-8 3 9 16,5 0 1-16,-7 1 8 15,0 2-8-15,4-3 0 16,-4 3 0-16,0 0 10 16,0 0-10-16,0 0-4 15,0 0 4-15,0 0-1 16,0 0 7-16,2-2-6 15,2 1 1-15,-4-2 0 0,2 2-1 16,-2-2 0-16,4 1-2 16,-4 2 4-16,0 0-3 15,0 0 2-15,0 0 9 16,0-2-3-16,0 2-1 16,0-3-5-16,0 0 9 15,0-3-9-15,-6-1 8 16,-7-3-3-16,-3-2-5 15,-7-1 15-15,-2-1 10 16,5 3 6-16,1 1-12 16,5 1-16-16,5 5-4 15,3 3-95-15,2-1-256 0,4 2-790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4:34.233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8783 1599 1622 0,'0'0'507'16,"0"0"-159"-16,0 0-78 15,0 0-76-15,0 0-45 16,0 0-35-16,0 0-37 15,-68-16-31-15,45 43-33 16,1 20 5-16,-10 30-7 16,-1 39 8-16,0 23 2 0,13 13-9 15,9-12 32-15,11-38 2 16,4-34-26-16,17-33-20 16,14-23-11-16,27-12 6 15,27-46 5-15,25-54 1 16,-17-33 9-16,-33-17 5 15,-35 4-1-15,-29 22 14 16,-29 12 13-16,-14 28 5 16,-38 26-40-16,-16 40-6 15,8 18-13-15,4 18-1 16,46 14-26-16,18 6-2 16,15 29-18-16,6-10-231 15,0 0-1227-15</inkml:trace>
  <inkml:trace contextRef="#ctx0" brushRef="#br0" timeOffset="1">8752 2035 1505 0,'0'0'779'15,"0"0"-395"-15,13 71-22 16,24 11-41-16,4 3-132 15,3-7-111-15,-7-15-49 0,2-26-29 16,-2-5-15-16,23-17-120 16,-10-13-686-16,-7-2-1224 0</inkml:trace>
  <inkml:trace contextRef="#ctx0" brushRef="#br0" timeOffset="2">9335 1910 863 0,'0'0'540'16,"0"0"-249"-16,0 0 8 16,0 0-88-16,0 0-103 15,-16 132 8-15,16-25 14 16,0-5-46-16,4-22-42 15,8-29-24-15,-2-31-18 16,5-6-17-16,4-13-29 16,9-2 46-16,14-46 22 15,7-34-22-15,-5-22-19 16,-1 5-96-16,-16 18 17 16,-19 31 63-16,-8 24 35 15,5 6 1-15,-5 18 30 16,0 16 55-16,-17 64-37 15,-2 49 42-15,1 14-6 16,5-17-33-16,13-41-52 0,0-44-119 16,15-25-611-1,-3-11-934-15</inkml:trace>
  <inkml:trace contextRef="#ctx0" brushRef="#br0" timeOffset="3">9796 2191 67 0,'0'0'1026'16,"0"0"-654"-16,-16 82 25 15,9-38-49-15,5 1-117 16,-2-7-86-16,2-10-49 16,-2-10-34-16,4-11-32 15,0-7-9-15,0-5 9 16,0-22 70-16,0-14-100 16,10-22-23-16,7-23-32 15,3-17 0-15,3 10 24 16,-4 22 16-16,-11 32 15 15,-2 26 8-15,5 10-3 16,-1 7-4-16,4 43 7 16,3 47 71-16,4 36 11 0,-5-6-26 15,1-26-40 1,-11-44-24-16,0-34 0 0,-4-7-84 16,-2-14-192-16,0-13-390 15,0-13-634-15</inkml:trace>
  <inkml:trace contextRef="#ctx0" brushRef="#br0" timeOffset="4">9709 2245 1083 0,'0'0'960'0,"0"0"-487"15,0 0-204-15,0 0-101 0,0 0-49 16,0 0-45-16,124-24-74 15,-47-4-6-15,-15 4-314 16,-13 3-667-16</inkml:trace>
  <inkml:trace contextRef="#ctx0" brushRef="#br0" timeOffset="5">10214 1970 1320 0,'0'0'587'16,"0"0"-391"-16,-13 72 30 15,1 11 34-15,-1 25-56 16,1-3-79-16,2-22-69 15,6-31-35-15,1-27-21 16,-1-6-1-16,4-5-7 0,0-10-92 16,0-18-142-1,0-14-245-15,0-6-293 0</inkml:trace>
  <inkml:trace contextRef="#ctx0" brushRef="#br0" timeOffset="6">10172 1964 965 0,'0'0'726'16,"0"0"-248"-16,0 0-176 15,0 0-79-15,0 0-114 16,0 0 52-16,50 90 1 16,-17-34-65-16,0 9-26 0,4-3-43 15,-2-16-19 1,3 1-9-16,-3-14-2 0,-6-12-8 15,-9-9-1-15,-3-12 10 16,-5 0 1-16,1-19 10 16,-7-10 1-16,0-11-10 15,-6-20 11-15,0 0-12 16,0-3-6-16,0 2 6 16,-6 16-7-16,4 4-17 15,-4 14-40-15,2 10-82 16,-3 3-90-16,7 4-290 15,0 3-453-15</inkml:trace>
  <inkml:trace contextRef="#ctx0" brushRef="#br0" timeOffset="7">10857 2052 1530 0,'0'0'642'0,"-7"128"-286"0,3-46-72 15,4-5-119-15,0-13-104 16,0-29-55-16,0-5-6 16,0-6-48-16,0-24-210 15,0-3-367-15,4-17-271 0</inkml:trace>
  <inkml:trace contextRef="#ctx0" brushRef="#br0" timeOffset="8">10699 2026 590 0,'0'0'411'0,"0"0"-114"15,0 0-40-15,0 0-46 16,0 0-13-16,0 0-9 16,0 0 12-16,-22-6-18 0,13 6 15 15,3 0-6-15,-4 0-18 16,4 0-18-16,-1 0-14 16,1 0-27-16,4 0-35 15,2 0-25-15,0 0-32 16,0 0-23-16,19 0-8 15,14 0 8-15,19-8 14 16,10-2-5-16,4-1 0 16,0 0-2-16,-12 4-6 15,-17 1 0-15,-12 4 0 16,-17 1-1-16,-4 1 6 16,-4 0-4-16,0 0 8 15,0 0-8-15,2 0-2 0,-2 0-14 16,4 0-73-16,-2 0-151 15,-2 0-127-15,0 0-352 16,0 1-796-16</inkml:trace>
  <inkml:trace contextRef="#ctx0" brushRef="#br0" timeOffset="9">11282 1958 810 0,'0'0'494'15,"0"0"-194"-15,0 0 79 16,0 0-46-16,0 0-124 16,0 0-98-16,-8 84 131 15,8-8-16-15,0-1-93 16,0-8-56-16,0-17-55 15,0-19-13-15,6-6-9 16,-4-5-22-16,9-20-263 16,-5-2-556-16,2-15-1020 0</inkml:trace>
  <inkml:trace contextRef="#ctx0" brushRef="#br0" timeOffset="10">11559 1957 603 0,'0'0'680'15,"0"0"-376"-15,0 0-59 16,0 0-119-16,-10 85 57 16,10-4 18-16,0 23-33 15,0-7-49-15,0-25-52 16,4-30-36-16,-2-25-16 16,-2-4 46-16,0-5 23 15,4-4 3-15,-2-4-7 16,-2-4 1-16,0-17-52 0,0-10-29 15,0-9-94-15,0-5-51 16,0-7-33-16,-2-2 22 16,-4 1 77-16,-4 3 62 15,-1 5 17-15,5 12 27 16,0 7 26-16,4 7 31 16,2 4 20-16,0 1-1 15,0 1-31-15,2-1-12 16,15-1-30-16,7-2-10 15,7 0-11-15,9-2 0 16,3 4-8-16,-4 1 0 16,-3 4-1-16,-8 4 0 0,-9 3-11 15,-11 3-66-15,-4 0-122 16,-4 2-120-16,0 6-464 16,-6 1-624-16</inkml:trace>
  <inkml:trace contextRef="#ctx0" brushRef="#br0" timeOffset="11">11541 2241 1205 0,'0'0'806'0,"0"0"-334"15,0 0-181-15,0 0-19 16,0 0-52-16,0 0-78 16,82 4-63-16,-46-8-44 15,-1-9-20-15,0 0-15 16,-2-3-84-16,14-10-223 16,-5 5-444-16,-9 0-380 0</inkml:trace>
  <inkml:trace contextRef="#ctx0" brushRef="#br0" timeOffset="12">12033 2007 1030 0,'0'0'757'0,"0"0"-276"16,0 0-193-16,0 0-56 15,0 0-106-15,0 0 17 16,6 81 21-16,-4-31-39 16,-2 5-38-16,4 0-42 15,-4-7-16-15,0-9-29 16,2-10-8-16,4-10-44 16,5-19-186-16,1 0-385 0,-4-6-420 15</inkml:trace>
  <inkml:trace contextRef="#ctx0" brushRef="#br0" timeOffset="13">12314 2017 806 0,'0'0'922'0,"0"0"-593"0,0 0 139 16,0 104-172-16,0-54-86 16,0 4-68-16,0-6-55 15,0-7-45-15,0-12-27 16,0-13-14-16,0-8-1 15,0-8-6-15,0 0-3 16,0-10-5-16,0-12-23 16,0-9-71-16,0-7 8 15,0-4-17-15,-6-1 21 16,-1 3 35-16,5 5 54 16,-4 9 7-16,2 8 17 15,2 4 21-15,2 2 39 16,0-1 16-16,8-1-30 0,15-3-8 15,4-2 2 1,8-3-3-16,2 2-9 0,-2 2-3 16,-4 4-25-16,-6 6-6 15,-8 2-11-15,-9 4-61 16,-2 2-191-16,-2 0-388 16,-4 2-299-16</inkml:trace>
  <inkml:trace contextRef="#ctx0" brushRef="#br0" timeOffset="14">12301 2156 758 0,'0'0'1069'0,"0"0"-572"15,0 0-237-15,0 0 12 16,0 0-24-16,0 0-97 15,120-20-77-15,-82 10-38 16,-10 3-36-16,-1 3-6 16,-8 2-118-16,-7 2-230 15,3 0-456-15,-13 0-562 0</inkml:trace>
  <inkml:trace contextRef="#ctx0" brushRef="#br0" timeOffset="15">12281 2370 1553 0,'0'0'702'15,"0"0"-344"-15,0 0-36 16,0 0-49-16,87 12-109 16,-34-24-59-16,1-2-51 15,-4 1-54-15,-3 0-12 16,3-7-280-16,-15 4-581 15,-8 3-982-15</inkml:trace>
  <inkml:trace contextRef="#ctx0" brushRef="#br0" timeOffset="16">12800 2030 1290 0,'0'0'823'0,"0"0"-535"16,0 0 26-16,0 72 6 15,0-26-106-15,0 4-78 16,0-4-72-16,0-9-41 15,0-10-23-15,4-9-12 16,-2-11-44-16,2-5-188 16,2-9-260-16,2-13-217 0,1-2-704 0</inkml:trace>
  <inkml:trace contextRef="#ctx0" brushRef="#br0" timeOffset="17">12762 1976 35 0,'0'0'1467'0,"0"0"-919"16,0 0-162-16,0 0-37 16,0 0-108-16,0 0-63 15,-31-78-89-15,38 68-45 0,9 2-33 16,11 2-2 0,8 2-9-16,13 2 0 0,8 2-2 15,10 2 2-15,6 13 0 16,-10 10 0-16,-8 9 12 15,-19 10-11-15,-29 5 4 16,-10 6 18-16,-44 10 92 16,-32 6 11-16,-5-11-13 15,2-11-61-15,21-19-22 16,25-15-30-16,12-5-6 16,25-10-85-16,0-3-400 15,25-14-473-15</inkml:trace>
  <inkml:trace contextRef="#ctx0" brushRef="#br0" timeOffset="18">14234 1581 1020 0,'0'0'776'15,"0"0"-384"-15,0 0-82 16,0 0-59-16,0 0-36 16,0 0-40-16,0 0-65 15,19-81-49-15,-19 62-22 16,-6 2 21-16,-13 5 3 0,-8 6-9 15,-6 6-26-15,-21 27-2 16,-18 45-1-16,-7 45 10 16,11 27 7-16,25 8-5 15,26-14-7-15,17-26-13 16,29-29-17-16,4-23-5 16,2-21 4-16,9-12-17 15,10-1-3-15,5-9-9 16,8-5-63-16,-16-12-123 15,7-28-146-15,-16-9-146 16,-18 0-244-16</inkml:trace>
  <inkml:trace contextRef="#ctx0" brushRef="#br0" timeOffset="19">14133 2053 751 0,'0'0'806'15,"0"0"-425"-15,0 0-10 16,0 0-89-16,0 0-42 0,0 0-50 16,0 0-41-16,-8-7-48 15,8 1-37-15,12-2-34 16,9-5-14-16,8-3-8 16,2 1-7-16,0 1 5 15,-2 3-6-15,-9 2 0 16,-5 3 0-16,-7 6 0 15,-2 0-6-15,-6 0 5 16,4 12-1-16,-4 15 2 16,0 11 12-16,0 20-1 15,0 23 7-15,-10-4 22 16,4-8 41-16,0-15-16 0,6-16-20 16,0-7-24-1,0-1-8-15,0-13-12 0,0-9-1 16,0-7-13-16,0-1-25 15,6-11-74-15,10-23-230 16,-3 0-499-16,-1 0-1116 0</inkml:trace>
  <inkml:trace contextRef="#ctx0" brushRef="#br0" timeOffset="20">14544 2118 1495 0,'0'0'646'16,"0"0"-156"-16,0 114-163 15,0-52-71-15,2 1-111 16,9-3-74-16,-9-8-43 16,4-14-28-16,0-13-10 15,-2-13-146-15,-2-18-175 16,2-13-230-16,-4-10-231 0</inkml:trace>
  <inkml:trace contextRef="#ctx0" brushRef="#br0" timeOffset="21">14501 2109 1692 0,'0'0'689'16,"0"0"-220"-16,0 0-228 15,0 0-85 1,0 0-90-16,0 0-37 0,0 0-23 16,43-77-4-16,-12 58-1 15,4 1-1-15,-2 1-1 16,3 4-14-16,-5 5 14 15,-9 2 1-15,-3 5-10 16,-2 1 10-16,-11 0-7 16,0 0-2-16,-6 8 1 15,0 4 8-15,0 5 1 16,-17 1 14-16,-1 4 1 16,-5 3 8-16,-2 1 17 15,0 1 13-15,1 0 21 16,5-2-2-16,2-2-11 0,9-5-7 15,4-8-16-15,4 0-28 16,4-3-4-16,15 1-6 16,8 1 18-16,12 4-8 15,0 3-4-15,3 6-1 16,-7 2-6-16,-8 3 1 16,-9-1-1-16,-7 2 0 15,-1-7-5-15,-10-3 5 16,0-6 1-16,0-3-1 15,0-7-43-15,0-3-124 16,-6-13-368-16,2-4-585 0</inkml:trace>
  <inkml:trace contextRef="#ctx0" brushRef="#br0" timeOffset="22">15013 2332 1395 0,'0'0'779'0,"0"0"-405"16,0 0-63-16,0 0-88 15,-2 87-120-15,2-79-52 16,0-4-34-16,0-4-4 16,0 0-4-16,0-14 38 15,0-13-28-15,0-10-11 16,0-6-8-16,0-11-1 0,2-7-27 15,11-2-5 1,3 0 4-16,3 4-11 0,4 14 39 16,-5 16 0-16,1 18 1 15,0 11-2-15,3 35 2 16,3 37 21-16,2 26 22 16,-4-4 4-16,-7-18-25 15,-10-32-13-15,1-25-9 16,-5-5-20-16,-2-13-182 15,0-1-380-15,0 0-350 0</inkml:trace>
  <inkml:trace contextRef="#ctx0" brushRef="#br0" timeOffset="23">14968 2228 1322 0,'0'0'1000'15,"0"0"-610"-15,0 0-112 16,0 0-43-16,79-7-18 16,-30-5-94-16,-1 1-71 15,-3-3-29-15,-3 5-23 16,-7 1-111-16,-4-3-270 16,-2 1-624-16,-11-1-892 0</inkml:trace>
  <inkml:trace contextRef="#ctx0" brushRef="#br0" timeOffset="24">15394 1981 1288 0,'0'0'908'16,"0"0"-637"-16,0 0 64 16,0 75 0-16,12-29-93 15,7 8-71-15,-1 2-63 16,5-4-43-16,-4-6-25 15,4-10-34-15,-11-9 0 16,-4-8-12-16,3-11-1 16,-5-8 6-16,0 0-5 15,2-13 6-15,3-15-6 16,1-10-1-16,-4-12 2 0,3-4 5 16,-1-4 0-1,-4 4-2-15,-4 11-5 0,2 7-25 16,-4 12-65-1,0 5-164-15,0 9-379 0,0 2-450 0</inkml:trace>
  <inkml:trace contextRef="#ctx0" brushRef="#br0" timeOffset="25">15818 1960 1252 0,'0'0'692'0,"0"0"-61"16,2 117-249-16,4-59-104 0,0-2-88 15,0-5-106-15,-6-13-66 16,4-12-18-16,3-26-121 16,-1 0-409-16,0-19-527 0</inkml:trace>
  <inkml:trace contextRef="#ctx0" brushRef="#br0" timeOffset="26">16115 1888 1121 0,'0'0'1060'16,"0"0"-578"-16,6 85 2 0,9-6-221 15,-1-1-81-15,-7-7-88 16,-5-13-58-16,-2-23-19 16,0-3-17-16,0-9-44 15,0-21-214-15,0-2-329 16,0-12-317-16</inkml:trace>
  <inkml:trace contextRef="#ctx0" brushRef="#br0" timeOffset="27">15909 1996 1746 0,'0'0'1014'16,"0"0"-545"-16,0 0-257 16,0 0-45-16,84-7-46 15,-28-4-71-15,0 1-29 16,2 0-21-16,-9 3-28 15,5-3-249-15,-10 3-624 16,-7-1-772-16</inkml:trace>
  <inkml:trace contextRef="#ctx0" brushRef="#br0" timeOffset="28">16547 1909 1416 0,'0'0'893'0,"0"0"-409"16,0 0-317-16,0 0-10 15,4 79 62-15,9-25-29 16,1 10-77-16,3 0-41 16,-5-7-47-16,-1-14-14 15,-3-12-11-15,-2-15-97 16,6-16-243-16,-1-16-422 0,-3-9-1006 16</inkml:trace>
  <inkml:trace contextRef="#ctx0" brushRef="#br0" timeOffset="29">16830 1912 1827 0,'0'0'733'0,"-41"98"-243"16,-6 28-147-16,-15 26-92 16,0 4-104-16,10-34-80 15,25-51-49-15,15-30-8 16,5-17-10-16,-1-6-9 15,8-8-102-15,0-18-257 16,0-19-588-16,4-8-921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4:40.8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9166 3690 945 0,'0'0'796'16,"0"0"-324"-16,0 0-156 16,0 0-11-16,0 0-60 15,0-17-114-15,0 60-71 16,0 35 91-16,0 34 0 16,-2 11-44-16,-5-21-32 15,7-31-42-15,0-36-11 16,0-12-10-16,0-4 0 15,0-6 8-15,0-3-7 16,0-10-12-16,0-4-1 0,0-21 2 16,0-12 10-16,0-22-12 15,0-22-1-15,0 2-11 16,-6 5-4-16,2 15-5 16,-2 17 15-16,4 4 6 15,-2 3 5-15,-1 11-4 16,5 7 0-16,0 1 6 15,5 0-7-15,11 1 8 16,9-3 1-16,0 0 7 16,12-2-8-16,6 0 10 15,5 3-17-15,-1 6 5 16,-5 2-6-16,-9 7-1 0,-8 2-11 16,-13 0-26-1,-2 2-65-15,-10 10-64 0,0 4-204 16,-4 0-285-16,-8-3-419 0</inkml:trace>
  <inkml:trace contextRef="#ctx0" brushRef="#br0" timeOffset="1">9176 4040 1164 0,'0'0'759'16,"0"0"-275"-16,0 0-173 15,0 0-21-15,0 0-78 16,0 0-71-16,0 0 33 16,74-8-29-16,-24 0-52 15,4 0-28-15,-1-1-19 16,-9 4-16-16,-9 2-24 0,-10 3 9 16,-9 0-15-1,-7 0 6-15,-3 0-13 0,-6 0-2 16,0 0 8-16,0 0-23 15,0 1-4-15,0-1-76 16,0 0-133-16,0-2-335 16,-2-8-642-16</inkml:trace>
  <inkml:trace contextRef="#ctx0" brushRef="#br0" timeOffset="2">9846 3846 948 0,'0'0'666'16,"0"0"-169"-16,0 0-150 15,0 0-44-15,0 0-60 16,0 0-44-16,0 0-55 16,35-14-5-16,0 9-7 15,2 1-52-15,5-1-32 16,-5 4-17-16,-6 0-20 15,-2 1-7-15,-11 0-4 16,-5 0-25-16,-7 0-124 0,-4 0-147 16,2 0-295-1,-4 0-233-15</inkml:trace>
  <inkml:trace contextRef="#ctx0" brushRef="#br0" timeOffset="3">9806 4045 2125 0,'0'0'715'16,"0"0"-412"-16,0 0-21 16,0 0-86-16,93 0-104 15,-49 0-64-15,20 0-28 16,-14 0-209-16,-3 0-880 0</inkml:trace>
  <inkml:trace contextRef="#ctx0" brushRef="#br0" timeOffset="4">11427 3984 682 0,'0'0'522'0,"0"0"-264"16,0 0-12-16,0 0-14 15,0 0-43-15,0 0-48 16,0 0-32-16,-6-11-8 0,6 11-18 16,0 0-2-16,0 0-11 15,0 0 0-15,0 0-15 16,0 0-14-16,0 0-6 16,0-1-11-16,0 1 11 15,0 0 1-15,0 0 4 16,6 0 17-16,2 0-11 15,7-1-14-15,-7 1-14 16,9 0-2-16,-5 0-15 16,2 0 15-16,3-2-10 15,-3 2 5-15,9-1-5 16,-4 1-5-16,-1-2 16 16,1 2-7-16,2 0-4 15,-7 0-4-15,5 0 7 0,-7 0-8 16,5 0-1-16,1 0 11 15,-1 0-1-15,4 0-8 16,-3 0 9-16,5 0-11 16,0 0 15-16,-3 0-7 15,-1 0-8-15,-3 0 0 16,3 0 6-16,-11 0-1 16,7 0-5-16,-3 0 0 15,1 0-1-15,-1 0 1 16,2 0 1-16,3 0-1 15,2 0-1-15,5 0 1 16,1 0 8-16,0 0-8 0,4 0-1 16,-4 0-1-1,-3-2 1-15,-1 1 1 0,0 1-1 16,-7 0 1-16,-1 0-1 16,-1 0 1-16,-2 0-1 15,3 0 0-15,-1 0 1 16,5 0 0-16,1 0 0 15,1 0 0-15,2-1 0 16,1 0 12-16,7-1-12 16,-4-1 2-16,0 2-7 15,-2 1 6-15,-5-2-1 16,1 2 0-16,-7 0 1 16,1 0-1-16,-5 0 0 15,4 0 0-15,5 0 0 16,1 0 1-16,5 0-1 0,-4 0 14 15,6-1-14 1,-3 1 0-16,-1 0-2 0,-2 0-2 16,-7 0 4-16,0 0 6 15,-1 0-5-15,-5 0-1 16,0-3-1-16,5 2 0 16,-3-1 1-16,2-1 0 15,9 1-1-15,-5 0 8 16,7 0-5-16,4 2-2 15,-5-2 0-15,5 2 1 16,2 0-1-16,-6 0 1 16,-3 0-1-16,1 0 0 0,-3 0 0 15,-3 0 0 1,3 0 1-16,-7 0-1 0,3 0-4 16,7 0 4-16,-3 0 7 15,-3 0-7-15,9 0 1 16,-3 0-1-16,0 0 6 15,1 0-5-15,1 0-1 16,-2 0 1-16,1 0 3 16,-1 0-4-16,-1 0 1 15,3 0-1-15,-6 0-1 16,3 0 1-16,1 0-1 16,-1 0 1-16,3 0 0 15,-7 0 0-15,5 0 9 16,-2 0-9-16,-3 0-1 15,3 0-5-15,-1 0 6 0,-1 0 0 16,7 0 1-16,-3 0 0 16,6-1 7-16,-2-1-8 15,1 2-6-15,-3-1 6 16,0 1 0-16,-7 0-1 16,-1 0 1-16,-3 0 0 15,-2 0 1-15,-2 0 0 16,1 0-2-16,3 0 1 15,-2-1 0-15,7 1 0 16,3 0 11-16,7-1-11 16,2 1 0-16,6 0-5 15,0 0 5-15,2 0 0 16,-6 0 1-16,-2 0-1 0,-8 0 0 16,-3 0 8-1,-3 0-8-15,-3 0-4 0,-4 0 4 16,0-2 0-16,3 0-3 15,3 1 3-15,4-2 0 16,5 1 0-16,12 0 0 16,4 1 1-16,1 1 1 15,5 0-2-15,-6 0 8 16,-2 0-8-16,-12 0 0 16,-4 0 0-16,-11 0 0 15,-4 0 2-15,-2 0 2 16,-2 0-4-16,0 0 0 0,0 0 18 15,0 0 4 1,0 0-21-16,0 0-1 0,0 0-33 16,0 0-174-16,0 0-440 15,0-2-402-15</inkml:trace>
  <inkml:trace contextRef="#ctx0" brushRef="#br0" timeOffset="5">11578 3481 995 0,'0'0'662'0,"0"0"-322"0,0 0-40 15,0 0-55-15,0 0-102 16,0 0-78-16,-6 12-20 15,6 15 115-15,0 6 0 16,0 3-19-16,0 3-25 16,0-1-32-16,2-4-22 15,-2-4-13-15,4-9-17 16,-4-2-5-16,0-8-8 0,0-4-5 16,0-4-2-1,0-1-2-15,0-2 5 0,0 0 8 16,2 0 5-16,-2-2 14 15,0-10-9-15,4-6-12 16,-2-6-21-16,-2-5 2 16,6-2-2-16,-1-3 1 15,-3-3 5-15,4 0-6 16,0 0 1-16,4-2-1 16,3 0 0-16,-1 1-10 15,7 0 2-15,-1 3-11 16,5 3 1-16,0 2 6 15,-2 5-6-15,1 8 4 16,-1 5 14-16,-5 6 0 16,1 6 0-16,-3 0 0 0,3 9-8 15,-5 15 8 1,-3 8 1-16,1 10-1 0,-8 7 8 16,4 2-8-16,-6 3 6 15,0-1-6-15,0-7 0 16,0-6-1-16,0-12 1 15,0-9 0-15,-2-8 1 16,2-9 5-16,0-1-5 16,0-1 17-16,0 0-6 15,0-11 5-15,2-9-17 16,9-7 0-16,5-8-2 16,3-5-8-16,6-6-11 15,-1-3 3-15,7 0-26 0,0 2 2 16,5 6 29-1,-5 12-5-15,-9 10 16 0,-3 12-8 16,-7 7-1-16,5 19-7 16,-9 16 11-16,-2 13 7 15,-2 7 0-15,-4 4 1 16,0-1-1-16,0-9 1 16,0-9 7-16,0-12 16 15,0-7-8-15,0-8-7 16,0-5-7-16,0-2-2 15,0-3-2-15,0-3-43 16,0 1-78-16,0-1-71 16,0 0-39-16,0-1-109 15,0-9-361-15,0-3-850 0</inkml:trace>
  <inkml:trace contextRef="#ctx0" brushRef="#br0" timeOffset="6">12423 3606 1446 0,'0'0'726'16,"0"0"-355"-16,0 0-79 15,0 0-79-15,0 0-88 16,0 0-70-16,0 0 44 16,-2 60 0-16,2-31-24 15,0 1-32-15,0-4-23 16,0-7-17-16,0-5-3 0,0-7-1 15,0-7-145 1,0 0-362-16,0-5-463 0</inkml:trace>
  <inkml:trace contextRef="#ctx0" brushRef="#br0" timeOffset="7">12779 3512 1211 0,'0'0'1131'15,"0"0"-593"-15,0 0-218 16,0 0-101-16,0 0-123 15,0 0-96-15,0 0-18 0,6-7-464 16,7 7-592-16</inkml:trace>
  <inkml:trace contextRef="#ctx0" brushRef="#br0" timeOffset="8">13174 3314 897 0,'0'0'566'0,"0"0"-279"15,0 0 16-15,0 0-61 16,0 0-20-16,0 0-30 15,0 0-42-15,-11-16-41 16,11 41 1-16,-2 13 70 16,-2 12-29-16,4 6-44 15,0 2-32-15,0-3-30 0,0-4-12 16,0-12-20-16,0-8-2 16,0-11 1-16,0-9-11 15,0-6 14-15,0-5-4 16,0 0 17-16,0-2 4 15,0-9-8-15,4-8-15 16,-4-5-8-16,2-7 0 16,3-7-1-16,-3-7 0 15,8-9 0-15,-2-3 0 16,7-5-17-16,3-1 8 0,1 4-25 16,2 7 19-1,1 10-3-15,-3 9 1 0,-3 12 16 16,-7 11-2-16,1 10-4 15,-2 9-9-15,5 31 16 16,-3 32 0-16,-2 28 6 16,3 6-5-16,-7-15 0 15,-2-27 14-15,2-26-9 16,-2-11 2-16,2-3-7 16,-2-2 7-16,-2-5-7 15,4-10 0-15,3-7 5 16,1-10 7-16,4-19-13 15,7-13-42-15,4-10-40 16,1-10-35-16,5-3 27 16,-4 1 16-16,-2 11 49 0,-4 15 18 15,-7 21 7 1,0 17 0-16,-3 26 0 0,-5 40 42 16,2 3 15-16,-4-4 14 15,-2-9-37-15,0-19-26 16,4-5-8-16,4-8-48 15,3-11-314-15,-5-13-586 0</inkml:trace>
  <inkml:trace contextRef="#ctx0" brushRef="#br0" timeOffset="9">13877 3563 1227 0,'0'0'595'15,"0"0"-250"-15,0 0-48 16,0 0-62-16,0 0-79 0,0 0-43 15,0 0-51-15,14-12-19 16,3 4-15-16,1 1 2 16,1-2 0-16,-1 2-4 15,1 3 7-15,-7-1 0 16,1 3-5-16,-7 0-14 16,4 2-5-16,-8 0-9 15,3 0 1-15,-1 0 8 16,-4 9-1-16,0 1 11 15,0 4 23-15,-15 5 18 16,1 3 4-16,-9 3 11 16,-2 3-10-16,0-1-5 15,7-4-18-15,-1-2-8 16,9-5-7-16,8-5-7 16,2-4-16-16,8-3-2 0,21-4 11 15,6 0-7-15,9 0-6 16,9 0-109-16,-9-5-405 15,-9 1-664-15</inkml:trace>
  <inkml:trace contextRef="#ctx0" brushRef="#br0" timeOffset="10">12512 4343 1023 0,'0'0'750'16,"0"0"-354"-16,0 0-7 16,0 0-68-16,0 0-191 15,0 0-1-15,-12 118 40 16,14-52-39-16,10 3-47 15,1-5-38-15,-3-18-11 16,-2-4-13-16,1-15 3 16,-7-13-3-16,-2-10 11 0,0-4 17 15,0-7 22 1,0-15-26-16,0-10-24 0,-2-7-12 16,-7-5-8-16,3-2-1 15,6-1-4-15,0 2 2 16,6 5-13-16,21 4 2 15,4 3 5-15,6 5 8 16,5 3-1-16,-5 5 1 16,-2 9 0-16,-8 5 1 15,-4 6-1-15,-3 0-47 16,-5 0-88-16,-1 0-173 16,-3 0-456-16,-3 0-1095 0</inkml:trace>
  <inkml:trace contextRef="#ctx0" brushRef="#br0" timeOffset="11">13070 4214 1213 0,'0'0'604'0,"0"0"-215"15,0 0-35-15,0 0-86 16,0 0-66-16,0 0-58 15,0 0-68-15,2-39-11 16,11 31-3-16,8 1-2 16,-7 0-16-16,5 0 4 15,-1 5-5-15,-1-1-17 0,-3 3-7 16,1 0-7-16,-7 0-1 16,2 5-11-16,-8 9 1 15,3 3-1-15,-5 4 26 16,0 4 7-16,-7 2 4 15,-9 3-5-15,-1-4-8 16,5 0 3-16,-1-5-9 16,1-3 3-16,0-1-11 15,3-3 7-15,-1-4-7 16,8-3 2-16,-2-1 5 16,4-2-10-16,0-2-7 15,0-1 1-15,16-1-1 16,9 0 11-16,0 0 7 0,10 0-12 15,-2 0-6 1,13-5-36-16,-9-4-228 0,-6-2-548 0</inkml:trace>
  <inkml:trace contextRef="#ctx0" brushRef="#br0" timeOffset="12">11040 3611 434 0,'0'0'953'15,"0"0"-475"-15,0 0-178 16,0 0-27-16,0 0-68 0,0 0-35 16,0 0-46-1,0-2-3-15,0-5-55 0,0-3-12 16,-6 0-14-16,-6-3 7 15,-1 1-2-15,-7 0-4 16,-7 3 0-16,0 7-17 16,-8 2 3-16,-6 15-21 15,-9 32-5-15,-10 41-1 16,6 45 0-16,9 19-1 16,22 0 1-16,23-20 18 15,29-48 1-15,10-23 14 16,27-14-21-16,-1-21 6 0,-8-6-16 15,7-5 4 1,-20-15-6-16,-3 0-9 0,-8-15 8 16,-6-9-44-16,-8-21-118 15,-11 4-393-15,-2 2-618 0</inkml:trace>
  <inkml:trace contextRef="#ctx0" brushRef="#br0" timeOffset="13">10937 4098 1122 0,'0'0'643'15,"0"0"-284"-15,0 0-31 16,0 0-50-16,0 0-106 16,0 0-39-16,0 0-21 15,-18-5-20-15,18 5-32 16,0 0-11-16,16 0-4 15,5 0 22-15,12 0-14 16,0 0-25-16,4 0-10 0,2 0-6 16,-8 0-4-16,-6 0-8 15,0 0 1-15,-13 0-1 16,-1 0 0-16,-9 0-1 16,-2 0 0-16,0 0-8 15,0 0 9-15,0 0-2 16,0 7 1-16,0 7 1 15,-2 12 31-15,-9 11 8 16,-3 23 6-16,-3 22 15 16,1-3 1-16,8-10-20 15,3-17-25-15,5-22 5 16,0-6-21-16,0-5-14 0,7-17-7 16,3-20-148-1,2-13-532-15,-1-7-1250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4:47.4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9099 5368 758 0,'0'0'402'0,"0"0"-80"16,0 0-6-16,0 0-37 0,0 0-62 15,0-51-39-15,0 54-65 16,0 20-73-16,5 33 90 16,1 34 24-16,0 36-14 15,-6 12-12-15,0-11-32 16,0-34-53-16,0-38-16 15,0-21-3-15,0-14-3 16,0-5 10-16,0-3-14 16,0-8-1-16,0-4 5 15,2-21 23-15,10-28-38 16,11-24-6-16,14-25-29 16,5 8-40-16,-1 20-19 15,-14 26 13-15,-4 30 38 16,-1 10 16-16,-1 4 10 15,4 43 11-15,-6 36 0 0,-5 26 23 16,-2-8 10-16,-10-24-15 16,-2-32-17-16,5-29 8 15,1-12-9-15,0 0-132 16,0 0-662-16</inkml:trace>
  <inkml:trace contextRef="#ctx0" brushRef="#br0" timeOffset="1">9736 5610 1467 0,'0'0'751'0,"0"0"-410"16,0 0-148-16,0 0-62 15,83-7-55-15,-44 6-34 16,7 1-25-16,-9 0-17 16,0 5-36-16,-12 5-281 15,-7 0-635-15</inkml:trace>
  <inkml:trace contextRef="#ctx0" brushRef="#br0" timeOffset="2">9780 5797 1687 0,'0'0'624'15,"0"0"-294"-15,0 0-111 16,124 1-141-16,-44-1-78 16,-12 0-187-16,-8-3-1058 0</inkml:trace>
  <inkml:trace contextRef="#ctx0" brushRef="#br0" timeOffset="3">10443 5358 464 0,'0'0'1063'0,"0"0"-660"15,0 0-138-15,-16 153 72 16,16-20-54-16,0 17-99 15,0-9-75-15,0-38-61 16,0-44-17-16,0-27-11 0,0-16 13 16,4-6-5-16,-4-10-7 15,8 0-6-15,-2-30 15 16,11-25-30-16,3-22-24 16,5 2-63-16,4 7-31 15,-6 16 24-15,-2 24 44 16,1 10 49-16,1 15-8 15,-4 22 9-15,1 51 31 16,-3 6 68-16,-5-2-21 16,1-12-42-16,-7-24-27 15,10-13-9-15,-1-5-155 16,1-20-741-16</inkml:trace>
  <inkml:trace contextRef="#ctx0" brushRef="#br0" timeOffset="4">10900 5976 808 0,'0'0'389'0,"0"0"-189"16,0 0-100-16,0 0-49 16,0 0-27-16,0 0 21 15,0 0 65-15,-2 0 64 0,2 1 18 16,-4 5-18-16,2 4-31 16,-2 8 28-16,-1 6-8 15,3 6-45-15,2 0-33 16,0-7-43-16,0-7-25 15,17-15-16-15,4-2 25 16,7-24 1-16,-7-12-9 16,0-4 31-16,-19 1 49 15,-2 9 5-15,-23 10-10 16,-4 14-93-16,5 7-35 16,13 0-549-16</inkml:trace>
  <inkml:trace contextRef="#ctx0" brushRef="#br0" timeOffset="5">11524 5584 1099 0,'0'0'850'16,"0"0"-511"-16,0 0-118 16,-16 75 55-16,14-29-107 15,2 3-85-15,0 1-55 16,0-8-23-16,0-10-6 0,0-10-82 15,2-12-227-15,2-9-494 16,-4-1-958-16</inkml:trace>
  <inkml:trace contextRef="#ctx0" brushRef="#br0" timeOffset="6">11338 5772 1670 0,'0'0'650'0,"0"0"-501"16,0 0 0-16,97 0-79 0,-18 0-70 15,-13 0-52-15,-8-1-648 16</inkml:trace>
  <inkml:trace contextRef="#ctx0" brushRef="#br0" timeOffset="7">12210 5320 628 0,'0'0'1253'16,"0"0"-781"-16,0 0-266 15,-2 103 68-15,-2-44-106 16,-2 7-95-16,6 1-49 16,0-18-24-16,0-1-2 15,0-10-247-15,12-13-444 16,-1-12-911-16</inkml:trace>
  <inkml:trace contextRef="#ctx0" brushRef="#br0" timeOffset="8">11969 5957 1273 0,'0'0'747'0,"0"0"-373"16,0 0-90-16,0 0-118 15,113-34-80-15,-53 21-42 0,6 3-11 16,-4 4-23 0,-8 4-10-16,-15 2-32 0,-3 3-262 15,-14 7-521-15,-9-3-952 0</inkml:trace>
  <inkml:trace contextRef="#ctx0" brushRef="#br0" timeOffset="9">12105 6116 1528 0,'0'0'658'0,"0"0"-358"0,0 0-65 16,0 0-108-16,0 0-64 16,0 0-3-16,0 0-6 15,79-12-20-15,-48 4-25 16,-5 1 0-16,3 4-9 15,-6 3 0-15,-10 3-6 16,-5 15-14-16,-8 9 20 16,0 7 13-16,-13 5 6 15,-7 4 10-15,-7-1 31 16,-6 0 4-16,2-4 17 16,2-4 6-16,6-7 7 15,11-8-17-15,10-10-10 0,2-4-32 16,18-5-11-16,15 0 7 15,13-9-4-15,8-4-27 16,16-5-1-16,-12 2-91 16,-7 3-682-16</inkml:trace>
  <inkml:trace contextRef="#ctx0" brushRef="#br0" timeOffset="10">13006 5754 992 0,'0'0'699'0,"0"0"-306"0,0 0-60 16,0 0-92-16,0 0-59 15,0 0-51-15,0 0-43 16,-2-25-43-16,-4 18-16 16,0-2-10-16,0-1-2 15,-7 0-8-15,-3 1-8 16,-3 0 23-16,-6 5 5 15,-4 4-13-15,5 0 17 16,-7 11-7-16,0 13-1 16,2 9-1-16,4 6-18 15,6 5 1-15,9 0-7 0,8-2-7 16,2-7-8 0,6-8-4-16,19-9-88 0,6-13-102 15,10-5-93-15,19-27-163 16,-12-4-167-16,-5-4-345 0</inkml:trace>
  <inkml:trace contextRef="#ctx0" brushRef="#br0" timeOffset="11">13048 5735 879 0,'0'0'661'16,"0"0"-184"-16,0 0-158 15,0 0-98-15,0 0-130 0,0 0 9 16,-13 106 30-16,32-27-19 15,4 23-22 1,-5-4-12-16,-7-18-28 0,-11-22 4 16,-5-21 41-16,-13 1 17 15,-7 0-23-15,-6-5-11 16,-4-10-41-16,0-12-12 16,4-11-24-16,8 0-50 15,4-22-197-15,13 1-514 16,4-1-669-16</inkml:trace>
  <inkml:trace contextRef="#ctx0" brushRef="#br0" timeOffset="12">13544 5343 1205 0,'0'0'583'0,"0"0"-252"16,0 0-53-16,0 0-54 16,0 0-106-16,0 0-12 0,8 136 74 15,-20-6-25-15,3 14-2 16,9-22-50-16,0-36-44 15,0-40-40-15,7-17-19 16,-1-3-12-16,2-3 12 16,-2-8-81-16,-2-13-140 15,-4-18-113-15,0-13-365 16,0-5-792-16</inkml:trace>
  <inkml:trace contextRef="#ctx0" brushRef="#br0" timeOffset="13">13362 5624 183 0,'0'0'1593'0,"0"0"-943"16,0 0-434-16,0 0-89 15,0 0-54-15,114-39-43 16,-65 32-11-16,1 3-19 15,6-2-66-15,-11 3-423 16,-12-1-778-16</inkml:trace>
  <inkml:trace contextRef="#ctx0" brushRef="#br0" timeOffset="14">13781 5363 1491 0,'0'0'640'15,"0"0"-332"-15,0 0-81 16,0 0-61-16,0 0-75 16,110-47-42-16,-79 42-19 15,-2 3-12-15,-4 2 6 16,-2 0-12-16,-9 0-11 15,-2 8 0-15,-3 9 8 16,-9 7 15-16,0 7 30 16,-21 7 33-16,0 3 28 15,-8 2-10-15,3-4-16 0,3-4-43 16,4-11-11-16,9-9-19 16,10-7-10-16,4-4-6 15,21-4 0-15,16 0 14 16,5-4 11-16,36-4-25 15,-13 1-193-15,1 1-854 0</inkml:trace>
  <inkml:trace contextRef="#ctx0" brushRef="#br0" timeOffset="15">15109 5853 1350 0,'0'0'623'16,"0"0"-294"-16,0 0-79 16,0 0-48-16,0 0-60 15,0-86-57-15,0 69-23 16,0 2-18-16,-7-3-11 15,1 4-9-15,-10 0 8 16,-3 6 11-16,-6 4 7 0,-6 4-4 16,-4 5 8-1,-2 20-2-15,2 13-4 0,4 6-27 16,6 9 0-16,13-1-3 16,12-4-11-16,0-10-7 15,12-13-15-15,17-14-41 16,2-11-40-16,0-16 1 15,6-17-4-15,-6-6 3 16,-6-4 54-16,-2 5 39 16,-11 9 3-16,0 13 18 15,-5 14 45-15,-1 10-17 16,4 39-26-16,5 39 32 0,3 28-40 16,-7 9-1-1,-7-22-10-15,-4-30 8 0,-11-30 34 16,-11-12 81-16,-9 1-13 15,-7-5-6-15,-5-5-57 16,0-13-6-16,7-7-27 16,8-9-13-16,9-13-2 15,7-6-72-15,12-19-149 16,0 8-285-16,16 0-442 0</inkml:trace>
  <inkml:trace contextRef="#ctx0" brushRef="#br0" timeOffset="16">15417 5638 388 0,'0'0'1483'0,"0"0"-876"0,0 0-337 16,0 0-97-1,82-46-107-15,-42 40-57 0,-7 2-9 16,6 4-229-16,-12 0-400 16,-9 0-630-16</inkml:trace>
  <inkml:trace contextRef="#ctx0" brushRef="#br0" timeOffset="17">15419 5814 970 0,'0'0'915'15,"0"0"-654"-15,0 0-118 0,0 0-50 16,126-14-93-16,-66 2-269 16,-9-2-863-16</inkml:trace>
  <inkml:trace contextRef="#ctx0" brushRef="#br0" timeOffset="18">16142 5571 1565 0,'0'0'670'0,"0"0"-330"16,0 0-73-16,0 0-113 0,0 0-83 15,0 0-39-15,0 0-19 16,-18-86-1-16,11 67-1 16,1 1 13-16,-6 1-3 15,-3 4 13-15,-1 5 8 16,-9 8 14-16,0 0-19 15,-4 24 6-15,-8 21 5 16,8 6-6-16,2 10-7 16,9 2-16-16,9-11-11 15,9-3-8-15,0-15-12 16,11-14-12-16,11-18-18 16,11-4-2-16,7-26 7 15,-3-10-14-15,2-8-6 0,-4-1 21 16,-6 4-10-1,-10 10 1-15,-7 9 25 0,-8 18 20 16,-4 6 0-16,0 40 1 16,-14 33 56-16,-5 27 44 15,1-4 18-15,9-20-59 16,3-27-30-16,6-24-12 16,0-6-12-16,0-5-6 15,0-5-21-15,15-16-178 16,-3-14-286-16,1-6-523 0</inkml:trace>
  <inkml:trace contextRef="#ctx0" brushRef="#br0" timeOffset="19">16312 5888 1352 0,'0'0'1190'0,"0"0"-716"15,0 0-352-15,0 0-122 16,0 0-104-16,0 0-723 0</inkml:trace>
  <inkml:trace contextRef="#ctx0" brushRef="#br0" timeOffset="20">16578 5489 1458 0,'0'0'616'16,"0"0"-244"-16,0 0-34 16,0-78-96-16,0 62-65 15,-2 3-35-15,-8 9-45 16,-9 4-17-16,-6 0-40 15,1 18-4-15,-7 6-10 16,8 6-1-16,11 4-13 16,5 0 0-16,7 2-12 15,11 2 2-15,13 1 5 16,7 5-5-16,5 3-2 16,-5 2 0-16,-4 3-15 0,-11 0 4 15,-14-2 11-15,-2-7 0 16,-8-6 0-16,-15-13 1 15,2-12 9-15,-8-12 1 16,5-12-1-16,5-23 1 16,13-23-10-16,6-3 8 15,2-6-8-15,21-3 23 16,6 10-9-16,8-3-5 16,-6 6-10-16,0 10 0 15,-6 12 0-15,-9 8-30 16,3 6-143-16,-7 8-385 15,-1 1-482-15</inkml:trace>
  <inkml:trace contextRef="#ctx0" brushRef="#br0" timeOffset="21">17014 5592 720 0,'0'0'651'16,"0"0"-143"-16,0 0-176 16,0 0-10-16,0 0-94 15,0 0-107-15,0 0-62 0,0 46 100 16,0-11-6-16,0 1-50 15,5 0-15-15,-5-7-32 16,0-8-20-16,2-5-12 16,-2-7-11-16,4-7-1 15,-4-2-6-15,0 0 20 16,2-2 2-16,-2-14-7 16,4-9-19-16,2-4 3 15,2-9-5-15,5-6 0 16,3-4-1-16,3-4-8 0,0 4-9 15,-3 6-11 1,-1 11 23-16,-5 9-1 0,-4 18 7 16,0 4-1-16,-1 41-15 15,-5 28 16-15,0 3 14 16,0-2 5-16,0-13 8 16,0-20-9-16,0-4-18 15,0-5 8-15,0-15-8 16,2-13-1-16,8-6 1 15,9-23 0-15,-1-11-37 16,9-11-54-16,0-5-17 16,0-1 7-16,-5 7 55 15,-3 14 33-15,-7 18 13 16,-5 18 24-16,-3 7 3 16,-2 28 38-16,-2 10 9 0,0 4-22 15,0-1-16 1,0-8-36-16,0-12 0 0,0-13-107 15,4-12-357-15,2-3-348 0</inkml:trace>
  <inkml:trace contextRef="#ctx0" brushRef="#br0" timeOffset="22">17742 5213 1139 0,'0'0'628'0,"0"0"-103"16,0 0-240-16,0 0-72 15,-47 160 64-15,3-16-25 16,-5 21-64-16,1-8-80 15,11-40-48-15,18-50-48 16,9-25-4-16,4-17-2 16,6-6-5-16,0-6-1 0,0-8-43 15,12-25-227 1,7-14-437-16,3-4-723 0</inkml:trace>
  <inkml:trace contextRef="#ctx0" brushRef="#br0" timeOffset="23">17893 5664 963 0,'0'0'505'0,"0"0"-152"16,0 0 8-16,0 0-53 16,0 0 1-16,0 0-31 15,0 0-78-15,-41-9-63 16,14 29-3-16,0 3-38 15,2-1-42-15,11 1-18 16,7-1-26-16,7-5-10 16,2 0-6-16,21-1 5 15,8 0-5-15,0 0 6 16,-2 3-1-16,-10 0 1 0,-7 6-1 16,-12 0 1-16,-4 1 7 15,-17 1 4-15,-8-4 7 16,3-7-12-16,3-12-6 15,10-4-52-15,13-24-242 16,0-7-514-16,3-3-1177 0</inkml:trace>
  <inkml:trace contextRef="#ctx0" brushRef="#br0" timeOffset="24">18009 5507 778 0,'0'0'760'16,"0"0"-216"-16,0 0-256 15,0 0-105-15,0 0-87 16,0 0-30-16,0 0-3 16,37-43 5-16,-18 35-11 0,-7 2 6 15,2 3-14-15,-1 1-3 16,-5 2-14-16,-2 0-14 15,-2 4 0-15,-1 11 9 16,-3 5 34-16,0 5 32 16,-9 4 13-16,-3 0 7 15,-1-3-26-15,-1-2-12 16,8-5-44-16,6-8-10 16,0-5-12-16,16-6 2 15,15 0-2-15,7-7-8 16,15-18-1-16,-9 4-219 15,-3 0-782-15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6:13.264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17409 3407 679 0,'0'0'273'0,"0"0"-129"0,0 0 7 16,0 0 31-16,0 0 22 15,-56 17-11-15,56-15-26 16,0-2-38-16,0 0-32 16,0 0-19-16,0 0-2 15,0 0-1-15,0-3 3 16,17-9-7-16,10-10-20 15,33-16-21-15,43-21-10 16,71-27-2-16,51-20 18 16,42-16 15-16,33-8 13 15,-9 2-3-15,9 3-35 16,-19 10-8-16,-17 17 3 16,-32 9-3-16,-36 14-18 15,-41 12-20-15,-45 17 20 16,-44 18 0-16,-33 12 1 0,-16 10 11 15,-9 3-3-15,-4 0 46 16,-4 3 67-16,0 0-19 16,0 0-43-16,0 0-36 15,-6 6-18-15,-4 2-6 16,3 2-8-16,5 1-46 16,-2 0-144-16,4-1-113 15,0 2-197-15,4-5-170 16,-2-3-72-16</inkml:trace>
  <inkml:trace contextRef="#ctx0" brushRef="#br0" timeOffset="663.17">19877 2091 55 0,'0'0'532'0,"0"0"-160"16,0 0-37-16,0 0-1 16,0 0-44-16,0 0-37 15,0 0-55-15,-31-6-33 16,31 4-31-16,0 2-20 16,0 0-18-16,0-1-20 15,13 1-20-15,16-2-12 16,8-2 30-16,17-2-20 15,8-4-20-15,10 0-11 16,-4-3-8-16,3 2-6 16,-11 1-8-16,-11 1 4 15,-5 3-4-15,-13 0 0 16,-13 2-1-16,-5 2 1 0,-3 1-1 16,-10 1 1-16,0 0 5 15,0 0 2-15,0 0 2 16,0 8-9-16,-10 15 14 15,-15 22 13-15,-19 30 8 16,-18 25-9-16,-2-4-2 16,13-18-8-16,18-29-5 15,14-22 0-15,4 0 0 16,3-4 9-16,0-2-12 16,5-9 6-16,3-6-8 15,4-6 10-15,-4 0-16 16,2-7-1-16,-2-10-18 15,-2-5-122-15,-3-12-179 0,3 2-374 16,0 4-323-16</inkml:trace>
  <inkml:trace contextRef="#ctx0" brushRef="#br0" timeOffset="985.44">19921 2089 990 0,'0'0'550'0,"0"0"-168"15,0 0-27-15,0 0-74 0,0 0-120 16,0 0-85 0,41 104 129-16,7-3 2 0,-1 9-67 15,-10-16-47-15,-8-32-40 16,-16-28-23-16,-7-12-17 15,2-4 4-15,-2-1-11 16,1-4 9-16,-7-9-2 16,4-4 14-16,-4 0 3 15,0-8-7-15,0-9-23 16,0-5-8-16,-4-1-73 16,-3-15-211-16,5 9-398 15,2 1-512-15</inkml:trace>
  <inkml:trace contextRef="#ctx0" brushRef="#br0" timeOffset="2102.44">20047 2193 317 0,'0'0'643'0,"0"0"-292"15,0 0 13-15,0 0-79 16,0 0-91-16,0 0-72 16,0 0-57-16,-25-12-47 0,48 4-5 15,2-2-5-15,2-1-8 16,6-2 9-16,-7 2-9 15,-1 1 2-15,-6 1 11 16,-3 2 21-16,-9 4 23 16,-3 2 17-16,-4 1 15 15,0 0 5-15,-6 3 5 16,-15 11 7-16,-4 7-8 16,-8 5-27-16,-6 3-16 15,2 1-22-15,6-3-10 16,6-5-4-16,8-5-5 15,11-4-14-15,6-6-22 16,4-6-3-16,17-1-2 16,14-4 27-16,6-16 0 0,7-5-5 15,-3-3-48-15,-3 1 13 16,-7 3 16-16,-10 4 18 16,-11 6 6-16,-6 7 8 15,-8 6 8-15,0 1 5 16,-8 4 2-16,-13 17 4 15,-8 9 13-15,-4 7 2 16,-2 2-6-16,4-1 0 16,6-4-15-16,5-9-5 15,11-7-16-15,5-8-8 16,4-8-26-16,7-2-2 16,19-9 19-16,1-14 16 15,8-4-47-15,1-4-7 16,-10 1 29-16,-3 6 21 15,-10 7 5-15,-5 9 0 0,-8 8 28 16,-6 0 20-16,-15 19 5 16,-10 12 16-16,-4 7-2 15,0 0 2-15,14-4-35 16,9-8-34-16,18-26-91 16,14-9-456-16,16-19-1178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7:35.314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21453 1960 1470 0,'0'0'506'0,"-5"80"-173"0,3 8 47 16,-2 23-93-16,2-7-100 16,2-30-120-16,0-35-40 15,0-24-26-15,0-8-1 16,0-3 1-16,0-4 9 15,0-16-10-15,0-19-10 16,0-13-73-16,0-20 22 16,0-20 31-16,0-18 4 15,0 7 25-15,13 19 1 16,-1 27 6-16,0 21 10 16,9-4 37-16,8 0 20 0,12-3-32 15,9 8-23-15,0 8-2 16,-3 4-8-16,-3 9-8 15,-11 5-8-15,-15 5-33 16,-5 0-233-16,-7 9-317 16,-6 4-263-16</inkml:trace>
  <inkml:trace contextRef="#ctx0" brushRef="#br0" timeOffset="216.5">21393 2217 1423 0,'0'0'724'15,"0"0"-248"-15,0 0-209 16,113-53-83-16,-57 30-90 16,4 0-64-16,-8 4-11 15,-11 7-19-15,-10 3-111 16,-12 9-254-16,-9 0-412 15,-6 0-804-15</inkml:trace>
  <inkml:trace contextRef="#ctx0" brushRef="#br0" timeOffset="428.01">21399 2460 557 0,'0'0'1120'15,"0"0"-611"-15,0 0-182 16,97 3-14-16,-37-3-93 16,12-8-85-16,3-3-86 15,-15 0-49-15,0-1 0 16,-7 0-194-16,9-11-265 16,-12 4-177-16,-7 0-952 0</inkml:trace>
  <inkml:trace contextRef="#ctx0" brushRef="#br0" timeOffset="691.53">22036 2082 1597 0,'0'0'613'0,"0"0"-348"16,0 0 67-16,37 116-46 16,-8-57-129-16,4 2-69 15,0-13-49-15,0-2-39 16,2-14-1-16,-6-17-14 16,-4-15-154-16,2-21-296 0,0-13-289 15,-9-6-869-15</inkml:trace>
  <inkml:trace contextRef="#ctx0" brushRef="#br0" timeOffset="857.4">22333 2064 1684 0,'0'0'567'0,"-80"106"-214"16,15-5-28-16,-1 0-102 15,21-18-79-15,18-32-89 16,25-30-44-16,2-5-11 15,23-16-208-15,4-8-599 16,10-15-971-16</inkml:trace>
  <inkml:trace contextRef="#ctx0" brushRef="#br0" timeOffset="1209.58">22552 2432 1008 0,'-6'103'721'0,"0"20"-69"15,0-1-271-15,6-32-100 16,0-42-125-16,0-22-89 16,0-7-44-16,0-8-23 15,4-10-60-15,8-31-244 16,1-14-476-16,-5-8-637 0</inkml:trace>
  <inkml:trace contextRef="#ctx0" brushRef="#br0" timeOffset="1455.6">22521 2366 985 0,'0'0'874'16,"0"0"-337"-16,0 0-194 16,0 0-99-16,0 0-105 15,-22-72-90-15,48 54-49 16,12-1-1-16,5 0 0 15,7 3 1-15,1 8-17 16,-5 8 16-16,-11 0-8 16,-19 18 9-16,-16 14 0 15,-14 10 63-15,-23 5 88 16,-7 2-28-16,-5-5-30 16,1-7-58-16,13-10-26 15,14-10-9-15,21-17-121 0,7-1-441 16,11-18-486-16</inkml:trace>
  <inkml:trace contextRef="#ctx0" brushRef="#br0" timeOffset="1636.31">22935 2184 1493 0,'0'0'569'0,"16"72"-30"15,-10-22-231-15,1 8-133 16,-5 1-110-16,-2-20-65 16,6-16-95-16,2-15-558 0,-2-8-1030 15</inkml:trace>
  <inkml:trace contextRef="#ctx0" brushRef="#br0" timeOffset="1757.05">22945 2026 1557 0,'0'0'503'0,"0"0"-497"16,0 0-6-16,0 0-697 0</inkml:trace>
  <inkml:trace contextRef="#ctx0" brushRef="#br0" timeOffset="2349.98">23212 2256 753 0,'0'0'694'16,"0"0"-135"-16,14 85-180 15,-3-42-40-15,-5 1-110 0,0-6-99 16,0-9-51-16,-6-10-17 16,4-10-23-16,-4-9-9 15,0-3 4-15,0-22-1 16,0-14-26-16,13-19-7 16,1-3-7-16,9-3-8 15,2 3 4-15,-3 20-14 16,5 5-32-16,8 19-141 15,-4 9-333-15,-2 8-590 0</inkml:trace>
  <inkml:trace contextRef="#ctx0" brushRef="#br0" timeOffset="2702.29">23472 2409 1075 0,'0'0'666'15,"0"0"-300"-15,0 0-60 16,0 0-89-16,0 0-60 16,0 0-30-16,0 0-33 15,68 36-22-15,-32-54-26 16,-3-7-32-16,0-7 4 16,-9-1-18-16,-5-4-1 15,-11 1 0-15,-4 7-19 16,-4 8-2-16,-10 11 1 15,-21 10-2-15,-12 31 22 16,-13 34 1-16,8 5 5 0,13-1 34 16,21-8 0-1,14-23-15-15,2-2-13 0,16-11-11 16,18-19-33-16,5-10-135 16,4-28-141-16,13-35-216 15,-2-8-125-15,-13 5-158 16</inkml:trace>
  <inkml:trace contextRef="#ctx0" brushRef="#br0" timeOffset="3069.79">23817 2256 287 0,'0'0'703'16,"0"0"-96"-16,0 0-83 16,0 0-304-16,15 77 143 15,-15-6-64-15,0-2-124 16,-2-10-75-16,2-22-52 16,0-7-39-16,0-12 0 15,0-18-9-15,14-23-36 0,9-43-59 16,12-27-90-16,2-12 28 15,-4 13 31-15,-4 24 70 16,-12 30 38-16,-5 18 18 16,1 10 50-16,-7 10 79 15,0 28-55-15,-6 41 40 16,0 30 34-16,0-8-43 16,0-21-54-16,0-31-32 15,0-30-18-15,0-9-1 16,12-2-34-16,3-28 9 15,14-26-86-15,2-4-12 16,8-6 47-16,0 3 47 16,-8 20 29-16,5 13 33 0,-18 28 36 15,-7 22-39-15,-11 49 40 16,0 7 22-16,-5-4-43 16,-1-12-49-16,6-22-123 15,0-8-527-15,17-12-959 0</inkml:trace>
  <inkml:trace contextRef="#ctx0" brushRef="#br0" timeOffset="4092.38">24487 2403 474 0,'0'0'1088'0,"0"0"-726"16,0 0-77-16,0 0-50 15,0 0-89-15,0 0-72 16,101-10-51-16,-61-13-9 16,-1-4 1-16,-6-6-15 15,-10-2-1-15,-11 2 1 16,-8 1-7-16,-4 6 7 15,-6 6 7-15,-15 12-6 16,-5 8 9-16,-12 25-8 16,-3 42-1-16,4 29 29 15,8-3 33-15,23-18-30 0,6-29-33 16,2-27 0 0,25-8-33-16,4-11-140 0,16-20-84 15,11-41 8-15,-4-7 10 16,-7 2 2-16,-16 3 152 15,-12 19 85-15,-3-3 20 16,-1 4 92-16,-5 15 69 16,-8 19 35-16,-2 9-51 15,0 45-95-15,0 33 88 16,0 3 27-16,-6-5-34 16,6-15-53-16,0-24-57 15,0-10-23-15,0-13-18 16,13-14 6-16,7-27-14 0,5-28-77 15,6-25-3 1,6-18 3-16,0 7-14 0,-8 23 43 16,-10 28 48-16,-2 29 8 15,-9 11 51-15,4 14-5 16,1 43 23-16,-3 33 79 16,-2 0-5-16,-2-15-43 15,-1-29-60-15,1-30-40 16,12-16-142-16,-5-13-335 15,5-12-455-15</inkml:trace>
  <inkml:trace contextRef="#ctx0" brushRef="#br0" timeOffset="4263.81">25440 1819 1952 0,'0'0'654'0,"0"0"-483"15,0 129 89-15,0 6-31 16,-8 20-43-16,-3-4-62 15,3-38-73-15,4-53-39 16,4-27-12-16,0-23-112 16,0-20-201-16,10-14-424 15,-3-9-632-15</inkml:trace>
  <inkml:trace contextRef="#ctx0" brushRef="#br0" timeOffset="4414.58">25231 2204 2070 0,'0'0'902'0,"0"0"-523"16,0 0-213-16,118-10-101 15,-52-4-46-15,31-4-19 16,-24 5-249-16,-7-1-686 0</inkml:trace>
  <inkml:trace contextRef="#ctx0" brushRef="#br0" timeOffset="5878.38">26422 1651 1249 0,'0'0'536'16,"0"0"-175"-16,0 0-33 16,0 0-58-16,-54 91-184 15,17 50 64-15,-4 41 22 16,14 22-33-16,14-14-34 15,13-42-29-15,13-43-50 16,12-37-26-16,28-22-59 16,-13-22-393-16,7-10-579 0</inkml:trace>
  <inkml:trace contextRef="#ctx0" brushRef="#br0" timeOffset="22285.42">26711 1983 993 0,'0'0'550'15,"0"0"-169"-15,0 0-102 16,0 0-163-16,-16 105 17 15,10-2 89-15,-3 16-46 16,3-12-45-16,-2-29-68 16,6-38-47-16,2-15-15 15,0-3-1-15,0-16-10 16,12-3-256-16,1-5-467 0</inkml:trace>
  <inkml:trace contextRef="#ctx0" brushRef="#br0" timeOffset="22953.5">27023 2266 681 0,'0'0'508'0,"0"0"-204"15,0 0 5-15,0 0-50 16,0 0-76-16,0 0-42 16,5-78-30-16,-5 66-10 15,0-1-25-15,0 5 6 16,0-1-15-16,0 5 5 16,0 0 0-16,-7 2 10 0,-3 2-39 15,-2 0-19 1,-7 0 3-16,-2 12 2 0,-5 9 20 15,-1 9 2-15,-2 13-7 16,4 6-4-16,6 9-22 16,3 2-18-16,7-3 0 15,9-9-2-15,0-10-7 16,0-12-6-16,15-12-8 16,4-14-24-16,9-1 23 15,4-26 14-15,-1-12-5 16,4-10-41-16,-4-3-31 15,-7 0-25-15,-3 6 3 16,-8 7 31-16,-7 14 44 16,-6 12 33-16,0 13-31 15,0 10-8-15,-13 25 40 0,-1 12 19 16,6 8 28-16,1 2-12 16,3-3-22-16,4-10-13 15,17-13-129-15,6-14-574 16,1-15-787-16</inkml:trace>
  <inkml:trace contextRef="#ctx0" brushRef="#br0" timeOffset="23560.77">27400 2313 1137 0,'0'0'354'0,"0"0"-67"16,0 0-51-16,0 0-70 15,0 0-64-15,0 0-6 16,0 0 36-16,-21-49 21 16,15 49-28-16,-11 0-17 15,-3 7 3-15,-7 16-19 16,-4 10-11-16,4 6-7 0,2 8-37 16,4 0-11-16,9-2-20 15,10-7-6-15,2-10-7 16,0-8-2-16,6-10-9 15,9-10-9-15,7 0 1 16,7-16 16-16,4-11-17 16,2-8-24-16,1-8 22 15,-5-5-32-15,0-8-27 16,-2-14 29-16,2-17 9 16,-2-14 29-16,-5 9 0 15,-9 23 6-15,-9 25 15 16,-6 25 6-16,0 7 0 15,0 8 59-15,-8 4-24 0,-15 36-39 16,-4 45-2 0,-6 37 51-16,6 18 44 0,15-2-17 15,8-32-22-15,4-36-36 16,0-23-20-16,6-17-9 16,12-5-160-16,-5-5-459 15,5-10-874-15</inkml:trace>
  <inkml:trace contextRef="#ctx0" brushRef="#br0" timeOffset="24287.9">27943 2367 831 0,'0'0'641'16,"0"0"-279"-16,0 0-76 15,0 0-115-15,0 0-91 16,-6-80-44-16,0 62-12 15,-4 2 31-15,1 4 28 16,-7 4 21-16,-3 7 29 16,-6 1-38-16,-6 17-21 15,-4 14 6-15,0 10-9 16,4 8-13-16,6 5-26 16,9-5-14-16,10-3-18 0,6-11 0 15,0-11 0-15,14-8-14 16,11-15 4-16,2-1-7 15,12-20 1-15,4-14-22 16,1-11-14-16,3-7-18 16,-7-8 23-16,1-14-13 15,-6-15-20-15,-10-13-16 16,-7 13 19-16,-11 24 42 16,-7 27 31-16,0 23 4 15,0 8 72-15,-9 7 18 16,-7 8-46-16,-13 42-43 15,-2 37 33-15,0 32 59 16,6 6 10-16,15-19-25 0,10-31-23 16,0-34-44-16,0-9-11 15,10-2-52-15,5-10-237 16,1-5-472-16,1-15-1196 0</inkml:trace>
  <inkml:trace contextRef="#ctx0" brushRef="#br0" timeOffset="25349.4">28103 2466 173 0,'0'0'979'15,"0"0"-663"-15,0 0-9 16,0 0-37-16,0 0-85 16,0 0-49-16,0 0-51 15,78-6-37-15,-53-9-17 16,8-6-12-16,-6-4-10 15,-2-4 3-15,-7-2 0 16,-5 2-3-16,-9 2-2 16,-4 3 1-16,0 3-2 15,-4 7 19-15,-15 8 9 16,-2 6-10-16,-10 20-24 0,-8 29 6 16,2 27 1-16,10 2 22 15,6-7-17-15,19-16-5 16,2-23-7-16,19-8-18 15,10-10-36-15,8-14-62 16,6-23-79-16,5-17-100 16,-1-9-27-16,-9-4 50 15,-7 4 100-15,-9 6 151 16,-7 9 21-16,-5 15 158 16,-8 12 150-16,2 7 13 15,-1 23-174-15,-3 17 4 16,0 14 13-16,4 7-30 0,-4-4-52 15,0-9-33-15,2-16-15 16,-2-16-14-16,4-16-2 16,2-16 58-16,2-23-43 15,5-23-15-15,3-1-12 16,7-6 6-16,2 2-3 16,-5 16-2-16,7 5-1 15,-2 13-4-15,-6 16-2 16,-5 14-21-16,5 7-212 15,-5 16-439-15,-5-1-973 0</inkml:trace>
  <inkml:trace contextRef="#ctx0" brushRef="#br0" timeOffset="25538.28">28816 2560 32 0,'0'0'1806'0,"-35"139"-1021"16,16-69-331-16,2-23-277 15,9-21-95-15,8-18-82 16,0-3-209-16,0-5-813 0</inkml:trace>
  <inkml:trace contextRef="#ctx0" brushRef="#br0" timeOffset="26136.57">29204 2251 684 0,'0'0'776'16,"0"0"-240"-16,0 0-253 15,0 0-132-15,0 0 18 0,-6 102 46 16,2-48-25 0,2-1-66-16,2-6-46 0,0-10-30 15,0-14-17-15,0-16-8 16,0-7 5-16,0-14 23 16,0-18-17-16,0-11-34 15,6-10-22-15,6-6-13 16,9-1-5-16,2 3 7 15,2 8 11-15,-3 11 13 16,-1 14 3-16,-4 14-20 16,7 10-192-16,-5 10-277 15,4 4-407-15</inkml:trace>
  <inkml:trace contextRef="#ctx0" brushRef="#br0" timeOffset="26414.91">29521 2225 1303 0,'0'0'893'0,"0"0"-625"16,0 0-75-16,0 0-69 15,-69 103 24-15,42-51-34 16,9 5-37-16,3-4-18 16,15-11-37-16,0-14-13 15,27-14-8-15,21-14 6 16,6-20 2-16,1-20-1 15,-3-11-7-15,-19-3 10 16,-14 1 2-16,-19 7 1 16,-6 9 20-16,-21 13-1 0,-8 14-33 15,-3 10-2-15,3 13-152 16,12 10-352-16,11 0-573 0</inkml:trace>
  <inkml:trace contextRef="#ctx0" brushRef="#br0" timeOffset="26730.6">29971 2221 910 0,'0'0'725'0,"0"0"-323"0,0 0-46 15,0 0-39-15,0 0-66 16,0 0-67-16,0 0-78 16,-18 9-55-16,-13 20-36 15,-5 13 39-15,3 8 15 16,2 3-5-16,15-1-31 16,16-8-27-16,4-9-5 15,27-12 0-15,14-14-1 16,9-9-2-16,0-13-166 15,6-35-299-15,-13 1-217 16,-9 1-490-16</inkml:trace>
  <inkml:trace contextRef="#ctx0" brushRef="#br0" timeOffset="26903.75">30323 2002 1534 0,'0'0'746'15,"0"0"-516"-15,0 0-23 16,-40 110 80-16,11-21-63 15,-2-2-64-15,7-6-67 16,5-18-58-16,9-24-35 16,3-5-8-16,3-9-98 15,8-25-204-15,13-5-376 16,2-18-453-16</inkml:trace>
  <inkml:trace contextRef="#ctx0" brushRef="#br0" timeOffset="27232.9">30478 2228 667 0,'0'0'898'0,"0"0"-329"16,0 0-242-16,0 0-38 15,0 0-50-15,0 0-68 16,0 0-62-16,-40 5-27 15,7 7-8-15,-4 3 8 16,-4 3-19-16,4 4-7 0,3-1-13 16,10 1-2-16,5-3-13 15,11-1-5-15,8 0-13 16,0-3-4-16,8 0 3 16,17 0-1-16,8-2-2 15,4 2-6-15,2-4 1 16,7-1-1-16,-7-3-49 15,9-7-149-15,-7 0-470 16,-10 0-355-16</inkml:trace>
  <inkml:trace contextRef="#ctx0" brushRef="#br0" timeOffset="27614.5">30711 2251 436 0,'0'0'854'0,"0"0"-515"15,0 0 10-15,0 0-65 16,0 0-69-16,0 0-14 16,0 0-33-16,4-47-26 15,-16 47-12-15,-7 0-46 16,-3 8 2-16,1 4-12 15,-2 3-24-15,7 1-23 16,7 0-17-16,5 1-9 16,4 3-1-16,0 0-8 15,19 1 8-15,6 3 1 16,2 2-1-16,-7 1-4 0,-3 2 4 16,-17 1 22-16,0 1 9 15,-25-2 40-15,-6 0-32 16,-2-8-23-16,6-6-16 15,8-5-51-15,9-9-224 16,8-1-558-16,2 0-844 0</inkml:trace>
  <inkml:trace contextRef="#ctx0" brushRef="#br0" timeOffset="27767.43">30823 2640 1328 0,'0'0'1055'0,"-27"99"-403"0,8-44-363 16,5-16-169 0,-3-5-120-16,15-17 0 0,2-13-692 15,2-4-1602-15</inkml:trace>
  <inkml:trace contextRef="#ctx0" brushRef="#br0" timeOffset="29236.23">31309 1795 929 0,'0'0'874'0,"0"0"-522"15,0 0-144-15,0 0-111 16,24 147 77-16,-11-9 50 16,-7 17-66-16,-6-6-64 15,0-40-17-15,0-47-45 16,0-25-31-16,0-19-1 15,-4-3 0-15,-2-15-177 16,4-5-296-16,-5-14-398 0</inkml:trace>
  <inkml:trace contextRef="#ctx0" brushRef="#br0" timeOffset="29553.24">31127 2159 1517 0,'0'0'871'0,"0"0"-502"16,0 0-163-16,0 0-132 15,0 0-51-15,111-33-14 16,-51 20-9-16,0 1-42 16,-4 0-136-16,-13 4-22 15,-7 3 66-15,-14 2 73 16,-7 3 11-16,-5 1 8 0,-4 20 38 15,-4 20 4-15,-2 27 22 16,0 26 21-16,0-8 33 16,0-14 15-16,0-26-5 15,0-23-46-15,0-4-22 16,0-6-18-16,0-13-88 16,0-12-448-16,0-12-898 0</inkml:trace>
  <inkml:trace contextRef="#ctx0" brushRef="#br0" timeOffset="29681.47">31559 1965 1694 0,'0'0'342'0,"0"0"-342"16,0 0-49-16,0 0-907 0</inkml:trace>
  <inkml:trace contextRef="#ctx0" brushRef="#br0" timeOffset="30160.16">31796 2225 1094 0,'0'0'636'0,"0"95"-135"0,0-38-154 16,0 4-82-16,0-11-111 15,0-13-55-15,0-17-47 16,0-13-23-16,0-7-11 16,0-9 7-16,5-20-25 15,1-9-83-15,6-10-68 16,3-17-4-16,1 3 29 16,7-4 56-16,-4 4 42 15,-1 15 28-15,-3 6 0 16,-1 18 53-16,-6 20 19 15,-1 8-33-15,-1 40-1 16,0 6 61-16,-2 11 24 16,-4 0-10-16,0-15-35 15,0-6-43-15,2-17-19 16,2-18-16-16,15-9 0 0,2-29-35 16,14-14-167-16,6-9-49 15,0-3 83-15,-1 6 121 16,-5 11 47-16,-10 18 33 15,-9 23 65-15,-8 17-14 16,-8 45 56-16,0 27 16 16,-2-1-32-16,-10-17-67 15,2-28-57-15,8-23-4 16,-3-7-272-16,5-9-577 0</inkml:trace>
  <inkml:trace contextRef="#ctx0" brushRef="#br0" timeOffset="34200.57">32439 2344 947 0,'0'0'675'0,"0"0"-333"16,0 0-64-16,0 0-96 15,0 0-64-15,0 0-50 16,0 0-35-16,-2 2-9 16,8 1 7-16,3 0 14 15,7-3 10-15,3 0 0 16,-1 0-9-16,1-9-5 16,4-6-19-16,-11-3-1 15,3-2-9-15,-5-1 2 0,-6 0-4 16,-4 0-1-1,0 1-7-15,-4 4 5 0,-15 7-7 16,-3 9-6-16,-9 5 6 16,-7 36 6-16,3 6 13 15,8 11 11-15,5 7 10 16,22-15-8-16,0 0-19 16,6-16-13-16,23-14-31 15,31-20-168-15,-4-11-321 16,-9-11-276-16</inkml:trace>
  <inkml:trace contextRef="#ctx0" brushRef="#br0" timeOffset="34448.48">32778 2283 443 0,'0'0'1404'16,"0"0"-1030"-16,0 0-163 0,0 0 106 16,-12 107-51-16,6-62-106 15,6 0-64-15,0-8-44 16,0-9-33-16,0-13-8 15,0-9-5-15,0-6 12 16,0-12 18-16,0-15-15 16,12-11-21-16,5-10-18 15,7-4-15-15,3 1-5 16,13 4 18-16,-7 11 11 16,0 12 7-16,-6 10-19 15,4 9-189-15,-7 5-354 16,-1 0-535-16</inkml:trace>
  <inkml:trace contextRef="#ctx0" brushRef="#br0" timeOffset="34966.46">33082 1705 400 0,'0'0'726'0,"0"0"-538"15,0 0 338-15,0 0-177 0,0 0-109 16,0 0-84-16,0 0-103 16,89 94 43-16,-23 44 77 15,-10 35-41-15,-25 18-32 16,-31-17-22-16,-16-39-42 16,-18-36-24-16,-1-35-11 15,6-28-2-15,5-19 1 16,3-17-129-16,-2-1-461 15,11-16-574-15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8:58.4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21876 3923 97 0,'0'0'397'0,"0"0"135"0,0 0-225 16,0 0-17-16,0 0-17 16,-39-18-40-16,39 16-38 15,0 0-49-15,0 2-38 16,17 0-62-16,7 0 7 15,18 0 33-15,11 0-14 16,10 0-11-16,3-1-27 16,0-3-16-16,-10 3 2 15,-13-1-20-15,-14 2 0 0,-10 0 8 16,-11 0-1 0,-4 0-1-16,-4 0 24 0,0 0 4 15,0 0-34-15,-10 0-7 16,-5 3-102-16,-8 7-200 15,5-2-280-15,-1-3-386 0</inkml:trace>
  <inkml:trace contextRef="#ctx0" brushRef="#br0" timeOffset="312.7">21903 4009 1008 0,'0'0'584'16,"0"0"-225"-16,0 0-47 0,0 0-54 16,0 0-91-16,0 0-106 15,0 0-6-15,73 0-6 16,-13 0 15-16,6 0-19 16,-4 0-16-16,-7 0-23 15,-7 0-6-15,-17 0 0 16,-12 0 11-16,-7-2 10 15,-8 2 70-15,-4 0 41 16,0 0-24-16,0 0-29 16,0 0-55-16,-10 0-24 15,2 0-13-15,-3 0-179 16,3-5-143-16,4-5-226 0,2-1-453 16</inkml:trace>
  <inkml:trace contextRef="#ctx0" brushRef="#br0" timeOffset="547.87">22344 3753 1094 0,'0'0'733'15,"0"0"-189"-15,0 0-162 16,0 0-65-16,0 0-122 16,0 0-104-16,0 0 20 15,-34 119-23-15,26-57-41 16,2-1-29-16,2-22-12 15,2-2-6-15,2-13-7 16,0-10-44-16,0-10-108 16,8-4-103-16,9-13-103 0,1-30-296 15,1 3-97-15,-7-1-454 0</inkml:trace>
  <inkml:trace contextRef="#ctx0" brushRef="#br0" timeOffset="854.51">22346 3771 882 0,'0'0'703'0,"0"0"-100"15,0 0-212-15,0 0-27 16,0 0-94-16,0 0-91 16,0 0-75-16,-60-22-55 15,78 22-47-15,17 7 19 16,15 1 0-16,26-1-11 16,-7-1-9-16,9 1 4 15,-3-3-5-15,-9 8 0 0,4 4 0 16,-8 3 0-16,-12 2 0 15,-21 0 0-15,-21 1-14 16,-8 3 14-16,-39 9 14 16,-46 7 37-16,-49 10 22 15,-24-1-13-15,1-4-15 16,48-15-16-16,49-13-7 16,35-10-13-16,25-8-9 15,2 0-64-15,62-8-157 16,-6-7-541-16,8-1-802 0</inkml:trace>
  <inkml:trace contextRef="#ctx0" brushRef="#br0" timeOffset="7072.35">23474 3624 933 0,'0'0'582'0,"0"0"-200"16,0 0-5-16,0 0-58 16,0 0-127-16,0 0-126 15,-8 33-16-15,8 60 82 16,0 36-65-16,0 9-10 15,0-12-25-15,2-37-19 16,2-37-7-16,-2-22-6 16,2-9 2-16,-2-6-4 15,3-4 2-15,-3-3-46 16,4-8-134-16,6-13-126 0,1-11-284 16,-3-3-386-16</inkml:trace>
  <inkml:trace contextRef="#ctx0" brushRef="#br0" timeOffset="7460.76">23675 4126 441 0,'0'0'388'16,"0"0"-130"-16,0 0-70 15,0 0-10-15,0 0 16 0,0 0-19 16,0 0 11 0,12-27 3-16,-12 24-2 0,0 3 7 15,0 0-30 1,0 0-37-16,0 6-60 0,0 15-38 16,-6 9 23-16,-2 6 0 15,4 4-13-15,4-5-19 16,4-10-10-16,16-11-9 15,13-14 8-15,0-8-9 16,5-24 15-16,-11-11-3 16,-13-4 10-16,-14 0 56 15,-14 8 13-15,-22 9-22 16,-5 14-39-16,0 10-30 16,10 6-9-16,22 6-143 15,5 8-482-15,4-1-476 0</inkml:trace>
  <inkml:trace contextRef="#ctx0" brushRef="#br0" timeOffset="7672.73">24049 3724 1822 0,'0'0'677'0,"6"77"-427"16,-4 28 87-16,-2 19-115 15,0-1-125-15,-6-32-61 16,4-39-30-16,2-19-6 16,0-14-13-16,0-4-102 15,0-15-242-15,6 0-358 16,-4-11-377-16</inkml:trace>
  <inkml:trace contextRef="#ctx0" brushRef="#br0" timeOffset="8069.19">23921 4045 1706 0,'0'0'645'0,"0"0"-309"16,0 0-89-16,0 0-108 16,130-8-98-16,-72 1-41 15,0-2-133-15,-5 1-325 16,-5 0-130-16,-11-1-47 15,-8-1-30-15,-8 0 665 16,-7 2 120-16,-8 1 367 0,1 2-100 16,-7 1 154-16,0 1-181 15,0 2-36-15,-13 1-67 16,-9 0-100-16,-3 10-51 16,-4 7-10-16,10 3-33 15,17-2-28-15,2 1-14 16,27 1-20-16,16-1-2 15,9 3-17-15,-2 2 5 16,-7 2 13-16,-18 2 9 16,-15 1-7-16,-10 0 17 15,-16-2 17-15,-11-4-13 16,0-9-23-16,2-11-35 16,13-3-285-16,10 0-668 0</inkml:trace>
  <inkml:trace contextRef="#ctx0" brushRef="#br0" timeOffset="8393.99">25002 4091 1113 0,'0'0'809'0,"0"0"-253"15,0 0-210-15,0 0-65 16,0 0-112-16,0 0-90 0,0 0-20 16,0 57 29-1,0-12-31-15,0-1-28 0,12-10-28 16,13-13 1-16,6-15 8 16,-2-8-9-16,0-26 0 15,-17-13 8-15,-10-4-8 16,-2 0 7-16,-20 7-6 15,-9 10-2-15,6 9-9 16,11 12-114-16,5 7-540 16,7 0-768-16</inkml:trace>
  <inkml:trace contextRef="#ctx0" brushRef="#br0" timeOffset="8745.73">25543 3837 821 0,'0'0'392'0,"0"0"-37"16,0 0-55-16,7-91-53 16,-7 69-47-16,0 5-11 15,-9 5-32-15,-3 7-7 16,-7 5 1-16,-5 2-51 15,-5 22-17-15,-2 9 13 0,2 12-1 16,4 7-8 0,2 5-24-16,9 1-13 0,1-2-22 15,13-4-7-15,0-3-15 16,0-3-4-16,8-5-2 16,3-6-1-16,-3-6-52 15,2-6-103-15,-7-10-100 16,1-7-253-16,-4-6-5 15,0-15-110-15,-4-1-554 0</inkml:trace>
  <inkml:trace contextRef="#ctx0" brushRef="#br0" timeOffset="8866.77">25202 4106 1121 0,'0'0'614'15,"0"0"-388"-15,0 0-56 0,120-8-94 16,-29 1-76-1,-12 0-11-15,-15-2-623 0</inkml:trace>
  <inkml:trace contextRef="#ctx0" brushRef="#br0" timeOffset="9632.2">25949 4131 1160 0,'0'0'593'0,"0"0"-214"16,-3 111-104 0,3-71-108-16,0-6-91 0,0-11-43 15,0-13-23-15,0-10 0 16,3-7 20-16,7-23-30 15,2-13-6-15,3-10-132 16,10-6-18-16,1-2 24 16,-1 5 71-16,-4 9 61 15,-2 18 8-15,-3 23 40 16,-4 21-2-16,1 46 39 16,3 26 38-16,-1-2-16 15,-3-18-28-15,-1-27-57 16,-3-21-22-16,2-6-59 15,3-9-141-15,9-8-181 0,-3-18-281 16,0-5-335-16</inkml:trace>
  <inkml:trace contextRef="#ctx0" brushRef="#br0" timeOffset="9842.08">26379 4091 776 0,'0'0'611'0,"0"0"-125"15,0 0-260-15,0 0 59 16,-11 105-80-16,11-55-70 15,0-4-78-15,17-7-38 16,8-15-7-16,6-16-6 16,4-8 9-16,-6-22 6 0,-11-14 120 15,-12-3 41 1,-6-3-2-16,-6 5-60 0,-12 8-75 16,-1 7-45-16,9 0-41 15,6 8-323 1,4 1-746-16</inkml:trace>
  <inkml:trace contextRef="#ctx0" brushRef="#br0" timeOffset="10029.8499">26713 3626 2094 0,'0'0'591'0,"17"104"-348"15,-9 28 66-15,-8 31-112 16,0 7-92-16,-8-29-69 15,-9-49-36-15,11-32-4 0,4-25 3 16,2-19-20-16,0-16-181 16,0 0-387-16,0-16-248 0</inkml:trace>
  <inkml:trace contextRef="#ctx0" brushRef="#br0" timeOffset="10202.71">26459 4091 1971 0,'0'0'624'0,"0"0"-296"15,0 0-55-15,145 12-115 16,-67-12-107-16,-5-8-51 0,-1-3-34 16,-31 5-473-16,-7-1-670 15</inkml:trace>
  <inkml:trace contextRef="#ctx0" brushRef="#br0" timeOffset="10533.79">26895 4158 1174 0,'0'0'594'0,"0"0"-216"16,0 0 116-16,0 0-235 15,0 0-43-15,102 3-93 16,-69-18-65-16,6-2-34 16,-8-5-17-16,-4-1-7 0,-7 0-13 15,-11 2-20-15,-9 2-9 16,0 7 21-16,-19 8 0 16,-12 4-4-16,-12 12 25 15,-5 19 12-15,5 13 66 16,4 8 17-16,18 0-12 15,17-4-46-15,4-8-23 16,29-15-14-16,12-12-118 16,38-17-167-16,-11-15-489 15,-6-6-666-15</inkml:trace>
  <inkml:trace contextRef="#ctx0" brushRef="#br0" timeOffset="10902.8699">27400 4016 426 0,'0'0'887'0,"0"0"-564"16,0 0-44-16,0 0-59 15,0 0-53-15,0 0-12 16,0 0-9-16,0-23-9 16,0 21-34-16,0-1-43 15,0-1-36-15,-2-1-2 16,-3-1 7-16,3 2 20 15,-2 1 35-15,-4 1 15 16,-2 2-3-16,-5 0-20 0,-8 0 0 16,1 11-14-1,3 3 5-15,7 2-41 0,12 0-5 16,10 4-11-16,25 3-3 16,15 4-7-16,4 6 0 15,-3 9 13-15,-16 1-12 16,-18 4 7-16,-17-4 28 15,-23-6 20-15,-24-10-8 16,3-15-26-16,3-13-22 16,14-17-134-16,17-6-826 0</inkml:trace>
  <inkml:trace contextRef="#ctx0" brushRef="#br0" timeOffset="12471.16">27861 3807 1487 0,'0'0'687'16,"0"0"-318"-16,0 0-127 16,0 0-115-16,0 0-127 15,0 0-95-15,0 0-283 16,-7 45-596-16</inkml:trace>
  <inkml:trace contextRef="#ctx0" brushRef="#br0" timeOffset="12619.4499">27877 4091 1771 0,'0'0'498'16,"0"0"-344"-16,0 0-154 15,0 0-188-15,0 0-697 0</inkml:trace>
  <inkml:trace contextRef="#ctx0" brushRef="#br0" timeOffset="14400.13">28351 4250 453 0,'0'0'806'16,"0"0"-427"-16,0 0-34 15,0 0-57-15,0 0-86 16,0 0-30-16,0 0-51 0,-38 42 3 16,38-42 5-16,0-6-19 15,7-13-35-15,9-12-61 16,5-10-8-16,8-11-6 15,4-17 8-15,12-17-7 16,-12 5 9-16,0 12-4 16,-12 17-4-16,-9 25 28 15,-1 6 31-15,-5 5 17 16,-4 16-23-16,4 20-49 16,0 48 6-16,11 38 14 15,2 19 4-15,10 2-17 16,2-20-13-16,-2-33 0 15,-9-21-1-15,-3-21-1 0,-5-13-4 16,-4-2 2 0,-1-7 3-16,-3-6 1 0,-4-4 7 15,-6-16 1-15,-17-10-7 16,-10-5-1-16,-15 1 0 16,-8 5 0-16,-8 8-8 15,-2 12 8-15,8 5 15 16,4 0-5-16,19 12 16 15,13 1-26-15,15-3-8 16,7-4-14-16,46-6-163 16,-1-11-442-16,3-7-494 0</inkml:trace>
  <inkml:trace contextRef="#ctx0" brushRef="#br0" timeOffset="14993.84">28925 3584 1247 0,'0'0'534'16,"0"0"-182"-16,0 0-144 16,2 126 45-16,-2 5 12 15,0 20-42-15,0 0-57 16,0-38-43-16,0-46-36 16,0-26-27-16,0-18-11 0,0-6-2 15,0-9-20-15,6-8-27 16,5-13 24-16,7-34-24 15,11-30-39-15,15-23-42 16,3 6-20-16,-7 19-4 16,-11 30 22-16,-7 30 51 15,-7 14 21-15,7 14 11 16,-1 46 24-16,-2 36 62 16,-5 0 14-16,-6-14-22 15,-3-27-41-15,-3-28-20 16,4-5-17-16,6-15-92 15,-1-6-362-15,1 0-538 0</inkml:trace>
  <inkml:trace contextRef="#ctx0" brushRef="#br0" timeOffset="15150.66">29539 4349 2002 0,'0'0'832'15,"-8"85"-380"-15,-7-39-304 16,3 1-89-16,4-15-59 16,2-14-319-16,1-13-1067 0</inkml:trace>
  <inkml:trace contextRef="#ctx0" brushRef="#br0" timeOffset="18055.79">29860 3918 819 0,'0'0'868'16,"0"0"-495"-16,0 0-151 0,0 0 34 15,-13 132-10 1,3-71-50-16,8 3-65 0,-2-5-42 15,4-16-46-15,0-8-14 16,0-13-1-16,0-15-13 16,0-7 21-16,0-15 27 15,6-19-8-15,10-14-49 16,5-19-6-16,8-23-6 16,0 5-15-16,-2 8-18 15,-2 16 18-15,-5 24 20 16,-5 10 1-16,1 17 0 15,-3 26-13-15,-5 54 13 16,-2 36 12-16,4 8 30 16,-7-19 0-16,3-34-18 15,-2-33-17-15,-4-16-5 0,6-8 2 16,4-4 4-16,3-8 4 16,7-23-2-16,9-14-10 15,0-10-25-15,2-2-11 16,-4 3 12-16,-4 15 9 15,-6 20 14-15,-9 19 0 16,-4 15-38-16,-4 27 39 16,0 11 33-16,0 3-7 15,0-5-26-15,6-10-3 16,7-12-241-16,5-18-653 0</inkml:trace>
  <inkml:trace contextRef="#ctx0" brushRef="#br0" timeOffset="18215.57">30529 4375 2239 0,'0'0'785'16,"-20"82"-524"-16,3-39-148 16,9-4-113-16,8-19-64 15,0-12-663-15,0-8-1192 0</inkml:trace>
  <inkml:trace contextRef="#ctx0" brushRef="#br0" timeOffset="18687.79">31067 3571 514 0,'0'0'1035'0,"0"0"-499"16,0 0-187-16,0 0-100 15,0 0-9-15,20 159-37 16,-20-22-33-16,-12 14-55 15,0-23-30-15,5-42-26 16,7-41-29-16,0-17-19 0,5-4-11 16,1-7 0-1,6-7-51-15,3-10-147 0,7-31-131 16,-3-5-369-16,-2 1-415 16</inkml:trace>
  <inkml:trace contextRef="#ctx0" brushRef="#br0" timeOffset="18869.87">30812 3837 2286 0,'0'0'693'0,"0"0"-446"15,122-20-123-15,-12 16-76 16,-2 2-48-16,-9 2-6 0,-35 0-362 15,-33 3-830-15</inkml:trace>
  <inkml:trace contextRef="#ctx0" brushRef="#br0" timeOffset="20257.18">31493 4292 1038 0,'0'0'1002'0,"0"0"-483"15,0 0-222-15,0 0-110 16,0 0-84-16,0 0-73 0,0 0-30 15,12-4-99-15,-2 4-283 16,-1 3-621-16</inkml:trace>
  <inkml:trace contextRef="#ctx0" brushRef="#br0" timeOffset="20465.3">31687 4282 1185 0,'0'0'723'0,"0"0"-342"16,0 0-44 0,0 0-133-16,0 0-132 0,0 0-72 15,0 0-261-15,35 2-694 0</inkml:trace>
  <inkml:trace contextRef="#ctx0" brushRef="#br0" timeOffset="20611.59">31842 4260 1640 0,'0'0'710'15,"0"0"-407"-15,0 0-112 16,0 0-191-16,0 0-1 0,0 0-807 15</inkml:trace>
  <inkml:trace contextRef="#ctx0" brushRef="#br0" timeOffset="36244.99">23370 5373 469 0,'0'0'1188'0,"0"0"-710"15,0 0-286-15,0 0-44 16,0 0-24-16,83-18-51 16,-52-4-42-16,6-3-21 15,0-5-1-15,-4-4-8 16,-6-4 10-16,-4 2-2 15,-9 2 0-15,-7 4 12 0,-7 7 14 16,-2 10 43-16,-23 13 27 16,-10 4-38-16,-15 40-1 15,-4 33 19-15,11 5 41 16,12-4-9-16,21-10-36 16,10-28-33-16,16-3-35 15,15-7-13-15,17-17-15 16,7-13-52-16,26-33-125 15,-11-5-267-15,-18-4-559 0</inkml:trace>
  <inkml:trace contextRef="#ctx0" brushRef="#br0" timeOffset="36441.64">23914 4786 1846 0,'0'0'618'15,"0"0"-270"-15,0 140 104 16,0-20-244-16,0 7-92 16,6-20-74-16,-4-36-32 15,4-36-10-15,5-17-5 16,7-5-37-16,5-6-331 16,-4-7-648-16</inkml:trace>
  <inkml:trace contextRef="#ctx0" brushRef="#br0" timeOffset="36966.78">24102 5249 745 0,'0'0'625'0,"0"0"-251"15,0 0-48-15,0 0-48 16,0 0-93-16,0 0-34 16,0 0-49-16,72 22-37 15,-45-31-18-15,6-9-20 16,-2-5-16-16,0-4-2 16,-6-1-9-16,-2 0-1 15,-15 2 1-15,-4 3 1 16,-4 5 6-16,-10 7-6 15,-15 10 6-15,-6 1 14 16,-10 24 42-16,3 19 40 0,3 9 50 16,8 8-29-1,13 0-35-15,12-10-37 0,2-9-31 16,23-13-16-16,8-13-5 16,12-10-6-16,25-11-122 15,-8-14-245-15,-10-2-905 0</inkml:trace>
  <inkml:trace contextRef="#ctx0" brushRef="#br0" timeOffset="37566.83">24625 5150 1003 0,'0'0'621'0,"0"0"-222"16,0 0-94-16,0 0-111 15,0 0-91-15,0 0-63 16,0 0-28-16,0-61-11 15,0 50-1-15,-2 2 6 0,-4 0 8 16,-5 5 40 0,-5 4 18-16,-3 0 2 0,-2 14-2 15,-3 11 21-15,-3 13-9 16,2 7-9-16,4 8-18 16,5-1-33-16,10-4-24 15,6-9-7-15,0-13 6 16,6-11-29-16,12-15-27 15,5-8 30-15,4-25-45 16,0-10-49-16,0-6-22 16,-4-1 1-16,-5 7 41 15,-5 9 65-15,-3 13 36 16,-4 17 18-16,-4 17 46 16,-2 49 15-16,10 42 61 15,-3 18 8-15,-5 5-49 0,-2-19-47 16,0-30-19-1,-9-19 47-15,-7-18 60 0,-9-7-18 16,-10-4-40-16,-4-6-43 16,-7-9-16-16,1-15-20 15,5-2-3-15,7-21-56 16,11-13-169-16,9 7-366 16,11 1-439-16</inkml:trace>
  <inkml:trace contextRef="#ctx0" brushRef="#br0" timeOffset="38655.18">25032 5143 986 0,'0'0'380'0,"0"0"-52"15,0 0-107-15,0 0-51 16,0 0-18-16,-78-49-58 16,51 60-17-16,-8 32 8 15,-7 33 52-15,11 3 11 16,11-4-42-16,13-8-54 16,7-25-23-16,2-4-29 15,17-8-60-15,10-21-143 16,4-9-35-16,6-32 82 15,1-15 50-15,-5-13 47 16,-10-4 25-16,-9 1 15 0,-8 7 19 16,-8 12 12-16,0 16 23 15,0 21 80-15,-2 8 25 16,-10 47-71-16,-1 34 25 16,1 2 46-16,8-3-30 15,4-17-71-15,0-28-39 16,12-6-91-16,5-12-217 15,-3-18-155-15,5-13 131 16,-3-29-77-16,1-20-95 16,-3-1 357-16,-1-5 147 15,-3 0 65-15,-2 18 185 16,-1 2 65-16,3 18-3 16,-4 18 15-16,0 12-69 0,1 44-16 15,3 31 9-15,-2 5-78 16,-2-6-51-16,5-13-60 15,-5-27-38-15,-4-8-12 16,8-9-12-16,-1-17-18 16,-3-16 17-16,8-24-20 15,-1-25-57-15,5-23-10 16,-3 6-14-16,3 13 21 16,-1 22 60-16,-5 28 21 15,-1 16 25-15,7 15 19 16,3 48 81-16,2 30 14 15,-5-2-4-15,5-19-62 0,-11-29-73 16,-3-27-46-16,7-13-261 16,3-12-475-16,-3-12-1066 0</inkml:trace>
  <inkml:trace contextRef="#ctx0" brushRef="#br0" timeOffset="38842.65">25692 4814 1597 0,'0'0'891'16,"2"75"-391"-16,-2 27-143 16,0 45-123-16,0 9-111 15,0-23-60-15,0-44-40 16,0-50-18-16,0-16-5 0,0-7-46 16,0-12-118-1,0-24-304-15,4-14-410 0,-2-10-1156 0</inkml:trace>
  <inkml:trace contextRef="#ctx0" brushRef="#br0" timeOffset="38980.11">25512 5222 884 0,'0'0'1458'16,"0"0"-734"-16,0 0-425 16,0 0-108-16,107-11-100 15,-45-5-91-15,21-9-66 16,-27 5-534-16,-7 2-1061 0</inkml:trace>
  <inkml:trace contextRef="#ctx0" brushRef="#br0" timeOffset="45871.05">26595 5099 1287 0,'0'0'599'0,"-10"103"-129"15,10-12-181-15,0-1-47 16,0-20-89-16,0-27-71 0,0-22-52 16,0-4-12-1,0-6-3-15,0-5-2 0,0-6-5 16,6-20-8-16,0-16 0 15,0-24-8-15,7-22-94 16,7-20 31-16,-1 7 4 16,-7 20 67-16,3 26 10 15,-9 23-1-15,6 11-9 16,-1 13 10-16,5 16-9 16,-1 53 84-16,3 38 21 15,-1 0-16-15,-3-18-14 16,-8-33-58-16,1-32-7 15,-3-10-10-15,8-11-2 0,1-2-8 16,5-31-7 0,11-28-15-16,0 0-91 0,-2-7 40 15,-2 6 62-15,-7 24 20 16,-1 8 11-16,-7 23 38 16,-4 11-14-16,1 29 47 15,-5 15-13-15,2 9-27 16,-2 3-42-16,8 7-29 15,-4-15-295-15,7-18-491 0</inkml:trace>
  <inkml:trace contextRef="#ctx0" brushRef="#br0" timeOffset="46351.14">27401 5212 324 0,'0'0'1040'0,"0"0"-649"15,0 0-97-15,0 0-138 16,0 0-82-16,-6-77-52 15,6 60-8-15,0 2-7 16,-4 6 36-16,-5 4 43 0,-3 5 37 16,-9 9-36-1,-10 31 17-15,-6 26 27 0,2 4 25 16,8-2-24-16,11-9-51 16,9-21-32-16,7-4-38 15,0-7-11-15,7-17-36 16,11-10-97-16,11-20-2 15,0-18-11-15,4-11-25 16,-4-6 67-16,-4-2 54 16,-6 8 27-16,-9 12 23 15,-8 20 52-15,-2 17 124 16,0 36-77-16,-8 38 50 16,-3 5-14-16,3-4-44 15,4-15-73-15,4-27-18 16,16-7-316-16,-1-13-650 0</inkml:trace>
  <inkml:trace contextRef="#ctx0" brushRef="#br0" timeOffset="46540.11">27628 4896 1582 0,'0'0'738'0,"0"120"-159"16,-6-6-235-16,-2 17-113 15,-2-22-135-15,3-30-35 16,5-39-55-16,2-20-6 16,0-9-87-16,0-11-217 15,0-8-326-15,7-15-257 0</inkml:trace>
  <inkml:trace contextRef="#ctx0" brushRef="#br0" timeOffset="46712.5">27432 5281 1332 0,'0'0'804'0,"0"0"-277"15,0 0-209-15,87 13-110 16,-33-23-109-16,1-12-99 16,-1-7-53-16,6-20-464 15,-16 7-425-15,-13 2-458 0</inkml:trace>
  <inkml:trace contextRef="#ctx0" brushRef="#br0" timeOffset="46988.32">27881 4875 1415 0,'0'0'657'15,"-5"73"-182"-15,-3 22-96 16,-8 43-74-16,-3 9-70 16,9-25-101-16,4-40-58 15,6-48-41-15,0-16-23 16,0-13 1-16,14-5-13 15,7-13-9-15,10-35-73 16,10-30-149-16,9-21-81 16,-5 9-25-16,-12 23 63 15,-14 35 244-15,-7 32 30 16,-1 4 229-16,-5 36 10 0,-4 31 26 16,-2 5-59-16,0-5-99 15,0-11-61-15,0-28-46 16,4-11-150-16,6-7-636 15,9-14-844-15</inkml:trace>
  <inkml:trace contextRef="#ctx0" brushRef="#br0" timeOffset="48131.04">28300 5307 91 0,'0'0'1236'16,"0"0"-905"-16,0 0-24 0,0 0-72 16,0 0-50-16,0 0-59 15,0 0-48-15,13 71 26 16,5-71-20-16,7 0 13 16,0-16-29-16,8-13-26 15,-6-6-19-15,-2-6-22 16,-5 0 7-16,-11 0-1 15,-5 6 0-15,-4 8-7 16,-13 13 0-16,-9 13-17 16,-9 8 8-16,-7 41 9 15,-1 31 18-15,12 3 24 0,9-7 7 16,13-18-1 0,5-25-45-16,13-5-3 0,10-12-54 15,8-15-89-15,6-14-98 16,4-24 8-16,3-13 69 15,-3-7 86-15,-6-1 23 16,-8 3 55-16,-4 7 5 16,-9 14 15-16,-4 17 50 15,-7 18 94-15,-3 27-76 16,-7 45 136-16,-5 25 16 16,4-3-45-16,1-20-50 15,7-32-67-15,0-26-44 16,0-6-32-16,3-10-2 15,7-3-41-15,2-27 2 16,11-25-104-16,-2-24-30 0,10-23 43 16,0 9-19-1,-4 20 45-15,-9 28 78 0,-10 28 26 16,3 13 73-16,-3 4 35 16,2 35 11-16,-10 39 65 15,2 28-25-15,-2-9-21 16,0-21-51-16,0-34-57 15,5-29-17-15,-3-4-10 16,4-5-3-16,2-9-28 16,7-24-20-16,3-13-45 15,7-11-4-15,4-4-2 16,2 5 46-16,0 12 53 0,-6 24 10 16,-5 20 39-1,-7 36 34-15,-7 38 20 0,-4 4-3 16,-2-9-47-16,6-17-53 15,5-33-120-15,1-6-626 16,2-12-1450-16</inkml:trace>
  <inkml:trace contextRef="#ctx0" brushRef="#br0" timeOffset="48634.7">29297 5214 481 0,'0'0'897'0,"0"0"-407"16,0 0-299-16,0 0-85 15,0 0-64-15,0 0-19 16,0 0 5-16,41-74 83 15,-37 57 14-15,-2 0-6 16,-2 4 3-16,0 0-13 16,0 6-9-16,0 4-8 15,-12 3-21-15,-13 28-24 16,-16 40 17-16,-9 37 68 16,2 14-2-16,15-14-31 15,13-34-42-15,18-37-34 0,2-17-22 16,6-9-1-1,17-8-30-15,3-14-38 0,18-39-61 16,8-29-49-16,1-23 49 16,-9 5-37-16,-13 23-4 15,-13 29 49-15,-7 30 91 16,-9 10 30-16,-2 8 76 16,0 31 33-16,-9 40 123 15,-7 27-16-15,3-5-41 16,9-20-70-16,4-32-65 15,0-25-40-15,21-16-132 16,-2 0-412-16,-1-6-368 0</inkml:trace>
  <inkml:trace contextRef="#ctx0" brushRef="#br0" timeOffset="48820.95">29681 4898 1495 0,'0'0'947'0,"-27"135"-320"16,15-4-267-16,-3 16-158 16,5-23-100-16,8-36-52 15,-2-47-50-15,4-14-18 16,0-7-131-16,0-18-377 16,0-2-394-16,10-2-862 0</inkml:trace>
  <inkml:trace contextRef="#ctx0" brushRef="#br0" timeOffset="48981.11">29439 5261 2060 0,'0'0'951'16,"0"0"-492"-16,0 0-287 16,87-5-74-16,-27-9-94 15,6-2-4-15,6-4-172 16,-18 3-572-16,-17 6-1269 0</inkml:trace>
  <inkml:trace contextRef="#ctx0" brushRef="#br0" timeOffset="49565.81">29913 5196 1482 0,'0'0'682'16,"0"102"-145"-16,0-47-267 15,0 5-123-15,0-20-95 16,0-13-52-16,0-12-202 16,0-15-714-16</inkml:trace>
  <inkml:trace contextRef="#ctx0" brushRef="#br0" timeOffset="49992.44">30283 5219 929 0,'0'0'710'0,"0"0"-207"0,0 0-225 16,0 0-52-16,0 0-82 15,0 0-52-15,18-77-63 16,-18 60-14-16,0 4-9 16,-12 10 0-16,-11 3 33 15,-4 23 36-15,-12 29 25 16,2 30 52-16,8-3-34 16,10-8-30-16,13-18-56 15,6-26-12-15,19-7-20 16,14-9-110-16,29-21-197 15,-2-17-297-15,-7-7-518 0</inkml:trace>
  <inkml:trace contextRef="#ctx0" brushRef="#br0" timeOffset="50412.7">30533 5211 1255 0,'0'0'886'16,"0"0"-427"-16,0 0-235 15,0 0-72-15,0 0-76 16,0 0-46-16,0 0-19 16,4-79 4-16,-4 72-14 15,0 1 19-15,0 5-10 0,-6 1 4 16,-13 2 10 0,-10 20 4-16,-2 11 25 0,-10 27 4 15,4 3 25-15,1 8-15 16,7 3-11-16,17-18-47 15,6-1-3-15,6-15-6 16,0-21 0-16,23-16-19 16,8-7-24-16,4-30-38 15,6-13-51-15,-2-9-15 16,-1-6-16-16,-5-1 18 16,-13 11 22-16,-3 10 83 15,-11 19 40-15,-6 22 48 16,0 13-4-16,-4 29 73 15,-8 16 19-15,3 7-38 16,5-4-21-16,4-9-53 0,0-16-24 16,13-25-216-1,5-10-287-15,1-6-367 0</inkml:trace>
  <inkml:trace contextRef="#ctx0" brushRef="#br0" timeOffset="50586.75">30806 4862 1008 0,'0'0'668'16,"0"0"-21"-16,0 0-411 16,-2 104 38-16,-11 21 13 15,-1 23-46-15,1-3-71 16,7-33-82-16,0-44-37 16,6-32-51-16,0-16-48 15,0-6-275-15,0-11-761 0</inkml:trace>
  <inkml:trace contextRef="#ctx0" brushRef="#br0" timeOffset="50910.68">30041 4866 2191 0,'0'0'686'16,"0"0"-447"-16,0 0-148 16,0 0-91-16,0 0-265 15,0 0-891-15</inkml:trace>
  <inkml:trace contextRef="#ctx0" brushRef="#br0" timeOffset="51735.42">31616 5113 1008 0,'0'0'638'0,"0"0"-271"0,0 0-5 16,0 0-69-16,0 0-48 16,0 0-82-16,-95-17-48 15,53 41 19-15,5 7-30 16,2 5-38-16,10-2-34 15,19-2-22-15,6-5-10 16,25-4-39-16,16-5-46 16,9-2 13-16,4-2 26 15,-7 4 40-15,-18 0 6 16,-21 4 5-16,-8 2 16 16,-24 2 63-16,-12-1-12 15,-1-4-46-15,6-6-26 16,15-12-210-16,9-3-686 0,7 0-939 15</inkml:trace>
  <inkml:trace contextRef="#ctx0" brushRef="#br0" timeOffset="51984.4">31769 5256 1071 0,'0'0'992'0,"0"0"-653"16,0 0-172-16,0 99 81 15,-4-44-109-15,4 1-85 16,4-15-38-16,17-7-16 16,12-19-27-16,0-15 27 15,-2-12 20-15,-4-23 17 16,-19-8 117-16,-8-6 32 16,-15 5-53-16,-18 10-65 0,2 12-62 15,4 10-6-15,15 12-171 16,8 0-457-16,4 3-968 0</inkml:trace>
  <inkml:trace contextRef="#ctx0" brushRef="#br0" timeOffset="52185.11">32126 4848 1222 0,'0'0'1237'16,"0"0"-708"-16,0 0-307 15,0 119-14-15,-6 9-48 0,-12 19-88 16,-1-8-43-16,5-36-29 16,12-50 5-16,2-24-5 15,0-17-72-15,18-9-170 16,1-3-326-16,3 0-390 0</inkml:trace>
  <inkml:trace contextRef="#ctx0" brushRef="#br0" timeOffset="52470.65">32315 5160 1166 0,'0'0'1073'0,"-7"82"-747"16,-3 11 128-16,4 15-210 0,6-19-88 16,0-30-87-16,0-36-30 15,16-18-39-15,5-5-8 16,8-18-44-16,6-19-129 15,4-26-87-15,9-22 91 16,-11 2 119-16,-4 11 40 16,-12 16 18-16,-11 25 8 15,-4 13 12-15,-3 15 27 16,-3 23-22-16,-19 49 32 16,-2 6-6-16,1-2-29 15,7 5-22-15,7-33-208 16,6-12-774-16</inkml:trace>
  <inkml:trace contextRef="#ctx0" brushRef="#br0" timeOffset="52682.21">32794 5088 1498 0,'-23'107'1090'0,"-1"18"-502"16,3 7-312-16,6-32-134 16,9-46-85-16,6-26-57 15,0-16-39-15,0-12-225 16,11 0-425-16,1-6-432 0</inkml:trace>
  <inkml:trace contextRef="#ctx0" brushRef="#br0" timeOffset="52951.36">32596 5313 1069 0,'0'0'1352'0,"0"0"-891"16,0 0-276-16,122-42-91 15,-62 21-65-15,0-1-29 16,-7 8 0-16,-15 8-18 15,-10 6-9-15,-15 16-16 16,-7 21 25-16,-6 12 18 0,0 10 64 16,-6 2 8-1,-7-6-6-15,9-12-30 0,-2-13-23 16,6-14-13-16,0-18-272 16,4-15-437-16,2-8-1334 0</inkml:trace>
  <inkml:trace contextRef="#ctx0" brushRef="#br0" timeOffset="53065.87">33082 5073 324 0,'0'0'868'0,"0"0"-868"16,0 0-818-16</inkml:trace>
  <inkml:trace contextRef="#ctx0" brushRef="#br0" timeOffset="53365.06">33193 5321 1818 0,'0'0'751'15,"0"0"-297"-15,-21 112-263 16,21-69-95-16,5-12-75 16,17-15-21-16,5-16-28 15,8-9-31-15,-4-27-11 0,-12-10 58 16,-9-9 12 0,-10 1 102-16,-16 4 67 0,-11 12-24 15,-6 15-91-15,6 15-54 16,17 8-141-16,10 14-640 15,0 3-1612-15</inkml:trace>
  <inkml:trace contextRef="#ctx0" brushRef="#br0" timeOffset="53678.9">33427 5066 738 0,'0'0'1508'15,"0"0"-923"-15,0 0-323 0,6 108-14 16,-8-9-77-16,-15-3-73 16,3-19-38-16,1-31-27 15,7-28-33-15,2-5 5 16,4-11-5-16,0-2-17 16,6-26-82-16,25-28-109 15,0-5-92-15,15-7 131 16,3 2 62-16,-1 19 92 15,2 12 15-15,-9 28 149 16,-8 27-2-16,-14 50-5 16,-11 6 36-16,-8-4-52 15,0-15-73-15,-10-23-53 16,3-7-310-16,1-10-1030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00:56.38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21289 7306 591 0,'0'0'926'0,"0"0"-392"16,0 0-224-16,-4 0-31 15,4-4-61-15,23-3-98 0,8 0-31 16,10 0-21 0,9 1-8-16,-1 2-20 0,-1 3-14 15,-7 1-19-15,-10 0-6 16,-6 0-1-16,-8 0-36 16,-11 0-107-16,-4 1-127 15,-2 0-257-15,0 1-229 0</inkml:trace>
  <inkml:trace contextRef="#ctx0" brushRef="#br0" timeOffset="239.58">21302 7422 1272 0,'0'0'701'0,"0"0"-345"0,0 0-80 15,0 0-109-15,0 0-19 16,80 0-39-16,-32-7-31 16,-1 1-29-16,-3 3-29 15,-7-2-19-15,-8 4-1 16,-10-1-20-16,-7 1-145 16,4-3-202-16,-7-1-299 15,1 0-384-15</inkml:trace>
  <inkml:trace contextRef="#ctx0" brushRef="#br0" timeOffset="442.04">21680 7131 1508 0,'0'0'714'0,"0"0"-331"16,0 0-128-16,0 0-106 15,-6 101 17-15,6-42-41 16,6 2-67-16,-2-12-37 15,2-1-21-15,0-11-1 16,1-14-49-16,-1-11-210 16,10-14-285-16,-7-17-218 15,3-7-823-15</inkml:trace>
  <inkml:trace contextRef="#ctx0" brushRef="#br0" timeOffset="719.4399">21688 7107 1367 0,'0'0'800'15,"0"0"-232"-15,0 0-264 16,0 0-143-16,0 0-102 16,0 0-28-16,0 0-8 15,27 74 6-15,58-46 13 16,0-4-21-16,-7-4-13 16,-10-9-8-16,-20-4-17 15,-5 0-37-15,-8 0-14 16,-16 0 35-16,-19 5 19 15,-6 2 14-15,-42 11 68 16,-30 7 33-16,-32 7 21 16,13-7-41-16,23-8-39 0,39-14-25 15,32-9-17-15,28-3-63 16,12-11-421 0,7-7-675-16</inkml:trace>
  <inkml:trace contextRef="#ctx0" brushRef="#br0" timeOffset="4503.06">22618 7285 497 0,'0'0'516'15,"0"0"-188"-15,0 0 37 16,0 0-73-16,0 0-138 16,0 0 48-16,5 92 60 15,1-34-40-15,-4 6-67 0,2-3-41 16,-2-17-59 0,2-3-29-16,-4-14-11 0,0-13-2 15,0-14-12-15,0-3 21 16,0-26 8-16,0-14-30 15,6-20-34-15,3-1-10 16,3-3 22-16,7 3 20 16,3 19 2-16,7 2 0 15,4 17 18-15,3 13-9 16,-1 13-3-16,2 3-6 16,0 18-6-16,-6 1-42 15,10 1-297-15,-5-6-417 16,-10-8-738-16</inkml:trace>
  <inkml:trace contextRef="#ctx0" brushRef="#br0" timeOffset="4776.05">23164 7256 1543 0,'0'0'562'0,"0"0"-232"16,-35 119-2-16,21-56-112 15,1 3-108-15,7-7-57 16,6-22-35-16,8-12-15 16,21-23 0-16,8-10 7 15,5-32 0-15,-9-15-7 16,-6-8-1-16,-19 2 15 0,-8 6 45 16,-12 9 36-1,-13 17-38-15,-6 15-19 16,2 14-39-16,6 14-101 0,9 12-371 15,14 2-637-15</inkml:trace>
  <inkml:trace contextRef="#ctx0" brushRef="#br0" timeOffset="5171.08">23511 7224 1279 0,'0'0'615'0,"0"82"-56"15,0-2-237-15,0 4-78 16,5-6-95-16,1-17-80 15,6-22-40-15,1-9-28 16,9-12-1-16,5-18 0 16,12-27 0-16,5-36-27 15,-3-5-91-15,-10 0-6 16,-12 11 52-16,-11 15 32 0,2 6 40 16,-3 9 10-1,-7 21 53-15,0 13-38 0,0 44 4 16,-5 27 18-16,-1-2-3 15,4-7-32-15,2-11-12 16,8-30-242-16,9-9-588 0</inkml:trace>
  <inkml:trace contextRef="#ctx0" brushRef="#br0" timeOffset="5713.14">24173 7308 1152 0,'0'0'347'0,"0"0"-107"15,0 0-107-15,0 0-74 16,0 0-42-16,0 0-1 15,0 0 12-15,-15-73 75 16,3 71 43-16,-5 2 27 16,-3 5-35-16,-9 16 17 15,-2 14-6-15,0 7-14 16,2 8-23-16,6 3-42 16,9-2-37-16,10-8-33 15,4-10-7-15,4-13-19 16,14-16-41-16,3-4-2 0,6-25-19 15,0-13-14-15,-2-10-31 16,1-3-1-16,-5 0 12 16,-4 9 53-16,-9 9 52 15,-2 17 17-15,-2 16 119 16,2 26-39-16,1 50 87 16,5 44 26-16,5 20-18 15,-9 0-37-15,-4-21-5 16,-4-38-21-16,-6-24-2 15,-11-21-64-15,-8-13-19 16,-4-7-6-16,-8-14-19 16,0-2-2-16,0-21-24 15,4-13-66-15,8-21-113 0,11 8-293 16,9 6-380-16</inkml:trace>
  <inkml:trace contextRef="#ctx0" brushRef="#br0" timeOffset="6073.87">24390 7054 1656 0,'0'116'705'15,"4"20"-220"1,4-14-219-16,-1-41-98 0,-3-25-85 16,-4-25-38-16,2-18-27 15,-2-5 0-15,6-8-17 16,0-9-1-16,7-37-39 16,9-30-118-16,1-1-57 15,2 8 79-15,-4 18 64 16,-1 34 71-16,5 19 10 15,0 55 56-15,0 52 94 16,-3 17 47-16,-13-16-73 16,1-39-89-16,4-50-45 15,3-19-262-15,2-4-870 0</inkml:trace>
  <inkml:trace contextRef="#ctx0" brushRef="#br0" timeOffset="25408.03">25366 7308 707 0,'0'0'680'0,"0"0"-160"16,0 0-221-16,0 0-93 0,0 0 36 16,-23 112-25-16,17-64-35 15,4 4-70-15,-3-7-40 16,5-10-19-16,0-10-28 16,0-11-9-16,0-9-15 15,0-5 13-15,0-15-7 16,0-14-7-16,0-12-12 15,11-10-50-15,1-6-1 16,3-8 18-16,5 1 10 16,-5 3 11-16,3 10 18 0,-5 15 6 15,-1 23 6 1,1 22-5-16,-3 51 4 0,2 34 55 16,-1 0 18-16,-5-16-17 15,-4-29-28-15,-2-27-18 16,4-4-14-16,-2-10-1 15,4-8-6-15,1-11-52 16,5-26-42-16,0-11-20 16,5-8-4-16,2-4 58 15,-1 3 57-15,1 5 9 16,-1 18 5-16,3 20 8 16,0 23 15-16,1 57 46 15,3 43 23-15,-4 11-21 0,-7-17-35 16,-1-35-41-1,-5-45-21-15,2-15-229 0,3-8-607 0</inkml:trace>
  <inkml:trace contextRef="#ctx0" brushRef="#br0" timeOffset="26114">25880 7546 90 0,'0'0'1381'16,"0"0"-896"-16,0 0-226 15,0 0-43-15,0 0-77 16,0 0-40-16,0 0-47 16,50-29-33-16,-27 5-10 15,-5-6-7-15,1-5-2 16,-7-3 0-16,-3-3-13 16,-9 1-16-16,0 5 13 15,-2 13 1-15,-21 16 8 16,-8 18-12-16,-6 52 19 0,1 31 50 15,12 1 49 1,17-16-12-16,7-29-46 16,0-27-39-16,17-6-2 0,2-11-187 15,7-7-136-15,7-22-227 16,1-22 159-16,1-11-243 16,0-6 301-16,-8 1 333 15,-5 3 3-15,-3 12 300 16,-7 14 94-16,-1 19 156 15,-9 12-181-15,2 39-18 16,-4 34 13-16,0 3-73 16,0-4-102-16,0-11-83 15,2-26-65-15,2-7-32 16,4-11-12-16,3-17-78 16,1-16-31-16,1-23-70 0,5-24-17 15,5-22 35-15,8-24 42 16,-4 9 32-16,2 21 64 15,-11 33 23-15,-1 32 54 16,-5 14 81-16,7 23-2 16,0 54 8-16,3 41 10 15,3 9-1-15,-6-22-56 16,-7-39-78-16,-2-45-16 16,-1-25-157-16,1-14-319 15,2-14-326-15</inkml:trace>
  <inkml:trace contextRef="#ctx0" brushRef="#br0" timeOffset="26282.07">26701 7024 1733 0,'0'98'784'16,"0"21"-228"-16,0 18-272 16,-2-12-111-16,-4-42-55 15,6-27-67-15,0-26-51 16,0-19-40-16,0-11-224 15,0-14-440-15,0-7-395 0</inkml:trace>
  <inkml:trace contextRef="#ctx0" brushRef="#br0" timeOffset="26431.19">26548 7368 2299 0,'0'0'756'0,"0"0"-444"0,0 0-131 15,93-1-100-15,-35-12-81 16,16-3-28-16,-5 2-483 16,-9 1-688-16</inkml:trace>
  <inkml:trace contextRef="#ctx0" brushRef="#br0" timeOffset="26819.87">27114 7311 901 0,'0'0'628'0,"0"0"-328"15,0 0-98-15,0 0-83 16,0-79-44-16,0 69 13 16,-2 6 36-16,-8 4 20 15,-4 10-17-15,-5 19-27 16,-6 12 45-16,-4 12 1 15,0 5-12-15,4 1-24 16,7-5-39-16,8-10-43 16,10-15-28-16,0-20-13 15,16-9-67-15,9-21-36 16,4-19-57-16,2-10 27 16,0-8 1-16,-2 1-3 15,-9 7 34-15,-3 14 64 0,-7 22 50 16,-10 24 116-16,0 49 74 15,0 11 71-15,-4-1-47 16,2-10-94-16,2-22-120 16,12-19-75-16,3-5-504 15,8-13-578-15</inkml:trace>
  <inkml:trace contextRef="#ctx0" brushRef="#br0" timeOffset="26962.84">27296 6981 1476 0,'0'0'1086'16,"-2"133"-581"-16,-4 7-163 16,2 13-119-16,4-22-106 15,0-42-117-15,16-40-13 16,1-21-592-16,-3-12-1168 0</inkml:trace>
  <inkml:trace contextRef="#ctx0" brushRef="#br0" timeOffset="27737.95">28134 7364 1288 0,'0'0'578'16,"0"0"-208"-16,0 0-118 15,0 0-98-15,-7-80-90 16,-1 63-31-16,-4 7 6 15,-5 10 27-15,-2 10 16 16,-12 37 0-16,3 29 44 16,3 1 3-16,12-5-23 15,13-12-58-15,0-25-39 16,23-5-9-16,10-9-144 0,33-24-160 16,-8-18-244-16,-2-11-306 15</inkml:trace>
  <inkml:trace contextRef="#ctx0" brushRef="#br0" timeOffset="28104.93">28483 7309 1465 0,'0'0'543'0,"0"0"-241"16,0 0-102-16,0 0-77 15,0 0-75-15,0 0-24 16,0 0-6-16,-37-60 4 15,18 60 26-15,-10 18 15 0,-2 14 35 16,-10 25 56-16,-7 22-16 16,11-1-26-16,12-8-47 15,15-15-40-15,10-21-25 16,6-7-16-16,13-11-104 16,10-16-45-16,8-14 28 15,4-28 4-15,0-13 30 16,-3-6-8-16,-7-1 46 15,-9 8 2-15,-9 12 32 16,-11 20 31-16,-2 22 36 16,0 22-14-16,-8 24 38 15,-3 14 19-15,9 5-30 16,2-15-49-16,2-8-74 0,21-19-426 16,-4-20-364-16</inkml:trace>
  <inkml:trace contextRef="#ctx0" brushRef="#br0" timeOffset="28261.99">28727 6985 1046 0,'0'0'796'15,"0"0"-416"-15,-6 151-3 16,-7-4-32-16,1 13-64 16,6-23-107-16,1-43-95 15,5-49-79-15,5-28-78 16,7-6-242-16,5-11-574 0</inkml:trace>
  <inkml:trace contextRef="#ctx0" brushRef="#br0" timeOffset="28816.03">29072 7322 1711 0,'0'0'686'15,"0"0"-214"-15,0 0-230 16,0 0-86-16,0 0-105 16,0 0-15-16,-72 89 27 15,47-33 21-15,-4 6-21 0,10-1-12 16,13-19-24-16,6-5-27 15,4-16 0-15,21-20-27 16,12-6-53-16,7-27-71 16,1-11-114-16,-6-8-52 15,-1-2 31-15,-5-3 34 16,-9 2 107-16,-3 3 145 16,-4 7 46-16,-7 14 158 15,-10 19 68-15,0 11 5 16,-4 47-109-16,-13 38-8 15,3 29-40-15,4-4-47 16,10-24-38-16,0-35-34 0,6-34-1 16,12-16-58-1,5-2-75-15,6-39-19 0,4-32-12 16,8-22 7-16,-5-8 57 16,-10 16 36-16,-3 24 27 15,-12 30 2-15,-5 17 35 16,-6 15 28-16,0 6 53 15,0 29 60-15,0 19 7 16,-11 7-57-16,3-1-79 16,8-5-12-16,0-15-309 15,0-19-616-15</inkml:trace>
  <inkml:trace contextRef="#ctx0" brushRef="#br0" timeOffset="29020.35">29787 6872 2177 0,'0'86'569'0,"-16"35"-102"16,-5 26-213-16,-2-2-71 16,5-39-85-16,5-32-61 15,7-29-37-15,6-22-15 16,2-17-148-16,15-6-529 15,5 0-518-15</inkml:trace>
  <inkml:trace contextRef="#ctx0" brushRef="#br0" timeOffset="29538.88">30062 7281 988 0,'0'0'369'0,"0"0"-37"16,0 0-59-16,0 0-58 0,0 0-36 16,0 0-40-1,0 0-48-15,6-56-32 0,-14 56-20 16,-4 5-8-16,-1 11 56 15,-5 2 29-15,-5 6 46 16,0 3-18-16,3 1-14 16,1 3-30-16,-4 3-46 15,7 3-18-15,3 1-22 16,7 0-2-16,4-1-11 16,2-5 0-16,0-7-1 15,0-8-12-15,12-8-37 16,1-9-49-16,10-5 16 15,1-18-15-15,3-11-43 16,2-9-41-16,0-4 4 16,-4-4 55-16,-4-1 59 0,-5 11 43 15,-10 10 20-15,-6 15 41 16,0 16 70-16,-2 16-40 16,-18 34 31-16,-1 26 61 15,2 1-2-15,9-8-33 16,8-17-64-16,2-21-64 15,14-17-3-15,9-6-352 16,-2-8-552-16</inkml:trace>
  <inkml:trace contextRef="#ctx0" brushRef="#br0" timeOffset="29791.86">30362 6975 1771 0,'0'0'594'16,"-10"139"-74"-16,10-1-194 16,0 17-87-16,-5-9-77 15,5-40-69-15,0-46-58 16,0-27-31-16,0-15-4 15,0-9-97-15,0-9-217 16,5-14-344-16,-3-9-570 0</inkml:trace>
  <inkml:trace contextRef="#ctx0" brushRef="#br0" timeOffset="30056.41">30176 7403 1400 0,'0'0'1135'16,"0"0"-624"-16,0 0-338 16,0 0-104-16,101-43-69 15,-55 21-18-15,1-4-58 16,-6 5 19-16,-10 8 24 16,-6 13 18-16,-6 13 15 15,-9 37 0-15,-4 30 90 16,-6-2 68-16,0-10-6 0,0-14-52 15,0-27-59 1,0-9-41-16,0-18-26 0,7-12-285 16,1-17-740-16</inkml:trace>
  <inkml:trace contextRef="#ctx0" brushRef="#br0" timeOffset="30169.46">30575 7118 1547 0,'0'0'350'16,"0"0"-350"-16,0 0-235 0</inkml:trace>
  <inkml:trace contextRef="#ctx0" brushRef="#br0" timeOffset="30438.72">30662 7452 1053 0,'0'0'860'15,"0"0"-352"-15,-2 93-284 16,16-59-70-16,11-13-79 16,8-13-40-16,0-8 13 15,-2-18 5-15,-2-16 23 16,-13-9-1-16,-13-4 33 15,-3 5 14-15,-25 8 1 16,-13 9-63-16,-3 13-60 0,4 12-34 16,12 0-422-1,13 10-667-15</inkml:trace>
  <inkml:trace contextRef="#ctx0" brushRef="#br0" timeOffset="30732.12">31019 7263 2082 0,'-12'94'841'15,"-7"23"-350"-15,-4-2-314 16,3-29-75-16,7-41-75 0,7-23-6 16,2-10-21-1,4-12-9-15,0-6-78 0,23-43-159 16,16-30-257-16,7 1 0 15,-3 10 393-15,-2 18 110 16,-10 33 81-16,-4 17 248 16,2 17 16-16,-16 55-54 15,-7 27-59-15,-6-5-105 16,0-21-127-16,0-31-27 16,4-29-729-16,4-10-1228 0</inkml:trace>
  <inkml:trace contextRef="#ctx0" brushRef="#br0" timeOffset="42311.97">22732 8479 529 0,'0'0'978'16,"0"0"-406"-16,0 0-241 16,-4 143 166-16,4-22-240 15,0 7-55-15,0-20-103 16,0-39-58-16,0-38-30 15,0-17-10-15,4-4-2 16,-2-7-21-16,9-16-231 16,-3-15-342-16,2-8-278 0</inkml:trace>
  <inkml:trace contextRef="#ctx0" brushRef="#br0" timeOffset="42559.08">22672 8507 856 0,'0'0'877'0,"0"0"-333"16,0 0-253-16,0 0-111 16,21-83-120-16,20 60-44 15,13 4-16-15,2 5-1 16,2 11 0-16,-13 4-5 16,-10 26-12-16,-18 12-19 15,-17 10 37-15,-17 3 73 16,-18-3 80-16,-8-5 19 15,-1-9-45-15,7-11-79 16,8-10-41-16,23-14-7 16,6-6-300-16,0-11-546 0</inkml:trace>
  <inkml:trace contextRef="#ctx0" brushRef="#br0" timeOffset="43009.51">23098 8520 1540 0,'0'0'678'0,"0"0"-196"16,25 84-256-16,-15-46-56 15,-4-5-98-15,-4-6-42 16,3-7-24-16,-5-10 5 16,0-10-2-16,0 0-9 15,0-20-44-15,0-10-99 16,0-9 54-16,8-5 46 15,8-1 32-15,3 1 11 0,0 8 8 16,3 7 5 0,-1 11-13-16,2 10-12 0,2 6-140 15,-3 2-140-15,-1 0-48 16,0 7 0-16,-3 3 187 16,-5 3 153-16,-5 5 45 15,-4 10 252-15,-4 9 27 16,0 7 25-16,0 4-76 15,0 0-83-15,6-12-109 16,9-15-42-16,7-16-33 16,14-11 6-16,-3-28 4 15,-4-9-4-15,-7-6-12 16,-20 6 15-16,-2 8 18 0,-24 16 60 16,-7 13-63-1,-5 6-30-15,5 13-15 0,9 5-287 16,13-2-915-16</inkml:trace>
  <inkml:trace contextRef="#ctx0" brushRef="#br0" timeOffset="43421.06">23795 8150 1410 0,'0'0'569'0,"0"110"3"15,0-9-216-15,0 10-67 16,0-16-92-16,0-30-71 16,0-32-67-16,0-13-17 15,0-4-41-15,0-9 2 16,6-7-3-16,12-9-49 15,7-25-46-15,10-9-98 16,3-3 4-16,5 7-4 16,-4 12 86-16,-6 18 77 15,-8 9 30-15,-6 30 33 16,-13 15 91-16,-6 8 75 16,-8 1 0-16,-21-2-7 15,-11-13-78-15,-5-12-38 0,6-17-41 16,4-10-28-1,10-16-7-15,12-15-145 0,13-20-315 16,19 8-344-16,2 7-1036 0</inkml:trace>
  <inkml:trace contextRef="#ctx0" brushRef="#br0" timeOffset="43857.99">24342 8410 963 0,'0'0'639'0,"0"0"-266"15,0 0-104-15,0 0-72 16,0 0-65-16,0 0-96 15,0 0 1-15,-93 78 43 16,52 16 111-16,6-4-20 16,14-20-41-16,15-30-41 15,6-24-48-15,0-10-41 16,15-6 0-16,11-9-8 16,5-28-3-16,7-13-121 15,-1-11 0-15,-2-4-19 16,-10 3-3-16,-7 9 71 0,-5 14 83 15,-9 21 1-15,-4 18 93 16,-4 32-30-16,-11 37 33 16,1 7 33-16,8-7-26 15,6-12-58-15,0-20-46 16,6-10-42-16,21-27-306 16,-7-7-340-16,3-24-629 0</inkml:trace>
  <inkml:trace contextRef="#ctx0" brushRef="#br0" timeOffset="44202.91">24595 8158 1498 0,'0'88'667'0,"-7"20"-137"16,-9 15-174-16,-3-21-109 15,7-37-67-15,6-26-78 16,2-16-47-16,1-8-31 15,3-14-13-15,0-1-11 16,9-26-6-16,13-20-96 16,14-9-105-16,3-4-35 15,8 4 6-15,1 11 46 16,-5 18 159-16,-5 22 31 16,-9 7 67-16,-13 29 63 15,-16 9 110-15,0 7 28 0,-29 2-86 16,-8-4-74-16,-6-6-51 15,1-11-32-15,1-13-10 16,10-13-14-16,12-3-1 16,9-12-109-16,14-22-193 15,10 1-423-15,9 0-533 0</inkml:trace>
  <inkml:trace contextRef="#ctx0" brushRef="#br0" timeOffset="44398.56">24977 8085 1255 0,'0'89'806'0,"0"24"-137"16,0 15-167-16,-4-13-270 16,-2-39-103-16,6-26-88 15,0-24-23-15,0-15-18 16,18-11-140-16,1-4-469 15,2-11-625-15</inkml:trace>
  <inkml:trace contextRef="#ctx0" brushRef="#br0" timeOffset="44751.78">25219 8395 38 0,'0'0'1240'0,"0"0"-846"16,0 0-10-16,0 0-5 15,-17 125-79-15,11-64-58 16,6 5-80-16,0-5-75 16,0-22-54-16,13-11-33 15,9-24-72-15,5-12-88 16,6-31-117-16,0-17 115 15,-2-6 95-15,-2 4 67 16,-6 9 10-16,-11 18 93 16,-5 27 94-16,-7 28-25 15,-13 61-5-15,-18 46 8 16,2 14-49-16,4-10-55 0,9-39-38 16,8-46-33-1,1-22-77-15,3-18-494 0,4-10-715 0</inkml:trace>
  <inkml:trace contextRef="#ctx0" brushRef="#br0" timeOffset="47081.21">26025 8109 1066 0,'0'0'761'0,"0"0"-273"16,0 0-325-16,-10 137 69 15,10-17 52-15,0 11-73 0,0-21-127 16,6-38-47-16,-2-36-24 16,4-16-13-16,11-15-34 15,4-5-304-15,-5 0-561 0</inkml:trace>
  <inkml:trace contextRef="#ctx0" brushRef="#br0" timeOffset="47513.21">26397 8419 443 0,'0'0'1099'0,"0"0"-623"16,0 0-279-16,0 0-74 15,0 0-65-15,-18-87-42 16,11 68-6-16,-3 3-10 16,-2 8 14-16,-7 8 12 15,-12 24 19-15,-6 34 17 16,-5 25 35-16,11 1 27 16,13-15-45-16,14-25-10 15,4-21-44-15,4-5-25 16,8-9-32-16,9-9-153 15,6-6 64-15,0-25-43 0,2-11 43 16,0-6 16-16,-9 0 43 16,-7 5 9-16,-1 12 41 15,-8 16 12-15,-4 15 46 16,0 17-35-16,-4 26 82 16,-2 13 69-16,0 3-23 15,6-6-76-15,10-10-63 16,4-16-264-16,9-19-664 0</inkml:trace>
  <inkml:trace contextRef="#ctx0" brushRef="#br0" timeOffset="47778.4">26726 8363 1386 0,'0'0'571'0,"0"0"-273"15,0 0-124-15,0 0-30 16,0 0 3-16,0 0-53 16,0 0-9-16,-81 44 75 15,44 7 22-15,2 5-18 16,12 1-42-16,17-9-65 16,6-10-21-16,12-13-36 15,17-14 0-15,13-11-54 16,1-5-168-16,23-38-149 15,-16 2-288-15,-7 1-377 0</inkml:trace>
  <inkml:trace contextRef="#ctx0" brushRef="#br0" timeOffset="47936.1">26986 8131 1536 0,'0'0'540'0,"-8"91"-281"15,-9 13 87-15,3 17 7 16,4-17-132-16,6-29-110 15,4-37-65-15,0-19-46 16,6-6-84-16,21-13-281 16,-7-13-392-16,3-12-703 0</inkml:trace>
  <inkml:trace contextRef="#ctx0" brushRef="#br0" timeOffset="48226.9">27234 8315 370 0,'0'0'990'0,"0"0"-450"15,0 0-179-15,0 0-49 16,0 0-83-16,0 0-9 16,-113 61-12-16,63-29-34 15,0 2-27-15,9-5-32 16,14-4-31-16,13-5-27 15,14-6-30-15,22-2-12 16,22-6-4-16,10-1-10 16,8-4-1-16,-4-1-1 0,-11 0-14 15,-10 0-58-15,-10 0-85 16,-8 0-305-16,-5 0-204 16,-1-4-409-16</inkml:trace>
  <inkml:trace contextRef="#ctx0" brushRef="#br0" timeOffset="48616.82">27563 8333 392 0,'0'0'940'16,"0"0"-381"-16,0 0-237 16,0 0-57-16,0 0-32 15,0 0-67-15,0 0-34 16,0-27-32-16,0 24-22 16,-2 3 6-16,-10 0 1 15,-7 0-15-15,-4 14-8 16,0 6 11-16,9 5-19 15,8 3-30-15,6 2-24 16,6 2 1-16,15 3 16 16,-1-1-17-16,-1 3 5 0,-13 0-4 15,-6-6-1 1,-10-4 6-16,-11-10 6 0,-6-9-12 16,9-8-46-16,5-9-520 15,13-7-1102-15</inkml:trace>
  <inkml:trace contextRef="#ctx0" brushRef="#br0" timeOffset="49540.95">28326 8459 1512 0,'0'0'621'16,"0"0"-319"-16,0 0-96 16,0 0-94-16,0 0-58 15,-4-83-29-15,-3 65-11 16,-1 3 2-16,-8 9 30 16,-5 6 8-16,-10 12 6 0,-10 34 16 15,-3 27 20-15,5 1 5 16,12-9-28-16,15-9-36 15,12-26-20-15,0-2-17 16,18-9-17-16,7-17-67 16,10-5-37-16,2-26-39 15,1-11 23-15,-1-6 6 16,-2 1 6-16,-10 4 12 16,-9 10 70-16,-7 16 43 15,-9 15 23-15,0 12-21 16,-3 30 77-16,-1 8 50 15,2 3-51-15,4-4-78 0,15-15-73 16,4-19-670-16</inkml:trace>
  <inkml:trace contextRef="#ctx0" brushRef="#br0" timeOffset="49819.44">28758 8326 1493 0,'0'0'782'16,"0"0"-321"-16,0 0-188 15,0 0-12-15,0 0-100 16,0 0-80-16,0 0-45 0,-79 78 5 16,40-28 17-16,-7 10 11 15,7 1-1-15,10-6-22 16,17-9-16-16,12-11-29 15,10-14-1-15,27-15-5 16,11-6-10-16,10-16-68 16,33-25-92-16,-19 4-344 15,-12 3-431-15</inkml:trace>
  <inkml:trace contextRef="#ctx0" brushRef="#br0" timeOffset="50051.8">29138 8331 833 0,'0'0'813'16,"0"0"-334"0,0 0-187-16,0 0-31 0,0 0-47 15,0 0-79-15,0 0-50 16,-43 35 68-16,8 20 16 16,-3 9-14-16,7-1-64 15,11-5-34-15,11-10-22 16,9-10-19-16,23-19-16 15,14-12-1-15,11-7-36 16,16-33-152-16,-6-1-377 16,-15-1-389-16</inkml:trace>
  <inkml:trace contextRef="#ctx0" brushRef="#br0" timeOffset="50375.55">29401 8314 1590 0,'0'0'678'31,"0"0"-158"-31,-31 117-188 0,18-56-93 0,5-2-86 16,8-7-81-16,0-12-54 15,6-18-15-15,21-18-3 16,4-8-43-16,8-25-106 15,1-10-98-15,-1-5-27 16,-6-3 116-16,-4 3 91 0,-8 10 67 16,-7 13 9-16,-12 20 172 15,-2 8-29-15,-2 31 37 16,-14 12-31-16,3 7-74 16,3-5-51-16,10-8-33 15,6-16-319-15,6-17-869 0</inkml:trace>
  <inkml:trace contextRef="#ctx0" brushRef="#br0" timeOffset="50639">29795 8540 1445 0,'0'0'818'0,"0"74"-290"0,0-27-252 15,0-2-73-15,5-8-106 16,-3-15-55-16,6-15-26 16,-2-7 16-16,2-12-4 15,3-19-13-15,1-9-14 16,3-7 5-16,3-5-1 16,5 2-5-16,0 3-1 15,-5 8-51-15,1 16-96 16,-11 11-227-16,-2 8-627 0</inkml:trace>
  <inkml:trace contextRef="#ctx0" brushRef="#br0" timeOffset="51087.35">30217 8428 705 0,'0'0'773'0,"0"0"-372"15,0 0-79-15,0 0-90 16,0 0-101-16,0 0-49 16,0 0-12-16,-6-43-9 15,-6 51-42-15,-7 14 55 0,-8 10 114 16,-6 8-5-16,-2 6-46 15,0 2-38-15,8-2-25 16,4-3-52-16,13-12-6 16,8-10-16-16,2-13-1 15,22-8-7-15,5-8-20 16,11-18-67-16,1-10-150 16,-8-7-20-16,-4 1 75 15,-5 1 81-15,-5 8 66 16,-11 13 43-16,-6 11 18 15,0 9 86-15,0 21-7 16,-12 17 63-16,1 8-6 16,5 4-58-16,6-6-49 0,0-13-47 15,31-22-74 1,0-9-419-16,2-7-753 0</inkml:trace>
  <inkml:trace contextRef="#ctx0" brushRef="#br0" timeOffset="51360.45">30593 8359 827 0,'0'0'761'0,"0"0"-235"16,0 0-59-16,0 0-213 15,0 0-20-15,-101 88 15 0,64-28-69 16,-4 8-35-16,10 0-53 16,22-18-38-16,9-3-45 15,9-16-8-15,32-18-1 16,8-13-89-16,24-31-369 16,-13-7-342-16,-11-3-559 0</inkml:trace>
  <inkml:trace contextRef="#ctx0" brushRef="#br0" timeOffset="51652.08">30823 8315 1824 0,'0'0'668'16,"0"0"-409"-16,-23 107 68 0,4-16-95 16,1-1-78-16,8-17-65 15,10-24-55-15,0-25-23 16,12-8-11-16,13-10-40 15,8-6-89-15,4-26-124 16,2-21-43-16,3-11 11 16,-7-1 159-16,-4 5 126 15,-8 17 123-15,-15 26 216 16,-8 31-47-16,0 76-32 16,0 66-48-16,-8 25-94 15,1-2-73-15,7-33-45 16,0-61-22-16,0-27-178 0,7-31-552 15,5-21-871-15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06:17:10.285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13527 1860 992 0,'0'0'354'0,"0"0"-120"16,0 0-77-16,0 0-56 15,0 0-60-15,0 0-25 16,0 7-4-16,0-2 23 15,0 1 18-15,0 1 14 16,4 2 11-16,-4-1-11 16,2 2 5-16,3-1-13 15,-5 1-7-15,2 0-19 16,-2 2-1-16,4-1-17 16,-4 2 3-16,0 1 10 15,2 0-4-15,-2 0 12 16,0 2-9-16,4-1-7 15,-4-1-2-15,2 2-7 16,-2-1-2-16,4 0-3 0,-2 3 1 16,-2-1 4-16,0 1-11 15,4 0 0-15,-4 2 6 16,0 0-4-16,0 3-1 16,0-1 10-16,5 2-5 15,-5 3 6-15,0 0 0 16,0 1 7-16,2 0-17 15,-2-1 13-15,0-1-2 16,0 1 9-16,0 0 1 16,0-2 1-16,0 1-3 0,0-1-4 0,0-2-2 15,0 1-7-15,0-1-2 16,0-2-5-16,4 1-1 16,-4-1 1-16,0 1-1 15,0-2 6-15,2 1-6 16,-2 1 1-16,0 2-1 15,0 1 2-15,0 2-2 16,0 0 4 0,0-1-4-16,0-1 0 15,0-1 0-15,0 0 0 16,0-1 0-16,0-2 0 16,0-2 0-16,0 1-1 15,0-1 1-15,4 0 0 16,-4 1 1-16,0 1-1 0,2-1 1 15,-2 3 0-15,0 0-1 16,0 1 0-16,4 2 0 16,-4 1 0-16,2-1 1 15,-2 1-1-15,0-1 0 16,0-1 0-16,0 1 0 16,0-2 0-16,4-2 0 15,-4-1 0-15,0-1 0 16,7 0-1-16,-5-2 0 15,2 0-8-15,-2 1 8 0,2-1 0 16,-4 2 1-16,2 2 0 16,2-2 2-16,-2 1-2 15,-2 1 1-15,4 0 1 16,-4-1-2-16,2 2 0 16,-2-2 0-16,5 2 0 15,-3-2 1-15,-2 0-1 16,4-2 0-16,-4-2 1 15,0-2-1-15,2-1-2 16,2-2 2-16,-2 1 0 16,2 0-1-16,-4 1 2 0,2 0-1 15,-2 0 0 1,4 0 1-16,-2 1 3 0,-2-3-3 16,9 0-2-16,-9-1 2 15,2 0-1-15,-2 2 0 16,0 2 0-16,0 2 0 15,0 2 1-15,0-1 4 16,0-1-4-16,0-1-2 16,0-4 1-16,4-1 0 15,-4-5 0-15,2 0 0 16,-2-2 0-16,0 0 0 16,0 1 0-16,4-1 1 15,-2 2-1-15,-2 4 0 0,4-1 4 16,-2 5-4-16,-2-3 1 15,4 1 0-15,-4-5 0 16,0-3-1-16,0-4-17 16,0 0-23-16,0-17-173 15,-4-4-468-15,-4-4-668 0</inkml:trace>
  <inkml:trace contextRef="#ctx0" brushRef="#br0" timeOffset="1">13544 1851 224 0,'0'0'524'0,"0"0"-283"15,0 0-55-15,0 0-29 16,0 0-37-16,0 0-4 15,0 0-12-15,6-6-17 16,-4 5-9-16,-2 1-1 16,6-2-11-16,-2 2 19 0,1-1-1 15,-3 0 8-15,2-1-14 16,-2 1-8-16,2-1-2 16,2 1-16-16,0 0-13 15,-4-1-5-15,5 1-1 16,-1-1-7-16,0 1-2 15,0 0-4-15,0-2 3 16,5 1-8-16,-5 0 0 16,2 0-6-16,-2 0-1 15,9 1-8-15,-9 1 0 16,2 0 1-16,3-1 0 16,-3 1 5-16,2 0-5 15,-1-1 5-15,1 1-6 0,2 0 0 16,-1-2 1-1,1 2 0-15,0 0 1 0,1 0-1 16,-5 0 0-16,4 0-1 16,1 0 2-16,-1 0-2 15,5 0 2-15,-7 0-1 16,3 0 0-16,-1 0 0 16,-4 0-1-16,3 0 2 15,-3 0-1-15,2 0-1 16,1 0 1-16,-3 0 4 15,-2 0-4-15,-2 0-1 16,4 0 0-16,-3 0 1 16,1 0-1-16,-4 0 8 15,4 0-8-15,-2 0-1 16,4 0 1-16,-1 0-1 16,-1 0 1-16,0 0 0 15,-2 0 0-15,2 0 0 0,-6 0-5 16,2 0-4-16,-2 0-37 15,0 2-210-15,-2 0-416 0</inkml:trace>
  <inkml:trace contextRef="#ctx0" brushRef="#br0" timeOffset="2">14058 1848 676 0,'0'0'335'16,"0"0"-108"-16,0 0-88 15,0 0-55-15,0 0-50 16,0 0-17-16,0 0-12 16,-4 0-4-16,4 0-1 15,0 0 7-15,0 0 8 16,0 0-6-16,0 0 7 16,0 0 10-16,0 0 3 15,0 0 9-15,0 0-6 16,0 0 6-16,0 0 0 15,0 0-18-15,0 0-5 0,0 0-2 16,0 2 15-16,0 3 38 16,0 4 5-16,7 2 33 15,-1 2-2-15,-2 4-33 16,2 1 2-16,0 1-13 16,0 3-6-16,1 1 3 15,-1-3-6-15,0 3-4 16,0-1-7-16,1 0-5 15,-1 0-1-15,0 1-18 16,4 0 1-16,-4 2 8 16,3-1-2-16,-3 2 14 0,0-1-2 15,-2 2 2-15,5-2 14 32,-3 1-27-32,0-1 7 15,0 0-10-15,0 1 4 16,3-2-17-16,-7 0 0 15,8-2 7-15,-8 2-5 16,8-1-7-16,-3 1 1 16,-1-2 14-16,2 2-15 0,-2 0 5 15,0 0-4-15,1 2 5 16,-1-1-6-16,4 2 0 0,-8-3 8 16,9 2-9-16,-5-4 1 15,4 2 5-15,-2-1 3 16,-1-1-9-16,3 2 0 15,-2 0 2-15,-2 2 11 16,5-1-12-16,-3 0 0 16,2 1 12-16,1-2-12 15,-5 0 1-15,2-1 7 16,5-1-8-16,-3 1 0 16,-2-1 7-16,3 1-7 0,-3-2 0 15,2 2 5-15,3-1-4 16,-7-1 5-16,4-1-6 15,-2 0-1-15,-1-1 6 16,5-2-6 0,-6 0-1-16,4-1 0 15,-3-1 1-15,-1 1 0 16,2 1 0-16,-2-1 0 16,5 3 1-16,-1 1-1 15,-2 1 0-15,5-2 1 16,-3 0-1-16,-2 1 1 15,-2-3-1-15,1 0 0 16,3 1 0-16,-4-1 0 16,0 0 0-16,1 0 1 15,3 2-1-15,-4-1 1 16,2 1-1-16,3 1 6 0,-5 0-5 16,0-2-1-16,0 0 1 0,1 1-1 15,-1-2 9-15,0-2-8 16,-4-2 10-16,4-1-11 15,3 1 1-15,-3 0 0 16,0 1 1-16,0 2-1 16,0-1 15-16,3-1 5 15,-5-3-20-15,2-2 5 16,-4-2-5-16,2-1 0 16,-2-2 1-16,-2-1-1 15,4 0-1-15,-2-2-2 16,-2-1-7-16,0 0-48 15,0-15-118-15,-2-7-200 16,-8-6-482-16</inkml:trace>
  <inkml:trace contextRef="#ctx0" brushRef="#br0" timeOffset="3">13713 4350 628 0,'0'0'485'16,"0"0"-306"-16,0 0-48 15,0 0-41-15,0 0-2 16,0 0 7-16,0 0 23 15,9 0 11-15,-3 0 0 16,-2 0 2-16,4 0-4 16,2 0-14-16,3 0-27 15,-1 0-26-15,-1 0-13 16,3 0-6-16,-2 0-6 16,5 0-5-16,0 0 0 15,-5 0-9-15,-4 0-3 0,5 2-2 16,-1-2 5-16,-2 0 0 15,-1 0-7-15,1 0 5 16,-2 0-13-16,3 0 0 16,-1 0-6-16,2 1 11 15,-3 1-10-15,3 0 14 16,0 1-14-16,1 0 8 16,-1 1-7-16,-1-3 10 15,1 2-5-15,-2 0-6 16,3 0 6-16,-5 1-5 15,2-1 7-15,-4 0-8 16,3-1 0-16,-3 1 7 0,-2-1-7 16,-2-2 8-16,-2 0 3 15,4 0 9-15,-4 0 7 16,0 0-1-16,0 0-9 16,0 0 0-16,0 0-12 15,0 0 0-15,0 0-5 16,0 0 0-16,0 0 7 15,0 0-8-15,0 0 2 16,0 0-2-16,0 0 6 16,0 0-6-16,0-12-18 0,0-2-141 15,-4-13-304-15,4 0-184 16,0 4-448-16</inkml:trace>
  <inkml:trace contextRef="#ctx0" brushRef="#br0" timeOffset="4">14104 4381 150 0,'0'0'542'0,"0"0"-298"16,0 0-59-16,0 0-49 15,0 0-44-15,0 0-1 16,0 0 44-16,0-38 14 16,0 31 0-16,0 0-17 15,0-1-31-15,0 0-35 0,0 0 8 16,0-2-3-16,0 1-13 16,0 2-2-16,-2-4-14 15,-2 0-2-15,2 0-7 16,2 1-1-16,-7-2-9 15,7 1-3-15,-4 0-2 16,4 0-1-16,-2 1-1 16,-2 0-4-16,4 0 3 15,-2 1-8-15,-2-3 10 16,4 2-4-16,0-3 1 16,-2 2-4-16,-2 0-2 15,4-2-2-15,-2 0-6 16,-2 1 7-16,4 0-6 15,-7 1 15-15,7 1-7 0,-2-1 0 16,2 1 2-16,0-1-2 16,-4 0-9-16,4-1 2 15,-2 1-1-15,2-1 5 16,0 3-6-16,-4 1 1 16,4-3-1-16,0 3 0 15,-2-2 1-15,2 0 0 16,-4 0-1-16,2-1 1 15,2 1 0-15,0-1-1 16,0 0 0-16,-4-1 1 16,-1 3 0-16,5-3 0 15,-2 2 0-15,2 0 0 16,0 0-1-16,0 2 1 16,-4-1-1-16,4 1 0 15,0-2 0-15,0 2 1 16,0-4-1-16,-2 1 0 15,2-2 1-15,0 0-1 0,-4 1 0 16,4-1-1-16,0 1 1 16,0 1 1-16,0-2-1 15,0 3 0-15,-2-2 0 16,-2 2 1-16,4 2 0 16,0-4 0-16,0 2-1 15,0-3 0-15,0 1-1 16,-2-3 1-16,2 2 1 15,-4 0-1-15,4 1-1 16,-2 2 1-16,2-1 0 0,-5 1 1 16,5 0-1-1,-2-2 0-15,2 1 0 0,-4-1 0 16,2 1 0-16,2-3-1 16,-4 0 1-16,2-1 0 15,-2-1-1-15,2 1 1 16,2 1-1-16,0 2 0 15,0-1 1-15,-4 1 0 16,4 1 0-16,0 1-1 16,0 0 1-16,0-1 0 15,0 0 0-15,0-4 0 16,0 3-1-16,-2-2 0 16,2 1 1-16,0-1 0 15,0 3 0-15,-5-2 0 16,5 3 0-16,0 0 0 0,-2-1 1 15,2 1-1-15,0 0 0 16,-4-1 0-16,2 1 0 16,2-1 1-16,0 0-1 15,-4 1 0-15,4-2 0 16,0 2 0-16,0-4-1 16,0 3 0-16,-2 0 1 15,2-1 0-15,0 3-1 16,0-1 0-16,-4 1 1 15,4 1 0-15,0-1 0 32,0 2 0-32,0 0 0 0,-2-2 0 15,2 1 0-15,0 0 0 16,-4-3 0-16,4-2 1 16,0-1 0-16,-2-2-1 15,2 2 1-15,0-1-1 16,0 3 0-16,0 0 0 15,0 3 0-15,0 1 0 16,0-1 0-16,0 3 0 16,0 1 0-16,0-1 0 15,0 2 0-15,0-2 0 16,0-1 1-16,0 1-1 16,0-4 0-16,0 4 0 15,0-1 0-15,0 0 0 0,0-2 1 16,0-1-1-16,0 0 1 15,0 2-1-15,0-1 0 16,0 4 0-16,0 0 1 16,0 4 0-16,0 0-1 0,0 1 0 15,0 0 0-15,0 0 0 16,0 0 1-16,0 0 0 16,0 0-1-16,0 0 0 15,0 0 0-15,0 0 0 16,0 0 0-16,0 0-1 15,0 0 1-15,0 0-1 16,0 0 1-16,0 0 0 16,0 0 0-16,0 0 0 15,0 0 0-15,0 0-1 16,0 0 1-16,0 0-6 16,0 0-7-16,0 0 4 15,0 0 3-15,0 1 6 16,0 3 1-16,0 2 6 0,0 1-6 15,2 0 0-15,2 1 1 16,-2 2-2-16,2-1 1 16,-2 1 0-16,2 1 6 15,2 2-6-15,-4 1 0 16,3 0-1-16,1 0 0 16,0 2 0-16,-4-1 1 15,2 1-1-15,2 0 6 16,1 0-5-16,-1 0-1 15,-4 2 0-15,4 0 0 0,4-1 0 16,-3 0 0 0,-3 1 0-16,4-6 0 0,-2 5 0 15,0-3 1-15,-2 1 0 16,3 1 0-16,-1-1 5 16,0 3-5-16,0-2 0 15,0 2-1-15,3 1 0 0,-3-1-1 16,0 1 1-16,0-1 0 15,3 0 2-15,-3 2-2 16,0 0 7-16,0-2-6 16,0 2 0-16,1-2-1 15,-1-1 0-15,2-1 1 16,-4 1-2-16,5-3 1 16,-3 1 0-16,0-1 0 15,4 0-1-15,-4 2 1 0,1 0 0 16,3 0 0-16,-2 1 0 15,3 2 0-15,-3-1 0 16,-2-1 1-16,0-1-1 16,5-1 1-16,-5-1-1 15,0-2 0-15,2 2 0 16,1-1 0-16,-3-1 0 16,-4 2 0-16,8 0 0 15,-4 0 1-15,1 1 0 16,1-1 0-16,-2-1 5 15,0 2-3-15,5-1-3 16,-3 0 6-16,-2-1-4 0,0 1 5 16,2 0-7-16,-1-1 1 15,-1 0-1-15,0-1 0 16,-4-1 2-16,9 1-2 16,-9 0 1-16,4-1 0 15,-2 0-1-15,2-2 0 16,0 1 0-16,-4 0 1 15,3 1 0-15,1 4 0 16,0 0-1-16,0 2 8 16,0-2 4-16,1 1-11 15,-1-1 0-15,0-2 0 16,0 0 0-16,-2-2 5 0,-2 1-6 16,5-3 1-16,-3 2-1 15,2-1 1-15,0 0 0 16,-4 2-1-16,4-1 0 15,1 3 1-15,-1 2 0 16,4-3 27-16,-4 3-19 16,0-4-3-16,1 2-6 15,-1-3 1-15,-2-1-1 16,2 0 5-16,-4-2-4 16,4 0-2-16,-1 1 2 15,-3-2-1-15,4 2 0 16,-2-1 0-16,2 1 0 0,-4 1 1 15,2-2-1 1,3-1 1-16,-5-2 1 0,2-3-1 16,-2-1-1-16,-2 1 1 15,0-1 0-15,4 2 1 16,-4 0 5-16,2 2 4 16,2 1-10-16,-2-2 9 15,2 1-9-15,1-3 0 16,-5-1-1-16,0 1 0 15,0-2 6-15,2 2-4 16,-2-2 6-16,0 1-7 16,0 2 6-1,4 0 2 1,-2 0 11-16,2-2-1 0,-4 2-7 16,2-3-1-16,-2 2-4 15,0-2 2-15,0 0-7 16,0 0 22-16,0 0 0 15,0 0-2-15,0 0-2 16,0 0-1-16,0 0-5 16,0 0-1-16,0 0 2 15,4 0-6-15,-2 0-9 16,2 0 8-16,9 0-8 16,-5-2 1-16,2 2-1 0,3 0 0 15,-1 0 6 1,1 0-5-16,-3-1-1 0,2 1 0 15,1 0 0-15,-5 0-1 16,-2 0-4-16,0 0 5 16,1 0 0-16,-3 0 5 15,2 0-5-15,0 0 0 16,0 0 0-16,5 0-1 16,1 0 1-16,0-2 0 15,1 1 0-15,-1 1 0 16,-3 0 0-16,1 0 0 15,2 0 1-15,-1 0-1 16,-3 0 0-16,4 0 0 16,1 0 0-16,-1 0-1 15,5 0 2-15,-3 0-1 0,3 0 0 16,-1 0 0-16,-1 0-1 16,-3 0 1-16,-2 0 0 15,3 0 0-15,-5 0-1 16,2 0 2-16,1 0-1 15,-5 0 0-15,-4 0 0 16,2 0 0-16,-4 0 0 16,0 0 0-16,2 0 0 15,2 0-1-15,-4 0 1 16,2 0-1-16,3 0 1 16,-3 0-1-16,2 0 2 15,-2 0-1-15,2 0 0 16,2 0 0-16,-4 0-1 0,4 0 0 15,-1 0 1 1,-3 0-9-16,-2 0-9 0,0 0-7 16,4 0-22-16,-4 0-55 15,2-2-40-15,-2-10-33 16,0 0-182-16,0-2-390 0</inkml:trace>
  <inkml:trace contextRef="#ctx0" brushRef="#br0" timeOffset="5">14838 3941 225 0,'0'0'378'0,"0"0"-154"16,0 0-87-16,0 0-62 15,0 0-8-15,0 0 31 16,0 0 28-16,-2-28 35 16,2 21-9-16,0 0-27 15,0-2-1-15,0-1-27 16,0-1-30-16,0-2-9 16,0-1-13-16,0-1-19 0,0-2 2 15,0 0 4-15,0 0 1 16,0-2-1-16,-4 3 2 15,4-1-6-15,-2 0-1 16,2 0-3-16,-5 0-3 16,5 0-5-16,-2 2-1 15,-2-1 7-15,4 0 3 16,-2-1-7-16,-2 0-2 16,4 1 1-16,-2-3-7 15,-2 2-4-15,2-1 5 16,-2 1-5-16,4-2 11 15,-2 0 4-15,-5-1-7 16,7 2-4-16,-4 0 11 0,4-1-8 16,-2 1-12-16,-2-1 10 15,4 1-11-15,0-3 1 16,0 0 5-16,0-1-4 16,0 0-1-16,0 1 6 15,0 3-7-15,0 1 0 16,0 1 1-16,0 2 1 15,0-1-1-15,0 1-1 16,0-1 1-16,0 0-1 16,0-3 1-16,-2 3 4 0,2-2-4 15,0 2 0-15,0-2 0 16,0 0-1-16,0 1 2 16,0-1-1-16,0-1-1 15,0 0 8-15,-4-4-8 16,4 0 1-16,0 0-1 15,-2-1 0-15,2 1 5 16,0 3-5-16,-4 1 0 16,4-2-1-16,0 0 1 15,0 1 0-15,0 0 1 16,0-2 0-16,0 0-1 0,0-1 0 16,0-2-1-16,0 0 1 15,0-1 0-15,0-2 0 16,0 2 0-16,0-1 0 15,0 2 1-15,0 0-1 0,0 2 1 16,0-1-1-16,0-1 1 16,0 2-1-16,0-2 0 15,0 1 0-15,0-1 0 16,0 0-1-16,0 0 1 16,0 1 0-16,0 0 0 15,0 2 0-15,0-2 0 16,0 1-1-16,0 0 2 15,0 1-2-15,0-2 1 16,0 1-1-16,0 2 1 16,0 0 0-16,0 3 0 0,0 2-1 15,0 1 1 1,0-1 0-16,0 1 0 0,0-4 0 16,0 1 0-16,0-1-1 15,0 1 1-15,0 1-1 16,0 4 1-16,0 1 0 15,0 4-2-15,0 1 2 16,0 2 0-16,0 1 1 16,0 1-1-16,0 2 0 15,0 0 0-15,0 0-2 16,0 0 2-16,0 0-1 16,0 0 1-16,0-1 0 0,0 1 0 15,0 0 0 1,0-2 0-16,0 1-1 0,0 0-1 15,0-1 2-15,-2 2 0 16,2 0-2-16,0 0-7 16,0 0-9-16,0 0-9 15,0 0 13-15,0 0-3 16,0 0 11-16,0 0-3 16,0 0 3-16,0 0-4 15,0 0 2-15,0 0-5 16,0 0 1-16,0 0 6 15,8 0 5-15,4 0 1 16,5 0 1-16,-3 0 4 0,5 0-4 16,1 0-1-16,-5-1 1 15,1 1-1-15,-3 0 1 16,-1 0-1-16,-6 0 0 16,7 0 0-16,-5 1 1 15,2 1 0-15,-3-1-1 16,3 0 0-16,-2-1 1 15,-2 2-1-15,7-2 0 16,-3 1 1-16,-2-1-1 16,5 2 0-16,-3-2 0 15,3 0 1-15,-1 2-1 16,7-2 0-16,-3 0 1 16,-1 0-1-16,1 0 1 0,1 0 0 15,-5 0-2 1,-4-4 2-16,3 3-1 15,-5-1 0-15,-4 1 0 16,2 1 0-16,-4 0 0 16,2 0-1-16,-2 0 1 15,0 0 0-15,0 0-1 16,0 0 1-16,4 0 0 16,-4 0 0-16,0 0 0 15,0 0 0-15,0 0 0 16,0 0 0-16,0 0 1 15,0 0-1-15,0 0-1 16,0 0-16-16,0 0 8 16,0 3 9-16,0 3-8 15,2 1 8-15,-2 1 6 0,0 2-5 16,0 1 1-16,5 2 4 16,-5-1-6-16,2 1 1 15,-2 0 1-15,6 0-1 16,-2 0 0-16,-4 0 1 15,2-1-2-15,-2 3 1 16,4 1 1-16,-4 2-2 16,2 2 1-16,-2-1 5 15,0 0-4-15,0 1-2 16,0-2 2-16,0 0 5 0,0 2-4 16,0-1 3-16,0-1-6 15,0 2 1-15,0-1 0 16,0 1 11-16,0 1-5 15,0-1 1-15,0 0-2 16,0-2 1-16,0 1 1 16,0-1-1-16,0 0-1 15,0 2 4-15,0-2 4 16,0 2-13-16,0 0 1 16,4 1-1-16,-4 0 7 15,0 2-7-15,0 0 0 0,0 0 6 16,0 4-6-1,0 0-1-15,0-1 1 0,4 1 35 16,-1 0-25-16,-3-1-9 16,0-2 4-16,4-3 1 15,-4 1-7-15,2-3 0 16,-2 1 1-16,0-1-1 16,0 1 1-16,0 0 5 15,0-2-6-15,4 2 0 16,-4-2 1-16,0 2 0 15,0 0 7-15,0 1-8 16,0 1-1-16,0 0 1 16,0-1 0-16,0-1 0 0,0-1 0 15,0 0 0-15,0-2 0 16,0-1 0-16,0-2 1 16,0-1-1-16,0 3 1 15,0 0-1-15,0 4 0 16,0 1 1-16,0-1 0 0,0 2-1 15,0-2 0-15,0-1 5 16,0-3-5-16,0-1-2 16,0-2 2-16,0-3 0 15,0 0 0-15,0 0 0 16,0 1 0-16,0 2 5 16,0 2-4-16,0 3-1 15,0 1 1-15,0-2-1 16,0 1 0-16,0-1 0 0,0 1 1 15,0 1-1 1,0-1 8-16,0-1-8 0,0-2 0 16,0-2 0-16,0 1 0 15,0-4 6-15,0 2-5 16,0-1 0-16,0 1 1 16,0-2-1-1,0 1 1 1,0 1 3-16,0 1-4 0,0-2-1 0,0 2 0 15,0-2 1-15,0 0-1 16,0 0 0-16,0-1 1 16,0 0 0-16,0-1 5 15,0 1-6 1,0-2 5-16,0 0-4 16,0 1-1-16,0 0 1 0,0-1-1 15,0 2 6-15,0-1-6 16,0 2 0-16,0 0 1 15,0-1-1-15,0 1 1 16,0-1 0-16,0 0 1 16,0 0-2-16,0 2 1 15,0 1 0-15,0 1 0 16,0 2 1-16,0-3 40 16,0-1-33-16,0-2-8 15,0-2 0-15,0 2 0 16,0-3 5-16,0 2-6 0,0-3 0 15,0-1 0 1,0 1 0-16,0-2 1 0,0 1-1 16,0 1 1-16,0 1 4 15,0 0-4-15,0 2-1 16,0-1 1-16,0 2 0 16,0-3 1-16,0 2-2 15,0-1 7-15,0 1-6 16,0 1-2-16,0-3 2 15,0 0 0-15,0-2-1 16,0-1 0-16,0 1 1 16,0-4 1-16,0 2 3 15,0-1-4-15,0-1-1 16,0 0 1-16,0 2 0 16,0 0-1-16,0 1 8 0,0 0-1 15,0 3-6-15,0-2 0 16,0-1 0-16,0-1 5 15,0 3-6-15,0-4 1 16,0 1 5-16,0 1 6 16,0-1 2-16,0 2 6 15,0 1 1-15,0 0-1 16,0-1-2-16,0 0-12 16,0-3 3-16,0-2-8 15,0 0 4-15,0 0-4 16,0 0-2-16,0 0-7 15,0 0-172-15,0-4-194 0,0-3-569 16</inkml:trace>
  <inkml:trace contextRef="#ctx0" brushRef="#br0" timeOffset="6">15520 1880 117 0,'0'0'556'0,"0"0"-265"0,0 0-70 16,0 0-43-16,0 0-75 15,0 0-26-15,0-12 9 16,0 11-1-16,0 1-5 16,0 0-8-16,0 0-1 15,0 0 3-15,0 0-6 16,0 0-20-16,0 7 59 16,0 2-14-16,0 3-20 15,0 0-23-15,0 1-12 16,0 1 8-16,0 0-11 15,0 2 9-15,0 0-16 16,2 2 3-16,2-1-7 16,-4 1-3-16,2 1-12 0,-2 0 4 15,0 1-12 1,4-1 16-16,-2 3-2 0,3-2 10 16,-3 1-7-1,-2 0-8-15,4-1 4 0,-4 1-13 16,2-3 11-16,-2 2-12 15,0 0 9-15,0 0-8 16,4 0-1-16,-4 0 0 16,0 2 1-16,0-1-1 15,2 2 0-15,-2 1 0 16,0 1 0-16,4 2 0 16,-4-1 0-16,0 4 1 15,0 0 6-15,0-1-7 16,0-1 0-16,0 1 1 15,0-2 11-15,0-4-11 16,0 0-1-16,2 0 0 0,2-3 7 16,-4 5-1-16,2-3 2 15,-2 1-8-15,5 2 0 16,-3-1 0-16,2 2 11 31,-4 3-11-31,2-2 0 0,-2 3 7 16,4-1-7-16,-4-3 0 15,2-1 0-15,-2 0 2 16,4-5 4-16,-4-1-6 16,6-1 0-16,-2-1-1 0,-1 0 1 15,1 1 6-15,-4 0-6 16,2 2-1-16,2 0 1 16,-4 3 0-16,0-1 1 15,2 2-1-15,2 2 0 16,-4-1 0-16,2-3 1 15,-2 0-2-15,4-4 1 16,-4 1 0-16,2-3 6 16,-2 1-6-1,7 2-1-15,-7 1-5 0,4 1 6 16,-2 1 1-16,2 1-1 16,-4 1 0-16,2 1 0 15,2-1 0-15,-4 2 0 16,0-1-5-16,2 0 5 15,-2 1 1-15,4-2 1 16,-4-2-2-16,0 1 1 16,0 0 8-16,0-5-8 15,0 1 5-15,2-3-5 0,-2 3-1 16,5 3 8-16,-5 4-7 16,2-3 14-16,-2-1-14 15,4-2 8-15,-2-4-8 16,-2 2 15-16,6-3-8 15,-6 2-1-15,4 0 1 16,-4 3 2-16,0-1 6 16,2-1 1-16,-2-1-4 0,0-1-11 15,0 0 8 1,4-2-8-16,0-1 5 0,-4 3-7 16,3 0 0-16,-3 1 1 15,0-2 5-15,0-3 10 16,0-1-16-16,0-4 0 15,0-5 0-15,4 1-1 16,-4-1-14-16,0-2-3 16,0 0-69-16,0-19-158 15,0-4-286-15,-7-7-408 0</inkml:trace>
  <inkml:trace contextRef="#ctx0" brushRef="#br0" timeOffset="7">15528 1852 863 0,'0'0'386'16,"0"0"-141"-16,0 0-84 15,0 0-35-15,0 0-66 16,0 0-37-16,0 0 18 16,6 0 13-16,1 0 22 15,3 0-12-15,-2 0-3 16,-2 0-10-16,7 0-6 15,-3 0-6-15,7 0 1 16,-5 0-9-16,7 0-10 16,-5-1 45-16,5-2-31 15,4 0-1-15,-1 0-6 0,-3 1-6 16,-1-1-2 0,-3 0 5-16,6 0-4 0,-3 0-6 15,-3 1 0-15,3 1-5 16,1-1 6-16,4 2-4 15,-5-2 0-15,1 2-4 16,4-1-1-16,-3 0 11 16,1-1 0-16,-2-1 0 15,-1 1-12-15,-3-1 4 16,1 0-4-16,3-1 1 16,-3 1-6-16,3 0-1 15,-5-1 1-15,3 3 0 16,-1-2 0-16,3 0 0 0,-5 0 5 15,-1 1-6-15,3 0 1 16,-1-1-1-16,-3 0 1 16,5 2 5-16,-1-2-5 15,-3 0 1-15,-1 1-2 16,1 1 1-16,-5 1 0 16,-2-2-1-16,4 2 1 15,-3-1 1-15,-1 1 4 0,-2 0-6 16,2-1 1-16,0 0-1 15,1-1 2-15,-5-1-2 16,8 2 5-16,-8-1-4 16,4 2-1-16,-2-1 0 15,3 1 0-15,-5 0 1 16,2-2 0-16,-4 2-1 16,6 0 0-1,-4-1 0-15,4 0 2 16,-2-1 5-16,0 2-7 15,-1 0 1-15,-3 0 0 16,0 0 5-16,0 0 10 16,0 0 8-16,0 0-6 15,0 0-8-15,0 0 2 16,0 0-10-16,0 0 4 0,0 0-5 16,0 0 0-16,0 0-1 15,0 0 0-15,0 0-1 16,0 0 0-16,0 0-5 15,0 0-6-15,0 0 11 16,0 0-25-16,0 0-44 16,0-5-84-16,0 1-147 15,0-3-571-15</inkml:trace>
  <inkml:trace contextRef="#ctx0" brushRef="#br0" timeOffset="8">16469 1744 468 0,'0'0'415'0,"0"0"-133"16,0 0-111-16,0 0-33 15,0 0-35-15,0 0-13 16,0 0-2-16,0-3 1 16,-2 3 3-16,2 0-11 15,0 0 5-15,0 3 0 16,0 4 19-16,0 2-31 16,0 3 3-16,0 2-15 15,6 2-10-15,-4 3 4 16,-2 2 2-16,4 4-2 15,-2 2-4-15,2-1-8 0,-4 2-2 16,0 1-8-16,2-3-3 16,-2 1-2-16,4-4-5 15,-4 1-9-15,3-2 7 16,-3 2-8-16,4-1 0 16,-4-2-12-16,0 0 10 15,2-4-11-15,-2-3 7 16,0-3-7-16,0-6-1 15,4-2 9-15,-4-2-9 0,0 1 2 16,0-2-1-16,0 0 13 0,0 0-13 16,0 0 5-16,0 0-5 15,0 0-1-15,0 0 1 16,0 0 0-16,0 0 0 16,0 0 1-16,0 0 7 15,0 0-3-15,0 0 2 16,0 0-8-16,-10 0 0 15,3 0 0-15,-5-2-6 16,4 0 5-16,-5 0 1 16,-3 0 0-16,-1 1-6 0,-1 1 6 15,3-1 0 1,-1 1 6-16,3-1-5 0,1-2 0 16,-1 1 0-16,-3 1 0 15,-3 1-1-15,1 0 0 16,-3 0 1-16,-2 0-1 15,0 0 0-15,-1 0 0 16,3 0 0-16,-2 0-1 16,1 0 1-16,7 0 0 15,-4 0 0-15,7 0 0 16,-4 1 0-16,3 1 0 16,1-1 0-16,1 1 0 15,-1-1-1-15,4 0 1 16,-9 2 0-16,5-1-7 15,-5 0 6-15,5 0-4 0,-1 1 5 16,5-2-1-16,-2 0 0 16,2 1-7-16,1-2-6 15,1 1-11-15,0-1-2 16,0 0 17-16,2 0-1 16,2 0 10-1,2 0 0 1,0 0 1-16,0 0-1 0,0 0-1 15,0 0-4-15,0 0 6 0,0 0-2 16,0 0-13-16,0 0-13 16,0 0-17-16,0 0 6 15,0 0 0-15,0 0 11 16,0 0 1-16,0 0 5 16,0 0 7-16,0 0 4 15,0 0 2-15,0 0-1 16,-5 2-1-16,5 0-4 15,0 2 8-15,-4 2 1 16,4 0 6-16,0 1-2 16,0 0 1-16,0 3 1 15,0 0 0-15,0 1 1 16,0 1 0-16,0-1 0 0,0 0-1 16,0 1 5-16,0 4-4 15,0 1-1-15,0 2 0 16,0 0 0-16,-2 2 9 15,2 0-8-15,-4 1 11 16,2-1-11-16,-2 0-1 16,2 0 2-16,2-2-1 15,0-2-1-15,0 1 0 16,0 0 0-16,0 0 1 16,0 2 1-16,0 0-2 15,0-1 1-15,0 0 5 0,0 1 1 16,2-2-7-16,-2 1 0 15,0 1 1-15,4 2 8 16,-4-2 10-16,2-1-11 16,2-2-2-16,-2-3-6 15,2-1 7-15,1 0-7 16,-3-2 1-16,2 1 0 16,-2-1 0-16,2 1 5 15,-2-1-5-15,-2 1 1 0,6-2-2 16,-6-2 1-16,4 0-1 15,-4-3 2-15,0-1-2 32,0-1 1-32,0-1 5 15,0-1 6-15,0-1 0 16,0 1-1-16,0-1-4 0,0 0-5 16,0 0 7-16,2 0-9 15,-2 0-1-15,5 0-14 16,-5 0 15-16,2 0 6 0,4-1 3 15,4-3 10-15,3-2-7 16,1-1-2-16,9-2-9 16,0 2 0-16,-3-3-1 15,3 0 0-15,2 2-1 16,-7 1-5-16,5 1-1 16,-8 2 5-16,3 1-4 15,-3 2-1-15,-1 0-1 16,-2-1-16-16,-5 1 8 15,5 0-13-15,-6-1 4 16,5 2 6-16,-9-1 6 0,4-1 13 16,-2 2 6-16,-4 0-4 15,0-1-1-15,6 1 0 16,-6 0 0-16,2 0 6 16,2 0-7-16,-4 0 0 15,0 0-6-15,0 0 6 16,0 0-1-16,0 0 2 15,0 0 6-15,0 0-7 16,0 0 0-16,0 0-9 16,0 1 9-16,5 8 0 15,1 0 6-15,-6 5 3 16,6 2 3-16,0 1 6 16,-4 2-17-16,4-1 17 15,-1 2-7-15,-3-1 7 16,4 2 6-16,-6 2-5 0,4-1-1 15,2 0-8-15,-4 0 4 16,4 0-8-16,-1-3-5 16,-3 1 0-16,-2-3 6 15,4-3-5-15,-4-4-2 16,2-3 6-16,-2-5-5 16,0 0 0-16,0-2-1 15,0 0 11-15,0 0-4 16,0 0 8-16,0 0-6 15,0 0 8-15,0 0-10 0,-8 0-6 16,-5 0 0 0,1 0 1-16,-7-2 4 15,3 0-6-15,-7-1 1 0,4 2-1 16,1-2 2-16,-1 0-2 16,5 0 2-16,-7 1-1 15,6 2 0-15,-3 0-1 16,1 0 0-16,-1 0 0 15,-5 0-7-15,4 8-1 16,-1 0 8-16,-3 1 6 16,9-2-6-16,-3-2 1 15,7 1-1-15,-3-3 1 16,11 1 5-16,-2-4-6 0,2 0 0 16,2 0 0-1,0 0-1-15,0 0-6 0,0 0 6 16,0 0 1-16,0 0 0 15,0 0 0-15,0 0-1 16,0 0 0-16,0 0-7 16,0 0 7-16,0 0-9 15,0 0 9-15,0 0-5 16,0 0 5-16,0 0-10 16,0 3 7-16,0 1 4 15,0 1 0-15,0 0 1 16,0 1 0-16,0-1 0 15,0 2 1-15,0 2 4 0,2 0-6 16,2 3 0 0,-2 3 0-16,-2 5 1 0,4 0 0 15,-4 1 5-15,2-1-4 16,-2-2-2-16,0 1 0 16,0-5 0-16,0 2-1 15,0-3 1-15,0 1 1 16,5-2-1-16,-5-1 0 15,2-1 0-15,2 2 0 16,-2-3 1-16,-2 3-1 16,0-1 1-16,4 0-1 15,-4 2 1-15,0 1 0 16,0 1 0-16,0 1 0 16,2 0-1-16,2-1 0 15,-4-1 0-15,0-1 0 0,2-2 0 16,-2 2 2-1,0-2-1-15,0 2-1 0,0-2 1 16,0 1 0-16,0 0 1 16,0-2-2-16,0 0 0 15,0 3 1-15,0 1 5 16,0 1-6-16,0 5 1 16,0 1 0-16,0 0-1 0,0 2 1 15,-2-4-1-15,2 0 1 16,0-3-1-16,0-6 0 15,0-2-1-15,0-4-5 16,0-3-3-16,0-1-7 16,0 0 7-16,0 0 9 15,0 0 1-15,0 0-1 16,0 0 0-16,0 0 5 16,0 0-4-16,0 0 1 15,0 0-2-15,0 0 1 16,0 0 0-16,0 0-1 0,0 0-15 15,2 0 14 1,9 0 2-16,-5 0 7 0,0 0-8 16,6 0 0-16,-1 0 1 15,-5 0 5-15,6-1-6 16,1 1 0-16,-1 0 1 16,5 0 0-16,-5 0 5 15,3 0-5-15,1 0-1 16,-1 0 0-16,3 0 0 15,-1 0 1-15,-5 0-1 16,7 0 1-16,-7 0 0 16,0 0 0-16,5 0-1 15,-5 0 1-15,7 0 13 16,0 0 5-16,-1 0-18 16,-5 0 1-16,-1 0-1 0,3 0 0 15,-7 0 0-15,2 0-1 16,-2 0 7-16,-1 0-7 15,3 0-1-15,-4 0 0 16,2 0 1-16,3 0 1 16,1 0 0-16,1 0 5 15,3-3-6-15,-4 0 2 16,1 1-2-16,-7 0 1 16,2 2-1-16,-1 0 0 15,-1 0 0-15,0 0-6 16,-2 0 6-16,-2 0-1 15,6 0 0-15,-6 0 1 0,3 0 1 16,-3-2-1-16,4 2 0 16,-6-2-10-16,6 1 2 15,-2-1-4-15,-2 2 5 16,2 0 5-16,-4 0-4 16,0 0 5-16,3-1 0 15,1 1 1-15,-4 0-6 16,6-2 6-16,0 1-21 15,-4-2 0-15,8 2 2 16,-7-2 10-16,1 1 7 16,-2 2-14-16,2 0 15 0,-4 0 1 15,0 0 0-15,0 0-1 16,0 0 0-16,0 0 1 16,0 0 0-16,0 0 0 15,2 0-1-15,-2 2 1 16,0 5 11-16,0 2-2 15,4 0-9-15,-4 4 12 16,0 1-12 0,2 0 9-1,-2 2 0-15,4 0-7 0,-4 2 13 16,2-2-6-16,2 1 10 0,-4 0-4 16,5-1-4-16,-5-2-5 15,0-1 1-15,2-2-6 16,2 0 6-16,-4-4-6 15,2 2 0-15,-2-1 0 16,0 0 0-16,4-3 0 16,-4 1-1-16,0-1 6 15,0-2-6-15,0 0 0 16,0-2 0-16,0 1 0 16,0-2 1-16,0 0 0 15,0 1 5-15,0-1-5 16,0 1 7-16,0 1-7 15,0-2 4-15,-4 1-4 0,2 1-1 16,-4-1 0-16,6 1 1 16,-9 2 0-16,3-2 0 15,4 0 5-15,-4 1-6 16,2-1 8-16,2 0-7 16,-5 1 9-16,1-1-1 15,0 1 5-15,-4 1-13 16,1 2 5-16,-1 0 6 15,2 0-11-15,-5-1 8 16,-3 1-9-16,3 0 0 16,-3-2 2-16,4 2-1 0,-3-2 5 15,-1 0-5-15,-1 0-1 16,5 0 1-16,-7 0 0 16,7-1 0-16,-3 0 0 15,-1 0-1-15,-1-2 1 16,-2 1 0-16,1-2 0 15,-3 1-1-15,-2-1 0 16,1 0 1-16,3 0 0 0,-2 2 5 16,3-1-6-16,-3 1 1 15,7 0-1-15,-3 1 1 16,5-1 1-16,-1-1-2 16,-1 0 6-16,4 1-6 15,-3-1 1-15,1 1-1 16,-1-1 0-16,1-1 0 0,2 0 0 15,-3 0-8 1,-1 0 8-16,-1 0 6 0,3-1-5 16,-3-4 7-16,-1 3-8 15,1 0 0-15,3-1 0 16,-5 1 6-16,5-1-6 16,-5 1 0-16,5-1 0 15,4 2 1-15,-3-1 10 16,5 2-10-16,0-1 5 15,4 0-6-15,-4-1 2 16,2 2-1-16,2-1 6 16,-7 1-7-16,7-2 0 15,-2 1 1-15,-2 0 1 16,6-1-2-16,-2 1 0 16,-2-2 9-16,4 0-3 0,-6-2 0 15,-1-1-6-15,1-1 1 16,-6 0-1-16,3 0 1 15,-3 1-1-15,-4 1 1 16,5 0-1-16,3 2 0 16,2 2 0-16,2-1 0 15,4 1 0-15,0-3-15 16,0-5-110-16,0-18-92 16,4-2-429-16,8-4-965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03:59.641"/>
    </inkml:context>
    <inkml:brush xml:id="br0">
      <inkml:brushProperty name="width" value="0.05292" units="cm"/>
      <inkml:brushProperty name="height" value="0.05292" units="cm"/>
      <inkml:brushProperty name="color" value="#FFD68F"/>
    </inkml:brush>
  </inkml:definitions>
  <inkml:trace contextRef="#ctx0" brushRef="#br0">22831 9086 550 0,'0'0'1035'16,"0"0"-698"-16,0 0-133 16,0 0-139-16,-8 80 41 15,8 12 28-15,0 24-44 16,12-8-30-16,3-25-16 15,1-37-24-15,7-31-10 16,2-6 35-16,6-9 56 0,6-7 43 16,0-40 32-16,-1-29-35 15,-14-24-56-15,-7 5-38 16,-11 16-32-16,-4 30-11 16,0 19-4-16,0 5-119 15,0 5-349-15,2 5-279 16,-2 11-1054-16</inkml:trace>
  <inkml:trace contextRef="#ctx0" brushRef="#br0" timeOffset="511.26">23303 9200 995 0,'0'0'655'0,"0"0"-275"16,0 0-190-16,-19 75 12 15,13 1-18-15,2 3-75 16,2-7-64-16,2-14-29 16,0-25-16-16,0-7-7 0,0-5-56 15,0-14-135-15,0-17-113 16,6-16-321-16,0-4-450 0</inkml:trace>
  <inkml:trace contextRef="#ctx0" brushRef="#br0" timeOffset="789.2">23265 9177 1166 0,'0'0'639'15,"0"0"-302"-15,0 0-151 16,0 0 43-16,0 0-8 15,31 105-30-15,0-59-66 16,13 0-68-16,10-2-27 16,8-6-16-16,-2-10-14 0,-5-11 1 15,-7-10 0-15,-13-7-1 16,-10-3 17-16,-9-18-7 16,-9-7-1-16,-7-10 0 15,0-6-3-15,-5-1 2 16,-7-1-7-16,-4 7-1 15,3 9-50-15,1 9-91 16,3 11-314-16,9 6-448 0</inkml:trace>
  <inkml:trace contextRef="#ctx0" brushRef="#br0" timeOffset="1013.44">23939 9177 1111 0,'0'0'645'0,"0"119"-137"16,7-46-247-16,-1 0-45 16,0-14-110-16,0-22-63 15,-4-5-31-15,4-4-12 16,5-24-157-16,-3-4-375 15,0-7-332-15</inkml:trace>
  <inkml:trace contextRef="#ctx0" brushRef="#br0" timeOffset="1290.02">23923 9177 1088 0,'0'0'705'15,"0"0"-232"-15,0 0-149 16,0 0-105-16,0 0-143 15,0 0-76-15,0 0 31 16,78-5-30-16,-22 15 9 16,4 3-9-16,-6 6-1 15,-11 7 1-15,-14 10-1 16,-16 7-8-16,-13 5 8 16,-11 3 67-16,-20-2 72 15,-10-5 13-15,4-8-54 16,-1-11-45-16,7-7-37 15,9-10-16-15,13-8-24 0,9-5-190 16,9-13-569-16,9-4-1004 0</inkml:trace>
  <inkml:trace contextRef="#ctx0" brushRef="#br0" timeOffset="8920.49">24485 9313 1420 0,'0'0'612'16,"-10"102"-288"-16,8-43-81 15,2 3-110-15,0-20-91 16,0-8-29-16,0-13-12 16,0-14-1-16,0-7-6 15,2-12 5-15,-2-19-64 16,0-10-88-16,0-9-49 15,0-3 19-15,0-2 47 0,0 6 110 16,0 7 26-16,-6 13 35 16,3 11 118-16,-3 8 77 15,2 4-21-15,4 2-37 16,0-1-59-16,17-3-65 16,14-4-22-16,6-3-1 15,10 1 17-15,-1 0-5 16,-1 3-16-16,-12 4-19 15,-10 4-2-15,-6 1-117 16,-15 2-265-16,-2 0-367 16,0 0-438-16</inkml:trace>
  <inkml:trace contextRef="#ctx0" brushRef="#br0" timeOffset="9146.11">24462 9363 613 0,'0'0'762'16,"0"0"-208"-16,0 0-281 15,0 0 13-15,0 0 19 16,0 0-109-16,116 11-80 16,-73-14-56-16,-7-3-29 15,-1 2-31-15,-17 3-24 16,-3 1-172-16,-7 0-316 15,-2 1-285-15,-6 5-581 0</inkml:trace>
  <inkml:trace contextRef="#ctx0" brushRef="#br0" timeOffset="9340.64">24500 9585 172 0,'0'0'1135'0,"0"0"-471"16,0 0-151-16,109-25-196 16,-74 16-85-16,0 3-107 15,-8 5-89-15,0 0-36 16,10-4-48-16,-10 0-328 16,2-3-645-16</inkml:trace>
  <inkml:trace contextRef="#ctx0" brushRef="#br0" timeOffset="9948.3499">24985 9269 1400 0,'0'0'540'0,"0"0"-69"16,0 110-189-16,0-56-55 15,0-5-102-15,4-6-76 16,-2-13-27-16,-2-11-16 16,5-10-4-16,-5-9 5 15,0 0-5-15,0-11-2 16,0-12-5-16,0-10-25 15,0-7 21-15,-7-6 3 16,7-5 6-16,0 0-1 16,0-1 0-16,0 6-6 15,9 5 7-15,7 9 0 16,3 6-8-16,4 9 1 16,1 8 7-16,5 5-2 0,-2 4 2 15,4 0-6 1,-2 10 5-16,-6 4-21 0,-9 3 13 15,-3-1-2-15,-11 2 11 16,0-1 9-16,-7 0-8 16,-9-2 12-16,-9 0-5 15,0-4 9-15,-6-1 3 16,2 0 28-16,-2 0-2 16,7 1 17-16,5 0 8 15,9 2-16-15,10 4-25 16,0 0-6-16,22 2 21 15,16 2 0-15,3-1 4 16,4-2-34-16,1-3-15 16,-13-1-16-16,-4-3-88 15,-6-1-197-15,-9-4-453 0,-4-5-643 16</inkml:trace>
  <inkml:trace contextRef="#ctx0" brushRef="#br0" timeOffset="15347.63">25610 9185 1263 0,'0'0'516'15,"0"0"-253"-15,0 0-62 16,0 0-50-16,0 0-55 15,0 0-23-15,0 0-18 16,6-43 5-16,-6 40 1 0,-15 3 24 16,-3 0-25-16,-9 5-16 15,0 8 0-15,-2 1 4 16,4 1-5-16,9-1-15 16,7 0-22-16,9 0-6 15,7 1-18-15,22 2-1 16,14 2 19-16,7 4 1 15,-3 4 0-15,-10 4-1 16,-14 1 0-16,-21 2 12 16,-4-2 75-16,-23-5 62 15,-8-6-49-15,2-6-63 16,6-11-37-16,9-4-148 16,10-6-470-16,6-5-412 0</inkml:trace>
  <inkml:trace contextRef="#ctx0" brushRef="#br0" timeOffset="15611.97">25940 9129 1358 0,'0'0'615'0,"0"0"-261"16,13 131 8 0,-11-20-131-16,2-3-105 15,-4-19-65-15,0-35-36 0,0-27-24 16,0-6-1-16,0-8-57 16,0-15-188-16,0-18-107 15,0-9-542-15</inkml:trace>
  <inkml:trace contextRef="#ctx0" brushRef="#br0" timeOffset="15807.39">25717 9201 1096 0,'0'0'844'0,"0"0"-365"0,0 0-253 16,0 0-47-16,99-19-34 15,-39 6-59-15,6-2-54 16,-4 0-32-16,5 0-61 16,-20 4-434-16,-12 1-551 0</inkml:trace>
  <inkml:trace contextRef="#ctx0" brushRef="#br0" timeOffset="16383.91">26192 9382 901 0,'0'0'609'16,"0"0"-97"-16,-6 99-219 16,4-62-72-16,-2-10-93 15,4-7-53-15,0-10-41 16,0-7-16-16,0-3-17 16,0-10 35-16,0-14-36 15,0-9-9-15,10-11-80 16,-1-7 13-16,7-4 19 15,3 0 35-15,4 7 21 16,-5 8 1-16,7 16 6 16,-2 19 9-16,2 6 34 15,6 43 36-15,0 32 25 0,0 2 8 16,-9-6-58-16,-7-14-35 16,-5-26-24-16,-6-4-2 15,2-8-39-15,-6-20-267 16,0 0-392-16,0-8-972 0</inkml:trace>
  <inkml:trace contextRef="#ctx0" brushRef="#br0" timeOffset="16564.14">26234 9408 1169 0,'0'0'900'0,"0"0"-543"0,0 0-126 15,0 0-69-15,0 0-45 16,97-6-72-16,-49-6-45 16,18-4-129-16,-13 0-551 15,-9 3-1243-15</inkml:trace>
  <inkml:trace contextRef="#ctx0" brushRef="#br0" timeOffset="17045.14">26736 9353 1182 0,'0'0'621'0,"0"0"-146"16,0 102-251-16,0-67-62 0,0-7-78 15,0-11-8-15,0-10-36 16,0-7-19-16,0 0-2 15,0-16 28-15,0-9-36 16,-4-11-11-16,4-3-35 16,-2-5-2-16,-2-1 12 15,4 2 16-15,0 7 9 16,0 8 28-16,0 9 36 16,0 9 50-16,0 8 24 15,0 2-56-15,6 9-64 0,17 16 18 16,6 7 18-1,8 9-9-15,0 4-9 16,7-1-15-16,-3-3-20 0,0-9 1 16,-10-10-1-16,-6-7 0 15,-2-12 0-15,-11-3 8 16,3-7 5-16,-5-19-4 16,-4-6 5-16,-4-11 0 15,-2-4-1-15,0-3-13 16,-2 2 15-16,-10 7-15 15,-1 10-2-15,1 9-37 16,2 8-137-16,3 5-338 16,7 5-531-16</inkml:trace>
  <inkml:trace contextRef="#ctx0" brushRef="#br0" timeOffset="17638.08">27331 9157 443 0,'0'0'1015'0,"0"0"-611"16,0 0-189-16,0 0 67 15,-2 114 14-15,2-55-114 16,0 0-36-16,0-5-71 16,7-12-36-16,-5-12-23 15,2-16-16-15,-2-12-5 16,4-2-20-16,-2-25-125 15,-2-9-205-15,-2-8-183 16,0-6 140-16,0-1 177 16,-2-2 186-16,-10 4 35 15,-5 6 169-15,1 8 109 16,1 9 35-16,3 6-35 0,2 9-34 16,7 5-67-1,3 3-41-15,0 1-66 0,9 0-70 16,22 3 8-16,14 11-8 15,7 6 4-15,6 4 2 16,-2 7-9-16,-13 3 3 16,-8 3 0-16,-18 0 0 15,-17 1 50-15,-4 0 106 16,-27-3-19-16,-7-2-29 16,-9-6-45-16,-3-4-40 15,5-6-22-15,7-5-1 16,20-12-57-16,10 0-265 15,8-2-577-15</inkml:trace>
  <inkml:trace contextRef="#ctx0" brushRef="#br0" timeOffset="18697.28">28185 9157 707 0,'0'0'580'0,"0"0"-207"16,0 0-36-16,0 0-28 16,0 0-41-16,0 0-62 15,0 0-69-15,-6 26-65 16,2 45 28-16,-2 28 38 15,4-2-36-15,-3-16-33 16,5-29-27-16,0-24-26 16,0-4-6-16,7-3-10 0,-3-7 0 15,2-10 0 1,0-4 3-16,2-13 22 0,9-16 1 16,-3-10-17-16,7-12-9 15,-2-6 6-15,-1 0 1 16,-3 3-7-16,1 11 0 15,-3 17 0-15,-3 15 0 16,-2 11-8-16,5 19-4 16,3 17 3-16,5 5 9 15,2 7 0-15,6-7 0 16,-5-7 5-16,7-11-5 16,0-14 0-16,0-9 9 15,-6-7-8-15,-4-19 19 16,-7-10 5-16,-9-5 13 15,-5-5 7-15,-5-3-15 0,-7-1-18 16,2 0-12-16,1 2-7 16,3 5-83-16,6 4-223 15,0 12-378-15,8 10-734 0</inkml:trace>
  <inkml:trace contextRef="#ctx0" brushRef="#br0" timeOffset="18968.64">28874 9063 1257 0,'0'0'646'0,"14"125"-148"16,-8-14-216-16,0 2-54 15,-4-21-80-15,3-32-53 16,-5-30-44-16,0-3-26 16,0-6-17-16,0-6-8 15,0-15-35-15,0 0-118 16,0-31-342-16,0-1-245 16,0-1-548-16</inkml:trace>
  <inkml:trace contextRef="#ctx0" brushRef="#br0" timeOffset="19179.66">28756 9357 1279 0,'0'0'719'0,"0"0"-189"16,0 0-230-16,0 0-75 16,0 0-87-16,0 0-22 15,0 0-19-15,103-7-34 16,-53 1-38-16,-3-1-10 15,-3-2-15-15,-7-3-9 16,-4-4-163-16,-12-12-198 16,-5 3-327-16,-8-1-236 0</inkml:trace>
  <inkml:trace contextRef="#ctx0" brushRef="#br0" timeOffset="19358.12">29115 9072 1167 0,'0'0'841'16,"0"0"-501"-16,0 0-71 15,-18 96 50-15,16-17-93 16,2 21-51-16,0-8-70 16,0-20-42-16,6-28-32 15,0-25-30-15,2-3-2 16,5-2-6-16,3-8-112 16,3-15-240-16,-3-12-427 15,-3-6-965-15</inkml:trace>
  <inkml:trace contextRef="#ctx0" brushRef="#br0" timeOffset="19614.64">29351 9138 1326 0,'0'0'705'15,"0"0"-125"-15,0 0-207 16,37 93-63-16,-14-50-141 16,-2-1-77-16,-1-4-58 0,-1-5-20 15,-5-8-10 1,-1-8-4-16,-1-10-46 16,-1-7-197-16,1-11-351 0,0-11-291 15,-1-3-820-15</inkml:trace>
  <inkml:trace contextRef="#ctx0" brushRef="#br0" timeOffset="19786.8">29607 9121 978 0,'0'0'1018'0,"0"0"-658"16,0 0-16-16,-18 150 12 16,-7-39-103-16,4-5-85 15,-1-20-75-15,9-34-60 16,9-27-14-16,2-2-19 15,-2-7-48-15,2-12-231 0,2-4-378 16,0-10-475-16</inkml:trace>
  <inkml:trace contextRef="#ctx0" brushRef="#br0" timeOffset="20913.14">28303 9993 1126 0,'0'0'329'0,"0"0"-220"16,0 0-12-16,0 0 83 0,145-21-38 16,-7 6-40-16,21 0-1 15,-4 5-37-15,-24 6-31 16,-42 4-18-16,-30 0-5 16,-25 0-10-16,-16 0 0 15,-8 0-10-15,-3 0-1 16,-7 0 1-16,-7 0-15 15,-15-3-192-15,-24 3-49 16,1 0-75-16,6 0-586 0</inkml:trace>
  <inkml:trace contextRef="#ctx0" brushRef="#br0" timeOffset="21355">28532 10073 880 0,'0'0'693'16,"0"0"-597"-16,-90 1 62 16,67-1 147-16,10 1-9 15,13-1-133-15,27 0-129 16,50 0 17-16,53 0 73 16,23-8-29-16,0-5-38 15,-33-1-18-15,-52 7-21 0,-23 2-7 16,-20-2-10-1,-4 3-1-15,-9 0 1 0,-1-1 8 16,-11 3 16-16,-7 1 36 16,-15-3-61-16,-5 4-7 15,-8 0-90-15,-7 0-74 16,-1 4-50-16,-7 7-80 16,-3 2-11-16,-7 2 129 15,-2 2 118-15,2-2 65 16,4-1 19-16,10-2 98 15,15-4 77-15,17-3 57 16,14-5 21-16,25 0-64 16,60-3-58-16,55-10 10 15,30 3-48-15,-5 3-52 16,-22 7-40-16,-57 0-20 0,-1 0-80 16,-25 0-413-16,-19 0-567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06:03.3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23001 10628 1172 0,'0'0'705'15,"0"0"-361"-15,0 0-60 16,0 102 40-16,0-24-82 16,0 0-110-16,0-10-78 15,0-17-41-15,0-25-11 16,0-3-2-16,0-6-1 16,0-14-61-16,0-3-113 15,0-26-192-15,0-3-491 16,-2-2-833-16</inkml:trace>
  <inkml:trace contextRef="#ctx0" brushRef="#br0" timeOffset="1">22817 10669 365 0,'0'0'1145'0,"0"0"-498"15,0 0-266-15,0 0-122 16,0 0-110-16,0 0-63 15,112-65 23-15,-53 44 5 16,3 3-19-16,-4 4-33 16,-12 4-44-16,-7 4-18 15,-14 4-16-15,-13 2-117 16,-5 3-250-16,-7 10-306 0,0 0-337 0</inkml:trace>
  <inkml:trace contextRef="#ctx0" brushRef="#br0" timeOffset="2">22757 11078 836 0,'0'0'843'0,"0"0"-235"15,0 0-92-15,0 0-206 0,91 7-54 16,-37-7-105-16,10-7-71 16,6-7-25-16,-4-2-32 15,-10 1-23-15,-9 0 0 16,-13 1-9-16,-8 1-80 16,-5-5-192-16,2 3-329 15,-9 0-450-15</inkml:trace>
  <inkml:trace contextRef="#ctx0" brushRef="#br0" timeOffset="3">23447 10708 113 0,'0'0'902'0,"0"0"-319"16,0 0-90-16,0 0-218 0,0 0-25 15,0 0 79 1,-10 111-97-16,10-55-100 0,0 2-72 16,0-4-39-16,0-13-21 15,0-12-5-15,0-12-87 16,10-17-238-16,-1-6-313 15,1-14-194-15</inkml:trace>
  <inkml:trace contextRef="#ctx0" brushRef="#br0" timeOffset="4">23427 10701 962 0,'0'0'640'0,"0"0"-49"0,0 0-262 15,0 0-46-15,0 0-71 16,0 0-74-16,0 0-60 15,0-62-54-15,41 61-17 16,9 1-6-16,8 0 10 16,-3 16-11-16,-1 8-9 15,-13 6-4-15,-10 6 2 16,-12 5 10-16,-17-2-24 16,-2 1 25-16,-14-2 51 15,-17-4 46-15,-9-3-9 16,-3-6-22-16,2-2-37 15,3-8-13-15,14-4-16 16,11-9-6-16,13-2-121 16,19-15-201-16,12-9-460 15,4-2-554-15</inkml:trace>
  <inkml:trace contextRef="#ctx0" brushRef="#br0" timeOffset="5">23991 10680 1303 0,'0'0'640'15,"0"0"-64"-15,8 89-224 16,-8-38-65-16,0 2-137 16,0-7-79-16,0-11-47 15,0-13-15-15,2-10-9 16,2-12-18-16,3-3-58 0,-5-21-82 15,4-7-107 1,-6-8-21-16,0-3 84 0,0-4 107 16,-2 4 92-16,-8 2 3 15,1 10 28-15,-1 7 69 16,6 10 68-16,2 6 28 16,2 5 0-16,0 0-51 15,2 2-52-15,21-3-18 16,12-1 19-16,12-2-4 15,5-1-37-15,0-2-10 16,-7 1-24-16,-10 1-16 16,-16 1-1-16,-3 3-104 0,-9-2-204 15,-7 2-238 1,0 0-359-16</inkml:trace>
  <inkml:trace contextRef="#ctx0" brushRef="#br0" timeOffset="6">23970 10800 1255 0,'0'0'690'0,"0"0"-310"16,0 0-4-16,0 0-44 16,100 7-75-16,-49-12-97 15,-1-5-74-15,-7 1-37 16,-8 2-38-16,-12 2-11 15,-4 3-45-15,-7 2-221 0,-4 0-509 16,-3 0-327-16</inkml:trace>
  <inkml:trace contextRef="#ctx0" brushRef="#br0" timeOffset="7">24005 10994 532 0,'0'0'1261'0,"0"0"-588"16,0 0-133-16,0 0-214 15,0 0-118-15,100 17-80 16,-65-16-76-16,-2-1-30 0,2 0-22 16,6-5-55-1,-5-8-275-15,-10 0-700 0</inkml:trace>
  <inkml:trace contextRef="#ctx0" brushRef="#br0" timeOffset="8">24473 10896 1313 0,'0'0'676'15,"0"0"-94"-15,0 78-245 0,0-44-99 16,0-5-111 0,0-8-63-16,0-8-35 0,0-11-19 15,2-2-10-15,2-22 8 16,4-12-17-16,2-12-26 16,3-10-69-16,5-15-1 15,1 6 46-15,6-3 43 16,0 6 16-16,-7 18 21 15,5 8 8-15,-6 22 44 16,-3 14-20-16,3 39 13 16,-3 42 64-16,3 29-27 15,-1-2-7-15,-3-22-54 0,-7-30-15 16,-4-30-27 0,4-4 0-16,-2-6-49 0,-4-7-167 15,0-12-146-15,0-15-452 16,0-5-801-16</inkml:trace>
  <inkml:trace contextRef="#ctx0" brushRef="#br0" timeOffset="9">24456 10903 1285 0,'0'0'812'0,"0"0"-324"16,0 0-242-16,0 0 18 15,0 0-64-15,87 11-87 16,-42-11-65-16,5-4-48 0,6-10-32 16,-9 0-524-16,-11 0-619 15</inkml:trace>
  <inkml:trace contextRef="#ctx0" brushRef="#br0" timeOffset="10">24958 10563 1340 0,'0'0'671'16,"0"0"-348"-16,0 0 11 16,0 0 31-16,13 81-91 0,-7-39-69 15,-4 9-75 1,2 6-52-16,-4 3-37 0,0 1-10 15,0-7-13-15,0-6-6 16,-4-14-11-16,2-11 0 16,2-12-1-16,0-6 1 15,2-5-1-15,17 0-1 16,14-6 1-16,6-5 2 16,15 2-2-16,18 3-11 15,38 6-71-15,-19 0-94 16,-2 0-678-16</inkml:trace>
  <inkml:trace contextRef="#ctx0" brushRef="#br0" timeOffset="11">26959 10644 831 0,'0'0'828'16,"0"0"-507"-16,0 0 157 0,0 121-163 15,0-60-63 1,0 6-117-16,0-5-77 0,0-18-38 15,0-6-14-15,2-15-6 16,3-15-5-16,-3-8-26 16,2-13-86-16,-2-16-140 15,2-9-56-15,-4-8 15 16,0-7 44-16,0-2 81 16,0-4 145-16,0-2 28 15,0 4 120-15,0 4 48 16,0 10 30-16,0 7 2 15,0 11-28-15,0 5-15 16,0 5-52-16,8 2-32 16,15 3-48-16,8 1-5 15,6 5-11-15,11 4 3 0,-1 0 7 16,-3 3 6-16,-7 11-11 16,-6 2-5-16,-8 1-2 15,-13 1-6-15,-8-2 5 16,-2 3 1-16,-16 1 19 15,-9 1-7-15,-6 2-1 16,-6-2-4-16,-1-1-4 16,1-2 5-16,2 1 24 15,4 0 24-15,6 1-5 16,9 1 7-16,5 0-14 0,9 3-8 16,2 0-4-1,8-1-9-15,19 4-13 0,6-5-5 16,11-1 0-16,3-2 0 15,1-3 1-15,-7-3-13 16,-10-4 0-16,-12-2-10 16,-9-3-26-16,-4-3-114 15,3-1-125-15,-3 0-366 16,4-7-396-16</inkml:trace>
  <inkml:trace contextRef="#ctx0" brushRef="#br0" timeOffset="12">27549 10711 1235 0,'0'0'598'0,"0"0"-26"16,6 83-264-16,-4-40-53 15,-2-4-87-15,0-5-93 16,0-8-36-16,0-11-34 15,4-9-5-15,-4-6-62 16,2-2-123-16,2-16-192 16,-4-5-250-16,0-5 0 15,0-3-198-15,0 0 346 16,-6 1 479-16,-4 4 358 16,1 1 282-16,5 3-119 15,2 2-35-15,2 4-146 0,0-1-39 16,15-2-85-1,9 2-68-15,9 0-52 0,5 1-28 16,-1 2-37-16,0 2-1 16,-6 4-19-16,-4 1-6 15,-13 5-5-15,-7 2-13 16,-3 0-143-16,-4 2-227 16,-13 8-278-16,1 0-553 0</inkml:trace>
  <inkml:trace contextRef="#ctx0" brushRef="#br0" timeOffset="13">27501 10785 1446 0,'0'0'610'16,"0"0"-294"-16,0 0-15 15,0 0-48-15,101 7-85 16,-61-7-74-16,1-5-23 15,-12 0-41-15,-9 1-14 16,-9 1-16-16,-5 2-46 16,-6 1-250-16,0 1-459 15,0 6-253-15</inkml:trace>
  <inkml:trace contextRef="#ctx0" brushRef="#br0" timeOffset="14">27507 11002 1109 0,'0'0'706'0,"0"0"-129"16,0 0-256-16,89 10-58 15,-52-10-74-15,3 0-98 16,-5-4-91-16,8-3-55 16,-8-2-444-16,-6-1-570 0</inkml:trace>
  <inkml:trace contextRef="#ctx0" brushRef="#br0" timeOffset="15">27921 10906 1324 0,'0'0'684'0,"0"0"-187"16,0 0-212-16,0 0-73 15,-31 79-92-15,31-70-63 16,0-5-35-16,0-4-4 15,0-6 33-15,0-17-1 16,6-10-47-16,6-11-3 16,5-8-44-16,3-8-11 15,9-2 13-15,0-1 18 16,-2 7 24-16,0 12 1 16,-6 20 11-16,-5 22 30 15,3 24-18-15,-5 42 49 16,-1 29 5-16,-3-1 0 15,-6-17-35-15,-4-25-33 16,0-21-10-16,0-4-48 0,0-5-132 16,0-11-173-16,-4-9-443 15,2 0-574-15</inkml:trace>
  <inkml:trace contextRef="#ctx0" brushRef="#br0" timeOffset="16">27865 10849 1674 0,'0'0'654'15,"0"0"-314"-15,0 0-97 16,0 0-29-16,113 2-91 0,-61-2-75 16,2-2-48-16,0-11-79 15,-17 3-636-15,-8 0-709 0</inkml:trace>
  <inkml:trace contextRef="#ctx0" brushRef="#br0" timeOffset="17">28386 10599 1413 0,'0'0'665'0,"0"0"-59"0,12 73-257 16,-6-29-76 0,-6 7-92-16,0 4-73 0,-6 2-48 15,-10-3-20-15,3-9-23 16,1-8-4-16,10-13-11 16,2-12-2-16,0-6 0 15,18-6 0-15,7 0 7 16,4-4-7-16,2-7 11 15,0-1-11-15,0 1 0 16,-2 0-77-16,4-8-116 16,-6 4-308-16,-6-1-377 0</inkml:trace>
  <inkml:trace contextRef="#ctx0" brushRef="#br0" timeOffset="18">28890 10589 605 0,'0'0'969'16,"0"0"-591"-16,0 0 100 15,-23 83-145-15,15-32-43 16,-2 5-112-16,1 5-92 15,-1-5-55-15,4-9-31 16,4-12 0-16,2-14-14 0,0-12-182 16,8-9-391-16,9-12-232 15,1-9-848-15</inkml:trace>
  <inkml:trace contextRef="#ctx0" brushRef="#br0" timeOffset="19">29219 10596 1245 0,'0'0'798'0,"0"0"-467"0,0 0-64 15,0 89 81-15,0-36-117 16,0 9-92-16,-6 0-84 15,3-14-31-15,-1-3-24 16,2-12 0-16,2-13-13 16,-4-13-138-16,4-8-210 15,-2-15-227-15,2-4-520 0</inkml:trace>
  <inkml:trace contextRef="#ctx0" brushRef="#br0" timeOffset="20">29060 10619 1371 0,'0'0'877'15,"0"0"-347"-15,0 0-288 16,0 0-85-16,80-28-48 16,-28 17-13-16,6 3-41 15,0 1-19-15,-5 3-27 16,-13 4-9-16,-9 0-32 15,-4 0-181-15,-7 4-354 16,-1 3-251-16,-7-4-572 0</inkml:trace>
  <inkml:trace contextRef="#ctx0" brushRef="#br0" timeOffset="21">29576 10541 1564 0,'0'0'600'15,"0"0"-294"-15,0 0 47 16,77 91-112-16,-46-48-96 16,0 0-71-16,-2-4-47 15,-9-9-27-15,-1-7-2 16,4-11-94-16,8-12-249 16,0-18-317-16,-2-6-598 0</inkml:trace>
  <inkml:trace contextRef="#ctx0" brushRef="#br0" timeOffset="22">29998 10512 1547 0,'0'0'695'0,"-60"105"-174"15,2 8-59-15,-6 15-220 16,10-17-84-16,17-32-79 16,21-39-56-16,12-16-23 15,4-4-18-15,0-16-224 16,0-3-469-16,6-1-528 0</inkml:trace>
  <inkml:trace contextRef="#ctx0" brushRef="#br0" timeOffset="23">25880 10819 751 0,'0'0'532'0,"0"0"-227"16,0 0-32-16,0 0-52 16,0 0-60-16,0 0-69 0,0 0-34 15,-16 0-21 1,28 0-14-16,11 0 28 0,18 0 80 15,11 0-27-15,12 0-19 16,4 0-38-16,5 0-22 16,-11 0-24-16,-9 0 14 15,-9 0-7-15,-13 0-8 16,-8 0 6-16,-13 0-5 16,-4 0 13-16,-6 0 32 15,0 0 42-15,0 0-8 16,0 0-29-16,0 0-36 15,-6 0-15-15,-4 1-13 16,3-1-5-16,-5 0-142 16,2 0-89-16,1 0-50 15,-3 0-18-15,2-4-2 0,1-5 129 16,-3 2 126-16,0-2 64 16,-1 0 98-16,-3 1 120 15,3-1 35-15,3 2-1 16,2 2-47-16,1 0-14 15,3 4-51-15,2 0-35 16,2 1-48-16,0 0-57 16,15 0 15-16,14 2-15 15,2 7 10-15,10 2-10 16,-4 0 0-16,-2-1 2 0,-8 0-2 16,-8-3 0-1,-5-1 0-15,-12-1-1 0,-2 2-9 16,-2 2 10-16,-18 4 13 15,-7 2 17-15,-11 3-5 16,-3 1-14-16,0-1 0 16,6-4-11-16,8-4 0 15,10-4-135-15,9-6-210 16,4-7-456-16,4-4-958 0</inkml:trace>
  <inkml:trace contextRef="#ctx0" brushRef="#br0" timeOffset="24">25986 10744 186 0,'0'0'282'0,"0"0"-99"16,0 0-45-1,0 0-45-15,0 0-11 0,0 0 35 16,0 0 47-16,6-16-5 16,-2 12-2-16,-4 0 30 15,2 1 1-15,-2 0-26 16,0 2-12-16,0-1-3 15,0 2-27-15,0 0-13 16,0 0-31-16,0 0-18 16,0 0-4-16,0 0-8 15,-6 0 17-15,-6 0 4 16,-3 7 15-16,-8 5-28 16,-8 4 23-16,-4-1-20 15,2 3-23-15,-2 0-11 16,6-1-11-16,4-5 8 0,7 1 1 15,5-6 3 1,7-2-16-16,6 1-7 0,0-1-1 16,6 2 0-16,15 3 0 15,18 2 6-15,5-2 15 16,-1 1 0-16,0-1-15 16,-7-2-6-16,-12-1 0 15,-11-1-2-15,-3 0-5 16,-2-1-167-16,-1-2-619 15,3-2-1283-15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06:03.6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23152 11423 918 0,'0'0'588'16,"0"0"-226"-16,0 0-15 15,0 0-18-15,0 0-93 16,-89 76-83-16,62 31 31 16,4 19-31-16,21-1-62 0,2-29-40 15,15-34-32 1,22-4-19-16,-2-22-194 0,0-8-528 0</inkml:trace>
  <inkml:trace contextRef="#ctx0" brushRef="#br0" timeOffset="1">23346 11788 136 0,'0'0'532'16,"0"0"-246"-16,0 0 9 15,0 0-46-15,0 0 34 16,0 0-55-16,0 0-46 16,0-4-74-16,0 19 52 15,0 8 2-15,6 4-15 16,-2 0-28-16,3 2-41 16,-1-2-26-16,-6-6-23 15,6-2-9-15,-6-8-14 16,2-4-5-16,-2-4 0 15,0-3 8-15,0 0 13 16,0 0 26-16,0-11 41 0,0-7-64 16,0-7-14-16,0-5-10 15,0-5 6-15,0 0-6 16,4-2-1-16,9 5 0 16,5 4-6-16,3 2-3 15,8 4-28-15,2 4-20 16,-2 7-47-16,2 6-99 15,-6 4-172-15,-7 1-470 0</inkml:trace>
  <inkml:trace contextRef="#ctx0" brushRef="#br0" timeOffset="2">23710 11706 725 0,'0'0'705'0,"0"0"-397"16,0 0-81-16,0 0-68 15,0 0 4-15,0 0 12 16,-37 105-45-16,30-66-38 16,3-2-37-16,4-9-25 15,4-10-24-15,11-12-4 16,10-6 21-16,2-14 15 15,-1-15-22-15,-3-6-1 16,-10-1 46-16,-11 2 63 0,-2 7 4 16,-15 6-49-1,-8 8-79-15,3 9-7 0,7 4-127 16,3 6-399-16,10 4-632 0</inkml:trace>
  <inkml:trace contextRef="#ctx0" brushRef="#br0" timeOffset="3">24043 11737 354 0,'0'0'865'0,"0"0"-555"15,0 0-50-15,0 0-85 16,0 0-15-16,0 0-20 16,0 0 13-16,0-39 19 15,-11 37-11-15,-3 2-28 16,-9 8-43-16,-6 16-1 15,-4 8 6-15,4 7-5 16,4 5-18-16,9-1-35 16,14-7-16-16,2-9-15 15,20-9-6-15,16-12-6 16,5-6 5-16,2-6-138 16,17-28-207-16,-12 4-411 15,-11-2-1256-15</inkml:trace>
  <inkml:trace contextRef="#ctx0" brushRef="#br0" timeOffset="4">24256 11554 1505 0,'0'0'400'16,"0"0"-24"-16,-13 90-35 15,7-33-82-15,0 6-85 16,-5-6-93-16,9-7-51 15,-2-11-30-15,4-14-12 16,11-21-175-16,9-4-546 0,-1-2-638 16</inkml:trace>
  <inkml:trace contextRef="#ctx0" brushRef="#br0" timeOffset="5">24504 11661 880 0,'0'0'535'0,"0"0"-193"16,0 0-45-16,0 0-43 15,0 0-53-15,0 0-44 16,0 0-34-16,8-12-55 0,-20 12-25 15,-7 6-4-15,-10 6 1 16,-4 0 60-16,-8 5-5 16,-1 2 7-16,3-1-4 15,6-1-14-15,12-3-9 16,9-4-24-16,12 1-13 16,0-2-8-16,14 7 6 15,15-3 13-15,6 5-17 16,5 2-11-16,1 1-20 15,-6 0-2-15,-8-2-6 16,-4-2-2-16,-7-3-93 16,-1-8-270-16,-5-5-329 15,-2-1-600-15</inkml:trace>
  <inkml:trace contextRef="#ctx0" brushRef="#br0" timeOffset="6">24816 11747 776 0,'0'0'529'15,"0"0"-221"-15,0 0-47 16,0 0-81-16,0 0-34 0,0 0-22 16,0 0 41-16,-15-15-12 15,-1 15-30-15,-3 0-22 16,-8 0 4-16,-2 7 23 16,0 2-18-16,5 4-19 15,5 0-34-15,13-2-24 16,6 2-24-16,0 0-9 15,23 2 0-15,3 2 10 16,10 4-1-16,1 1 0 16,-6 3 13-16,-13-1-10 0,-11 0 17 15,-7-3-1 1,-7-3 34-16,-11-4-34 0,-1-5-28 16,5-9-66-1,8 0-425-15,1 0-676 0</inkml:trace>
  <inkml:trace contextRef="#ctx0" brushRef="#br0" timeOffset="7">25312 11722 935 0,'0'0'555'0,"0"0"-158"16,0 0-54-16,0 0-52 15,0 0-95-15,0 0-123 16,0 0 86-16,18 101 17 16,-1-42-69-16,2 0-55 15,3-3-31-15,-7-11-6 16,-3-11-7-16,-1-17-8 16,-3-14 7-16,2-3 27 15,-2-25 35-15,3-12-36 16,5-10-19-16,-7-4-13 15,1 1 4-15,-2 5-5 0,-2 8 0 16,-1 9-17-16,-3 12-34 16,2 4-83-16,8 10-164 15,1 2-361-15,3 0-493 0</inkml:trace>
  <inkml:trace contextRef="#ctx0" brushRef="#br0" timeOffset="8">25773 11708 882 0,'0'0'590'0,"0"0"-214"15,0 0-74-15,0 0-58 16,0 0-43-16,0 0-79 16,0 0-19-16,-2-20-12 15,-4 20-9-15,-7 6-32 16,-7 9-7-16,1 2-6 16,-2 1 32-16,-1 3-15 15,9-2-25-15,3-2 3 16,8-2-32-16,2-2 0 0,18-3-8 15,13 0 7-15,7-2 2 16,1 1-1-16,-6 4 1 16,-15 1 0-16,-7 4 8 15,-11 3 25-15,-13 3 79 16,-11 0-25-16,-5-1-37 16,0-7-33-16,4-3-18 15,13-6-30-15,12-7-257 16,0 0-534-16,12-1-611 0</inkml:trace>
  <inkml:trace contextRef="#ctx0" brushRef="#br0" timeOffset="9">26641 11517 985 0,'0'0'724'16,"0"0"-228"-16,0 0-193 15,0 0-51-15,0 0-70 16,0 0-50-16,0 0-39 16,0-8-20-16,0-1-23 15,-6 0 3-15,0-3-39 16,-7 1 1-16,1 1-5 16,-7 1 4-16,-4 4-1 15,3 4-4-15,-3 1 4 16,-2 1-12-16,3 20-1 0,3 13 2 15,0 22 10-15,7 24 0 16,6 18 12-16,6-5 6 16,0-20-12-16,0-22-12 15,0-16-6-15,0-2 0 16,4 0-18-16,-4-5-72 16,0-11-110-16,0-12-85 15,0-5-95-15,-10-8-369 16,1-6-572-16</inkml:trace>
  <inkml:trace contextRef="#ctx0" brushRef="#br0" timeOffset="10">26209 11871 1000 0,'0'0'938'16,"0"0"-565"-16,0 0-145 15,0 0-69-15,110-27-53 16,-57 20-50-16,7 0-35 16,8-2-21-16,-14 2-248 15,-12 1-592-15</inkml:trace>
  <inkml:trace contextRef="#ctx0" brushRef="#br0" timeOffset="11">26689 11942 1008 0,'0'0'522'0,"0"0"-179"16,0 0-95-16,0 0-73 0,0 0-43 16,0 0-40-16,0 0-8 15,-9 17-17-15,22-14 13 16,5-3 7-16,7 0 2 16,10-3-21-16,-2-12-23 15,9-4-17-15,-7-3-21 16,-2-1 4-16,-10-3-11 15,-7 4 2-15,-10 0-2 16,-6 3 1-16,0 3-1 16,-10 8 0-16,-13 8 6 15,-8 0-6-15,-2 21 0 16,-6 13 14-16,2 8-7 0,8 1 34 16,14-3-1-16,9-4 2 15,6-9-42-15,21-12 3 16,12-6-3-16,6-9-44 15,21-5-152-15,-10-10-367 16,-5-1-339-16</inkml:trace>
  <inkml:trace contextRef="#ctx0" brushRef="#br0" timeOffset="12">27263 11830 28 0,'0'0'774'15,"0"0"-502"-15,0 0-46 16,0 0-101-16,0 0 20 15,0 0 50-15,0 0-18 16,2-38 24-16,-2 31-52 16,0 0-18-16,-6 2-35 15,0 0-5-15,-2 4-10 16,-9 1-11-16,-6 1-38 16,-3 18-5-16,-6 8 9 15,-3 8 34-15,0 7 8 0,8 2-24 16,7-3-21-16,11-3-32 15,9-11 4-15,0-10-5 16,9-11-44-16,13-6 44 16,9-12-1-16,7-15-3 15,3-7-81-15,-4-4-41 16,-2-1-21-16,-10 1 48 16,-6 8 50-16,-9 9 42 15,-8 12 7-15,-2 9 56 16,-2 16 14-16,-10 21-34 15,-1 9 7-15,3 4-16 16,8-4-5-16,2-8-22 16,12-12-242-16,7-16-633 0</inkml:trace>
  <inkml:trace contextRef="#ctx0" brushRef="#br0" timeOffset="13">27505 11561 431 0,'0'0'1408'16,"0"0"-1077"-16,0 0-90 15,0 87 72-15,-8-30-88 16,0 5-92-16,-3 3-56 16,5-6-52-16,0-9-8 0,0-12-17 15,6-13-79 1,0-18-257-16,0-7-407 0,10 0-484 0</inkml:trace>
  <inkml:trace contextRef="#ctx0" brushRef="#br0" timeOffset="14">27282 11825 1592 0,'0'0'527'16,"0"0"-311"-16,0 0 26 16,80 3-38-16,-28-3-82 15,-2-11-72-15,-3 1-50 0,3-10-20 16,-15 4-315-16,-8 2-558 0</inkml:trace>
  <inkml:trace contextRef="#ctx0" brushRef="#br0" timeOffset="15">27679 11519 418 0,'0'0'1293'0,"0"0"-1015"16,-9 121 73-16,-1-19-35 16,-2 9-80-16,-1-17-51 15,5-26-89-15,2-29-31 16,0-14-49-16,2-4-2 0,4-6-2 15,0-8-12-15,0-7-1 16,16-19-42-16,5-17-177 16,8-10-110-16,2-5 35 15,0 3 115-15,-2 10 150 16,-7 14 30-16,-3 18 167 16,-7 8-14-16,-5 29 43 15,-5 12-22-15,-2 10-76 16,0 0-53-16,0 1-45 15,0-14-243-15,0-18-715 0</inkml:trace>
  <inkml:trace contextRef="#ctx0" brushRef="#br0" timeOffset="16">27968 11956 1275 0,'0'0'652'0,"0"0"-305"0,0 0-76 16,0 0-74-16,0 0-79 16,0 0-60-16,0 0-37 15,54-28-9-15,-33 12-12 16,1-2 0-16,-3-5-1 16,0 1-8-16,-7-2-9 15,-6 1 7-15,-2 5 10 16,-4 4-7-16,0 8 1 15,-18 6 7-15,-7 4 0 16,-10 25 0-16,-3 11 13 16,1 12 20-16,4 1 32 15,15-4-15-15,11-6-5 16,7-13-7-16,11-14-11 0,20-11-2 16,10-5-25-16,9-23-29 15,22-25-209-15,-12 4-350 16,-10 4-387-16</inkml:trace>
  <inkml:trace contextRef="#ctx0" brushRef="#br0" timeOffset="17">28315 11811 588 0,'0'0'1128'15,"0"0"-728"-15,0 0-137 16,0 0-6-16,-8 83-59 16,4-44-48-16,2 1-65 0,2-3-46 15,0-8-21 1,0-9-5-16,0-10-13 15,0-10 8-15,0 0-5 0,0-18-3 16,6-11-33-16,2-3-11 16,3-8 32-16,1 1-4 15,5-1 10-15,1 6 6 16,3 7 2-16,2 7 14 16,-1 8 5-16,-7 5-4 15,-3 6-17-15,1 1-73 16,-7 0-601-16,-2 5-1237 0</inkml:trace>
  <inkml:trace contextRef="#ctx0" brushRef="#br0" timeOffset="18">28721 11780 1132 0,'0'0'547'16,"0"0"-231"-16,0 0-98 16,0 0-85-16,0 0-81 15,0 0-29-15,0 0-23 16,10-15 9-16,-10 15 42 0,0 0 68 15,0 0 40 1,0 0 1-16,-12 0-27 0,-1 0-67 16,-8 0-14-16,1 3-14 15,1 5 14-15,3 1-11 16,7 0-19-16,9 2-22 16,0 0-12-16,19 3 10 15,8 5 2-15,12 3 1 16,-2 6 1-16,-10 5 4 15,-10 2-5-15,-15 1 27 16,-4-4 50-16,-23-3 19 16,-6-8-41-16,2-12-42 15,6-9-14-15,11-15-239 16,12-8-683-16</inkml:trace>
  <inkml:trace contextRef="#ctx0" brushRef="#br0" timeOffset="19">29091 11790 1068 0,'0'0'561'0,"0"0"-191"0,0 0-154 16,0 0-59-16,0 0 52 16,22 107-21-16,-7-58-71 15,1 2-38-15,3-4-36 16,-7-8-20-16,1-12-23 16,-3-12 2-16,-4-13-2 15,3-2 0-15,1-20 43 16,2-11-35-16,-3-7-1 15,5-4-5-15,-2-1-2 16,-3 2 0-16,3 3-27 16,-2 5-160-16,5 3-178 15,1 9-381-15,1 7-789 0</inkml:trace>
  <inkml:trace contextRef="#ctx0" brushRef="#br0" timeOffset="20">29570 11784 87 0,'0'0'233'15,"0"0"63"-15,0 0 78 16,0 0-31-16,0 0-39 0,0 0-10 15,0 0-32-15,4-4-59 16,-4 2-48-16,0 0-53 16,0 1 25-16,-10 1 27 15,-2 0-38-15,-7 0-57 16,-4 5-25-16,3 6 13 16,1 2-10-16,2 2-13 15,15 2 0-15,2 3-24 16,15 0-20-16,20 3 20 15,6 3-5-15,-1-1 5 16,-9 1 0-16,-9-1 7 16,-15-2-7-16,-7-3 12 15,-19-6 24-15,-12-5 6 0,0-7-42 16,12-7-40 0,7-15-336-16,12-2-675 0</inkml:trace>
  <inkml:trace contextRef="#ctx0" brushRef="#br0" timeOffset="21">30250 11774 732 0,'0'0'515'15,"0"0"-235"-15,0 0 26 16,0 0-32-16,0 0-38 16,0 0-44-16,0 0-23 15,-8-41-4-15,-9 41-23 16,-3 0-65-16,-13 6-26 15,-5 9 20-15,5 2-2 16,0 3-7-16,13 0-26 16,9-1-25-16,11 0-11 15,7 1-11-15,21 1-5 16,10 3 16-16,3 1 6 16,0 1 3-16,-14 2-2 15,-4-2-7-15,-17-1 0 0,-6-3 0 16,-16-3 32-16,-11-8-12 15,-2-6-9-15,0-5-11 16,10-14-178-16,7-9-586 16,10-3-721-16</inkml:trace>
  <inkml:trace contextRef="#ctx0" brushRef="#br0" timeOffset="22">30420 11654 1403 0,'4'75'708'0,"-4"13"-163"0,0 11-263 15,0-19-112-15,0-30-93 16,0-17-55-16,0-14-22 16,0-5-79-16,8-5-426 15,2-8-449-15</inkml:trace>
  <inkml:trace contextRef="#ctx0" brushRef="#br0" timeOffset="23">30699 11798 669 0,'0'0'768'0,"0"0"-493"0,0 0 68 16,0 0-107-16,0 0-59 15,0 0-11-15,0 0 30 16,-46 30 1-16,11-17-53 16,-2 3-8-16,-2 0-24 15,6-3-8-15,4-1-26 16,14-1-30-16,5-2-18 16,10 1-29-16,0 1 2 15,12 2-2-15,11 0-1 16,-2-2 12-16,4 0-12 15,-3-2-1-15,-3-2-8 16,-1-3-72-16,7-4-189 16,-2 0-347-16,-4-2-345 0</inkml:trace>
  <inkml:trace contextRef="#ctx0" brushRef="#br0" timeOffset="24">30769 11846 1433 0,'0'0'645'0,"0"0"-445"16,0 0 67-16,0 0-17 16,21 93-99-16,-15-60-63 15,4-4-49-15,-1-9-39 16,5-12-40-16,23-12-185 16,-4-17-279-16,2-7-347 0</inkml:trace>
  <inkml:trace contextRef="#ctx0" brushRef="#br0" timeOffset="25">31061 11807 783 0,'0'0'1083'16,"0"0"-593"-16,-73 121 28 16,7-5-201-16,4 9-73 15,10-17-132-15,25-37-70 16,21-36-42-16,6-13-49 16,2-5-457-16,9-11-676 0</inkml:trace>
  <inkml:trace contextRef="#ctx0" brushRef="#br0" timeOffset="26">31315 11880 1237 0,'0'0'626'0,"0"0"-296"16,0 0-56-16,0 0-73 16,0 0-54-16,0 0-30 15,0 0-51-15,-25 0-32 16,4 9-23-16,3 3 2 0,-7 5 8 16,4 1-8-16,1 1 5 15,5-2-1-15,3-3-2 16,6-4-8-16,-1-3 2 15,3-5-1-15,4 0-7 16,0 0 8-16,0 0-9 16,0 2-8-16,0 5 8 15,0-1 0-15,0 1 1 16,0-2-1-16,11-3-5 16,1-4 3-16,2 0 2 15,13-8 0-15,-2-10 6 16,2-4-5-16,2-6-1 0,0-2 0 15,-2-4 0-15,2-5-5 16,0-5-8-16,-5-5-40 16,1-8-6-16,-2-4 15 15,-4-3 11-15,-5 2 32 16,-4 6-4-16,-3 13 5 16,-5 13 7-16,-2 12 14 15,0 10 29-15,0 7-25 16,-9 1-25-16,-7 13 0 15,-3 27 1-15,-12 30 11 16,0 27 28-16,2 12 5 16,13-14 12-16,9-26-7 15,7-27-16-15,0-8-20 16,0 0-13-16,11-2-1 16,1-1-141-16,5-11-224 0,-9-11-511 0</inkml:trace>
  <inkml:trace contextRef="#ctx0" brushRef="#br0" timeOffset="27">31625 11816 1564 0,'0'0'615'15,"0"0"-406"-15,0 0 94 16,0 99-88-16,0-57-107 16,0-1-68-16,0-7-28 15,0-11-12-15,2-14-145 16,2-9-456-16,2 0-538 0</inkml:trace>
  <inkml:trace contextRef="#ctx0" brushRef="#br0" timeOffset="28">31693 11628 1300 0,'0'0'591'16,"0"0"-569"-16,0 0-22 15,0 0-513-15</inkml:trace>
  <inkml:trace contextRef="#ctx0" brushRef="#br0" timeOffset="29">31834 11743 1337 0,'0'0'535'16,"0"0"-60"-16,33 90-187 15,-19-41-74-15,3-1-92 16,-3-2-69-16,-1-6-34 16,1-10-7-16,-8-12-11 15,0-11 6-15,3-7 37 16,1-2 44-16,2-16-31 16,3-9-36-16,1-6-18 15,3-3-3-15,0-4-28 16,-3 1-106-16,-1-1-178 15,-3 11-411-15,1 7-859 0</inkml:trace>
  <inkml:trace contextRef="#ctx0" brushRef="#br0" timeOffset="30">32185 11886 100 0,'0'0'1099'16,"0"0"-714"-16,0 0 104 16,0 0-210-16,0 0-61 0,0 0-53 15,0 0-45 1,58 10-55-16,-39-20-33 0,1-3-20 16,1-3-5-16,-3-4-6 15,-3-1 9-15,-5-1-9 16,-3 2-1-16,-7 1-9 15,0 7-18-15,-19 6-10 16,-6 6-18-16,-14 11 23 16,0 23 16-16,-3 10 15 15,7 13 0-15,14 2 1 16,15-2 10-16,6-8-10 16,15-15-12-16,16-15 2 15,8-17-27-15,0-4-127 16,5-23-167-16,-5-9-208 15,-2-4-29-15,-6 3 175 0,-6 3 377 16,-6 10 16 0,-9 8 507-16,-8 10 46 0,-2 4-182 15,0 7-102-15,0 14 3 16,0 3-94-16,0 3-81 16,0-4-46-16,0-4-26 15,0-5-16-15,0-11-1 16,0-3-1-16,0-1 23 15,0-19 6-15,4-7-19 16,8-7-17-16,5-3 7 16,4-3-7-16,1 5 0 15,-1 5-10-15,2 9-100 16,-7 9-217-16,-3 10-524 0</inkml:trace>
  <inkml:trace contextRef="#ctx0" brushRef="#br0" timeOffset="31">32749 11816 351 0,'0'0'239'15,"0"0"25"-15,0 0 18 16,0 0-14-16,0 0-10 16,0 0 11-16,0 0 5 0,7-9-28 15,-7 6-59-15,0 0-49 16,0-1-58-16,0 1-2 16,0-1 16-16,-7 2-3 15,-1 1-16-15,-8 1-22 16,3 0 1-16,1 0-13 15,6 10-17-15,-1 3-23 16,7 2 0-16,0 6-1 16,11 2 1-16,1 2 0 15,7 2 5-15,-1-2-6 16,-5-4 1-16,-1-2 5 16,-8-6-6-16,-4-3 6 0,0-5 15 15,-16-4 27 1,-1-1-18-16,-8 0-30 0,7 0-234 15,5-5-729-15</inkml:trace>
  <inkml:trace contextRef="#ctx0" brushRef="#br0" timeOffset="32">32861 11441 727 0,'0'0'708'0,"0"0"-216"15,0 0-194 1,0 0-101-16,0 0-87 0,43 73 136 15,-1 5-53-15,-9 32-54 16,-4 14-22-16,-17-4-36 16,-12-15-10-16,-12-31-35 15,-11-19-1-15,2-18-19 16,-8-7-16-16,-12 0-73 16,4-7-377-16,8-7-693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07:36.0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23406 14440 948 0,'0'0'800'0,"0"0"-459"15,0 0-105-15,-4 158 67 16,2-31-55-16,2 5-59 0,0-23-123 15,0-37-34-15,0-40-32 16,0-15-14-16,0-3-55 16,0-7-121-16,0-7-151 15,0-7-136-15,0-12-391 0</inkml:trace>
  <inkml:trace contextRef="#ctx0" brushRef="#br0" timeOffset="0.99">23187 14788 1748 0,'0'0'697'15,"0"0"-413"-15,0 0-130 16,91-27-15-16,-4 6-66 16,-3-1-40-16,-5 2-33 15,2 2-43-15,-34 6-450 16,-6 2-429-16</inkml:trace>
  <inkml:trace contextRef="#ctx0" brushRef="#br0" timeOffset="1.99">23675 14816 1139 0,'0'0'720'0,"0"0"-336"0,0 0-82 15,0 0-96-15,0 0-57 16,0 0-26-16,0 0-32 16,51 26-31-16,-26-41-33 15,0-3-15-15,0-5-5 16,-7-3-6-16,-5-2-1 16,-7 3-9-16,-6 2-37 15,0 4 8-15,-8 8 7 16,-15 9 13-16,-12 2 18 15,-2 26 20-15,-5 11 31 16,5 8 16-16,12 2 29 16,15-2-36-16,10-10-27 15,23-9-33-15,14-13-5 16,10-13-20-16,7-1-126 0,14-31-205 16,-8 2-345-1,-12 0-83-15</inkml:trace>
  <inkml:trace contextRef="#ctx0" brushRef="#br0" timeOffset="2.98">24152 14595 960 0,'0'0'302'16,"0"0"-58"-16,0 0-23 16,0 0-4-16,0 0-9 15,0 0 20-15,0 0-4 16,6-51-14-16,-24 51-44 0,-11 4-27 15,-6 13 13-15,-2 7-27 16,3 6-9-16,8-1-50 16,17 3-30-16,9-5-27 15,13-2-9-15,22-3-1 16,2-2-6-16,0 1 6 16,0-1 1-16,-18 2 0 15,-13 4 0-15,-6 0 10 16,-14 1 8-16,-11-2-10 15,0-8-8-15,5-7-11 16,20-10-193-16,0-14-467 16,12-7-560-16</inkml:trace>
  <inkml:trace contextRef="#ctx0" brushRef="#br0" timeOffset="3.99">24475 14525 1659 0,'0'0'693'0,"0"94"-321"16,-13 13 102-16,-3 14-256 16,3-16-87-16,1-33-82 15,6-38-49-15,6-17-19 16,0-6-176-16,0-11-290 16,0-4-272-16,0-16-792 0</inkml:trace>
  <inkml:trace contextRef="#ctx0" brushRef="#br0" timeOffset="4.99">24285 14768 1335 0,'0'0'1053'15,"0"0"-589"-15,0 0-305 16,0 0 14-16,90 0-78 16,-38 0-95-16,8-5-69 15,-10-4-711-15,-11-2-1430 0</inkml:trace>
  <inkml:trace contextRef="#ctx0" brushRef="#br0" timeOffset="5.99">24973 14694 454 0,'0'0'663'0,"0"0"-334"16,0 0 21-16,0 0-62 15,0 0-62-15,0 0-94 16,0 0 6-16,-33 62 31 16,22-23-20-16,5 2-2 15,0 0-20-15,2-5-46 16,4-6-33-16,0-5-24 15,0-9-4-15,0-5-19 16,8-5 5-16,0-5-6 16,5-1 0-16,-1-2 7 0,5-12 8 15,-3-4-14-15,3-4 6 16,-1-2-6-16,-3 2-1 16,-5-1 1-16,2 3 9 15,-3 5-10-15,-5 4 0 16,2 2 7-16,-2 5-5 15,-2 2 5-15,0 1-1 16,0 0 12-16,0-2 5 16,0 0-5-16,0-3-6 15,0 1-11-15,0-3 9 16,0 0-9-16,4 0-1 16,-4-1 0-16,2 1-1 0,-2-1 1 15,4 2-1-15,-4 0 0 16,2 3 2-16,-2 1 3 15,0 2-3-15,0 1-2 16,0 0-6-16,0 7-6 16,0 11 10-16,0 5 3 15,4 4 1-15,-2 0-1 16,11 0 1-16,3-7-1 16,9-6 0-16,6-9-2 15,11-5 2-15,1-13 6 16,2-13-5-16,-7-9 8 15,-18-3-3-15,-13-2 3 16,-7 1-1-16,-21 3 22 16,-14 6-6-16,0 9-21 15,4 7-3-15,12 11-113 0,11 3-346 16,8 0-699-16</inkml:trace>
  <inkml:trace contextRef="#ctx0" brushRef="#br0" timeOffset="6.99">25434 14670 538 0,'0'0'722'15,"0"0"-312"-15,0 0 115 0,0 103-251 16,0-60-31 0,0-2-98-16,0-4-65 0,0-9-54 15,0-9-26-15,4-12-40 16,2-7-213-16,-4-12-255 15,4-8-332-15</inkml:trace>
  <inkml:trace contextRef="#ctx0" brushRef="#br0" timeOffset="7.99">25440 14523 1030 0,'0'0'547'16,"0"0"-452"-1,0 0-95-15,0 0-616 0</inkml:trace>
  <inkml:trace contextRef="#ctx0" brushRef="#br0" timeOffset="8.99">25626 14397 1343 0,'0'0'570'16,"0"122"-88"-16,0-14-162 16,0 11-77-16,0-21-68 15,0-27-88-15,0-34-40 16,0-13-32-16,0-3-15 0,0-4-54 16,6-15-229-16,0-2-395 15,3-4-237-15</inkml:trace>
  <inkml:trace contextRef="#ctx0" brushRef="#br0" timeOffset="9.99">25481 14714 939 0,'0'0'874'15,"0"0"-480"-15,0 0-83 0,0 0-174 16,0 0-81 0,85-32-50-16,-37 24-6 0,-5-2-67 15,5-2-114-15,-9-3-142 16,2-4-166-16,-10-6 263 16,-2-2 55-16,-6 0 100 15,-11-2 71-15,-3 2 126 16,-5 5 57-16,-4 6 50 15,0 11 35-15,0 5 13 16,-13 28-101-16,-5 38-31 16,-5 34 58-16,0 13 0 15,5-16-47-15,9-28-55 0,9-31-53 16,0-19-33 0,2-5-19-16,11-12-8 0,12-2-5 15,4-30-11-15,6-13-76 16,-4-11-10-16,4-3 24 15,-8 9 32-15,-2 12 32 16,-3 20 22-16,-5 16 29 16,-3 19 34-16,-3 26 67 15,-3 12-10-15,-4 4-26 16,-4-6-93-16,0-12-1 16,0-16-383-16,0-18-1012 0</inkml:trace>
  <inkml:trace contextRef="#ctx0" brushRef="#br0" timeOffset="10.99">26335 14565 1151 0,'0'0'892'0,"0"0"-355"15,0 0-245-15,0 0-63 16,0 0-103-16,0 0-77 16,0 0-49-16,0-1-52 15,8 5-270-15,-1 7-355 16,3 1-600-16</inkml:trace>
  <inkml:trace contextRef="#ctx0" brushRef="#br0" timeOffset="11.99">26416 14834 1815 0,'0'0'799'15,"0"0"-344"-15,0 0-314 16,0 0-141-16,0 0-157 0,0 0-631 15,0 0-1027-15</inkml:trace>
  <inkml:trace contextRef="#ctx0" brushRef="#br0" timeOffset="12.99">26856 14586 400 0,'0'0'753'0,"0"0"-455"16,0 0 47-16,0 0 0 15,8 115-38-15,3-66-51 16,1 3-93-16,-4-6-27 0,-1-8-31 16,-3-11-17-16,-4-14-37 15,0-8-12-15,0-5-19 16,0-13 27-16,0-17-29 16,-4-11-18-16,1-8-24 15,-1-5-13-15,4-2 18 16,0 7 18-16,4 6 1 15,9 12 1-15,1 10 1 16,3 13-2-16,1 6-9 16,1 2-35-16,16 16-263 15,-4 0-425-15,-2 0-769 0</inkml:trace>
  <inkml:trace contextRef="#ctx0" brushRef="#br0" timeOffset="13.99">27247 14551 1335 0,'0'0'541'15,"0"0"-218"-15,0 0-86 16,0 0-101-16,0 0 39 16,-35 82-2-16,22-35-30 15,1 0-45-15,6-3-47 16,6-11-42-16,0-14-9 15,18-16 0-15,5-4 4 16,6-27 22-16,-4-12-16 16,-7-6 1-16,-16-2 31 0,-2 5 41 15,-12 9-18 1,-9 12-38-16,3 11-27 0,-1 11-39 16,9 0-156-16,10 22-269 15,0-2-302-15,12-2-689 0</inkml:trace>
  <inkml:trace contextRef="#ctx0" brushRef="#br0" timeOffset="14.99">27586 14544 920 0,'0'0'930'0,"0"0"-460"16,0 0-169-16,0 0-88 16,0 0-68-16,0 0-24 15,0 0-38-15,-54-17-41 16,33 37 18-16,-6 11 20 16,3 10 13-16,5 5 0 15,11 3-34-15,4-5-32 16,4-5-21-16,16-11-6 15,11-14-6-15,14-13 6 16,3-2-86-16,22-38-168 16,-16-1-256-16,-5 0-435 0</inkml:trace>
  <inkml:trace contextRef="#ctx0" brushRef="#br0" timeOffset="15.99">27830 14371 1482 0,'0'0'732'15,"0"0"-482"-15,0 0 1 16,-15 105 48-16,3-45-74 16,6 2-70-16,-5 1-78 15,3-16-55-15,4-4-22 16,4-14-4-16,0-15-98 16,6-14-357-16,17-16-142 15,-9-6-652-15</inkml:trace>
  <inkml:trace contextRef="#ctx0" brushRef="#br0" timeOffset="16.97">28009 14515 803 0,'0'0'584'0,"0"0"-255"15,0 0-5-15,0 0-60 16,0 0-41-16,0 0-31 15,0 0-25-15,19-13-38 16,-38 23-37-16,-9 4 31 16,-10 7 3-16,-9 3-26 15,-3 3-4-15,7 0-16 0,3-2-13 16,16-1-16 0,17-6-24-16,7-1-9 0,11-5-16 15,24-1 8-15,8-3 7 16,7 0 7-16,4-2-9 15,-7 1-15-15,-10 2-12 16,-3-1-104-16,-12 0-347 16,-9-5-417-16</inkml:trace>
  <inkml:trace contextRef="#ctx0" brushRef="#br0" timeOffset="17.97">28419 14591 884 0,'0'0'350'15,"0"0"-24"-15,0 0-27 16,0 0-35-16,0 0-23 15,0 0-30-15,0 0-20 16,-44-47-45-16,24 47-49 16,-9 3 6-16,4 13 25 15,0 2-1-15,7 2-27 16,5 2-34-16,13 0-45 0,8 4-20 16,17 1 10-16,10 4 17 15,-4 1 1-15,-6 1 8 16,-12-1-19-16,-13-2 3 15,0-6 2-15,-25-7-14 16,0-9-9-16,0-8-147 16,9-14-513-16,9-4-666 0</inkml:trace>
  <inkml:trace contextRef="#ctx0" brushRef="#br0" timeOffset="18.97">28679 14854 1759 0,'0'0'783'0,"0"72"-177"16,-2-27-405-16,-8 3-108 15,10-5-93-15,-2-12-184 16,2-17-693-16</inkml:trace>
  <inkml:trace contextRef="#ctx0" brushRef="#br0" timeOffset="19.97">28969 14322 1239 0,'0'0'679'15,"0"0"-354"-15,0 0 10 16,0 128 50-16,0-34-84 16,0-2-114-16,0-19-69 0,0-28-58 15,0-21-37-15,0-1-4 16,0-6-18-16,0-9-1 15,6-8-3-15,10-13-22 16,9-22 8-16,12-7-68 16,5-3-20-16,1 4-15 15,-2 12 53-15,-10 19 46 16,-10 10 20-16,-8 16 1 16,-9 20 68-16,-4 9 36 15,-29 4-2-15,-8-2-4 16,-13-8-31-16,0-9-28 15,3-15-33-15,10-10-6 16,8-5-9-16,16-13-85 0,13-10-137 16,19-15-275-1,16 6-202-15,-2 2-738 0</inkml:trace>
  <inkml:trace contextRef="#ctx0" brushRef="#br0" timeOffset="20.9799">29516 14581 927 0,'0'0'501'15,"0"0"-272"-15,0 0-67 16,0 0-85-16,0-76-33 0,-8 74 72 15,-8 2 3-15,-9 22-21 16,-12 25 90-16,-11 25 77 16,5 2 22-16,8-6-61 15,16-12-81-15,13-21-58 16,6-5-66-16,0-9-21 16,4-18-30-16,17-6 24 15,7-28-39-15,3-12-126 16,0-10-109-16,0-5-5 15,-4 3-6-15,-8 8 39 0,-7 12 158 16,-10 17 94 0,-2 16 148-16,0 7-2 0,-8 29 51 15,-4 12 37-15,1 10-16 16,5 4-59-16,6-8-98 16,0-11-61-16,0-16-49 15,11-17-200-15,1-8-47 16,2-18-12-16,11-37-243 15,-4 4-56-15,-7 2-58 0</inkml:trace>
  <inkml:trace contextRef="#ctx0" brushRef="#br0" timeOffset="21.9799">29516 14581 162 0</inkml:trace>
  <inkml:trace contextRef="#ctx0" brushRef="#br0" timeOffset="22.9799">29516 14581 162 0,'96'12'743'0,"-94"-13"-84"0,-2 1-141 16,6 17-267-16,-6 18 111 16,0 10-63-16,0 7-91 15,0-2-91-15,0-9-54 0,0-11-38 16,0-16-19-1,0-14 0-15,8-6-6 0,7-24 0 16,3-10-109-16,11-12-85 16,6-2 7-16,2 0 19 15,1 10 128-15,-3 17 40 16,-10 17 122-16,-11 10 20 16,-2 29 57-16,-7 12-31 15,-5 8-51-15,0 2-68 16,0-4-49-16,0-8-111 15,0-12-445-15,0-13-511 0</inkml:trace>
  <inkml:trace contextRef="#ctx0" brushRef="#br0" timeOffset="23.9799">30180 14596 1043 0,'0'0'405'0,"0"0"-114"15,0 0-103-15,0 0-55 16,0 0-40-16,0 0 13 15,0 0-45-15,0 0 14 0,-85 20 69 16,46 48 72 0,6 2 7-16,4-4-12 0,12-10-60 15,11-21-75-15,6-5-41 16,0-8-35-16,0-17-11 16,19-8-18-16,8-26-62 15,-3-14-129-15,3-10-78 16,2-4-10-16,-6 0 24 15,-4 5 31-15,-7 11 142 16,-6 14 111-16,-6 17 152 16,0 10 108-16,0 19-101 15,0 16 39-15,-6 10-12 0,0 4-38 16,6-2-39-16,0-7-72 16,0-12-37-16,0-14-31 15,12-14-205-15,3-3 6 16,12-41-95-16,-3 2-403 15,-3-1-576-15</inkml:trace>
  <inkml:trace contextRef="#ctx0" brushRef="#br0" timeOffset="24.9799">30362 14551 1104 0,'0'0'753'16,"0"0"-459"-16,0 0 58 16,0 93-103-16,-8-45-57 15,-1 0-36-15,3-5-71 16,2-12-41-16,2-16-44 15,2-13 12-15,0-4-3 16,8-23-9-16,9-13-114 0,5-5-67 16,5-5 29-16,2 4 9 15,0 6 116-15,-4 14 27 16,-4 18 155-16,-3 7 30 16,-5 30 26-16,-3 17-30 15,-4 7-35-15,-2 1-76 16,3-8-70-16,5-17-84 15,-4-12-485-15,3-17-489 0</inkml:trace>
  <inkml:trace contextRef="#ctx0" brushRef="#br0" timeOffset="25.9799">30897 14563 1355 0,'0'0'645'0,"0"0"-268"16,0 0-83-16,0 0-131 15,0 0-71-15,0 0-56 16,0 0-22-16,-10-36-4 15,10 36-8-15,-2 0 8 0,-8 0 8 16,-3 0 43 0,-5 7 29-16,-1 7 12 0,-6 7 0 15,0 5-24-15,3 8-15 16,1 3-14-16,4 4-7 16,7-2-22-16,10-5-16 15,0-7-4-15,0-12-6 16,17-10-12-16,5-5 18 15,3-4 5-15,2-15-5 16,2-7-60-16,-4-5-62 16,-7 0-50-16,-1-1-9 15,-9 3 67-15,-4 7 62 16,-4 9 52-16,0 13 20 0,0 3-18 16,-10 22 59-16,2 8 42 15,4 1 7-15,4-5-55 16,0-7-26-16,10-10-29 15,25-12-95-15,-8-12-186 16,4-7-441-16</inkml:trace>
  <inkml:trace contextRef="#ctx0" brushRef="#br0" timeOffset="26.99">31199 14515 766 0,'0'0'596'0,"0"0"-249"15,0 0 31-15,0 0-72 16,0 0-54-16,0 0-83 16,0 0-53-16,15-25-35 15,-15 24-8-15,0 1 7 16,0 0-14-16,0-2 7 15,0 2 29-15,0 0-8 16,-9 0-19-16,-3 0-19 16,-11 2-23-16,0 9 7 15,5 5 5-15,3 0-9 16,9 0-16-16,6 1-20 16,8 1-1-16,17 4-2 15,10 0 2-15,-4 5 2 16,-2 1-1-16,-10 2 1 15,-13-1 4-15,-6 0-5 0,-4-4 11 16,-17-4 4-16,-1-6-5 16,1-9-10-16,4-4-61 15,13-4-265-15,4-9-543 16,0-2-1306-16</inkml:trace>
  <inkml:trace contextRef="#ctx0" brushRef="#br0" timeOffset="27.99">31457 14707 1876 0,'0'0'971'16,"0"0"-357"-16,11 118-403 16,-11-66-119-16,-11-3-59 15,-1-7-33-15,-7-10-83 16,7-13-595-16,4-10-1471 0</inkml:trace>
  <inkml:trace contextRef="#ctx0" brushRef="#br0" timeOffset="28.99">27071 15507 929 0,'0'0'802'0,"0"0"-304"0,0 0-206 16,0 0-61-16,0 0-45 16,0 0-85-16,4-3-39 15,-2 1-17-15,-2 0 6 16,0-1 8-16,0-3-19 15,0-1 3-15,-8 1-5 16,-11 1 2-16,-3 5-14 16,-9 0 4-16,-5 21-8 15,-5 27 19-15,8 5 20 16,10 11-4-16,7 2-24 16,16-11-16-16,4-2-17 15,21-16-9-15,16-16-11 16,7-19-97-16,22-23-124 0,-6-14-332 15,-10-5-380-15</inkml:trace>
  <inkml:trace contextRef="#ctx0" brushRef="#br0" timeOffset="29.99">27303 15366 1837 0,'0'0'648'16,"0"0"-415"-16,-13 75 65 15,11 0-81-15,-2 2-84 16,4-8-81-16,0-13-46 16,0-22-6-16,16-3-122 0,3-6-405 15,4-13-450-15</inkml:trace>
  <inkml:trace contextRef="#ctx0" brushRef="#br0" timeOffset="30.99">27447 15633 1320 0,'0'0'832'0,"0"0"-527"15,-31 75 8-15,21-31-107 16,10 1-100-16,0-8-70 16,14-12-36-16,11-16-32 15,6-9-45-15,0-23 7 0,-6-14 70 16,-8-3 13-16,-11-2 76 15,-6 9 20-15,-13 9-40 16,-5 10-51-16,-1 9-18 16,5 5-125-16,7 13-398 15,7 0-843-15</inkml:trace>
  <inkml:trace contextRef="#ctx0" brushRef="#br0" timeOffset="31.99">27799 15594 1340 0,'0'0'802'0,"0"0"-514"16,0 0 46-16,-19 74-106 15,13-36-83-15,6 4-79 16,0-7-57-16,0-8-9 15,6-12 0-15,13-12-30 16,3-3-49-16,3-15-62 16,4-10-5-16,-8-1 52 15,-3 0 71-15,-1 9 23 16,-11 7 20-16,0 9 48 16,-4 1 0-16,5 6-15 15,7 9-5-15,1 0-13 16,7-4-26-16,3-9 0 15,0-2 3-15,-7-6 25 0,-1-16 74 16,-15-2 3-16,-2-1-22 16,0 0-56-16,-12 3-36 15,5 2-154-15,5 7-402 16,2 2-816-16</inkml:trace>
  <inkml:trace contextRef="#ctx0" brushRef="#br0" timeOffset="32.99">28224 15483 1237 0,'0'0'801'0,"0"0"-500"16,0 0-89 0,0 0-17-16,17 83 40 0,-13-31-72 15,-4 2-55-15,0-4-51 16,0-10-26-16,0-12-30 15,0-13 11-15,0-15-12 16,0-1 0-16,15-26-103 16,3-9-129-16,7-5 12 15,-2 1 128-15,6 5 92 16,-11 12 79-16,-3 15 127 16,-3 8-13-16,-1 24-76 15,-5 15 0-15,0 8-57 16,0-2-50-16,7-4-10 15,-1-13-334-15,0-15-850 0</inkml:trace>
  <inkml:trace contextRef="#ctx0" brushRef="#br0" timeOffset="33.99">28661 15519 497 0,'0'0'723'0,"0"0"-361"16,0 0-2-16,0 0-70 15,0 0-41-15,0 0-60 16,0 0-55-16,6-21-64 16,-6 21-22-16,0 0-24 0,0 0 18 15,-2 0 52-15,-11 0 21 16,-5 2-23-16,-1 9 15 15,-2 3-2-15,9 3-27 16,6 2-31-16,6 3-29 16,6 0-6-16,17 2-3 15,2 2-2-15,4-1-7 16,-9 0 2-16,-7-1-1 16,-9 1 0-16,-4-3 19 15,-6-4-10-15,-11-2-2 16,-2-8-8-16,11-8-68 15,2-2-447-15,6-10-634 0</inkml:trace>
  <inkml:trace contextRef="#ctx0" brushRef="#br0" timeOffset="34.99">28855 15805 1938 0,'0'0'933'15,"0"0"-333"-15,0 114-439 16,-6-68-88-16,0-6-70 15,-7-15-3-15,11-11-358 16,2-14-1184-16</inkml:trace>
  <inkml:trace contextRef="#ctx0" brushRef="#br0" timeOffset="35.99">29186 15334 863 0,'0'0'529'0,"0"0"-230"15,0 0-21-15,0 0-105 0,-23 111 18 16,17-12-10-16,2 13-22 16,4-16-22-16,0-28-56 15,0-32-38-15,0-16-25 16,4-5-8-16,-2-7-9 15,8-8 13-15,3-15-8 16,3-22-6-16,3-15-160 16,1-5-77-16,3-4-51 15,0 6-3-15,-2 12 103 16,-9 14 188-16,0 21 68 16,-5 10 73-16,-1 34 67 15,4 13 69-15,-4 10-76 16,5-1-45-16,-3-7-103 0,4-14-44 15,13-21-9-15,-2-14-326 16,2-2-541-16</inkml:trace>
  <inkml:trace contextRef="#ctx0" brushRef="#br0" timeOffset="36.99">29570 15613 1764 0,'0'0'591'0,"0"0"-229"16,-6 111-115-16,6-70-131 16,0-9-116-16,12-11-94 15,5-15-709-15</inkml:trace>
  <inkml:trace contextRef="#ctx0" brushRef="#br0" timeOffset="37.99">29620 15407 1043 0,'0'0'1071'16,"0"0"-923"-16,0 0-148 15,0 0-176-15,0 0-879 0</inkml:trace>
  <inkml:trace contextRef="#ctx0" brushRef="#br0" timeOffset="38.99">29752 15645 1283 0,'0'0'780'0,"0"0"-476"0,4 128 160 16,4-22-220-16,3-3-78 16,-5-21-98-16,-4-31-25 15,2-30-43-15,-2-5-1 16,9-16-111-16,1 0-402 16,5-16-461-16</inkml:trace>
  <inkml:trace contextRef="#ctx0" brushRef="#br0" timeOffset="39.99">29715 15694 1913 0,'0'0'639'16,"0"0"-186"0,0 0-333-16,0 0-77 0,0 0-37 15,122-15-5-15,-66 15-1 16,-3 0-9-16,-11 5-1 15,-11 12-22-15,-19 4 11 16,-8 1-4-16,-4 2 23 16,-16 1 2-16,-13 0 17 15,-4 0 19-15,-4-5 10 16,1-4-19-16,12-6-22 16,11-9-5-16,13-8-196 15,21-13-643-15,8 0-1112 0</inkml:trace>
  <inkml:trace contextRef="#ctx0" brushRef="#br0" timeOffset="40.99">30101 15781 1485 0,'0'0'713'0,"0"109"-212"16,0-38-208-16,0-1-103 15,7-10-102-15,1-24-52 16,-2-3-25-16,4-6-11 15,-3-16-3-15,1-11-65 16,-2-6-101-16,0-21-143 16,0-12-155-16,-1-9 70 15,-5-10 201-15,0-3 189 16,-11-1 7-16,-1 3 189 16,4 8 98-16,1 9-19 0,7 9-40 15,0 10-99 1,19 9-82-16,6 5-46 0,10 8 4 15,2 1-5-15,0 4 0 16,-6 15-1-16,-8 7-9 16,-15 5-2-16,-8 1 12 15,-12-2 72-15,-19-4 40 16,0-8-22-16,0-8-59 16,12-10-31-16,9-11-202 15,10-8-487-15</inkml:trace>
  <inkml:trace contextRef="#ctx0" brushRef="#br0" timeOffset="41.99">30552 15646 1107 0,'0'0'700'16,"0"0"-384"-16,0 0-39 15,0 0-52-15,0 0 28 16,-31 117-44-16,14-64-70 16,11-2-50-16,6-12-52 15,19-18-36-15,16-18 20 16,6-10-21-16,-1-29 0 16,-7-10 13-16,-19-7 11 15,-10 3 33-15,-8 9 55 0,-21 13-63 16,-4 13-49-16,5 15-69 15,5 9-413-15,13 8-840 0</inkml:trace>
  <inkml:trace contextRef="#ctx0" brushRef="#br0" timeOffset="42.99">30963 15611 484 0,'0'0'504'0,"0"0"-146"0,0 0-27 16,0 0-28-16,0 0-78 16,0 0-36-16,0 0-30 15,50-27 11-15,-50 26-25 16,0 1-14-16,0 0 40 16,-17 0-44-16,-9 12-21 15,-10 8-35-15,-1 4 2 16,2 3-11-16,14 0-17 15,15-1-45-15,6-1-2 16,33-1 2-16,15-2-1 0,-1 1 0 16,-7-2-6-1,-13 6 6-15,-21-2-9 0,-12 3 10 16,-30 2 26-16,-13-5 33 16,1-5-34-16,17-19-25 15,19-1-154-15,12-7-791 0</inkml:trace>
  <inkml:trace contextRef="#ctx0" brushRef="#br0" timeOffset="43.99">31238 15801 1318 0,'0'0'859'15,"0"0"-260"-15,0 0-250 16,0 0-81-16,0 0-110 15,0 0-70-15,0 0-55 16,-8 0-33-16,8 0 0 16,21 3-108-16,-3-2-362 15,5 1-462-15</inkml:trace>
  <inkml:trace contextRef="#ctx0" brushRef="#br0" timeOffset="44.99">31449 15799 1418 0,'0'0'638'0,"0"0"-286"16,0 0-41-16,0 0-168 15,0 0-143-15,0 0-186 16,0 0-873-16</inkml:trace>
  <inkml:trace contextRef="#ctx0" brushRef="#br0" timeOffset="45.99">31612 15777 2457 0,'0'0'728'16,"0"0"-424"-16,0 0-184 15,0 0-120-15,0 0-283 16,0 0-1107-16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07:36.3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21829 13476 39 0,'0'0'550'16,"0"0"-210"-16,0 0-18 15,0 0-6-15,0 0-11 16,0 0-57-16,-37-4-43 16,37 4-49-16,14 0-58 15,21 0 14-15,27 0-15 16,29 0-34-16,-2 0 5 0,-8 0-29 15,-15 0 8 1,-25 0-26-16,-4 0-9 0,-8 0-11 16,-10-2 10-16,-11 2-10 15,-4 0-1-15,-4 0-52 16,0 0-105-16,-10 0-174 16,-2 0-328-16,-5 0-239 0</inkml:trace>
  <inkml:trace contextRef="#ctx0" brushRef="#br0" timeOffset="1">21963 13657 1061 0,'0'0'643'16,"0"0"-108"-16,0 0-237 15,0 0-66-15,0 0-102 16,0 0-73-16,0 0-2 16,108 11 2-16,-44-8-3 15,6-2-32-15,-4-1-7 16,-8 0-15-16,-10 0 15 16,-17-1-9-16,-11-4 0 15,-7 3-5-15,-11-3 11 16,-2 3-3-16,0-3-9 15,0 1-11-15,-9 1-113 0,-7-2-166 16,4-1-317-16,5 0-320 16</inkml:trace>
  <inkml:trace contextRef="#ctx0" brushRef="#br0" timeOffset="2">22455 13408 1000 0,'0'0'336'0,"0"0"-39"16,0 0-97-16,0 0-69 0,0 0-38 16,0 0-10-1,0 0 22-15,-6-24 23 0,6 24 27 16,0 0 11-16,-2 0-10 15,2 1-71-15,0 14-52 16,0 12 3-16,0 11-9 16,0 12-5-16,0 8 44 15,0 4 28-15,2-2-14 16,2-9-21-16,-2-12-45 16,2-11-7-16,-4-14-7 15,6-11-7-15,-3-3-96 16,3-20-129-16,10-31-353 15,-7 3-206-15,3 0-483 0</inkml:trace>
  <inkml:trace contextRef="#ctx0" brushRef="#br0" timeOffset="3">22468 13360 757 0,'0'0'628'16,"0"0"-54"-16,0 0-194 16,-91-57-24-16,72 49-193 15,7 6-87-15,5 2-29 16,7 0-23-16,0 1-15 15,17 14 7-15,14 3 12 16,12 1 17-16,26 4-9 16,26-2-13-16,-4-4-8 15,-11-5 39-15,-10-1-21 16,-26-3-20-16,-3 2-2 16,-10 1-2-16,-18 0 0 0,-13 6 0 15,-25 7 46-15,-35 15-6 16,-37 12-14-16,2 0 2 15,8-6-20-15,25-8-7 16,27-14-4-16,12-4-6 16,8-2-30-16,22-12-30 15,13-3-265-15,13-2-623 0</inkml:trace>
  <inkml:trace contextRef="#ctx0" brushRef="#br0" timeOffset="4">23309 13353 107 0,'0'0'638'16,"0"0"-280"-16,0 0-22 15,0 0-10-15,0 0-41 16,0 0-103-16,0 0-83 16,0 38 31-16,0 16 21 15,0 2-13-15,-4 8-29 16,2-1-49-16,-2-12-39 15,1-1-10-15,-1-14-11 0,4-11-1 16,0-10-6 0,0-10-28-16,0-5-69 0,0 0-85 15,0-15-104-15,0-19-255 16,0 3-44-16,0 1-212 0</inkml:trace>
  <inkml:trace contextRef="#ctx0" brushRef="#br0" timeOffset="5">23305 13311 90 0,'0'0'816'0,"0"0"-439"0,0 0-40 16,0 0-39-16,0 0-41 16,0 0-53-16,0 0-45 15,-6-28-16-15,6 28-30 16,4 4-45-16,10 16 57 16,9 7 20-16,6 11-25 15,4 4-35-15,2 2-35 16,0-2-26-16,-4-7-15 15,-4-6-8-15,-4-10 0 16,-11-6-1-16,-1-8 3 16,-3-5-3-16,-2 0 0 0,4-6 18 15,5-16-4 1,5-7-5-16,5-11-3 0,-4-6-5 16,4-5 4-16,2 0-4 15,-7 6-1-15,-1 9 1 16,-7 12 0-16,-1 13-1 15,-5 11 0-15,-4 13-24 16,8 37 24-16,1 36 2 16,-3 29 14-16,4 11 5 15,-6-23-10-15,1-31 0 16,-3-37-11-16,-2-14 0 16,2-4-1-16,-2-9-13 15,8-8-140-15,-8-18-341 16,5-5-550-16</inkml:trace>
  <inkml:trace contextRef="#ctx0" brushRef="#br0" timeOffset="6">24036 13319 26 0,'0'0'894'0,"0"0"-348"15,0 0-167-15,0 0-65 16,0 0-88-16,0 0 64 16,0 0-59-16,44 117-38 15,-32-34-23-15,-1 1-45 16,-5-10-27-16,-6-10-40 15,0-22-23-15,0 1-16 16,0-4 4-16,0-13-14 16,0-11 0-16,0-9-8 15,0-4 4-15,2-2 5 16,8 0 17-16,9-6-3 16,6-4-9-16,10 3-6 0,2 0-9 15,4 3-2 1,11-2-35-16,-7 0-260 0,-5-3-625 0</inkml:trace>
  <inkml:trace contextRef="#ctx0" brushRef="#br0" timeOffset="7">25045 13613 912 0,'0'0'551'0,"0"0"-201"15,0 0-72-15,0 0-86 16,0 0-17-16,0 0-68 16,0 0-28-16,-18-84-27 15,11 66-7-15,1 3 13 16,-6 1-4-16,-1 4 10 15,-3 4 15-15,-5 6-10 16,-2 3-29-16,-5 19-7 16,1 13 11-16,2 12-7 0,2 5 1 15,11 5-13-15,6-6-19 16,6-8-6-16,2-10-14 16,18-15-4-16,5-15 5 15,2-3-10-15,8-28-14 16,0-11-44-16,-2-8-22 15,0-3-14-15,-12 4-14 16,-2 8 29-16,-9 14 38 16,-8 18 57-16,-2 9-13 15,0 42 20-15,-6 28 13 16,-2 4 42-16,1-7 1 16,7-15-56-16,0-24-9 15,21-11-212-15,2-5-518 16,0-15-635-16</inkml:trace>
  <inkml:trace contextRef="#ctx0" brushRef="#br0" timeOffset="8">25283 13661 1162 0,'0'0'618'0,"0"114"-139"15,8-15-189-15,0 11-62 16,-1-17-55-16,-1-30-43 15,-6-30-46-15,0-13-9 16,0-5-12-16,0-5-32 16,0-7-12-16,0-3-1 15,0-19 6-15,0-14-24 16,-6-11-10-16,-1-22-35 0,1-29-19 16,6-22-4-16,6-3 2 15,13 23-7-15,4 32-41 16,2 29-11-16,4 12-23 15,2 2 94-15,8 7 43 16,2 6 10-16,-6 9 0 16,-10 20 1-16,-15 16 3 15,-10 11 46-15,-10 6 112 16,-21 3 23-16,-12-6-29 16,-5-7-65-16,5-12-60 15,4-13-30-15,26-18-171 16,11-10-383-16,2-11-731 0</inkml:trace>
  <inkml:trace contextRef="#ctx0" brushRef="#br0" timeOffset="9">25760 13610 20 0,'0'0'97'0,"0"0"60"15,0 0 34-15,0 0 110 16,0 0 36-16,0 0-24 16,0 0 41-16,0-30-26 15,0 34-67-15,0 20-89 16,0 31 68-16,7 32 16 0,-1 26-56 15,-2-5-86 1,-2-23-62-16,-2-33-38 0,0-24-14 16,4-7-6-16,-2-3-15 15,2-10-129-15,-2-18-167 16,3-16-146-16,-3-5-449 0</inkml:trace>
  <inkml:trace contextRef="#ctx0" brushRef="#br0" timeOffset="10">25705 13580 1005 0,'0'0'657'0,"0"0"-185"0,0 0-216 16,0 0-94 0,0 0-104-16,0 0-36 0,0 0-10 15,84-59-11-15,-38 59 8 16,8 3-9-16,-3 11 0 15,-7 4-10-15,-17 6 4 16,-17 4 6-16,-10 4 39 16,-29 0 144-16,-14 3 13 15,-7-3-42-15,2-5-65 16,5-4-54-16,12-9-24 16,12-7-11-16,13-7-58 15,12-12-194-15,19-11-309 16,2-2-431-16</inkml:trace>
  <inkml:trace contextRef="#ctx0" brushRef="#br0" timeOffset="11">26159 13575 785 0,'0'0'833'0,"0"0"-333"16,25 98-184-16,-17-47-32 15,3 0-73-15,-9-3-66 16,-2-8-54-16,0-12-23 16,0-11-19-16,0-13-23 15,-6-4 0-15,-3-16 1 16,-1-14-21-16,4-9-6 16,6-9-8-16,0-7-4 15,12-3-7-15,11 5 0 0,6 6-5 16,2 13 15-16,-4 13-12 15,6 11-107-15,-6 6-139 16,18 4-259-16,-8 0-139 16,-6 0-767-16</inkml:trace>
  <inkml:trace contextRef="#ctx0" brushRef="#br0" timeOffset="12">26511 13548 1433 0,'0'0'707'16,"0"0"-243"-16,-46 92-198 15,38-48-45-15,2 2-109 0,6-10-50 16,8-9-49 0,19-15-13-16,6-12 0 0,2-20 1 15,-4-17 25-15,-8-7-17 16,-15-1 6-16,-8 4 10 16,-14 6-18-16,-15 11-7 15,4 10-46-15,-4 10-165 16,8 4-430-16,11 0-831 0</inkml:trace>
  <inkml:trace contextRef="#ctx0" brushRef="#br0" timeOffset="13">26902 13579 629 0,'0'0'545'0,"0"0"-270"15,0 0-58-15,0 0-52 16,0 0-27-16,0 0-2 15,0 0-5-15,-21-60-29 16,2 60-32-16,-10 19 10 16,0 15 48-16,-4 12 46 15,-2 7 0-15,6 5-37 0,11-4-71 16,11-7-37-16,7-13-29 16,0-16-3-16,11-14-18 15,14-8 1-15,1-24 1 16,3-11-141-16,0-10-11 15,-4 1 12-15,-10 2 10 16,-1 11 73-16,-8 13 76 16,-6 18 2-16,0 6 23 15,0 28 37-15,-4 9 46 16,4 6-7-16,0-4-61 16,17-11-40-16,7-12-293 15,3-16-609-15</inkml:trace>
  <inkml:trace contextRef="#ctx0" brushRef="#br0" timeOffset="14">27162 13528 760 0,'0'0'822'16,"0"0"-491"-16,0 0-16 15,0 0-59-15,0 0-28 16,0 0-56-16,0 0-65 15,-62 30 11-15,33 9-4 16,2 8 0-16,4 5-39 16,13-2-27-16,10-7-38 15,10-10-10-15,21-15-28 0,11-18-87 16,7-8-137-16,1-29-219 16,16-37-204-16,-12 8-2 15,-13 2-468-15</inkml:trace>
  <inkml:trace contextRef="#ctx0" brushRef="#br0" timeOffset="15">27478 13212 1187 0,'0'0'745'16,"0"0"-205"-16,0 0-258 15,0 0-149-15,-56 121 68 16,21-4-6-16,4 8-17 16,6-17-79-16,13-33-40 15,10-37-43-15,2-18-8 16,0-7-8-16,6-12-10 15,7-4-28-15,7-31-58 16,15-26-128-16,1-4-41 0,-3-1 27 16,4 6 1-16,-4 25 102 15,-2 18 135-15,-4 21 138 16,-7 56 109-16,-11 30 52 16,-3 1-52-16,-6-18-125 15,4-33-122-15,4-31-32 16,-1-4-606-16,5-6-1313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08:03.8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22916 16352 963 0,'0'0'504'16,"0"0"-247"-16,0 0-26 15,0 0-66-15,0 0-69 16,0 0-34-16,0 73 74 16,4 2 20-16,-2 1-12 15,9-7-57-15,1-12-17 0,-4-21-24 16,9-4-22-16,6-7-4 16,1-18-4-16,7-8 10 15,11-38-8-15,3-27-18 16,1-24-33-16,-9 2-76 15,-18 15 58-15,-11 23 42 16,-8 21 9-16,4 3 2 16,-4 6-2-16,0 17 19 15,0 8 11-15,0 45-8 16,-4 27 61-16,2 2 15 16,2-7-5-16,0-15-61 15,2-24-32-15,25-1-21 16,-9-9-269-16,3-13-517 0</inkml:trace>
  <inkml:trace contextRef="#ctx0" brushRef="#br0" timeOffset="397.62">23487 16393 1106 0,'0'0'642'16,"0"0"-298"-16,-7 108 41 16,7-48-62-16,0-4-97 0,0-5-107 15,0-12-53-15,7-13-49 16,-3-16-9-16,2-10-8 15,0-10 0-15,2-24-48 16,9-20-142-16,0-3-21 16,-3-6 13-16,9 1 54 15,-9 18 114-15,9 8 30 16,-7 22 88-16,3 14 32 16,6 42 46-16,2 33 28 15,0 0-40-15,-7-6-64 16,-7-17-51-16,-7-24-39 15,10-18-133-15,-1-5-599 0,-1-5-1493 16</inkml:trace>
  <inkml:trace contextRef="#ctx0" brushRef="#br0" timeOffset="847.23">24115 16399 1114 0,'0'0'605'15,"0"0"-292"-15,0 0-30 16,0 0-95-16,0 0-66 0,0 0-22 16,0 0-50-1,-58-27-6-15,31 72-9 0,-4 25 53 16,4 0 28-16,7-3-8 15,14-14-39-15,6-20-28 16,2-7-32-16,10-10-9 16,11-16-22-16,6-11-32 15,8-34-45-15,4-33-105 16,-2-25-21-16,3-12-11 16,-13-1 0-16,-9 6 89 15,-9 27 123-15,-5 21 24 16,-4 22 44-16,-2 24 77 15,0 13 100-15,0 13 38 16,-14 49-145-16,-5 47 46 16,2 24 51-16,11 3-1 0,6-27-50 15,4-39-70-15,9-24-60 16,1-15-30-16,17-8-28 16,-2-6-265-16,0-10-610 0</inkml:trace>
  <inkml:trace contextRef="#ctx0" brushRef="#br0" timeOffset="1358.91">24415 16524 945 0,'0'0'836'16,"0"0"-450"-16,0 0-118 15,0 0-111-15,0 0-60 16,0 0-24-16,0 0-12 0,18 1 9 16,5-1-31-16,0-10-4 15,-2-5-22-15,1-5-5 16,-1-5 1-16,0-4-9 16,-9 0 0-16,-4-1-8 15,-4 3-13-15,-4 6-18 16,0 6 14-16,-10 9-9 15,-9 6-7-15,-5 19 4 16,-5 30 37-16,2 7 29 16,8 10 69-16,9 3 53 15,10-15-35-15,0-4-31 16,16-15-46-16,5-22-39 16,10-13-12-16,23-36-195 15,-11-7-414-15,-1-4-460 0</inkml:trace>
  <inkml:trace contextRef="#ctx0" brushRef="#br0" timeOffset="1577.1599">24766 16452 1209 0,'0'0'797'0,"0"0"-231"15,0 100-215-15,4-55-127 16,3-2-119-16,-1-8-69 16,0-13-21-16,-4-10-14 15,-2-12 8-15,0-10 25 16,4-21-34-16,2-13-20 15,7-10 7-15,5-6 13 16,5 2 1-16,4 6 5 16,-2 11-6-16,2 14 0 15,-7 12-20-15,-1 13-224 0,-7 2-509 16,-1 0-1016-16</inkml:trace>
  <inkml:trace contextRef="#ctx0" brushRef="#br0" timeOffset="1788.35">25213 16218 1565 0,'0'0'737'0,"0"0"-456"15,0 0-122-15,0 0-153 16,0 0-6-16,0 0-706 0</inkml:trace>
  <inkml:trace contextRef="#ctx0" brushRef="#br0" timeOffset="1946.08">25244 16602 2022 0,'0'0'1093'0,"0"0"-738"16,0 0-172-16,0 0-155 0,0 0-28 15,0 0-258 1,0 0-752-16</inkml:trace>
  <inkml:trace contextRef="#ctx0" brushRef="#br0" timeOffset="6029.66">25713 16406 639 0,'0'0'691'16,"0"0"-434"-16,0 0 75 15,0 116-50-15,10-61-47 16,-4 2-68-16,3-6-65 15,-3-9-48-15,-2-14-24 16,0-11-8-16,-4-13-11 16,0-4 8-16,0-17 30 15,0-18-49-15,-8-21-28 16,8-26-24-16,0 3 7 16,0 5 45-16,21 14 2 15,-7 20 18-15,9 7 43 0,2 5 12 16,-1 15-42-1,1 13-33-15,12 10-53 0,-4 12-328 16,-6 0-1016-16</inkml:trace>
  <inkml:trace contextRef="#ctx0" brushRef="#br0" timeOffset="6458.81">26155 16395 354 0,'0'0'1109'0,"0"0"-736"16,0 0-99-16,0 0-95 15,0 0-64-15,0 0-48 16,0 0-15-16,0-73-28 16,0 66-8-16,-6 3 5 0,-2 2 31 15,-5 2-7-15,-7 11 3 16,-5 18-8-16,-6 13 17 15,4 12 28-15,4 8 3 16,7-2-28-16,10-7-20 16,6-12-32-16,4-15-8 15,14-16-5-15,5-10 5 16,4-17-6-16,2-18 5 16,-4-12-84-16,-3-4-25 15,-9-1 4-15,-5 8 1 16,-8 11 54-16,0 16 43 15,0 17 1-15,0 7-39 16,0 28 46-16,-2 12 68 16,2 3 2-16,0-3-32 0,0-9-38 15,6-14-3-15,19-24-273 16,-6-9-351-16,3-17-532 0</inkml:trace>
  <inkml:trace contextRef="#ctx0" brushRef="#br0" timeOffset="6601.07">26331 16318 876 0,'0'0'774'16,"0"0"-385"-16,0 79 105 15,0-27-237-15,0 0-97 16,0-2-97-16,0-14-63 16,0-22-58-16,10-11-453 0,-3-3-505 15</inkml:trace>
  <inkml:trace contextRef="#ctx0" brushRef="#br0" timeOffset="6729.06">26317 16078 1408 0,'0'0'619'16,"0"0"-465"-16,0 0-113 16,0 0-41-16,0 0-379 15,24 84-1184-15</inkml:trace>
  <inkml:trace contextRef="#ctx0" brushRef="#br0" timeOffset="7036.26">26523 16462 1400 0,'0'0'698'15,"0"105"-202"-15,0-48-228 16,0-18-106-16,0 0-67 15,0-8-41-15,0-15-34 16,0-14-10-16,0-2 16 16,2-27-26-16,2-12-11 15,11-23-142-15,1 0-29 16,7-4-37-16,2 9 39 16,0 20 180-16,0 11 23 15,-3 26 110-15,-7 8 11 16,1 31 4-16,-3 11-34 0,-5 5-51 15,2-5-41-15,5-13-22 16,-1-14-314-16,1-19-765 0</inkml:trace>
  <inkml:trace contextRef="#ctx0" brushRef="#br0" timeOffset="7209.14">26881 16411 1358 0,'0'0'505'16,"0"0"-225"-16,0 0 13 16,25 101-73-16,-17-56-98 0,2-5-76 15,-1-12-46-15,13-28-242 16,-3 0-400 0,-1-23-564-16</inkml:trace>
  <inkml:trace contextRef="#ctx0" brushRef="#br0" timeOffset="7353.06">27083 16333 227 0,'0'0'1412'16,"0"0"-900"-16,-14 126 4 16,-11-6-164-16,-4 11-91 15,6-17-83-15,9-34-111 16,10-41-67-16,4-18 0 16,0-12-181-16,6-5-425 15,4-4-407-15</inkml:trace>
  <inkml:trace contextRef="#ctx0" brushRef="#br0" timeOffset="7548.18">27356 16672 1676 0,'0'0'925'15,"0"0"-323"-15,0 100-399 16,0-60-131-16,0-7-72 16,0-10-185-16,0-14-817 0</inkml:trace>
  <inkml:trace contextRef="#ctx0" brushRef="#br0" timeOffset="17338.41">27679 16300 1167 0,'0'0'589'0,"0"0"-274"16,0 0-116-16,0 0-88 15,-9 140 48-15,9-35 19 16,0-2-30-16,0-20-49 16,3-31-36-16,7-23-40 15,0-6-23-15,-2-7 2 16,9-9-3-16,2-7 2 15,1-27 26-15,3-14-10 16,0-13-17-16,-5-5-52 16,-3 4-19-16,-3 5 34 15,-1 15 31-15,-5 20 5 16,0 15 1-16,0 18 0 16,0 25 40-16,5 11 34 15,1 1-25-15,1-4-27 0,5-15-22 16,1-19-4-16,3-17 4 15,-1-11 18-15,-2-27 7 16,-1-10 8-16,-5-7 24 16,-5-2-9-16,-6 4-24 15,-2 5-24-15,0 8-10 16,0 9-134-16,6 10-442 16,0 11-288-16</inkml:trace>
  <inkml:trace contextRef="#ctx0" brushRef="#br0" timeOffset="17557.2">28245 16491 907 0,'0'0'743'0,"8"99"-226"15,-3-41-189-15,1 4-99 16,-6-18-129-16,2-5-61 16,4-26-39-16,4-13-156 15,-1-4-674-15</inkml:trace>
  <inkml:trace contextRef="#ctx0" brushRef="#br0" timeOffset="17692.07">28216 16257 1298 0,'0'0'499'16,"0"0"-411"-16,0 0-88 15,0 0-171-15,35 90-962 0</inkml:trace>
  <inkml:trace contextRef="#ctx0" brushRef="#br0" timeOffset="17984.77">28429 16636 1534 0,'0'0'678'0,"6"80"-208"16,-2-38-236-16,-1-4-74 16,1-14-82-16,-4-13-51 15,0-11-10-15,2-8-8 16,4-23-9-16,0-13-190 15,13-21-109-15,-1 2-8 16,9-1 109-16,-2 7 142 16,-4 21 56-16,3 13 146 15,-3 19 38-15,-2 13 5 16,-1 27 2-16,-3 14-47 16,-3 2-91-16,7 3-53 15,-9-14-133-15,3-18-568 0</inkml:trace>
  <inkml:trace contextRef="#ctx0" brushRef="#br0" timeOffset="21588.14">29082 16524 1088 0,'0'0'499'0,"0"0"-200"0,0 0-66 16,0 0-110-16,0 0-64 16,0 0-43-16,0 0-1 15,-53-50-6-15,36 45 14 16,3 4 19-16,-13 1 10 16,2 7 13-16,0 19 20 15,0 10-6-15,3 7-13 16,9 5-19-16,11-1-32 15,2-6-15-15,6-10 0 16,13-15-27-16,6-12-80 16,6-6 6-16,4-26 40 15,0-13 1-15,-2-15 44 0,0-7 8 16,-12-4 8-16,-5-2 8 16,-7 1-7-16,-5 2-1 15,-2 13-8-15,-2 16 8 16,0 20 5-16,0 17 14 15,-6 36-13-15,-7 43 8 16,7 31 54-16,6 7 26 16,0-19-24-16,0-32-34 15,6-36-36-15,7-14-6 16,11-10-146-16,-1-6-442 16,0 0-572-16</inkml:trace>
  <inkml:trace contextRef="#ctx0" brushRef="#br0" timeOffset="21893.92">29308 16531 1137 0,'0'0'358'16,"0"0"5"-16,0 99-115 15,6-64-121-15,6-8-80 16,3-12-35-16,7-13-11 15,3-4-1-15,0-20-112 16,4-9-62-16,-4-3-4 16,-2 2 113-16,-9 12 65 15,-2 13 20-15,-7 19 92 16,-5 53 26-16,0 44 115 16,0 19 46-16,0 3-40 0,0-33-99 15,6-37-82-15,0-25-59 16,0-15-19-16,7-11-125 15,-1-4-356-15,-2-6-374 0</inkml:trace>
  <inkml:trace contextRef="#ctx0" brushRef="#br0" timeOffset="22160.29">29781 16670 879 0,'0'0'871'16,"0"0"-346"-16,0 0-198 15,0 97-137-15,0-73-176 16,0-8-14-16,0-8-655 0</inkml:trace>
  <inkml:trace contextRef="#ctx0" brushRef="#br0" timeOffset="22706.24">30205 16419 618 0,'0'0'307'16,"0"0"-44"-16,0 0-18 15,0 0 0-15,0 0 8 16,0 0-48-16,0 0 31 16,-17-44-17-16,-8 48-61 15,-6 16-19-15,-10 6 13 16,4 8-41-16,6 1-27 16,8-2-29-16,21-4-47 15,2-5-8-15,21-4-19 0,14-3 4 16,6-1-14-1,-4-1 25-15,-6 4 4 0,-8 4 0 16,-15 3 10-16,-8 5 7 16,-6 1 20-16,-17 0-14 15,-1-8-23-15,5-18-5 16,7-6-227-16,10-6-616 0</inkml:trace>
  <inkml:trace contextRef="#ctx0" brushRef="#br0" timeOffset="23007.14">30426 16524 1388 0,'0'0'594'0,"-6"117"-100"16,-3-46-194-16,3-4-76 15,0-15-112-15,6-28-82 16,0-5-30-16,2-12-12 15,15-7-120-15,7-30-99 16,1-16-299-16,4-10-149 16,-4-3-13-16,-6 6 619 15,-7 10 73-15,-6 19 520 16,-2 19 97-16,-4 12-323 16,0 41 5-16,-4 7 20 15,2 6-86-15,2 1-134 16,2-15-99-16,11-7-169 0,5-19-666 0</inkml:trace>
  <inkml:trace contextRef="#ctx0" brushRef="#br0" timeOffset="23336.1">30740 16648 823 0,'0'0'1148'16,"0"0"-555"-16,-12 104-214 16,8-57-137-16,4-5-117 15,0-13-82-15,0-8-23 0,0-15-20 16,0-6-35 0,0-22-21-16,16-15-108 0,3-11-130 15,3-9-3-15,3-3 88 16,4 4 107-16,-4 11 102 15,-4 18 129-15,-3 20 114 16,-5 11-76-16,-3 41 62 16,-6 9-27-16,2 7-70 15,-4 0-70-15,-2-17-62 16,13-13-91-16,-3-17-640 16,3-14-1162-16</inkml:trace>
  <inkml:trace contextRef="#ctx0" brushRef="#br0" timeOffset="23643.97">31092 16561 1386 0,'0'0'820'0,"0"0"-254"16,0 115-224-16,0-62-147 15,0-7-108-15,0-10-54 16,0-14-23-16,0-17-10 15,6-5-45-15,0-22-37 16,4-16-130-16,3-10-85 16,5-7 29-16,3-2-16 15,6 9 147-15,-2 12 137 16,-7 22 281-16,1 14-19 0,-7 22 20 16,-3 23-11-16,-5 11-99 15,2 0-76-15,-2-6-89 16,-2-9-7-16,4-26-235 15,0-13-637-15,1-2-1064 0</inkml:trace>
  <inkml:trace contextRef="#ctx0" brushRef="#br0" timeOffset="24028.74">31424 16528 1227 0,'0'0'651'16,"0"0"-347"-16,0 0-99 0,0 0-85 15,0 0-15-15,0 0 147 16,0 0-18-16,-10 96-51 16,10-58-42-16,0-1-77 15,10-3-28-15,5-11-28 16,1-7-3-16,3-12-5 15,6-4 0-15,-2-11-43 16,1-14-32-16,-1-6-11 16,-4-5-24-16,-5 4-18 15,-4 5 66-15,-3 11 62 16,-5 16 31-16,-2 27 11 16,0 57 37-16,0 51 95 15,-2 22-29-15,2-3-47 0,0-39-44 16,8-47-39-16,-2-29-15 15,4-13-56-15,-3-10-187 16,3-6-711-16</inkml:trace>
  <inkml:trace contextRef="#ctx0" brushRef="#br0" timeOffset="31945.32">31861 16819 876 0,'0'0'736'0,"0"0"-242"16,0 0-207-16,-65 103-105 0,63-74-182 15,2-10-50-15,2-11-1640 0</inkml:trace>
  <inkml:trace contextRef="#ctx0" brushRef="#br0" timeOffset="33511.54">25998 17385 1192 0,'0'0'536'0,"0"0"-242"16,0 0-75-16,0 0-106 15,0 0-51-15,0 0-34 16,-33-77-10-16,21 69 40 16,-1 6 10-16,-7 2 39 15,-1 16-39-15,-4 15-40 0,0 14 26 16,3 7 28-1,9 5-25-15,3-2-15 0,10-5-36 16,4-13-6-16,17-8-51 16,12-15-150-16,6-11-38 15,6-3-19-15,5-20-22 16,-6-9 53-16,-9-1 71 16,-8-3 153-16,-7 3 3 15,-7 5 144-15,-11 5 48 16,-2 10 56-16,0 10 13 15,0 0-68-15,-7 19-82 16,1 8-86-16,0 5-17 16,6-7-8-16,0-5-15 0,19-10-11 15,-1-10 18 1,5-7 8-16,-9-17 7 0,-7-7 21 16,-7 0 73-16,-2 3 8 15,-17 4-45-15,-4 8-26 16,11 8-38-16,6 3-252 15,6 3-760-15</inkml:trace>
  <inkml:trace contextRef="#ctx0" brushRef="#br0" timeOffset="33768.54">26366 17174 773 0,'0'0'643'0,"0"0"-321"15,0 0-22-15,6 123 24 16,3-23-32-16,1-1-85 16,-6-17-78-16,-2-25-47 15,2-27-39-15,2 0-25 16,3-6-18-16,13-20-184 15,-1-4-526-15,2-17-781 0</inkml:trace>
  <inkml:trace contextRef="#ctx0" brushRef="#br0" timeOffset="34225.87">26802 17416 1224 0,'0'0'399'0,"0"0"-35"16,0 0-120-16,0 0-98 16,0 0-49-16,0 0-2 15,0 0 6-15,-41-43-17 16,22 73-50-16,-5 14-10 0,-1 8 55 15,2 4 9 1,6-3-7-16,9-7-36 0,8-16-35 16,2-15-1-16,21-15-4 15,8-6-5-15,6-29-21 16,-2-14-77-16,7-20-38 16,-9-20 21-16,-6-20 1 15,-13 9 52-15,-8 23 44 16,-6 29 18-16,0 28 17 15,0 14 69-15,-2 6 74 16,-14 41-75-16,-5 42-58 16,-2 32 45-16,11-5 40 15,6-21-6-15,6-34-23 16,2-27-70-16,14-3-13 16,19-14-180-16,-8-4-392 0,2-7-646 0</inkml:trace>
  <inkml:trace contextRef="#ctx0" brushRef="#br0" timeOffset="34368.25">27114 17520 965 0,'0'0'1119'16,"-2"86"-443"-16,-2-28-353 16,-2 1-143-16,4-5-141 15,2-16-39-15,0-17-522 16,6-15-848-16</inkml:trace>
  <inkml:trace contextRef="#ctx0" brushRef="#br0" timeOffset="35274.94">27420 17390 929 0,'0'0'571'0,"0"0"-255"16,0 0-62-16,0 0-98 0,0 0-78 15,0 0 39-15,0 0-11 16,-6 63 5-16,6-43-18 16,0-1-13-16,0-2-11 15,0-7-18-15,0-5-20 16,0 0-8-16,0-5 1 15,0 0 44-15,0 0 18 16,2-6-26-16,2 2-35 16,-2-3-13-16,3 4 7 15,-5 3-19-15,0 0 0 16,0 11 6-16,0 17-5 16,2 9 20-16,-2 9-1 0,4 4 5 15,2-1-10 1,-4-9-15-16,4-6-3 15,5-15 2-15,-5-9 0 0,6-10 0 16,1-1 1-16,5-20 9 16,-1-7 5-16,1-8-14 15,-3-3-8-15,1-4-34 16,-3 0 17-16,-3 2-26 16,-4 5 18-16,3 10 9 15,-3 6 13-15,-6 7 11 16,4 13-1-16,-4 0-9 15,0 16-16-15,0 11 25 16,2 3 1-16,4 6 0 0,4-5 2 16,5-3 14-1,4-12-11-15,7-9-4 0,1-7 12 16,2-9 3-16,2-15 4 16,-6-11-7-16,-8-5 31 15,-15 0-8-15,-2-3 14 16,-9 4-33-16,-9 6-17 15,-1 9-39-15,5 7-232 16,12 11-592-16</inkml:trace>
  <inkml:trace contextRef="#ctx0" brushRef="#br0" timeOffset="35771.71">28028 17442 371 0,'0'0'781'0,"0"0"-385"16,0 0-100-16,0 0-98 15,0 0-94-15,0 0-21 16,0 0-60-16,19-39-3 15,-19 30-20-15,0 5 17 16,0-1 29-16,0 5 61 16,-13 0 0-16,-3 18-71 15,-9 12 14-15,0 12 98 0,0 12-14 16,3 1-29 0,7-1-41-16,9-5-34 0,6-13-22 15,0-12-5-15,6-13-3 16,9-11-23-16,3-9-13 15,5-21-55-15,0-8-99 16,-5-7-57-16,1-3-14 16,-5 4-63-16,-3 6 44 15,-5 10 152-15,-2 16 128 16,-4 12 190-16,0 16-14 16,0 22 20-16,0 10 32 15,0 4-58-15,0-4-97 0,0-8-73 16,8-15-125-16,17-25-346 15,-6-7-16-15,-1-14-265 0</inkml:trace>
  <inkml:trace contextRef="#ctx0" brushRef="#br0" timeOffset="35975.92">28198 17565 333 0,'0'0'728'0,"0"0"-145"16,0 0-259-16,0 0 3 16,0 0-91-16,53 105-64 15,-46-62-48-15,-1-6-55 16,-4-11-44-16,-2-12 2 15,0-14-1-15,0-10 63 16,0-19-27-16,0-9-8 16,0-7-23-16,6-7 1 15,11-2-5-15,1 2-5 16,1 8-22-16,-1 11-35 0,7 13-236 16,-6 10-563-16,-3 7-1083 15</inkml:trace>
  <inkml:trace contextRef="#ctx0" brushRef="#br0" timeOffset="36439.25">28491 17479 1024 0,'0'0'650'16,"0"0"-54"-16,0 93-210 15,0-50-86-15,0-4-112 0,0-6-95 16,4-11-54 0,2-11-27-16,-3-11-6 0,7-1-6 15,0-21-60-15,3-11-139 16,-1-7-51-16,2-3 46 16,3-3 57-16,2 3 129 15,-3 9 18-15,-3 13 152 16,-5 18 68-16,-4 7-64 15,-4 30-13-15,0 16 1 16,0 7-32-16,0 2-46 16,0-6-38-16,0-15-27 15,0-16-2-15,2-15-57 0,8-9-20 16,3-25-28-16,5-12-60 16,5-10-32-1,8 0 39-15,0 2 135 0,0 12 24 16,0 15 119-16,-6 20 72 15,-6 9-19-15,-5 25 2 16,-6 11-41-16,-2 7-44 16,-1-1-86-16,-3-2-3 15,2-15-540-15,-2-14-1011 0</inkml:trace>
  <inkml:trace contextRef="#ctx0" brushRef="#br0" timeOffset="42455.08">29250 17704 1795 0,'0'0'715'15,"0"0"-396"-15,0 0-80 16,0 0-83-16,0 0-75 15,0 0-41-15,0 0-23 16,8 0-8-16,-2 0-9 16,0 0-8-16,-4 0-41 15,5 0-147-15,9 1-297 16,-3-1-269-16,-1 0-990 0</inkml:trace>
  <inkml:trace contextRef="#ctx0" brushRef="#br0" timeOffset="42671.2">29527 17759 768 0,'0'0'746'15,"0"0"-392"-15,0 0 29 16,0 0-92-16,0 0-55 15,0 0-104-15,0 0-58 16,6 0-58-16,10-1-16 16,3-4-295-16,0 1-648 0</inkml:trace>
  <inkml:trace contextRef="#ctx0" brushRef="#br0" timeOffset="42800.4">29787 17737 1728 0,'0'0'1030'0,"0"0"-768"16,0 0-99-16,0 0-163 16,0 0-141-16,0 0-874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09:41.475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19636 8711 1128 0,'0'0'544'0,"0"0"-251"16,18 84 14-16,5-29-18 15,6 10-64-15,-2 0-113 16,0-16-47-16,-9-2-43 16,1-15 13-16,-11-12-3 15,-2-10-8-15,-2-6-16 16,-4-4 2-16,0-4-10 15,-10-13-37-15,-4-7-162 16,-9-7-17-16,0-6 14 0,-2-2 16 16,1-5 65-16,3-2 86 15,-6 0 35-15,8 4 19 16,5 5 53-16,2 7 49 16,5 10 14-16,3 6 23 15,4 7-15-15,0 7-21 16,6 0-80-16,19 8 6 15,10 12 36-15,9 5-7 16,9 3-23-16,7 4-16 16,2-5-19-16,-2-1-17 15,-6-6 3-15,-10-7-5 16,-13-6 0-16,-9-7 1 16,-9 0 11-16,-11-15 4 0,-2-8-1 15,-2-7 0-15,-21-8 0 16,-4-8 12-16,-12-6-20 15,0-4-5-15,-3-1-1 16,7 7 6-16,8 10-6 16,11 13-1-16,7 15-28 15,1 9-75-15,8 3-246 16,0 10-355-16,10 1-661 0</inkml:trace>
  <inkml:trace contextRef="#ctx0" brushRef="#br0" timeOffset="1787.6">20132 8524 380 0,'0'0'869'15,"0"0"-318"-15,0 0-267 16,0 0-110-16,0 0 71 15,24 86-31-15,-1-40-49 16,-2 0-89-16,0-8-46 16,-9-8-9-16,-4-12-15 0,-4-11 0 15,-4-7-6 1,0-1-12-16,0-19-43 0,-10-9-165 16,-4-6-40-16,-9-5 21 15,0 2 80-15,2 2 77 16,-1 8 82-16,5 7 6 15,9 8 89-15,2 5 67 16,2 2 18-16,4-1-21 16,0-5-45-16,6-6-18 15,10-4-30-15,7-7-19 16,2 0-23-16,-4 2-13 16,-3 5-11-16,-3 10-47 15,-7 5-236-15,-2 5-334 16,-2 2-771-16</inkml:trace>
  <inkml:trace contextRef="#ctx0" brushRef="#br0" timeOffset="1999.46">20173 8613 1139 0,'0'0'666'15,"0"0"-282"-15,0 0-65 16,0 0-84-16,54-71-90 16,-36 51-88-16,-3 6-41 15,-3 5-16-15,1 7-134 0,-1 2-356 16,-4 0-327-16</inkml:trace>
  <inkml:trace contextRef="#ctx0" brushRef="#br0" timeOffset="2185.66">20247 8765 1064 0,'0'0'677'0,"0"0"-191"16,0 0-182-16,0 0-59 15,0 0-123-15,91-73-86 16,-68 53-36-16,2-3-167 0,-2 6-452 15,-11 1-892-15</inkml:trace>
  <inkml:trace contextRef="#ctx0" brushRef="#br0" timeOffset="2636.47">20405 8311 1461 0,'0'0'578'16,"0"0"-303"-16,0 0-22 15,16 79 25-15,3-34-106 16,1 2-42-16,3-1-42 16,-4-6-28-16,-1-9-36 0,-5-8-9 15,-1-11-15-15,-2-6 1 16,-1-6-1-16,-3-4 1 15,4-16-1-15,-4-8-46 16,-1-6-26-16,-3 0 0 16,-2 1 43-16,0 5 28 15,0 7 1-15,0 10 1 16,0 9-1-16,12 2-4 16,7 10 4-16,10 9 18 15,2 3-7-15,4-5-11 16,-4-7 1-16,0-10 5 15,-6-10 9-15,-9-21 6 16,-10-10 59-16,-6-4 17 0,-10-2 0 16,-17 5-37-1,-8 9-27-15,0 11-33 0,8 10-42 16,0 10-186-16,13 2-458 16,3 0-704-16</inkml:trace>
  <inkml:trace contextRef="#ctx0" brushRef="#br0" timeOffset="2868.75">20888 8051 988 0,'0'0'974'0,"0"0"-379"16,0 0-141-16,87 125-222 15,-50-63-100-15,-2 3-65 16,-6-6-49-16,-8-20-18 16,-4-5-9-16,-9-15-91 15,-8-19-220-15,0-10-313 16,-6-13-433-16</inkml:trace>
  <inkml:trace contextRef="#ctx0" brushRef="#br0" timeOffset="3266.23">20762 8147 1028 0,'0'0'1079'15,"0"0"-473"-15,0 0-354 16,0 0-68-16,0 0-55 16,110-86-79-16,-67 57-42 15,3-1-8-15,-7 3-184 16,-2 4-397-16,-8 3-154 15,-6 3 379-15,-9 4-12 16,-8 6 368-16,1 7 38 16,-1 2 311-16,-2 25 46 15,8 24-8-15,11 25-53 16,-2 0-46-16,2-9-80 16,-1-19-67-16,-1-28-68 15,4-13-24-15,4-7-31 0,0-37 11 16,-9-14-5-1,-9-12-23-15,-11-4 20 0,-5 11-19 16,-19 4 14-16,-11 15-7 16,-3 19 6-16,1 18-6 15,2 2-9-15,10 21-12 16,11 4-90-16,14 0-214 16,0-6-505-16,6-10-1006 0</inkml:trace>
  <inkml:trace contextRef="#ctx0" brushRef="#br0" timeOffset="7892.84">21527 7747 515 0,'0'0'809'0,"0"0"-446"16,0 0-128-16,0 0 38 16,23 110-61-16,-9-64-52 15,3 1-90-15,-5-8-25 16,-2-7-26-16,-1-10-13 15,-5-9-5-15,-2-8 0 16,-2-5 0-16,0 0-1 16,0-8-23-16,0-10-117 15,-8-6-39-15,-5-6 42 0,-3-2 16 16,-1-2 55 0,5-2 60-16,-3 4 6 0,3 2 29 15,0 6 77-15,5 8 52 16,-1 4 58-16,6 5 4 15,2 3-15-15,0 4-63 16,0 0-76-16,12 11-18 16,11 5 34-16,8 5-13 15,10 3-23-15,5-1-2 16,6-2-26-16,-1-6-6 16,1-5-12-16,-9-8 1 15,-7-2 5-15,-10-5-4 16,-9-15 5-16,-11-9 1 15,-6-10 2-15,0-4-9 16,-23-5 10-16,-8-3-11 0,0 3 9 16,-4 6-9-16,8 9-5 15,5 11-4-15,9 9 8 16,7 8-62-16,6 5-163 16,0 0-327-16,6 0-268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10:09.629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20901 8129 1147 0,'0'0'392'0,"0"0"-68"15,0 0-140-15,0 0-23 16,0 0 50-16,-11 88-32 16,9-42-63-16,-2 0-22 15,4-3-43-15,4-10-10 16,21-14-18-16,35-17 1 15,50-18-2-15,59-42 7 16,27-18-7-16,3-10-8 16,-34 8-4-16,-57 22-10 15,-34 12 4-15,-32 11-2 16,-11 9-3-16,-7 1 2 16,-5 6 0-16,-7 3 6 15,-12 7 8-15,0 7 6 16,-6 0-9-16,-2 0 2 0,-2 0-2 15,1 3-12-15,3 2-8 16,2 1 7-16,2-2-51 16,2-3-139-16,0 1-72 15,-4-1-41-15,-2-1 28 16,-3 0 90-16,1 0 21 16,-6 0 69-16,-3 0 94 15,-2 0 2-15,-5-4 69 16,1 0 39-16,-8 1 16 15,4 0 33-15,-6 0 16 0,8 1 12 16,6 0-2 0,5 1-19-16,8-1-13 0,2 2-34 15,4-1-64-15,10-2-32 16,33-1-15-16,38-6 3 16,33-1-1-16,-5 1-8 15,-24 6-2-15,-35 4 2 16,-34 0-6-16,-3 11-9 15,-13 12 15-15,0 9 0 16,-23 9 60-16,-14 8 42 16,-7 5-2-16,-3-5-28 15,5-6-33-15,15-14-20 16,11-11-19-16,14-12-20 16,2-6-148-16,25-17-289 15,6-7-370-15,0-1-323 0</inkml:trace>
  <inkml:trace contextRef="#ctx0" brushRef="#br0" timeOffset="413.74">21947 7867 400 0,'0'0'316'15,"0"0"48"-15,0 0 2 16,0 0 6-16,0 0-17 0,0 0-55 16,0 0-35-16,-44-34-41 15,42 50-85-15,2 12-26 16,0 17 38-16,0 8-45 15,13 8-38-15,-1 0-34 16,7-7-20-16,-5-9-5 16,0-14-8-16,-5-9-1 15,-3-12 7-15,-2-6-6 16,-4-4 11-16,0 0-3 16,0-1 4-16,0-11-12 15,0-5-1-15,0-1-24 16,0-3-96-16,0 1-144 0,0-5-241 15,0 5-159-15,6 3-292 16</inkml:trace>
  <inkml:trace contextRef="#ctx0" brushRef="#br0" timeOffset="758.69">22079 7970 892 0,'0'0'498'0,"0"0"-158"16,0 0-59-16,0 0-37 15,0 0-70-15,0 0-42 16,0 0-41-16,10-31 3 16,-10 28-6-16,0 3-9 15,0 0 3-15,0 0-7 0,-4 0 0 16,-10 10-8-16,-3 1-22 16,-1 1 0-16,-1-3-3 15,6-1-3-15,7-2-26 16,2-4 1-16,4-2-14 15,0 0 0-15,19 0 0 16,6-6 18-16,4-4-18 16,-1 1 6-16,-9 3-9 15,-13 4 11-15,-6 2-14 16,0 4 13-16,-16 12 7 16,-5 2 13-16,-2-1-27 15,13-15-56-15,4-2-599 16,6-6-665-16</inkml:trace>
  <inkml:trace contextRef="#ctx0" brushRef="#br0" timeOffset="4685.68">22195 7961 874 0,'0'0'640'16,"0"0"-337"-16,0 0-69 15,0 0-87-15,0 0-79 16,0 0-50-16,18-22-18 16,-18 19-9-16,4 3 9 15,-4 0 0-15,0 0 5 16,0 0 6-16,0 0 12 16,-4 7 14-16,-8 4 63 15,-3 4 39-15,-3-2-13 16,-1 3-21-16,3-3-23 15,-1-3-21-15,9-4-26 16,4-2-17-16,4-4-18 0,0 0-9 16,0-5-17-16,12-9 25 15,5-4 0-15,1-1-8 16,-1 2 9-16,-9 5 0 16,-2 5 7-16,-2 4-7 15,-4 3 21-15,-6 6 2 16,-10 13 20-16,-9 5 36 15,-4 7-14-15,2 0-19 16,2 0-20-16,3-2-20 16,5-9-6-16,11-4 0 15,4-8-1-15,2-6-11 16,0-2-27-16,6-7-7 16,8-13 35-16,5-5-1 0,2-2 12 15,-7 4 0-15,-4 3 6 16,-3 8 12-16,-7 8 41 15,0 4-10-15,-4 0-9 16,-9 16-20-16,-5 4-14 16,1 1-6-16,3 2-2 15,1-1 0-15,3-6 2 16,1-3-12-16,9-8-4 16,0-5-53-16,0-1-13 15,9-17-50-15,9-7-27 16,5-5 50-16,0 0 39 15,-5 5 17-15,-3 5-54 0,-3 7-57 16,-5 8-83-16,-3 3-308 16,-2 2-663-16</inkml:trace>
  <inkml:trace contextRef="#ctx0" brushRef="#br0" timeOffset="4964.6">22242 7943 71 0,'0'0'62'0,"0"0"-40"16,0 0 34-1,0 0 162-15,0 0 96 0,0 0 37 16,0 0-12-16,17-24 62 15,-17 24-11-15,-6 1-77 16,-11 12-58-16,-8 4-55 16,0 0-82-16,1-3-86 15,7-14-32-15,7-2-286 16,10-18-813-16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10:33.074"/>
    </inkml:context>
    <inkml:brush xml:id="br0">
      <inkml:brushProperty name="width" value="0.05292" units="cm"/>
      <inkml:brushProperty name="height" value="0.05292" units="cm"/>
      <inkml:brushProperty name="color" value="#FFD68F"/>
    </inkml:brush>
  </inkml:definitions>
  <inkml:trace contextRef="#ctx0" brushRef="#br0">23017 17423 841 0,'0'0'591'16,"0"0"-369"-16,0 76 56 16,2-10-18-16,21 29-41 0,2 25-66 15,0-13-53-15,-7-24-50 16,-7-33-26-16,-9-27-12 15,4-3-11-15,-2-7-1 16,-2-12-10-16,-2-24-136 16,0-16-319-16,0-4-646 0</inkml:trace>
  <inkml:trace contextRef="#ctx0" brushRef="#br0" timeOffset="304.21">22982 17500 1336 0,'0'0'492'16,"0"0"-221"-16,0 0-118 15,0 0-100-15,0 0-46 16,0 0-7-16,0 0 0 16,95-70-1-16,-57 63 1 15,-1 3 0-15,0 4-1 16,-6 4 1-16,-8 13 13 15,-7 5 42-15,-14 6 40 16,-2 4 48-16,-16 1 13 16,-15 3 38-16,-9-5-41 15,1-3-57-15,6-8-44 16,4-5-25-16,11-7-24 0,11-8-3 16,7-6-136-1,9-13-365-15,7-2-368 0</inkml:trace>
  <inkml:trace contextRef="#ctx0" brushRef="#br0" timeOffset="598.3">23317 17475 1337 0,'0'0'591'0,"0"0"-207"15,0 0-130-15,60 106-69 16,-35-67-78-16,-7-1-56 15,-1-5-33-15,-7-9-9 0,-8-9-3 16,-2-8-5 0,0-7 10-16,0 0 3 0,0-20-14 15,-8-9-66-15,0-11 8 16,6-4 26-16,2-6 21 16,0 5 11-16,10 4 0 15,5 10 15-15,1 8-7 16,-1 9-8-16,3 7-1 15,22 4-126-15,-7 3-469 16,-2 0-578-16</inkml:trace>
  <inkml:trace contextRef="#ctx0" brushRef="#br0" timeOffset="830.8">23704 17436 932 0,'0'0'718'16,"0"0"-355"-1,-17 83-14-15,15-40-96 0,2 4-73 16,0-8-97-16,12-7-54 16,3-14-28-16,8-15 0 15,-1-5 16-15,-3-23 1 16,-7-11 3-16,-10-3 4 16,-2-1 13-16,-12 10 14 15,-13 10-26-15,-2 7-26 16,-6 13-90-16,13 3-162 15,9 7-499-15</inkml:trace>
  <inkml:trace contextRef="#ctx0" brushRef="#br0" timeOffset="5927.9299">24074 17433 783 0,'0'0'792'0,"0"0"-422"15,0 0-63-15,0 0-149 16,0 0-54-16,0 0-56 16,0 0-29-16,-23-29 11 15,21 21 6-15,-4 2 16 16,-1-1 8-16,-5 3 8 16,0 4 8-16,-9 1-8 15,2 19-16-15,-1 13 12 0,-3 9-13 16,11 12 2-1,3 1-10-15,9 1-20 0,0-5-17 16,2-9-6-16,17-17-9 16,0-19-14-16,10-7-10 15,6-39-15-15,4-29-27 16,0-23-19-16,-12-7-19 16,-15 2 16-16,-12 8 16 15,0 21 47-15,-2 17-1 16,-4 16 12-16,0 21 23 15,2 10 10-15,-2 5 54 16,4 39-52-16,-3 39 16 16,5 33 86-16,0 6 35 0,5-19-2 15,3-33-62 1,2-32-56-16,3-18-25 0,-1 4-4 16,7-13-120-16,-3-3-342 15,-1-4-448-15</inkml:trace>
  <inkml:trace contextRef="#ctx0" brushRef="#br0" timeOffset="6273.75">24297 17454 912 0,'0'0'508'0,"0"0"-164"15,0 0 4-15,14 114-82 16,-1-67-49-16,3-4-83 16,-1-8-67-16,1-13-44 15,1-14-14-15,-3-8-9 16,3-19 0-16,-3-15-28 16,3-9-69-16,-5-3 24 15,-5 1 28-15,-3 5 15 16,-4 7 11-16,0 12 19 15,0 15 6-15,0 6-1 16,2 20-4-16,2 19 10 16,2 7 19-16,0 4-6 15,3-4-24-15,13-5-32 16,-3-14-324-16,-1-16-673 0</inkml:trace>
  <inkml:trace contextRef="#ctx0" brushRef="#br0" timeOffset="6620.72">24830 17442 1151 0,'0'0'562'0,"0"0"-220"15,0 0-91 1,0 0-67-16,0 0-71 0,0 0-48 16,0 0-23-16,-33-43 7 15,25 44 6-15,-9 22-17 16,-3 7 30-16,-3 9 62 16,0 7 11-16,9 4-36 15,3-8-27-15,11-5-45 16,0-11-20-16,17-10-13 15,14-12-1-15,6-4-8 16,5-9-63-16,11-21-176 16,-13 1-379-16,-7 6-631 0</inkml:trace>
  <inkml:trace contextRef="#ctx0" brushRef="#br0" timeOffset="6979.91">24942 17608 1200 0,'0'0'524'16,"0"0"-238"-16,0 0-66 15,0 0-64-15,0 0-23 16,0 0 15-16,0 0-35 16,31-15-53-16,-19 1-36 15,5-4-15-15,-1-5-9 16,-7-2 0-16,3-3-9 15,-8-1-6-15,-2 6 15 16,-2 0-5-16,0 7 4 0,-6 9 1 16,-8 7-1-16,-9 6-9 15,-2 20 10-15,-4 13 9 16,8 8 33-16,1 2 43 16,14-2 15-16,6-8-22 15,4-9-33-15,18-7-23 16,9-12-16-16,2-11-1 15,9 0-5-15,12-30-142 16,-11 1-345-16,-6 3-610 0</inkml:trace>
  <inkml:trace contextRef="#ctx0" brushRef="#br0" timeOffset="7348.2">25297 17393 424 0,'0'0'361'0,"0"0"-49"15,0 0-71-15,0 0-8 16,0 0-4-16,0 0-7 16,0 0-24-16,0-20-7 15,-4 20-23-15,2 0-21 16,-2 0-29-16,-2 0-13 15,-4 0 1-15,-5 0-31 0,-1 4-29 16,1 9 7 0,-1 5 10-16,7 1-22 0,9 1-15 15,0 2-13-15,15 1-12 16,10 4 7-16,10 2-7 16,-4 2 7-16,-9 2-8 15,-13-1 10-15,-9-6 20 16,-15-1 20-16,-10-9-50 15,-16-14 0-15,6-2-318 16,10-5-813-16</inkml:trace>
  <inkml:trace contextRef="#ctx0" brushRef="#br0" timeOffset="9916.34">25971 17442 747 0,'0'0'823'0,"0"0"-449"16,0 0-113-16,0 0-153 15,0 0-3-15,0 73 35 16,7-37-24-16,1 4-40 0,2-5-15 15,-2-6 1-15,-3-7-19 16,1-8-1-16,-4-7-6 16,-2-4-5-16,4-3 14 15,0 0 13-15,-4-8-5 16,0-11-23-16,2-14-27 16,4-9-3-16,1-9-35 15,3-5-20-15,2 0 16 16,3 3 25-16,-5 7 14 15,-2 14 0-15,-1 17 1 16,-1 15-1-16,0 8-24 16,4 28 24-16,1 13 32 0,1 4-1 15,0-1-5-15,1-7-10 16,-5-10-15-16,2-15-1 16,-1-12-16-16,1-8-52 15,7-12 42-15,-3-18-24 16,3-8-53-16,1-3 30 15,-3 2 49-15,-1 7 24 16,-1 14 5-16,-5 17-5 16,4 6 2-16,1 30 50 15,-1 12 21-15,5 4-28 16,-1-2-45-16,9-6-30 16,0-17-353-16,-5-13-799 0</inkml:trace>
  <inkml:trace contextRef="#ctx0" brushRef="#br0" timeOffset="10186.93">26633 17433 1385 0,'0'0'589'0,"0"0"-352"15,0 0-100-15,0 0-6 16,-44 111 31-16,34-62-43 15,10-2-62-15,0-9-48 16,17-17-9-16,14-16-8 16,6-5 7-16,-2-34-8 0,-4-6 9 15,-12-6 6 1,-17 0 57-16,-2 7 41 0,-15 8-26 16,-10 12-78-16,1 15-40 15,3 4-273-15,15 0-668 0</inkml:trace>
  <inkml:trace contextRef="#ctx0" brushRef="#br0" timeOffset="10682.24">27102 17396 641 0,'0'0'782'0,"0"0"-378"16,0 0-66-16,0 0-126 16,0 0-73-16,0 0-51 15,0 0-42-15,-62 7-22 16,37 30 37-16,-4 13 71 15,4 9 28-15,7 5-48 16,5-7-45-16,13-10-46 16,0-14-21-16,19-17-24 15,6-16 11-15,6-13-46 0,10-35-104 16,1-27-82-16,-5-26-29 16,-6-14-190-16,-15-2 118 15,-9 10 139-15,-7 30 207 16,0 27 3-16,0 24 164 15,-11 22 174-15,3 4 136 16,-5 29-313-16,-7 41-60 16,7 38 121-16,7 13 7 15,6-14-64-15,0-31-57 16,13-35-81-16,7-13-30 16,-5-5-27-16,20-15-246 15,-4-4-540-15,-6-4-1196 0</inkml:trace>
  <inkml:trace contextRef="#ctx0" brushRef="#br0" timeOffset="11208.3">27429 17535 895 0,'0'0'617'0,"0"0"-228"16,0 0-72-16,0 0-108 16,0 0-68-16,0 0-29 15,0 0-27-15,-2 9-39 16,8-9-19-16,6 0-13 16,1 0 4-16,1-8-3 15,5-9-1-15,-3-3-13 0,1-6-1 16,-5 0 0-1,-6-2-34-15,-4 2-4 0,-2 2 12 16,0 10 26 0,-14 11 7-16,-9 3-5 0,-6 25 10 15,-2 17 37-15,11 9 41 16,3 8 13-16,13-4-24 16,4-9-41-16,16-12-38 15,15-14-5-15,7-20-11 16,20-23-86-16,-11-11-179 15,-8-5-551-15</inkml:trace>
  <inkml:trace contextRef="#ctx0" brushRef="#br0" timeOffset="11373.29">27726 17066 560 0,'0'0'1308'0,"-6"131"-659"16,6-13-109-16,4 18-283 15,9-19-88-15,-1-38-103 16,-4-35-66-16,9-11-14 16,-5-8-270-16,5-11-802 0</inkml:trace>
  <inkml:trace contextRef="#ctx0" brushRef="#br0" timeOffset="26601.69">28338 17104 864 0,'0'0'1020'0,"0"0"-660"16,-2 100-106-16,4 0-6 16,11 10-64-16,3-15-85 15,-4-30-59-15,-5-33-24 0,-5-12-14 16,4-2-2-1,0-7-16-15,0-11-193 0,5 0-324 16,-5-7-265-16</inkml:trace>
  <inkml:trace contextRef="#ctx0" brushRef="#br0" timeOffset="26879.44">28363 17396 1592 0,'0'0'722'0,"0"0"-245"15,0 0-247-15,0 0-136 16,0 0-73-16,0 0-13 0,95-20-8 16,-45 17 0-1,-1 3-5-15,-5 0 4 0,-9 0 2 16,-12 12-1-16,-15 6 0 16,-8 2 25-16,0 4 79 15,-21 2 11-15,-8 3-31 16,-2-1-48-16,0 0-11 15,2-7-25-15,13-4 0 16,7-7-93-16,9-5-160 16,3-5-233-16,17-9-198 15,1-5-444-15</inkml:trace>
  <inkml:trace contextRef="#ctx0" brushRef="#br0" timeOffset="27193.12">28750 17305 1345 0,'0'0'673'0,"0"0"-349"16,0 0-134-16,0 0-7 15,31 85-2-15,-19-37-57 16,-2 4-28-16,-1-7-50 16,1-11-29-16,-2-12-17 15,2-14 0-15,3-8-6 16,1-14-17-16,7-13-116 15,-7-12-81-15,3-1 21 16,-9 1 57-16,-2 7 79 16,-1 9 63-16,-5 14 46 15,2 9 78-15,2 23-61 0,-2 18 117 16,2 7-27-16,2 0-53 16,0-6-59-16,3-12-41 15,18-30-215-15,-9 0-392 16,1-20-622-16</inkml:trace>
  <inkml:trace contextRef="#ctx0" brushRef="#br0" timeOffset="27360.03">29159 17158 1857 0,'0'0'588'16,"0"100"-98"-16,0-7-178 15,-2-1-100-15,2-15-92 16,0-27-73-16,0-24-47 15,0-2-23-15,0-8-196 16,0-16-351-16,2-9-197 0,2-13-805 0</inkml:trace>
  <inkml:trace contextRef="#ctx0" brushRef="#br0" timeOffset="27494.62">29000 17400 1423 0,'0'0'1058'0,"0"0"-577"15,0 0-263-15,0 0-83 16,97 0-65-16,-31-6-70 16,-12-2-227-16,-11-2-770 0</inkml:trace>
  <inkml:trace contextRef="#ctx0" brushRef="#br0" timeOffset="28177.1">29775 17323 719 0,'0'0'858'0,"0"0"-525"16,0 0 139-16,12 102-199 16,-6-57-36-16,1-2-88 15,-1-7-64-15,-2-7-48 16,-4-12-22-16,2-11-7 16,-2-6-7-16,4-13-1 15,-2-17-95-15,4-9-144 16,5-14-32-16,1 0 45 15,7 3 74-15,-1 7 107 16,-1 17 45-16,-3 20 98 0,3 11 44 16,2 43 65-16,1 28 34 15,-1 0-12-15,-3-8-108 16,-3-17-70-16,-1-27-51 16,7-13-145-16,3-4-428 15,-3-7-472-15</inkml:trace>
  <inkml:trace contextRef="#ctx0" brushRef="#br0" timeOffset="28433.79">30205 17345 1182 0,'0'0'704'0,"0"0"-342"16,0 0-121-16,0 0-24 0,0 0 25 15,-17 97-35-15,11-54-56 16,4 1-22-16,2-9-59 15,2-7-32-15,21-11-25 16,8-13-12-16,6-4 16 16,0-20-8-16,-6-14 0 15,-14-5-2-15,-17-5-1 16,-6 4 6-16,-25 7-10 16,-11 7-2-16,11 16-35 15,13 10-170-15,11 0-806 0</inkml:trace>
  <inkml:trace contextRef="#ctx0" brushRef="#br0" timeOffset="40003.18">30769 17490 1117 0,'0'0'599'0,"0"0"-305"15,0 0-95-15,0 0-69 16,0 0-15-16,0 0-33 16,0 0-4-16,43 45-17 15,-20-42 0-15,2-3 1 16,0 0-15-16,-4 0-11 16,-1-8-14-16,-1-3-1 15,-5-6-12-15,-1 0 3 16,-3-3-11-16,-8 0-1 15,2 0-4-15,-4 1-46 16,0 3 4-16,-4 0-22 16,-8 7 17-16,-3 5 14 0,-3 4 11 15,-5 0 7-15,0 13 19 16,2 10 19-16,3 9 37 16,5 1 13-16,9 4-17 15,4-5-5-15,4-2-27 16,17-6-3-16,4-7-11 15,8-4 5-15,0-6-11 16,2-3-1-16,0-4-102 16,3 0-163-16,-12 0-230 15,-3 0-249-15</inkml:trace>
  <inkml:trace contextRef="#ctx0" brushRef="#br0" timeOffset="40252.56">31120 17419 1015 0,'0'0'352'15,"0"0"127"-15,0 0-219 16,27 96-43-16,-4-63-101 15,2-3-64-15,0-4-29 16,0-6-23-16,-1-7-32 0,11-12-185 16,-10-1-166-1,-2-1-425-15</inkml:trace>
  <inkml:trace contextRef="#ctx0" brushRef="#br0" timeOffset="40430.78">31317 17400 1031 0,'0'0'611'0,"0"0"-247"15,-60 110-41-15,35-55-114 16,4-3-99-16,9-5-72 16,2-7-38-16,10-17-91 0,12-10-483 15,5-10-913-15</inkml:trace>
  <inkml:trace contextRef="#ctx0" brushRef="#br0" timeOffset="40890.94">31462 17551 421 0,'0'0'1009'16,"0"0"-450"-16,0 110-190 15,0-56-107-15,2 1-126 16,6-6-75-16,0-8-43 0,3-11-18 16,-5-14-55-16,6-16-267 15,-4-3-355-15,3-15-308 0</inkml:trace>
  <inkml:trace contextRef="#ctx0" brushRef="#br0" timeOffset="41152.67">31424 17448 1207 0,'0'0'593'0,"0"0"-234"15,0 0-98 1,0 0-165-16,0 0-82 0,0 0-14 16,100-49-6-16,-49 49 5 15,1 0 1-15,-7 7 0 16,-14 10 0-16,-12 2 15 15,-17 4 61-15,-2 2 95 16,-25 0 30-16,-12-2-26 16,-6-3-61-16,1 0-68 15,11-10-46-15,13-2-60 16,5-5-317-16,13-3-467 0</inkml:trace>
  <inkml:trace contextRef="#ctx0" brushRef="#br0" timeOffset="41354.75">31747 17179 1528 0,'0'0'561'0,"6"84"18"15,0-6-295-15,-2 1-100 16,-4-7-105-16,0-16-51 15,2-22-28-15,11 1-79 16,-1-7-447-16,5-15-750 0</inkml:trace>
  <inkml:trace contextRef="#ctx0" brushRef="#br0" timeOffset="42053">32051 17458 937 0,'0'0'356'15,"0"0"-41"-15,0 0-142 16,0 0-84-16,0 0-27 16,0 0-15-16,0 0 1 0,-9-50-11 15,3 41 17-15,0 3 23 16,-8 3-8-16,1 3 22 15,-5 0-20-15,-1 13 25 16,-6 13 5-16,2 10 11 16,5 9-15-16,5 3-3 15,7 0-32-15,6-7-41 16,0-10-2-16,11-10-19 16,3-11-8-16,5-10-22 15,3-5-95-15,1-21-81 16,-4-7-92-16,-5-4 34 15,-4-1-16-15,-3 6 86 16,-3 4 133-16,-4 10 61 0,0 12 165 16,0 6 44-1,-11 16-124-15,7 17 38 0,2 6 23 16,2 3-36-16,0-4-97 16,19-8-13-16,4-13-341 15,-5-12-349-15</inkml:trace>
  <inkml:trace contextRef="#ctx0" brushRef="#br0" timeOffset="42336.14">32164 17403 1204 0,'0'0'711'0,"0"0"-212"16,0 0-372-16,0 0 20 16,0 107 74-16,0-49-45 15,0 1-54-15,0-8-67 16,0-12-28-16,0-16-22 0,2-19 5 15,5-4 5-15,3-28-15 16,4-14-141-16,9-9-74 16,2-7 22-16,0 2 93 15,4 5 78-15,-4 13 22 16,-3 18 98-16,-3 20 68 16,-5 10-43-16,1 25 8 15,-7 10-29-15,2 6-42 16,-7-4-60-16,7 0-33 15,-8-18-437-15,4-13-616 0</inkml:trace>
  <inkml:trace contextRef="#ctx0" brushRef="#br0" timeOffset="42871.54">32700 17442 573 0,'0'0'553'0,"0"0"-262"16,0 0-13-16,0 0-71 16,0 0-68-16,0 0-8 15,0 0-39-15,-21-73-2 16,15 70 26-16,-9 3-34 16,-3 10-17-16,-3 20-4 15,-4 12 91-15,-2 12 26 16,7 5-18-16,7 0-62 15,9-5-46-15,4-13-39 16,0-15-13-16,17-17-16 16,3-9-77-16,7-24-51 15,0-17-74-15,2-9-28 16,0-13 72-16,-8 1-35 0,-5 6 1 16,-3 11 102-16,-11 16 106 15,2 23 204-15,-4 9-36 16,0 33 27-16,-4 13 62 15,4 8-46-15,0 2-78 16,0-6-87-16,10-8-46 16,5-16-333-16,5-18-503 0</inkml:trace>
  <inkml:trace contextRef="#ctx0" brushRef="#br0" timeOffset="43073.46">32977 17093 1483 0,'0'0'614'0,"-4"102"-18"15,-5 0-259-15,3 15-92 16,0-15-88-16,0-26-76 16,6-32-60-16,0-16-21 15,0-4-52-15,0-8-183 16,0-7-399-16,6-9-465 0</inkml:trace>
  <inkml:trace contextRef="#ctx0" brushRef="#br0" timeOffset="43405.34">32801 17425 1927 0,'0'0'706'0,"0"0"-443"16,0 0-154-16,91-31-58 16,-48 17-32-16,5 1 14 15,-11 2-15-15,-6 4-18 16,-8 5-10-16,-9 2-4 16,-3 0-23-16,-5 1-6 15,0 6 1-15,0 3 12 16,-4 4-9-16,3 4 0 0,-5 9 20 15,0 8 19-15,0 9 6 16,0 7 53-16,0 0 42 16,0-2-24-16,2-6-35 15,6-13-42-15,0-20-25 16,-2-10-280-16,5-2-558 0</inkml:trace>
  <inkml:trace contextRef="#ctx0" brushRef="#br0" timeOffset="43548.2199">33173 17136 400 0,'0'0'1496'0,"0"0"-1155"16,0 0-141-16,0 0-115 16,0 0-85-16,-14 95-506 0,28-72-949 15</inkml:trace>
  <inkml:trace contextRef="#ctx0" brushRef="#br0" timeOffset="43893.2">33283 17430 743 0,'0'0'612'0,"0"0"-224"0,-27 75 9 16,10-31-79-16,9 11-100 15,2-4-95-15,6-2-73 16,6-17-38-16,15-17-12 16,8-15-45-16,2-18-18 15,0-22-20-15,-9-12 78 16,-9-5 5-16,-13 2 99 15,0 2 74-15,-23 11 17 16,-4 14-34-16,-8 15-79 16,6 13-65-16,8 1-12 15,15 29-215-15,6-1-500 16,0-4-800-16</inkml:trace>
  <inkml:trace contextRef="#ctx0" brushRef="#br0" timeOffset="44267.01">33407 17379 1363 0,'0'0'688'0,"0"0"-142"16,0 0-203-16,12 99-119 15,-6-55-104-15,1 2-60 16,1-9-35-16,-4-6-24 16,2-9 7-16,-4-15-8 0,4-7-16 15,1-4-2-15,-1-20-79 16,4-8-95-16,5-5-38 16,5-8 40-16,5 2 54 15,2 6 136-15,6 17 104 16,-8 13 112-16,-4 14-5 15,-3 36 15-15,-5 10-11 16,1 7-48-16,-2 1-103 16,-3-17-50-16,1-4-14 15,-8-14-184-15,2-15-639 16,-4-8-1371-16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12:03.401"/>
    </inkml:context>
    <inkml:brush xml:id="br0">
      <inkml:brushProperty name="width" value="0.05292" units="cm"/>
      <inkml:brushProperty name="height" value="0.05292" units="cm"/>
      <inkml:brushProperty name="color" value="#FFD68F"/>
    </inkml:brush>
  </inkml:definitions>
  <inkml:trace contextRef="#ctx0" brushRef="#br0">21926 16888 1056 0,'0'0'529'0,"0"0"-200"16,0 0-55-16,0 0-25 15,0 0-60-15,0 0-27 16,0 0-20-16,2-33 3 15,-2 33-26-15,-2 0-17 16,-10 14-25-16,-7 15-32 16,-10 24 8-16,4 40-4 15,0 37 10-15,13 13-26 16,12-6 0-16,2-23-27 16,15-38 3-16,-3-22-9 15,5-19 0-15,1-10-30 0,26-6-150 16,-5-5-478-16,7-6-899 15</inkml:trace>
  <inkml:trace contextRef="#ctx0" brushRef="#br0" timeOffset="1532.51">32931 16857 461 0,'0'0'602'15,"0"0"-302"-15,0 0 76 0,0 0-73 16,0 0-52-16,0 0-41 15,-14-35-49-15,14 35-22 16,0 0-41-16,0 0-21 16,0 9-34-16,12 17-3 15,17 28 74-15,8 37-34 16,7 36-13-16,-3 13-27 16,-14-9-2-16,-15-22-29 15,-12-37-9-15,0-22 1 16,-8-14 35-16,-8-12-27 15,-3 0-9-15,0-4-17 16,1-11-219-16,5-9-549 0,9 0-1084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06:17:10.241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7035 4220 436 0,'0'0'534'0,"0"0"-345"0,0 0-51 16,0 0-6-16,0 0-16 15,0 0 1-15,0 0 2 16,0 0 14-16,0 0-10 15,0 0-14-15,0 0-17 16,0 0-17-16,0-1-14 16,0-5-21-16,0 0-16 15,0-2-7-15,0 0 4 16,0-1-6-16,0 0 6 16,0-3-8-16,0 3 5 15,0-2 0-15,0 1 1 0,0 0 10 16,0 2-1-1,0 0-6-15,0-2-10 0,0 0-3 16,0-1-7-16,0-1 11 16,0 0-12-16,0-3 9 15,0 3-9-15,0 0 11 16,0-1-1-16,0 0-10 16,0-1 19-16,0 1-10 15,0-2 0-15,0 1-9 16,0-3 11-16,2-2-12 15,-2 1 1-15,4-1 7 16,-4 1-8-16,0-1 1 16,0 1-1-16,0-2 6 15,0 3 0-15,0 1-8 16,0-2 8-16,0-1-1 16,0 2-5-16,4-3 0 0,-4 2 1 15,2 0-1-15,2-2 0 16,-2 1 2-16,-2 0 1 15,4 1-3 1,-4-1-1-16,2 1 1 0,-2-2 7 0,0-1-7 16,0 0-8-16,5-1 7 15,-5 1 1-15,2 0 0 16,-2-1 0-16,4 0 0 16,-2 1 0-16,2-1 0 15,-4 2 1-15,2 0-1 16,-2 2 8-16,4-1-8 0,-4 1 0 15,0 1-1 1,2 1 1-16,2-2 0 0,-4 1 0 16,0-1 0-16,2-2 0 15,-2 2 0-15,0-2 0 16,5 2 1-16,-5 0-1 16,0 1 1-16,2 0 0 15,-2 2-1-15,0 1 0 16,4 1 0-16,-4 0 0 15,0 0 7-15,2-1-6 16,-2-2 0-16,0-1-1 0,0 0 0 16,4 1 0-16,-2 0 0 31,-2 0 1-31,0 2-1 16,0 0 1-16,4-3-1 15,-4 1 0-15,0-3 1 16,2 2-5-16,2 0 5 15,-4 1-1-15,2-2 2 16,3 0-2-16,-5-1-1 16,2 0 1-16,2-1 1 0,0 2-1 15,-2 3 1-15,2 0 0 16,-4 3-1-16,2 3 1 16,-2 0-1-16,4 1 1 15,-4-3-1-15,0-1 0 16,6-2-7-16,-6-2 7 15,3 0 1-15,1 2 0 16,-4 0-1-16,2 2 1 16,-2 2 1-16,0 3-2 15,0 2 1-15,0 0-1 16,0 3 0-16,4-3-1 16,-4 1 1-16,2 0-1 0,-2-1 1 15,0 1 0-15,0 0-6 16,4 0 6-16,-4 0 0 15,0 0 0-15,0-1 0 16,0 1-1-16,0 2 1 16,0-1 3-16,0 1-3 15,0 1-1-15,0-1-4 16,0 2 4-16,0-1 2 16,0-1-1-16,0 1 5 15,2 0-5-15,-2-2 0 16,0-1-6-16,0 1 4 0,4 0 2 15,-4 1 0 1,0 0 1-16,0 2 5 0,0 0-4 16,0 0-2-16,0 0 0 15,0 0 0-15,0 0 0 16,0 0-8-16,0 0 8 16,0 0 7-16,0 0-7 15,0 0 0-15,0 0 0 16,0 0 0-16,0 0 6 15,0 0-12-15,0 0 6 16,0 0 0-16,0 0 0 16,0-2 1-16,0-1-1 0,0 2 0 15,0-1 4-15,0 2-3 16,0 0-1-16,0 0 12 16,0 0 6-16,0 0 9 15,0 0-15-15,0 0 7 16,0 0-17-16,0 0 14 15,0 0-15-15,0 0 14 16,0 0-6-16,0 0 0 16,0 0-8-16,0 0 12 0,0 0-12 15,0 0-1-15,0 0 6 16,0 0-6-16,0 0 8 16,0 0-8-16,0 0 11 15,0 0-11-15,0-1 0 16,0-2 11-16,0-3-11 15,0 1-2-15,0-1-4 16,0 1 6-16,0-4-2 16,0 1 2-16,2 0 0 0,2-4 0 15,-4 1-1-15,7-2 1 16,-5 0 0-16,-2 1 0 16,6-1 0-16,-2 3-1 15,-2 2 1-15,-2 2 0 16,0 0 0-16,4 1 0 15,-4 0 1-15,2 0 7 16,-2-1-8-16,4-1-1 16,-4-2-5-16,3-2 5 15,1 0 2-15,-4 0-2 0,4 1 0 16,-2-1 1-16,-2 4 0 16,4-1 0-16,-4 1 0 15,2 0 0-15,2 1-1 16,-4-2-1-16,2 3 2 15,-2 0 0-15,4 1 0 16,-4 1 0-16,0 1 0 16,0-1 0-16,2 0 6 15,-2 0-6-15,5 0 1 0,-5 0-1 16,0-2 0-16,0 3-7 16,2-2 6-16,-2 0 2 15,0 2-1-15,4-4 0 16,-4 4 0-16,2-1 0 15,-2 2 0-15,0-1 1 16,0 2-1-16,0 0-1 16,0 0 0-16,0 0 0 15,0 0 1-15,0 0-9 16,0 0 8-16,0 0 2 16,0 0-1-16,0 0 1 0,0 0 0 15,0 0-2-15,0 0-4 16,0 0 4-16,0 0 0 15,0 0-6-15,0 0 6 16,4 0-5-16,-2-1 5 16,8-1 1-16,-3 1-2 15,1-2 2-15,2 2 0 16,-4-2 0-16,5 0-6 16,-5 2 5-16,2-1 2 15,3 2-2-15,-3-1 1 16,2 1-1-16,3-2-3 15,-1 1 4 1,-4 0 0 0,3-1 2-16,1 0-2 0,0 1 1 0,1-1-1 15,-3 0 0-15,-2 1-1 16,3 1 2-16,-5 0-2 16,6-1-5-16,-3 1 6 15,-1 0 6-15,4-2-5 16,1 1 0-16,-1-1-1 15,3 1 0-15,-3 0 0 16,5-2 0-16,-5 1-6 16,-2 1 6-16,-1 0 6 15,1-1-5-15,-2 2-1 0,2-2 0 16,-1 2-1-16,-3 0 0 16,6-1 1-16,-1 1 0 15,-1 0 1-15,-4-1-1 16,7 1 1-16,-5-1-1 15,8-1 1-15,-7 1 0 16,3 1-1-16,-2-2-1 16,3 2 1-16,3-1 0 0,-7 1 0 15,3-2 0-15,0 1 1 16,1 1 0-16,-1-1-1 16,1-1 0-16,-3 2 0 15,0 0 0-15,3 0-1 16,-5 0 2-16,2-1-2 15,3 1 2 1,1-2-1-16,-1 1 0 16,3-1 0-16,1 0 0 15,-3 2 1-15,-1 0-2 16,-3 0 1-16,-2 0 0 16,2 0-4-16,-7 0 4 15,5 0 0-15,-6 0-2 16,2 0-5-16,-2 0-4 15,4 0 5-15,-2 0 5 16,3 0 0-16,-5 0-5 16,4 2 5-16,-2 0-5 15,2 1 6-15,0 0 2 0,-4-2 4 16,9 2-6-16,-5 1 0 16,-4 0-14-16,4 2-12 15,0 0 14 1,3 2 12-16,-3 0 3 0,0 2-2 15,0 0 14-15,-4 0-14 16,5 0 9-16,-3 0-8 16,2 4-2-16,-4 0-1 15,2 1 1-15,2 2 5 16,-4 2-5-16,9-2 6 16,-9 1-6-16,4-1 6 15,4 1-6-15,-3 3 2 16,-1-2 4-16,4 2-5 15,-4 3 0-15,3 1 0 16,-3 1 8-16,0-1-8 16,4 1 1-16,-3-1-1 15,1 0 0-15,-2 1-1 0,0-2 0 16,5 1 0 0,-5-1-1-16,0 2 1 0,4-1 0 15,-8-1 3-15,9 0-2 16,-3-1-2-16,-2-1 1 15,4-1 0-15,-3 0-1 16,1 1 1-16,-2 0 0 16,0 1 0-16,1 1 0 15,-3 2-9-15,6-1 9 16,-4 0 1-16,0 2 0 0,1-2 4 16,-1-1-5-1,0 1 0-15,0 1 1 0,0-2 4 16,1 1-4-16,-1-1 3 15,0 1-3-15,2-3-1 16,-1 0 0-16,3 1 6 16,-4 1-4-16,4 0-1 15,-1 1-1-15,1 1 8 16,-2 1-2-16,3 0-6 16,-3 1 1-16,2 1 0 15,-2-1 0-15,7 1 0 16,-7-1 1-16,3-1-2 15,1 0 1-15,-4 0 0 16,3-4 0-16,-3 4-1 16,4-4 0-16,-1 2 0 0,1-1 0 15,0 2 0-15,1-1 0 16,-1 2-9-16,1 1 9 16,-1 2 1-16,0 2 0 15,3 2 11-15,-3-1-12 16,-6-4-1-16,3-6 0 15,-5-6 1-15,2-8 0 16,-4-4 0-16,-2-5 0 16,0 0-2-16,4-1-43 15,-4-22-124-15,0 2-343 16,0-2-369-16</inkml:trace>
  <inkml:trace contextRef="#ctx0" brushRef="#br0" timeOffset="1">7066 4234 152 0,'0'0'285'0,"0"0"-60"0,0 0-11 32,0 0-52-32,0 0-71 0,0 0-19 0,0-2 18 31,0 2 42-31,0 0 50 0,0 0 18 0,0 0-33 31,0 0-41-31,0 0-23 16,0 0-20-16,0 0-9 15,0 0-12-15,0 0-12 16,6 0-4-16,0 0-19 16,4 0-2-16,-1 0-7 15,3 0-7-15,0 0 1 16,5 0 4-16,-1 0 5 0,3 0 3 0,0 0 4 0,5 0-3 16,-1 0-1-16,2 0-12 15,2 0 3-15,2 0 1 16,-4 0-7-16,4 0-1 31,-3 0-1-31,1-3-6 16,-2 1 0-16,-4 1 0 15,-3-1 0-15,3 2 1 16,-9 0 10-16,1 0-12 16,1 0 0-16,-1 0 0 15,-1 0 1-15,-1 0 8 16,1 0-9-16,-2 0 0 15,-1 0 2-15,-3 0 4 16,-2 0-4-16,-4 0-1 16,2 0 4-16,-2 0-3 0,0 0 5 0,0 0-1 15,0 0-4-15,0 0 10 0,0 0 2 16,0 0 3-16,0 0-16 16,0 0 26-16,0 0 6 15,0 0 8-15,0 0-4 31,0 0 9-31,0 0-16 16,0 0 5-16,0 0-14 16,0 0-3-16,0 0-8 15,0 0-4-15,0 0-6 16,0 0 6-16,0 0-9 16,0 0 9-16,0 0-6 0,0 0 0 0,0 0 0 31,0 0 9-31,0 0-8 15,0 0 7-15,0 0-8 0,0 0 0 0,0 0 0 0,0 0 0 32,0 0 6-32,4-2 3 15,-2-6-9-15,-2-1 6 16,4-3-6-16,2 1 6 16,-3-3-6-16,3 2 0 15,-2-3 0-15,-2 1 1 0,-2 0-2 0,6 0 1 31,-2 2 0-31,-4-4 10 16,2 2-10-16,2-1-6 16,-4 0 6-16,0 1 1 15,0-3-1-15,0-1-1 0,0-1 1 0,0 1 0 0,0-2 9 32,0 2-9-32,0-1 0 15,0-1-4-15,0 2 4 16,3 2 6-16,-3 2-4 15,0-1-2-15,0 1 0 16,0 1 0-16,0 1 1 16,0-2 5-16,0-2-6 0,0 0 0 0,0-2 1 31,0 0-2-31,0 1 2 16,0 0-1-16,0 3 0 15,0 0 0-15,0 0 1 16,0 1-1-16,0 0 1 0,0 1-1 15,0-3-5 1,0 0 5-16,0-1 2 0,0-1-2 16,0-1 1-16,0 0-1 15,0 1-10-15,0-2 9 16,0 4-4-16,4 2 5 16,-4 2 1-16,4 0-1 15,-4 2 0-15,0-1 0 16,0 2-1-16,2-2 0 15,2 0 0-15,-2-1-5 16,-2 1 5-16,4-2 0 16,-4 3-1-16,0 1 1 0,2-1-7 0,-2 2 1 0,4 3 6 15,-4-1 1 1,0 2 0-16,0 1 0 0,0-1 1 16,0 0-2-16,0 0 1 15,0-1 0-15,0 0-2 31,2-1-20-31,-2 1 10 16,0 1 3-16,0 2 7 16,0 1 1-16,0 0 2 15,0 0 0-15,0 0-1 16,0 0 1-16,0 0 1 16,0 0-2-16,0 0 0 15,0 0-6-15,0 0 5 16,0 0 1-16,0 0 6 0,0 0-5 0,0 0 0 31,0 0-1-31,0 0-7 0,0 0 7 0,0 0 0 0,0 0-3 16,0 0 3-16,0 0-1 31,0 0 1-31,0 0 0 16,0 0-2-16,0 0 2 15,0 0 6-15,0 0-6 16,0 0 0-16,0 0 0 15,0 0 0-15,0 0-6 0,0 0 6 16,0 0 0-16,0 0-3 16,0 0 3-16,0 0 1 15,0 0-1-15,0 0-16 16,0 0 3-16,0 0-2 16,0 0-5-16,0 0 11 15,0 0 9-15,0 0 0 16,0 0-1-16,0 0-1 15,0 0-2-15,0 0-2 16,0 0-6-16,0 0 4 16,0 0 7-16,0 0-17 0,0 0 7 15,0 0 10-15,0 0-11 16,0 0 0-16,0 0 12 16,0 0 0-16,0 0 0 15,0 0-8-15,0 0-11 16,0 0 18-16,5 3 0 15,-3-2 1-15,2 1-6 16,-2-1-2-16,4 2 7 16,-2-2 0-16,4 2 1 15,-1 0 0-15,3-1 0 16,-2-1-3-16,7 0 1 16,-7-1 2-16,4 0-9 15,1 0-6-15,-3 0 9 0,-2 0 5 16,3 0 0-1,-5 0 0-15,-4 0 0 0,4 0-13 16,0 0 14-16,1 0 1 16,1 0-1-16,0 0 0 15,3-2-21-15,-3-2 0 16,-2 2 5-16,4-1-5 16,-1 1 1-16,-5 1 10 15,2 0-13-15,-4 1 8 16,4 0 15-16,-6 0-1 15,4 0-7-15,-2 0 5 16,3 0 3-16,-3-2 1 0,6 2-1 16,-6 0 0-1,4-1-1-15,0-1-9 0,-2 2 10 16,-1 0-1-16,1 0-6 16,-4 0 6-16,0 0-8 15,0 0 1-15,0 0 7 16,0 0-5-16,0 0 6 15,0 0-6-15,0 0-43 16,0 0-52-16,0 0-9 16,0 0 0-16,0 0 17 15,0 0 25-15,0 0 7 16,0 0-52-16,0 0-118 16,-7 0-95-16,1 0-699 0</inkml:trace>
  <inkml:trace contextRef="#ctx0" brushRef="#br0" timeOffset="2">8019 3245 314 0,'0'0'362'0,"0"0"-76"16,0 0-66-1,0 0-71-15,0 0-48 0,0 0-8 16,0 0 5-16,-3 0 4 16,3 0-22-16,0 0 11 15,0 6 0-15,0 2-12 16,7 4-6-16,-1 2-23 16,0 1-8-16,2 2-17 15,-1 3 10-15,3-2-9 16,-4 2-1-16,0-1 3 15,0 0 2-15,1 2 4 16,-1-4-3 0,4 3 0-16,-4-2 2 0,-4 0-1 0,9 1 3 15,-5 1-7-15,0 0-1 16,0-2-11-16,5 2 4 16,-5-2-7-16,0 1-3 0,2-1-1 15,-1-2-3 1,3 1-4-16,-4 1 5 0,2-1 1 15,3-1-1-15,-9 2 2 16,8 1 9-16,-2-1 7 16,-3 2-11-16,5 1 10 15,-4-1-6-15,0 0-3 16,1 0-8-16,-5-2 1 16,4 0-1-16,-2-1 3 15,2 0 1-15,-4-2-5 16,4-3 7-16,-1-1-12 15,-3-1 5-15,4 0-4 16,-2 1 11-16,-2 1-2 16,4 2-2-16,-2 1 73 15,3 1-46-15,-5 0-23 16,2-3 1-16,2-1-5 16,-2-4-9-16,-4 0 6 0,2-3-5 15,2-2-1-15,-4 0 1 16,0-2 0-16,0 1 7 15,0 0-2-15,0 3 1 16,0 0-7-16,2 2 6 16,-2 1 17-16,0-2-11 15,0-2-11-15,4-1-1 16,-4-3 1-16,0 1 0 16,0-1 1-16,0 0-1 15,0 0 6-15,0 0-7 16,0 0 1-16,0 0-1 15,0 0 3-15,0 0-3 16,0 0 0-16,0 0 0 0,0 0 1 16,0 0-1-16,0 0 0 15,0 0-1-15,0 0 3 16,0 0-2 0,0 0 1-16,0 0 0 15,3 0 0 1,1 0-1-16,-2 0 0 0,8 0 1 15,-4 0 4-15,3-1-4 16,1 0-1-16,-2-4 0 16,5 3 1-16,3-1 0 15,-4 0-1-15,1 0 1 0,-1 1 0 16,5-1 0-16,-5 0-1 16,1 0 0-16,-1 2 0 15,5-2 0-15,-3 0 1 16,3 0-1-16,1 1 1 15,-1-1 0-15,-3 0-1 16,-3 1-1-16,1 1 1 16,-4 1 0-16,5 0-5 15,-7 0 5-15,0 0 1 16,4-1 0-16,-1 1 0 16,-1-2 0-16,4 1 0 0,-3 1-1 15,3 0 0-15,-2 0 0 16,-4 0-1-16,3 0 1 15,1 0 0-15,-2 0 5 16,7 0-4-16,-1-1 5 16,5-1-6-16,-3-2-1 15,3 4 1-15,-7 0 0 16,5 0-4-16,-11 0 2 16,0 0 2-16,-4 0 0 15,3 0-2-15,-3 0 2 0,-2 0 8 16,6 0-7-16,-6 0-1 15,4 0 1-15,-2 0-1 16,-2 0 0-16,4 0-6 16,-2 0 12-16,-2 0-5 0,0 0-1 15,4 0-7-15,-4 0 7 16,0 0 0-16,7 0 5 16,-7 0-4-16,2 0-2 15,-2 0 1-15,0 0 0 16,0 0 0-16,4 0 2 15,-4 0-2-15,0 0 2 16,0 0-2-16,0 0 1 16,0 0-1-16,2 0 0 15,-2-2 2-15,4 1-1 16,-4-2 0-16,0 1 1 16,2 1-1-16,-2 0 5 15,0-1-1-15,0-2-5 16,0 0 0-16,0-2 0 15,0 0 0 1,0-1 5-16,0 0-5 16,-2 0-1-16,-4 1 1 0,0 0 8 15,-5-1-8-15,5 0-1 16,-2 0 0-16,2-1 1 16,-1-2-1-16,1 3 1 15,0-1 0-15,2-1 0 16,-2 2 0-16,2-2-4 15,1 0 4-15,-1 2 6 16,-2 2-6-16,4-1 0 0,-4 2 0 16,0-1 0-16,-1 0 9 15,-3 0-7-15,8 1-2 16,-4-3 0-16,2 1-3 16,2 1 3-16,-2 0 0 15,4-1-8-15,-3-1-58 16,3-13-179-16,0 6-308 15,0-6-424-15</inkml:trace>
  <inkml:trace contextRef="#ctx0" brushRef="#br0" timeOffset="3">7721 2707 557 0,'0'0'415'0,"0"0"-185"0,0 0-54 15,0 0-11-15,0 0-56 16,0 0-30-16,0 0-10 16,0 0 10-16,0 0 1 15,0 0 2-15,0 0-11 16,0 0-8-16,0 0 1 15,0 0-2-15,0 0 6 16,0 0-10-16,0-5-6 16,0-3-34-16,0-4-8 15,0 0-9-15,0-4 5 16,0 0-5-16,0-2 0 16,0-1 5-16,4-1-5 0,-2-3 0 15,-2 2 1 1,4-2-2-16,-4 2 1 0,0 1 5 15,2 3-6-15,-2 0 0 16,0 4 1-16,0 0 0 16,0 0-1-16,0 0 8 15,0 1-8-15,4-1 0 16,-4 3-8-16,0 1 8 16,2 3 0-16,-2 1 0 15,0 4-6-15,0 0 6 16,0 1-2-16,0 0-4 15,0 0 0-15,0 0 6 16,0 0-2-16,0 0 1 16,0 0 0-16,0 0-9 15,0 0 10-15,5 0-2 16,-5 0 1-16,0 0 1 16,2 0 0-16,-2 0-1 0,0 0-5 15,6 0 1-15,-2 2 4 16,-2 5 2-16,4 3 0 15,0 3 9-15,3 2 0 16,-3 4-9-16,0 1 0 16,2 1 13-16,-1 0-14 15,-1-1 6-15,0 1-5 16,4 0 5-16,-1 0-5 16,1 0 8-16,-2 2-8 15,3-2 5-15,-1 0 1 16,-4 0-7-16,0-3 0 15,1-2 1-15,-1-2 0 0,0-1 4 16,-4-2-5-16,-2-3 0 16,6 0 0-16,-2-2 0 15,-4-4-1-15,2 2-6 16,3-4 7-16,-5 1 3 16,0-1-1-16,0 0-2 15,0 0 17-15,0 0-4 16,0 0 5-16,0 0 24 15,-13 0 47-15,-3 1-59 16,-3-1-15-16,-4 0 6 16,3 0-5-16,-3 1-7 15,4-1-9-15,7 0-28 16,1 0-234-16,9-2-567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04:09.004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12132 3568 77 0,'0'0'88'0,"0"0"-10"16,0 0 7-16,0 0 24 15,0 0 14-15,0 0-5 0,0 0 1 16,-12-5-1-16,12 5-23 16,0 0-12-16,-3 0-18 15,3 0 23-15,0 0 1 16,-4 0 15-16,4 0 4 15,0 0-2-15,0 0 12 16,0 0-29-16,-2 0-20 16,-2 0-22-16,2 0 7 15,-2 0 12-15,4 0-3 16,0 0-12-16,0 0 3 16,0 0-11-16,0 0-13 0,0 0-4 15,0 0-14 1,0 0-1-16,0 0-11 0,0 0 5 15,0 0-5-15,0 0-6 16,4 0 6-16,4 0 0 16,9 0 11-16,1 0 2 15,1 0 0-15,0 0-4 16,3 0 0-16,-3 0 0 16,0 0 3-16,-1 0 0 15,1 0 1-15,-3 0-5 16,-3 0-7-16,-5 0 0 15,2 0 6-15,-1 0-1 0,1 0-6 16,2 0 1 0,1 0 0-16,-3 0 6 0,5 1-7 15,1-1 1-15,-1 2 1 16,-3-2-2-16,5 1 0 16,-5 0 0-16,0 2 0 15,1-1 1-15,-3-1 4 16,-2 0-5-16,3 1 0 15,-5-1 0-15,2-1 0 16,-2 2 0-16,3-2 0 16,-3 0 6-16,0 0-5 15,2 0-2-15,3 0 2 16,1 0-1-16,-4 0 0 16,9 0 0-16,-5 0 0 15,5 0 0-15,-5 1 1 0,1-1 0 16,1 0 0-1,-2 0-1-15,5 1 0 0,-3 1 1 16,1-2-1-16,-1 1 0 16,3 1-1-16,-3-2 1 15,-1 1 0-15,3 0 0 16,-3 2 0-16,3-1 0 16,-3 0 0-16,-1 0 1 15,-4-1-1-15,5 1 0 16,-1-1 1-16,-1-1 0 15,1 2-1-15,-2-2 1 16,-4 0-1-16,1 0 0 16,-1 0 1-16,0 0-1 15,0 0 0-15,0 0 1 16,1 0 0-16,5 0-1 0,-4 0 0 16,7 0 0-16,-3 0 0 15,1 0 0-15,-1 0 1 16,2 0-1-16,3 0 0 15,2 0 0-15,3 0 2 16,-3-2-1-16,2 1-1 16,-3-1 1-16,3 1 0 15,-7 1-1-15,-3 0 2 16,-5 0-1-16,0 0-1 16,-4 0 2-16,4 0-2 0,-6 0 0 15,5-2 0 1,-5 2 5-16,0 0-4 0,0 0-1 15,0 0 1-15,0 0 0 16,2-1 1-16,-2 1 5 16,0 0-6-16,4-1 0 15,2 1 5-15,0-2-6 16,2 1 2-16,7-2-2 16,-7 2 5-16,5-1-5 15,3 1 0-15,-1-1 1 16,1 2-1-16,7-1 0 15,-5 1 0-15,1-1 0 16,-5 1 0-16,3 0 0 16,-5 0 0-16,5 0 1 15,-11 0-1-15,2 0 0 0,-1 0 0 16,-7 0 0 0,0 0 2-16,4 0-2 0,-4 0 5 15,0 0-4-15,2 0 5 16,-2-2-6-16,4 1 8 15,2-2-1-15,0 0 0 16,7 0-7-16,-5 1 1 16,7 0-1-16,-7 1 1 15,-2 0-2-15,0 1 3 16,0-2-3-16,5 2 2 16,1-1-1-16,3-1 0 15,3 1 1-15,5 1-1 16,0-1 1-16,-3 1-2 0,5-2 2 15,2 2-1 1,-2 0 0-16,2 0 0 0,0 0 0 16,-9 0 0-16,1 0 0 15,-7 0 0-15,3 0 0 16,1 0 0-16,1 0 0 16,-5 0 0-16,-4 2 1 15,-1-2-1-15,-3 1 0 16,-4-1 0-16,0 0 1 15,0 0 0-15,0 0 1 16,0 0-1-16,0 0-1 16,2 0 1-16,-2 0-1 15,0 0 2-15,4 0-2 16,-4 0-1-16,2 0-1 16,2 0 2-16,4 0 0 0,-1 0 1 15,-3-1-1 1,2-1 0-16,-4 0 1 0,2 2-1 15,-2-1 0-15,-2 1 0 16,4 0-1-16,-2-1 1 16,7 1 0-16,-7 0 0 15,4 0 0-15,0 0 0 16,0 0 1-16,5 0-2 16,-3 0 0-16,8 0 1 15,5 0 1-15,2 0-1 16,2 0 0-16,4 0 1 15,0 0-2-15,2 0 2 0,0 0-2 16,-2 0 2 0,-5 0-2-16,1 0 1 0,0 0 0 15,-2 0 0-15,-9 1-1 16,9 0 1-16,-9 1 0 16,5 0-1-16,-2-2 1 15,-1 1 0-15,-4-1 1 16,1 1-1-16,-5-1 0 15,2 0 0-15,-1 0 0 16,-3 0-1-16,-2 0 0 16,-2 0 1-16,2 0 1 15,-4 0 0-15,2 0-1 16,-2 0 0-16,4 0 0 0,-4 0 0 16,7 0 0-1,-7 0 1-15,4 0-1 0,-2 0 0 16,-2 0 1-16,0 0-1 15,4 0 0-15,-4 0-1 16,6 0 1-16,0 0-2 16,1 0 2-16,-1 0-1 15,2-1 1-15,2 1 0 16,-1-1-1-16,3-1 1 16,11 0 0-16,-5 1-1 15,1 0 1-15,4-2-1 16,2 3 0-16,-3-1 1 15,-1 1 0-15,-2-2-1 16,3 2-4-16,-3 0 5 16,6 0 0-16,-7 0 0 0,5 0 0 15,-4-1 0-15,3-1 0 16,-1 2 0-16,-2-1-1 16,3 1 0-16,-3 0 1 15,0 0-10-15,-3 0 10 16,3 0-1-16,-7 0-5 15,5 0-3-15,-5 0 8 16,1 0-1-16,1 0-4 16,3 0 6-16,-3 0 0 15,0 0 0-15,1 0 0 16,1 0-1-16,3-2 1 16,0 2 0-16,1 0 0 0,3 0-1 15,0 0 1 1,-2-1-1-16,3 1 1 0,-1-1-1 15,0 1 0-15,-3-1-9 16,5-1 10-16,2 2-1 16,-2 0 0-16,0 0 1 15,0 0-1-15,-3 0 1 16,-1 0-1-16,2 0-5 16,-1 0 4-16,-1 0 2 15,2 0-1-15,-2 0-6 16,1 0 7-16,1 0 0 15,-2 0 0-15,-3 0 0 16,1 0-1-16,2 0 1 16,-7 0-1-16,3 0-1 15,1 0 1-15,1 0 0 0,-5 0 0 16,3 0 0-16,-5 0-4 16,7 0 5-16,-3 0 0 15,-1 0 0-15,-3 0 0 16,5 0 0-16,1 0 0 15,-1 0 0-15,-3 0 0 16,5 0-6-16,-3 0 6 16,3 0 0-16,0 0 5 15,-3 0-5-15,5 0-1 16,2 0 0-16,-1 0 0 16,-3 0 1-16,2 0-1 15,1 2 1-15,1-2-6 16,-4 1 6-16,-1 0 0 0,3-1 0 15,2 0-2-15,-5 1 2 16,5-1-1-16,-2 0 0 16,6 0 1-16,-7 0-1 15,3 0 1-15,2 0-1 16,0 0 0-16,-1 2 0 16,1-2 1-16,0 0 0 15,-2 0-1-15,0 1 0 16,-3 1 0-16,3-2 1 15,0 1-1-15,-3-1 1 16,3 0-8-16,-2 0 7 16,2 0 2-16,-1 0-1 15,-3 0 0-15,-1 0-2 0,1 0 1 16,0 0 1 0,-1 0 0-16,1 0-8 0,-1 0 8 15,5 0 0-15,0 0 0 16,2 0-6-16,-5 0 6 15,3 0 1-15,0 0-1 16,2 0 0-16,-5 0-1 16,5 0 0-16,-2 0 0 15,2 0 1-15,-3 2-7 16,3-2 7-16,0 0 0 16,4 1 0-16,-8-1-1 15,8 0 1-15,0 0 0 0,-5 3 0 16,1-3 0-1,0 0-6-15,0 0 6 0,-2 0 1 16,-3 0 0-16,1 1-1 16,-3-1-1-16,-3 1 1 15,-3 1 0-15,1 0-1 16,-1-1-3-16,-4-1 3 16,-1 0 1-16,1 1 0 15,-4-1 0-15,-2 0 0 16,4 0-1-16,-2 0 1 15,-2 0-1-15,3 0 2 16,-5 0-2-16,2 0 2 16,2 0-1-16,-2 0 0 15,2 0 0-15,2 0 0 16,0 0 0-16,1 0 0 0,-1 0 0 16,2 0 0-16,7 0 0 15,3 0 0-15,3 0 0 16,4 0 0-16,2-1 0 15,4 1 0-15,0 0 0 16,6 0 1-16,0 0 0 16,0 0-1-16,5 0 0 15,-1 0 1-15,2 0-1 16,1 3-2-16,1 0 2 16,1-1 0-16,1 1-1 15,1-2 1-15,-5 0 0 16,5 1-1-16,-1 0 2 15,-1-1-1-15,1 2 0 0,1-2-1 16,-1 1 0 0,-1-1 1-16,-1 0 0 0,-5-1 0 15,1 2 0-15,-4-2 0 16,2 1 1-16,1 1-1 16,-5-2 1-16,2 0-1 15,0 1 0-15,2-1 0 16,-1 0 1-16,-5 0-1 15,6 0 1-15,-8 0-1 16,2 0 1-16,2 0-1 16,0 0 0-16,1 0 0 15,-3 0 0-15,2 0 0 0,0 0 0 16,-2 0 0 0,-2 0 0-16,2 0-1 0,-2 0 1 15,0 0 0-15,0 0 0 16,0 0-1-16,4 0 1 15,-4 0 0-15,4 0 0 16,-4 0 0-16,5 0 1 16,-10 0-1-16,7 0 0 15,-6 0 0-15,4 0-1 16,-2 0 0-16,0 3 2 16,-2 0-1-16,-2-1 0 15,2 1 0-15,-2-1 1 16,-5 1 0-16,5-2-1 0,-2 0-1 15,0-1 1-15,-5 2 0 16,-3-2 0-16,1 0 0 16,-6 0 0-16,-1 0 0 15,-5 0 0-15,-2 0 0 16,-2 0 0-16,0 0 9 16,0 0-7-16,0 1 5 15,0-1-6-15,0 0 12 16,0 0-7-16,0 0-5 15,0 0 0-15,0 0 0 16,0 0 0-16,0 0-1 16,0 0 0-16,0 0 0 15,0 0 0-15,0 0 0 16,0 0 0-16,0 0-5 16,0 3-41-16,-8 1-172 0,-3-2-380 15,1-1-397-15</inkml:trace>
  <inkml:trace contextRef="#ctx0" brushRef="#br0" timeOffset="20821">20423 3621 472 0,'0'0'515'16,"0"0"-256"-16,0 0-21 16,0 0-11-16,0 0-61 15,0 0-15-15,0 0-35 16,-6 0-17-16,6 0-22 15,0 0-15-15,0 0-8 16,0 0-5-16,0 0 1 16,0 0-5-16,0 0 1 15,0 0 0-15,0 0 11 0,0 0-12 16,0 0 1-16,0 0-13 16,0 0-14-16,0 0 15 15,-2 0-19-15,-2 0 23 16,2 4-13-16,2 2 8 15,-4 1-7-15,4-2 3 16,-3 2-5-16,3 2-7 16,-4-1-2-16,4 0-2 15,-2 2 2-15,-2-1-13 16,0 1 14-16,2-2 5 0,2 1-1 16,-4 0-19-1,2-1 8-15,-2-1-2 0,4-1 9 16,-2 2-15-1,2-1 10-15,-5 0-11 0,3-1 1 16,-2 1 6-16,4-2 4 16,-2 0-11-16,-2 3 9 15,4 1-9-15,-2-3 0 16,-2 3 0-16,4-2 1 16,-2 0 7-16,-2 1-11 15,2-1 3-15,2 0 0 16,-5 2 0-16,5-2 1 15,-2 0 9-15,2-1-10 16,-4 0-4-16,4 0 4 16,0-1 1-16,-2 1 8 15,2 1-8-15,-4 0-1 16,2 0 0-16,2-1-1 16,-4 3 2-16,4-2-3 0,-2 2 8 15,-2-2-15-15,4 0 10 16,0-1-2-16,-2-1 2 15,2 1 10-15,0-2-11 16,0 0 0-16,-5 1 0 16,3-1 0-16,2 0 0 15,0 0 1-15,0 1-1 16,0-3 1-16,0 2-2 16,0-1 1-16,0 0 0 15,0 1-1-15,0-1 1 16,0 1 0-16,0-1 0 15,-4 3 0-15,4-3 1 0,0 1 0 16,0 0-1 0,0-2 0-16,0 1 0 0,0-3 0 15,0 1-2-15,0-1 2 16,0 0 0-16,0 0 0 16,0 0-1-16,0 0 0 15,0 0 1-15,0 0-6 16,0 0 6-16,0 0 0 15,0 0 0-15,0 0 0 16,0 0 0-16,0 0 0 16,0 0-1-16,0 0 1 15,0 0-1-15,0 0 1 16,0 0 0-16,0 0 0 0,0 0-1 16,0 0 1-1,0 0-2-15,0 0 1 0,0 0 0 16,0 0 0-16,0 0 1 15,0 0 0-15,0 0 0 16,0 0 1-16,0 0 1 16,0 0-2-16,0 0 0 15,0 0-4-15,0 0 4 16,0 0 0-16,0 1 6 16,-4 1 1-16,4-1-7 15,-2 1-8-15,2-2 8 16,0 0 8-16,0 0-7 15,0 0-1-15,0 0 1 16,0 0-1-16,0 0 1 0,0 0-1 16,0 0-5-16,0 0 5 15,0 0 0-15,0 0 0 16,0 0-8-16,0 0 2 16,0 0 1-16,0 0 4 15,0 0-7-15,0 0 8 16,0 0-15-16,0 0 15 15,0 0-20-15,0 0 20 16,0 0-6-16,0 0 0 16,0 0-5-16,0 0 11 15,0 0 0-15,0 0-1 16,0 0 0-16,0 0-12 16,0 0 4-16,0 0 3 0,0 0-9 15,0 0 1 1,0 0 4-16,0 0 4 0,0 0 0 15,0 0-5-15,0 0 11 16,0 0 0-16,0 0-5 16,0 0 5-16,0 0-5 15,0 1 5-15,0 1 0 16,0-2-18-16,0 4-6 16,0-3 1-16,0-1 13 15,0 0-5-15,0 1 14 16,0-1 0-16,0 0 1 15,0 0 0-15,0 0 0 16,0 0 0-16,0 0 0 16,0 0-1-16,0 0 1 15,0 0 0-15,0 2 0 0,0-2 0 16,0 0 1-16,0 0-1 16,0 0 0-16,-4 0 1 15,4 0-1-15,0 0-3 16,0 1 3-16,0-1 0 15,0 0 6-15,0 0-6 16,0 0 0-16,0 0 8 16,0 0-8-16,0 0 6 15,0 0-5-15,-2 0-2 16,2 0 2-16,0 0 0 0,0 0-1 16,0 0 2-1,0 0-1-15,0 0-1 0,0 2 0 16,0-2 1-16,0 0-7 15,-4 0 6-15,2 1 0 16,2-1 0-16,-5 0 6 16,-1 0-6-16,0 1 1 15,4-1-1-15,-4 0 0 16,0 2 1-16,-1-2-1 16,1 1 1-16,-4 1-1 15,4-1 0-15,-1 0-1 16,1 1 1-16,-4 0 0 15,2-2 1-15,1 1-1 16,-5 0 0-16,2-1 1 16,1 1-1-16,-3-1 0 0,6 2 0 15,-7-2-1-15,3 1 1 16,0 0 0-16,4 1 1 16,-3-2-1-16,-1 1 1 15,4-1-1-15,-3 2 0 16,-1-2 0-16,2 0 0 15,2 1 0-15,-5-1 1 16,1 0-1-16,2 0 0 16,-3 0 0-16,5 0 0 15,-6 0 0-15,4 0 0 16,-3 0-7-16,3 2 7 16,2-2 1-16,0 1 0 15,1-1-1-15,3 0 0 16,-2 0 1-16,0 0-1 15,2 0 0-15,-4 0 1 0,6 0-1 16,-6 0 0-16,-1 0-1 16,1 0 1-16,0 0-1 15,0 0-12-15,0 0 5 16,-1 0-2-16,1 0-2 16,0 0 1-16,2 0 4 15,-2 0-8-15,-3 0 7 16,1 0-4-16,0 0 2 15,-3 0 10-15,-1 0 0 16,4 0-1-16,-9 0 0 16,5 0-5-16,-3 0-2 15,1 0 8-15,-1 0-9 0,3 0 7 16,0 0 1-16,-5 0 1 16,5 0 0-16,-5 0-5 15,5 0 5-15,-3 0 0 16,3 0-1-16,-5 0 1 15,5 0-1-15,0 0 0 16,3 0 1-16,-5 0-1 16,6 0 0-16,-5 0-8 15,3 0 9-15,-3 0 0 16,1 0-11-16,4 0-15 16,-9 0 11-16,5 0-6 15,-1 0 15-15,1 0 5 16,2 0 1-16,1 0 0 0,-1 0 0 15,2 0 0-15,2 0 0 16,-1 0 2-16,-3 0-10 16,0 0 5-16,-3 0 3 15,5 0 0-15,-4 0 0 16,-1 0-1-16,1 0-12 16,-1 0 12-16,3 0 1 15,-2 0 0-15,1 0 0 16,3 0-5-16,-2 0 4 15,4 0 2-15,-3 0 4 16,-1 0-5-16,2 0-6 16,-3 0 6-16,1 0-11 15,2 0 0-15,-3 0-2 0,3 0 12 16,2 0-1 0,-4 0 2-16,3 0 0 0,1 0 0 15,-2 0-3-15,-2 0 2 16,-3 2 1-16,1-2-6 15,-1 0 6-15,-3 0 1 16,3 0 1-16,-1 0-1 16,2 0-1-16,-3 0 0 15,1 0 1-15,1 0 0 16,-3 0-1-16,1 0 0 16,-1 0 0-16,-3 0-4 15,3 0 3-15,1 0 2 16,-1 0-1-16,1 0 2 15,3 0-2-15,-3 0 1 16,3 0-1-16,-1 0 0 0,1-2 0 16,-2 2 0-16,3 0 0 15,-1 0-1-15,-1 0 1 16,1 0-1-16,0 0 1 16,-1 0-2-16,3 0 2 15,-3 0-6-15,1 0-1 16,0 0-5-16,-1 0 11 15,1 0-10-15,-1 0 11 16,1 0 0-16,2 0 0 16,-3 0 2-16,5 0-2 0,-2 0 1 15,-3 0-1 1,3 0 2-16,2 0-2 0,-3 0 1 16,3 0-1-16,-2 0 0 15,1 0 1-15,-1 0-1 16,2 0 1-16,-2 0-1 15,-1 0 0-15,3 0-5 16,-2 0 5-16,1 0 1 16,3 0 0-16,0 0 0 15,0 0-1-15,2 0 0 16,-3 0 0-16,-1 0 0 16,2 0 1-16,0 0-1 15,-5 0 0-15,5 0 0 16,-4 0 0-16,4 0 0 15,-1 0 0-15,-1 0-1 0,2 0 1 16,-4 0-4-16,1 0-2 16,-1 0 6-16,2 0 0 15,-5 0 0-15,3 0 0 16,0 0-1-16,1 0 2 16,-3 0-2-16,2 0 2 15,1 0-2-15,-1 0 2 16,4 0-2-16,-2 0 1 15,-3 0 0-15,1 0 0 16,4 0 0-16,-3 0 0 16,-1 0 1-16,-2 2-2 15,-1-2 1-15,1 0 0 16,-3 1 0-16,1-1 1 16,2 0-1-16,-1 0 0 15,1 0-1-15,-1 1 0 0,1-1 0 16,-3 0 1-16,-1 0 0 15,-1 0 0-15,5 0 2 16,4 0-2-16,-3 0 0 16,5 0-1-16,0 0 1 15,0 0 1-15,4 0-1 16,-2 0 0-16,-3 0 1 16,7 0-1-16,-2 0 0 15,-2 0 0-15,0 0 0 16,2 0-1-16,-2 0 1 15,4 0 0-15,-2 0 0 16,-2 0 0-16,4 0 0 16,-2 0-1-16,-3 0 1 0,-1 0-6 15,4 0 6-15,-4 0-1 16,0 0 1-16,2 0 0 16,2 0-1-16,-3 3 0 15,3-3-5-15,-4 0 6 16,2 0 0-16,2 0 0 15,-4 0-1-15,2 0-1 16,2 0 2-16,-5 0 1 16,-1 0-1-16,2 2-1 15,0-2-5-15,-3 0 6 16,-1 0 0-16,4 0 0 16,-2 0 0-16,1 0 0 0,-3 0 0 15,8 0 0 1,-4 0 0-16,-5 0 0 0,1 0 0 15,-2 0-1-15,-1 0-15 16,-1 0 5-16,1 0 11 16,1 0 0-16,2 0 0 15,1 0-2-15,-1 0-4 16,0 0-1-16,-3 0 6 16,1 0 0-16,0 0-24 15,-1 0 13-15,1 0 12 16,-1 0 1-16,1 0 0 15,2 0-1-15,1 0 0 16,-3 0 1-16,0 0-1 16,-1 0 0-16,3 0 0 15,2 0 0-15,1 0 1 0,-1 0-1 16,2 0 0-16,0 0 0 16,-1 0-1-16,1 0 1 15,4 0-1-15,-4 0 1 16,6 0 0-16,-4 0-1 15,4 0 0-15,-2 0-19 16,-2 0 8-16,2 0 11 16,-3 0 1-16,3 0-6 15,-4 0 4-15,2 0 2 16,-2 0-9-16,-2 0 8 16,-3 1-13-16,-5 0 4 15,1 1-27-15,-1-2 35 16,1 0 2-16,3 0 0 0,-5 0 0 15,1 0 0-15,-3 0 0 16,1 0-7-16,-1 0 7 16,5 0 0-16,-9 0-1 15,4 0 0-15,1 0 1 16,-5 0-1-16,4 0 2 16,1 0-1-16,-1 0 0 15,0 0 0-15,3 0 1 16,-3-2-1-16,7 1 0 15,-5 0 0-15,5 1 0 0,-3-2 0 16,3 2 2 0,2 0-2-16,4-3 1 0,-5 3-1 15,5 0 0-15,-2 0 0 16,-5 0-1-16,7 0 1 16,-4 0-9-16,1 0 9 15,3 0 0-15,0 0-1 16,-4-1 7-16,4 1-6 15,-5 0 0-15,-1 0 0 16,-1 0-1-16,5 0-1 16,-4 0 2-16,-1 0-1 15,1 0 0-15,0 0 1 16,-5 0-1-16,0 0-15 16,3 0 16-16,-3 0 1 15,-1-1 0-15,1-1-1 0,3 2 0 16,-3-1 0-1,-1-1 0-15,3 1 1 0,-3-1-1 16,1 1 0-16,-2 1-1 16,3-2-3-16,-3 2 4 15,5 0 0-15,-3-1 1 16,1 1 1-16,1 0-1 16,5-1-1-16,-2-1 1 15,-1 1-1-15,1 0 2 16,-1 1-2-16,1 0 0 15,-5 0 0-15,3 0-1 16,-3 0 1-16,3 0 0 16,-3 0-1-16,5 0 1 15,-5 0 0-15,3-1 0 16,-3 1 0-16,5 0 1 0,-2-2-1 16,-1 2-1-16,1 0 1 15,1-2 0-15,-3 2 0 16,1 0 1-16,-1 0-1 15,-3 0 0-15,7 0-2 16,-7 0 1-16,3 0 1 16,-3 0 0-16,7 0 0 15,-11 0 0-15,8 0-1 16,-3 0 1-16,1 0 0 16,-1 0 0-16,-1 0-1 15,0 0 2-15,1 0-1 16,1 0 0-16,-1 0 0 15,1 0 0-15,3 0 0 0,-3 0 0 16,3 0 0 0,1 0 1-16,-3 0 0 0,3 0-1 15,1 0 0-15,0 0 0 16,-1 0 0-16,1 0-2 16,-1 0 2-16,1 0 0 15,-1 0 1-15,-1 0-1 16,2-1 0-16,-1 1-5 15,5-1 5-15,-4 1 7 16,1-2-7-16,-1 2 0 16,-1 0 0-16,3-1 0 15,-2 1 0-15,-1-2 0 0,5 2 0 16,-4 0-1-16,1 0 1 16,-1 0 0-16,4 0 0 15,-7 0 0-15,3 0 0 16,-1 0 0-16,1 0 0 15,4 0 0-15,-5 0 0 16,3 0 0-16,-3 0-1 16,3 0 1-16,-2 0 0 15,3 0 0-15,-3 0 0 16,2 0 1-16,-3 0-1 16,1 0 0-16,0 0-1 15,-5 0 1-15,3 0-1 16,1 0 0-16,-3 0 1 15,1 0 0-15,-1 2 0 16,-3-2 0-16,2 0 0 0,3 0 0 16,-5 0 0-16,1 0 0 15,-3 0 0-15,0 0-1 16,3 0 1-16,-1 1 0 16,-4 1 0-16,5-1 0 15,-1 0 0-15,1 1-1 16,-5-2 1-16,4 2 0 15,1-2-1-15,-5 0 1 16,4 0 0-16,1 0 0 16,1 0 1-16,3 0-1 15,-3 0 0-15,3 0 0 16,1 0 0-16,1 0 0 16,-5 1-1-16,5-1 1 0,0 0-1 15,-1 0 1 1,-3 0-3-16,7 0 3 0,-3 1 0 15,2 0 1-15,-3-1-1 16,1 2 0-16,-1-1 0 16,1-1 2-16,-4 1-2 15,3-1 0-15,-5 0 0 16,1 2 0-16,-2-2 0 16,5 0 0-16,-5 0 0 15,3 0 0-15,-1 0 0 16,3 0 0-16,-3 0-10 15,3 0 9-15,-5 0 1 0,3 0 0 16,-1 0 6 0,3 0-5-16,-3 0-1 0,-2 0 1 15,5 0-1-15,-7 0 0 16,9 0-6-16,-3 0 6 16,-1 0 6-16,1 0-5 15,3 0-1-15,0 0 0 16,-3 0 0-16,7 0 0 15,-5 0 0-15,1 0 0 16,2 0 0-16,-3 0-4 16,5 0 4-16,-4 0 1 15,1 0 0-15,1 0-1 16,-2 0 0-16,3 0 1 16,-1 0 0-16,2 0 1 15,-3 0-2-15,3 0 0 0,-2 0 0 16,2 0 1-16,-3 0-2 15,5 0 1-15,-4 0 0 16,1 0 0-16,-1 0 0 16,-2 0 1-16,-1 0-1 15,5 0 0-15,-4 0 0 16,-3 0 0-16,3 0 0 16,-3 0-1-16,-1 0 1 15,1 0 0-15,-3 0-2 16,1 0 2-16,-2 0 0 15,3 0 0-15,-3 0-1 16,5 0 0-16,-7 0 1 16,3 0 0-16,-3 0 1 0,2 0-1 15,1 0 0-15,-3 0 1 16,2 0-1-16,5 0 0 16,-5 0 2-16,1 1-4 15,1-1 4-15,-1 2-4 16,1-2 1-16,3 0 1 15,1 1 1-15,-3-1-1 16,3 0 0-16,-3 0 0 16,3 0-1-16,1 0 1 15,0 0 0-15,-1 0 0 16,5 2 0-16,-7-1 1 16,1 2-1-16,2-2 0 15,-5 2 0-15,3-1 0 0,1-1 2 16,1 0-4-1,-3 1 4-15,3-2-2 0,-3 1 0 16,3-1 0-16,-5 2 0 16,3-2 0-16,-7 0 0 15,7 1-9-15,-3-1 9 16,3 0 0-16,-3 0 0 16,3 0 9-16,-3 0-18 15,-1 0 15-15,1 0-6 16,3 0 3-16,-3 0-2 15,-1 0-1-15,1 0 0 16,5 0-1-16,-1 0-5 0,1 0 6 16,-1 0 1-1,5 0 6-15,-2 0-6 0,-1 0 0 16,3 0-1-16,-4 0 0 16,6 0 0-16,-5 0 0 15,3 0 0-15,-2 0 0 16,3 0 0-16,-1 0 0 15,-2 0 0-15,8 0 0 16,-9 0 0-16,5 0 0 16,-4 0 1-16,4 0-2 15,-1 0 1-15,-1 0 0 16,2 0 0-16,-4 0 1 16,1 0-1-16,-1 0 0 15,-2 0-1-15,1 0 1 16,-3 0 0-16,4 0 1 0,1 0-1 15,-3 0 0-15,-1 0 0 16,1 0 0-16,0 0 0 16,1 0 0-16,-1 0 1 15,-5 0-1-15,5 0 0 16,-3 0 0-16,3 0 0 16,0 0 0-16,-3 0 0 15,1 0 0-15,1 0 0 16,-3 0 0-16,3 0 0 15,1 0 1-15,0 0-1 16,-1 0 1-16,-3 0-2 16,7 0 1-16,-3 0 0 15,2 0 1-15,1 0 0 0,-1 0-1 16,2 0 1-16,2 0 0 16,-5 0-1-16,5 0 2 15,0 0-2-15,-5 0 0 16,9 0 0-16,-8 0 0 15,2 0-1-15,4 0 0 16,-3 0 1-16,1 0 1 16,0 0 0-16,0 0-1 15,4 0-1-15,-4 0 1 16,-3 0 1-16,3 0-1 16,4 0 0-16,-4 0 0 15,0 0-5-15,2 0 5 16,1 0 6-16,-3 0-5 15,2 0-1-15,2 0 0 0,-2 0 0 16,4 0 1-16,-2 0-1 16,2 0 0-16,0 0 0 15,0 0-1-15,0 0 1 16,0 0 0-16,0 0-6 16,0 0 5-16,0 0 1 15,0 0 1-15,0 0 9 16,0 0-10-16,0 0 0 15,0 0-8-15,0 0-1 16,0 0 8-16,0 0-86 16,0 0-213-16,0 0-340 15,0-4-699-15</inkml:trace>
  <inkml:trace contextRef="#ctx0" brushRef="#br0" timeOffset="23192.7">12105 4114 367 0,'0'0'525'16,"0"0"-216"-16,0 0-55 16,0 0-12-16,0 0-38 15,0 0-28-15,0 2-37 16,0-2-48-16,0 0-15 16,0 0-23-16,0 0 4 15,0 0-23-15,0 0-3 16,0-3-18-16,0-1-4 15,0-2 2-15,0 1 13 16,0-1-4-16,0-1 3 16,0 0 5-16,0 0 5 15,0-2 0-15,0-1-5 16,0 0 2-16,0 0-9 0,0 1 0 16,0-1 1-16,0 0-3 15,0 0 1-15,0 1 2 16,0 0-16-16,0 0-4 15,0 2 11-15,0 0-5 16,0 0-8-16,0 1 9 16,0-1-3-16,0-1 2 15,0 0-8-15,0-1 1 16,0 1 7-16,0-1 2 16,0 1-8-16,0-1 7 0,0 0-3 15,0 1-6 1,0 0 8-16,0-1-8 0,0 1 2 15,0 1-1-15,0 0 6 16,0 0-6-16,0 1-1 16,0-2 1-16,0 3 0 15,0-2 1-15,0 0 0 16,0 1 7-16,0 1-9 16,0 0 0-16,0 0 0 15,0-2 0-15,0 1 1 16,0 0 0-16,0-3-1 15,0 0 0-15,0 2 6 16,0-1-6-16,0-1-1 16,0 2 1-16,0 1 0 15,0 1 0-15,0-1 0 0,0 1 5 16,0 0-5 0,0-3-1-16,0 1 1 0,0 0 0 15,0-1 0-15,0-1 1 16,0-1 0-16,0 2-1 15,0-1 1-15,0 2-1 16,0 0 0-16,2 1 1 16,-2-1-1-16,0 1 0 15,4-1 0-15,-4-2 0 16,0 3 0-16,0 0 1 16,2 0 1-16,-2 3-2 15,0 1 1-15,0 1-1 16,0 1 0-16,0 0-1 0,0 0-11 15,0 0-3 1,0 0-16-16,0 0-65 0,-2 1-116 16,-8 6-284-16,8-2-644 0</inkml:trace>
  <inkml:trace contextRef="#ctx0" brushRef="#br0" timeOffset="25490.75">10061 4443 856 0,'0'0'288'15,"0"0"-58"-15,0 0 13 16,0 0-14-16,0 0-15 16,0 0-27-16,0 0-40 15,-21 2-24-15,21-10-23 16,4-2-56-16,9-6-10 16,9-6-19-16,3 0 3 15,8-3 6-15,13-4-9 16,3 0 1-16,24-5-7 15,20-7 0-15,31-2 6 16,6-2-6-16,-2 6 6 16,-14 5-7-16,-17 3 2 0,-2 2-9 15,-4-1 5-15,-21 4 0 16,-10 8-5-16,-14 5 5 16,-9 2 3-16,-4 0 0 15,2 1 0-15,0 0 0 16,-14 3-2-16,-9 4 5 15,-6 0 0-15,3 0 0 16,-3 2 12-16,-4 0-4 16,2-1 1-16,-4 1-15 15,2 1 7-15,-2 0 11 16,0 0 0-16,0 0-8 16,0 0-2-16,0 0-8 15,0 0-6-15,0 0 0 0,0 0-9 16,0 0 8-1,0 0-6-15,-2 0 7 0,-8 4 0 16,-1 0 6-16,3 0-6 16,-4-1 0-16,-5 0-44 15,3 2 1-15,-11-4 0 16,-2 0 8-16,-4 0 16 16,0-1 7-16,-6 0 12 15,2 0 1-15,2 0 5 16,-2 0-5-16,4 0 5 15,2 0 6-15,6-1-4 16,2-1 11-16,5-2-1 16,3 3 5-16,5 0 1 15,4-1 4-15,2 2-12 16,2-1-2-16,0-1-14 0,0 1 0 16,0 0-18-16,18-4 10 15,7 1 8-15,14-1 1 16,15-2 8-16,10-1-8 15,4 2 5-15,5 1 0 16,-5 3-6-16,-2 2 0 16,-6 0 0-16,-10 0 0 15,-9 0 0-15,-16 0-1 16,-6 0-3-16,-13 0 4 16,0 1 0-16,-2 0 1 15,-4 1 0-15,0-2 1 16,0 0 5-16,0 1-6 15,0-1 5-15,0 2-5 0,0-1 8 16,0 2-7 0,0 3-1-16,-10 3 8 0,-5 7 11 15,-12 5-10-15,-4 6 5 16,-6 2 6-16,-6 4 0 16,-5-2 3-16,5-2-3 15,1-3 6-15,5-6-1 16,8-3 3-16,11-6-5 15,9-5-13-15,3-5-11 16,6-1-8-16,0 0 7 16,0 0-14-16,0 0-3 15,0 0-7-15,2-1-53 0,2-6-90 16,5-3-144 0,-3-7-267-16,4 1-118 0,-8 2-278 0</inkml:trace>
  <inkml:trace contextRef="#ctx0" brushRef="#br0" timeOffset="26445.35">11262 3910 182 0,'0'0'267'0,"0"0"1"16,0 0 69-16,0 0-62 15,0 0-46-15,-85-47-38 16,70 40 4-16,7 3 12 0,4 0-42 15,-2 2-15 1,6 2-18-16,0 0-17 0,-2 0-17 16,2 0-26-16,0 10-29 15,0 10 31-15,0 9 2 16,0 3-15-16,0 2-10 16,2-3-33-16,4-6-4 15,-2-7-7-15,2-6-1 16,-4-7 4-16,-2-3-9 15,0-2 0-15,0 0 6 16,0 0 13-16,0-3 8 16,0-12-19-16,0-2-9 15,-8-6 1-15,-2-2 0 16,4-3-1-16,-3 2 1 16,-1 2-1-16,2 6 0 0,4 5 0 15,2 4-1 1,2 8-5-16,0 1 6 0,0 1-8 15,0 18-2-15,2 9 10 16,8 8 0-16,-2 6 9 16,5-5-9-16,-1-1 1 15,-2-10 0-15,1-8-2 16,-5-7 1-16,-4-7 0 16,-2-3 1-16,4-1 0 15,-4 0-1-15,6-5-6 16,-4-11 6-16,11-6-7 15,3-6 5-15,3-5-19 0,4-2-15 16,1-1 0 0,1 4 14-16,-4 7 8 0,2 5 14 15,-7 6-1-15,-8 7 1 16,-1 4-1-16,-7 3 0 16,0 0 1-16,0 12 12 15,-13 7 7-15,-5 4 7 16,-5 1 7-16,-2-2 0 15,4-1-6-15,-1-3-12 16,9-6-6-16,7-5-8 16,6-3-1-16,0-4-9 15,2 0-15-15,25-7 12 16,4-8 11-16,8-6 1 0,3-1 0 16,-7 3 0-1,-6 2 0-15,-11 6 1 0,-11 3 0 16,-7 8 10-16,0 0 22 15,-17 6 11-15,-12 14-14 16,-8 4 0-16,0 3 8 16,2 1-11-16,14-4-18 15,15-6-9-15,6-6-11 16,14-6-8-16,23-6-11 16,11 0 21-16,-1-17-14 15,-3 0-16-15,-15 1 17 16,-11 3 22-16,-16 3 11 15,-2 3 5-15,0 4 13 16,-6 3-29-16,-6 0-2 16,-1 0-135-16,7 0-327 0,4 2-421 15</inkml:trace>
  <inkml:trace contextRef="#ctx0" brushRef="#br0" timeOffset="48796.13">6142 5726 1073 0,'0'0'1215'15,"0"0"-858"-15,0 0-135 16,-14 110-25-16,22-22-9 16,10-3-73-16,1-15-72 15,0-29-22-15,-11-19-19 16,4-5-1-16,-5 0-1 15,3-6 0-15,-4-8 0 16,-2-3 6-16,-4-2-6 16,0-16 6-16,0-9-13 15,-6-8-2-15,-8-7-18 16,1-6-5-16,1-3 8 16,-3-3 4-16,-3 3 20 15,-1 5 0-15,-4 9 10 0,5 8 7 16,-1 8 28-16,9 5 7 15,4 3-8-15,6-4-1 16,10-5-41-16,15-9-2 16,16-8-6-16,5-1 6 15,5-2 7-15,-5 8-6 16,-7 5-1-16,-12 9 0 16,-9 6 2-16,-7 8-2 15,-9 2 0-15,2 4 1 16,-4 0-1-16,0 0-32 15,0 0-116-15,0 16-216 16,0-1-378-16,0 0-556 0</inkml:trace>
  <inkml:trace contextRef="#ctx0" brushRef="#br0" timeOffset="49541.2199">6227 6008 1215 0,'0'0'648'0,"0"0"-287"16,0 0-28-1,0 0-97-15,0 0-79 16,0 0-61-16,0 0-58 0,31-7-15 15,12-14 22-15,11-8 27 16,2 0-2-16,-7 1-15 16,-7 3-22-16,-13 8-6 15,-15 8 6-15,-3 3 5 16,-11 3-5-16,0 3 3 16,0 0-8-16,0 0-14 15,0 0-7-15,0 0-7 16,0 0-16-16,0 4-94 15,0 1-170-15,0-3-401 16,0-2-566-16</inkml:trace>
  <inkml:trace contextRef="#ctx0" brushRef="#br0" timeOffset="50199.63">6694 5682 403 0,'0'0'731'0,"0"0"-412"16,0 0 41-16,0 0-52 16,0 0-73-16,0 0-47 15,0 0-18-15,-17-3-27 16,17 7-37-16,0 10-29 16,0 9-1-16,7 8 29 15,5 6-27-15,-2 1-37 16,5-2-12-16,-3-3-19 15,-1-6-9-15,-3-6 7 16,-2-8-8-16,0-5 1 16,-6-4 0-16,0-2 1 15,0-2 10-15,0 0-3 16,0 0 1-16,0 0-9 0,0-9 23 16,0-7-5-16,0-5-13 15,-8-12-6-15,-9-4 6 16,5-8-12-16,-2 2 6 15,-3 0 0-15,5 4-1 16,1 6 0-16,3 5 1 16,2 5 0-16,2 5 0 15,4 4-1-15,0 0 0 16,0-2-8-16,12-1 3 16,9-3 6-16,6-2 0 15,2-1 6-15,2 2-1 16,-2 2-4-16,-11 9-1 0,-10 2 0 15,-1 4 0-15,-3 4-2 16,-4 0-32-16,0 0-117 16,0 10-204-16,0 2-232 15,0 1-397-15</inkml:trace>
  <inkml:trace contextRef="#ctx0" brushRef="#br0" timeOffset="50532.85">6702 5830 750 0,'0'0'795'15,"0"0"-318"-15,0 0-184 16,0 0-14-16,0 0-69 15,0 0-74-15,0 0-23 16,37-22-11-16,-8 3-6 16,2-2-22-16,0-2-18 15,0 2-17-15,-2 3-15 16,-10 3 0-16,-7 7-23 16,-5 4 9-16,-1 1-10 15,-6 3-6-15,0 0-12 16,0 0-97-16,4 3-184 15,-2 5-235-15,-2 2-336 0</inkml:trace>
  <inkml:trace contextRef="#ctx0" brushRef="#br0" timeOffset="50875.63">6775 6012 1094 0,'0'0'580'16,"0"0"-211"-16,0 0-67 15,0 0-69-15,0 0-75 16,0 0 44-16,0 0 4 16,115-45-42-16,-61 14-60 0,8-3-39 15,-8 1-32-15,-4 5 7 16,-13 6 1-16,-8 6-22 15,-11 6 8-15,-12 5-6 16,-1 3-1-16,-5 2-8 16,0 0-5-16,0 0-6 15,0 0-1-15,0 0 0 16,0 0-14-16,0 0-52 16,-11 5-100-16,-3-3-191 15,-3-2-395-15,9 0-873 0</inkml:trace>
  <inkml:trace contextRef="#ctx0" brushRef="#br0" timeOffset="51530.7">7254 5561 354 0,'0'0'755'0,"0"0"-270"16,17 74-95-16,-9-39-32 15,4-1-89-15,-5-4-86 16,-1-6-59-16,-2-8-27 0,-2-7-27 16,2-4-16-16,-4-5-19 15,0 0 1-15,0-2 15 16,0-14-2-16,0-7-27 16,-4-11-22-16,2-11 0 15,-2-19-1-15,4 1-10 16,0-5 2-16,0-1 9 15,4 15 12-15,4 2-12 16,5 15 1-16,3 14 16 16,1 18-5-16,7 5-11 15,3 24 23-15,6 14-7 16,1 8 10-16,1 6-15 16,-4-4-7-16,-9-6-5 0,-7-10-6 15,-3-9-41-15,-8-9-107 16,-4-11-138-16,0-3-291 15,-10 0-392-15</inkml:trace>
  <inkml:trace contextRef="#ctx0" brushRef="#br0" timeOffset="51718.82">7314 5604 783 0,'0'0'1081'15,"0"0"-687"-15,0 0-105 16,0 0-82-16,0 0-81 16,85-58-62-16,-48 31-43 0,0-1-21 15,1-5-2-15,-10 5-268 16,-3 5-514-16</inkml:trace>
  <inkml:trace contextRef="#ctx0" brushRef="#br0" timeOffset="51942.08">7732 5177 1603 0,'0'0'494'0,"0"0"15"15,27 94-241-15,-5-47-77 16,-3-2-95-16,0-4-60 0,-7-9-19 15,0-9-17-15,-5-7-2 16,-3-9-101-16,2-7-250 16,-6-7-337-16,0-7-426 0</inkml:trace>
  <inkml:trace contextRef="#ctx0" brushRef="#br0" timeOffset="52160.47">7515 5312 1328 0,'0'0'868'15,"0"0"-533"-15,0 0-93 0,0 0-59 16,0 0-51 0,103-78-63-16,-60 45-35 0,3-1-20 15,-7 5-13-15,-8 5-1 16,-2 6-177-16,2-3-313 15,-6 3-237-15,-6 2-465 0</inkml:trace>
  <inkml:trace contextRef="#ctx0" brushRef="#br0" timeOffset="52453.83">7938 4975 1020 0,'0'0'686'15,"0"0"-433"-15,0 0 97 0,33 93-17 16,-16-42-118-1,2 3-81-15,-1-4-58 0,1-9-44 16,-1-12-16-16,-3-17-10 16,4-12-5-16,-1-5-1 15,1-25 0-15,-1-11-109 16,5-9-95-16,-8-2 2 16,-3 1-20-16,0 8 116 15,-8 9 86-15,3 12 20 16,-5 15 73-16,2 7 38 15,2 23 6-15,0 17 47 16,3 9-25-16,1 5-72 16,0-5-37-16,5-8-30 15,-3-14-245-15,5-17-566 0</inkml:trace>
  <inkml:trace contextRef="#ctx0" brushRef="#br0" timeOffset="53084.71">8420 5002 1453 0,'0'0'767'0,"0"0"-222"15,46 99-289-15,-28-62-120 16,1-6-87-16,-7-9-20 15,-4-6-19-15,-1-11-8 0,-7-5-2 16,4-1 0-16,-4-16-19 16,0-9-49-16,-4-8-8 15,-3-7 1-15,-1-6 20 16,2-5 23-16,0 1 22 16,0 1 9-16,1 5 1 15,5 9 0-15,0 8 1 16,0 7 0-16,5 4-1 15,7 4-1-15,7 3 0 16,-1 1-8-16,5 3 8 16,-2 2-5-16,-5 2 5 15,-1 2-23-15,-1 0 15 0,-8 5 9 16,0 6 9 0,-6 2-8-16,0 1 18 0,0 0-4 15,-4 3-6-15,-8 1 3 16,-7 0-11-16,1 5 6 15,-1 0 5-15,-4 3 38 16,1 1 11-16,7-1 21 16,3-1-7-16,6-4-9 15,6-1 3-15,0-4-26 16,12-2 10-16,17-3-7 16,10-1 10-16,9-2-4 15,-1-1-14-15,-7-1-22 16,-5 0 5-16,-11-2-21 0,-7 0-1 15,-11-2 1 1,0 0 6-16,-6-2-6 0,0 0 0 16,0 0-38-16,0-7-124 15,0-6-332-15,-6-2-425 0</inkml:trace>
  <inkml:trace contextRef="#ctx0" brushRef="#br0" timeOffset="53527.94">8873 4746 1595 0,'0'0'702'0,"0"0"-314"16,0 0 85-16,27 106-264 0,-11-60-86 15,1 1-45-15,-3-9-55 16,-1-9-5-16,-3-11-18 15,-2-11 0-15,-2-7-19 16,-1-4-47-16,-5-17-111 16,0-9-164-16,0-4-140 15,-5-3 109-15,-9 1 3 16,-5 0 178-16,1 3 167 16,1 2 24-16,1 4 148 15,7 5 94-15,-1 5 52 16,10 2-1-16,0 1-15 15,0-3-59-15,10-1-32 16,9-5-29-16,0-3-42 16,5 1-46-16,5 0-20 0,0 1-31 15,-2 4-11-15,-4 3-8 16,-2 5-5-16,-7 6 4 16,-6 1 0-16,-4 5-48 15,-4 0-70-15,0 2-168 16,0 18-62-16,-6-2-253 15,-4-1-394-15</inkml:trace>
  <inkml:trace contextRef="#ctx0" brushRef="#br0" timeOffset="53769.71">8898 4900 793 0,'0'0'660'15,"0"0"-102"-15,0 0 19 16,91-45-237-16,-42 12-45 16,3-3-81-16,-3 1-85 15,-5 5-46-15,-9 5-29 16,-14 12-33-16,-9 3-21 16,-8 9 0-16,-2 1-78 15,2 0-167-15,-4 6-276 16,0 6-149-16,0 0-583 0</inkml:trace>
  <inkml:trace contextRef="#ctx0" brushRef="#br0" timeOffset="54016.38">9079 4972 1234 0,'0'0'754'0,"0"0"-290"16,0 0-156-16,0 0-25 16,0 0-75-16,0 0-72 15,0 0-21-15,79 21-37 16,-44-38-30-16,4-5-34 16,1-5-8-16,-3-3-6 15,0-1-36-15,11-12-194 0,-11 10-453 16,-2 2-477-16</inkml:trace>
  <inkml:trace contextRef="#ctx0" brushRef="#br0" timeOffset="54526.04">9530 4383 383 0,'0'0'738'16,"0"0"-377"-16,0 0-9 15,0 0-33-15,0 0-86 16,0 0-19-16,0 0-42 16,0-37-32-16,0 37-28 15,0 0-21-15,-6 0-17 16,-2 0-25-16,-5 9-14 16,-5 7 8-16,-1 4 20 15,-2 2-6-15,9 3-12 16,6-2-18-16,6-3-14 0,10 0-8 15,19-2-4-15,10-3-1 16,15-1 7-16,0 2-6 16,-5 0 22-16,-11 0-8 15,-14 7-1-15,-13 3 19 16,-11 6 27-16,-19 5-2 16,-12 0-7-16,-6-4-33 15,2-6-18-15,6-10-13 16,10-14-134-16,13-3-555 15,6 0-498-15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14:13.041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6757 6704 492 0,'0'0'817'0,"0"0"-339"15,0 0-212-15,0 0-21 16,0 0-46-16,0 0-80 0,0 0-45 16,-12-21-23-1,10 11 2-15,-2 0-8 0,-2-1 7 16,-1-1-8-16,1 3-2 15,-4-1 0-15,-3 0-11 16,5 5 2-16,-2-1-5 16,-3 6 8-16,5 0-3 15,-8 2-7-15,-1 13-11 16,-1 7-2-16,5 7-1 16,-1 10 0-16,3 3 2 15,9 5-4-15,-2-1-1 16,4-2-9-16,0-5-7 0,13-6-1 15,-1-9 1 1,0-9 5-16,5-8-28 0,-3-7 21 16,7-5-3-16,0-19 11 15,-3-10-66-15,1-8-1 16,-3-5-9-16,-7 2 23 16,-5 4 15-16,-4 10 24 15,0 11 14-15,0 13 1 16,0 7-1-16,0 17-24 15,4 15 25-15,4 8 0 16,5 1 0-16,3-6-10 16,-1-9-17-16,7-21-213 15,-3-5-247-15,-2-4-228 0</inkml:trace>
  <inkml:trace contextRef="#ctx0" brushRef="#br0" timeOffset="1">6861 6429 383 0,'0'0'834'0,"0"0"-480"16,0 0-65-16,0 0-154 15,0 0 14-15,16 110 64 16,-1-49-21-16,3 7-67 16,3 2-51-16,-9-17-35 15,1-2-24-15,-5-13-3 16,-2-14-12-16,1-11 0 15,-3-12-24-15,2-9-185 16,-4-13-169-16,2-5-317 0</inkml:trace>
  <inkml:trace contextRef="#ctx0" brushRef="#br0" timeOffset="2">7107 6502 1011 0,'0'0'275'16,"0"0"-37"-16,0 0-18 15,0 0-44-15,0 0-37 16,0 0-15-16,0 0-2 16,12-30-6-16,-12 30-9 15,0 0-8-15,0 3 3 0,-10 5 4 16,-1 1-42-16,-3 5-33 15,-3 3 11-15,3 0 12 16,-9 2 3-16,9-3 24 16,-1 0-24-16,3-1-12 15,4-4-11-15,1-3-7 16,3-1-15-16,4-3 3 16,0 1-15-16,0 3-8 15,7-1 8-15,3 1-9 16,4 2 9-16,7 0 7 15,-2-1 5-15,1-2-3 16,3 3-8-16,0-3 1 16,-9-2-1-16,3 1 0 15,-11-3-1-15,2 0 0 16,-4-1-1-16,-4-2-10 0,0 0-36 16,2 0-184-16,5 0-327 15,-3-7-423-15</inkml:trace>
  <inkml:trace contextRef="#ctx0" brushRef="#br0" timeOffset="3">7359 6468 970 0,'0'0'328'0,"0"0"-33"16,0 0-73-16,0 0-57 15,0 0-53-15,0 0-21 16,0 0 15-16,-25-30-26 15,23 26 3-15,-2 3 5 16,-2 0-12-16,4-1-3 16,-2 2 3-16,-3 0-21 15,5 0-2-15,-2 0-12 0,-2 0-9 16,4 0-11-16,-2 0 3 16,-2 4-11-16,1 2 2 15,3 1-6-15,-4 3 0 16,2 0 3-16,2 4-2 15,-2 1 4-15,4 5-5 16,-2 3 6-16,2 3 3 16,0 0 1-16,0 4-4 15,0-2-3-15,0 1-3 16,2-3-8-16,8-3-1 16,-4-5 0-16,1-4-2 15,3-6-8-15,-4-3 4 16,0-4-2-16,0-1 8 15,3-1 0-15,1-14 9 16,2-3-9-16,-3-8 7 0,1-4-7 16,-2-6-9-16,-1 0-38 15,-3 0-14-15,-4 2 19 16,0 5 9-16,0 6 13 16,0 7 19-16,0 9 2 15,0 7-2-15,0 0 0 16,0 12-14-16,4 16 15 15,4 7 6-15,4 3-5 16,5 1 8-16,-5-4 0 16,3-8-8-16,-3-9-1 15,-1-8-1-15,-1-10-63 16,-2 0-402-16,-4-8-400 0</inkml:trace>
  <inkml:trace contextRef="#ctx0" brushRef="#br0" timeOffset="4">7642 6578 1707 0,'0'0'676'16,"0"0"-403"-16,0 0-70 15,0 0-104-15,0 0-71 16,0 0-28-16,0 0-245 16,13-19-829-16</inkml:trace>
  <inkml:trace contextRef="#ctx0" brushRef="#br0" timeOffset="5">7564 6350 971 0,'0'0'943'0,"0"0"-462"16,0 0-197-16,0 0-59 15,0 0-90-15,0 0-90 16,0 0-45-16,0 0-12 16,12-3-269-16,0-6-697 0</inkml:trace>
  <inkml:trace contextRef="#ctx0" brushRef="#br0" timeOffset="6">8066 6191 1094 0,'0'0'550'0,"0"0"-255"16,0 0-44-16,0 0-36 0,0 0-53 15,0 0-41-15,0 0-48 16,-12-28-29-16,5 11-17 15,1 2-12-15,0-2-4 16,-4 0-2-16,-7 2 1 16,9 3-2-16,-5 2 6 15,1 5 9-15,0 5 8 16,-5 0 8-16,0 15-12 16,5 11-4-16,-2 11-10 15,3 8 0-15,5 5 13 16,6 3-2-16,0-4-12 15,4-6-12-15,9-9-1 16,1-9-6-16,7-14-14 0,-1-11 12 16,3-5-2-1,2-23-1-15,0-10-38 0,-2-7-13 16,-9 0 7-16,-4 3 6 16,-3 7-7-16,-5 11 24 15,-2 11 18-15,0 13 0 16,0 13-38-16,4 19 18 15,2 5 23-15,0 4 11 16,7-8-106-16,5-16-207 16,-1-10-394-16,1-7-460 0</inkml:trace>
  <inkml:trace contextRef="#ctx0" brushRef="#br0" timeOffset="7">8219 5798 1536 0,'0'0'370'16,"4"77"12"-16,15 5-60 15,1 24-119-15,-1-7-111 16,-7-23-59-16,-1-35-31 16,-5-24-2-16,-2-4-61 15,4-13-175-15,-4 0-341 16,-4-5-190-16</inkml:trace>
  <inkml:trace contextRef="#ctx0" brushRef="#br0" timeOffset="8">8103 6121 829 0,'0'0'894'0,"0"0"-607"16,0 0 0-16,0 0-26 15,0 0-87-15,91-22-98 16,-54-5-47-16,0-6-29 16,3-3-103-16,-9-4-135 15,-4 0-230-15,-11-1-117 16,-3 2 28-16,-1 1 337 16,-8 4 220-16,-4 6 184 15,0 7 121-15,0 12 15 0,0 9 31 16,2 7-98-1,4 25-98-15,7 24 41 0,3 27-25 16,3 20-43-16,0-7-49 16,-3-25-42-16,-8-30-25 15,-1-26-12-15,-1-2-48 16,0-8-150-16,-2-5-136 16,-4-15-282-16,0-9-389 0</inkml:trace>
  <inkml:trace contextRef="#ctx0" brushRef="#br0" timeOffset="9">8314 6076 674 0,'0'0'1010'16,"0"0"-673"-16,0 0-81 16,0 0-82-16,0 0 9 15,0 0-34-15,0 0-86 16,112-69-39-16,-83 38-24 15,2 1-7-15,-7 6-74 16,-5 6-35-16,-3 5 25 16,-1 10 45-16,-3 3 26 15,5 4 20-15,-1 18 2 16,5 6 40-16,-2 4 30 16,-1 2 3-16,-3-3-9 15,-7-4-2-15,-2-8-15 16,0-9 0-16,-6-8-23 0,0-2 28 15,0-8 35-15,-6-16-60 16,0-7-14-16,4-7-15 16,2-4 1-16,0 3 0 15,6 2 6-15,7 8-7 16,-1 6 0-16,-4 8-69 16,15 2-164-16,-9 6-375 15,3 0-647-15</inkml:trace>
  <inkml:trace contextRef="#ctx0" brushRef="#br0" timeOffset="10">8905 5786 1215 0,'0'0'673'0,"0"0"-100"16,10 88-266-16,-3-45-130 15,1-4-115-15,-4-5-46 16,4-10-16-16,-4-21-133 16,7-3-431-16,-9-9-406 0</inkml:trace>
  <inkml:trace contextRef="#ctx0" brushRef="#br0" timeOffset="11">9060 5438 1111 0,'15'77'583'0,"3"11"-36"16,1 1-182-16,-7-21-91 0,-1-30-132 16,-5-11-64-16,-2-3-21 15,-2-5-26-15,4-5-16 16,-2-11-13-16,-4-3 5 15,0-19-7-15,0-15-76 16,0-7-72-16,9-8-23 16,3-4-43-16,7 4 9 15,10 8 51-15,-1 12 100 16,-1 14 49-16,-2 15 5 16,-4 2 87-16,-9 20 92 15,-10 9 35-15,-2 6-21 16,-2 1-33-16,-20-3-21 15,-3-3-52-15,0-10-51 0,0-7-32 16,4-7-4-16,9-7-169 16,4-4-206-16,8-10-417 15,0-3-820-15</inkml:trace>
  <inkml:trace contextRef="#ctx0" brushRef="#br0" timeOffset="12">9451 5376 1250 0,'0'0'638'0,"0"0"-138"15,25 119-194-15,-13-66-89 0,-2-4-109 16,7-14-70-16,-9-10-27 15,5-16-11-15,-3-9-9 16,2-16-91-16,-3-18-130 16,1-10-136-16,-8-8 20 15,4-2 75-15,-6 5 122 16,0 8 149-16,0 12 31 16,0 16 166-16,4 13 59 15,3 9-118-15,3 26 89 16,2 10-25-16,1 3-39 0,-1-2-75 15,1-8-63 1,-1-14-25-16,0-24-179 0,-1-7-169 16,-3-17-420-16</inkml:trace>
  <inkml:trace contextRef="#ctx0" brushRef="#br0" timeOffset="13">9790 5125 1386 0,'0'0'710'16,"10"125"-147"-16,-2-22-245 16,3-1-110-16,-5-25-109 15,0-31-78-15,-4-27-21 16,4-10-159-16,1-9-183 16,-3-6-463-16,-2-15-448 0</inkml:trace>
  <inkml:trace contextRef="#ctx0" brushRef="#br0" timeOffset="14">9709 5420 1594 0,'0'0'577'0,"0"0"-223"15,0 0-116-15,110-81-151 16,-73 45-87-16,6-8-42 15,-12 9-345-15,-8 9-581 0</inkml:trace>
  <inkml:trace contextRef="#ctx0" brushRef="#br0" timeOffset="15">10046 5304 975 0,'0'0'548'0,"0"0"-258"16,0 0 17-16,0 0-56 16,0 0-37-16,0 0-58 0,0 0-51 15,54-34-55 1,-38 13-27-16,-3-3-23 0,-1 1 6 15,-6-4-4-15,-3 5-2 16,-3 4-12-16,0 5-7 16,-7 11 13-16,-11 2-10 15,-3 16-1-15,2 15 17 16,1 12 5-16,8 3 21 16,5 1 14-16,5-7 0 15,5-8-7-15,17-17-15 16,5-13-12-16,10-7-6 15,5-23-68-15,11-28-170 16,-11 6-427-16,-9 5-637 0</inkml:trace>
  <inkml:trace contextRef="#ctx0" brushRef="#br0" timeOffset="16">10377 5023 755 0,'0'0'396'15,"0"0"-112"-15,0 0-34 16,0 0-31-16,0 0-21 16,0 0-19-16,0 0-28 15,0-50-25-15,0 45-46 16,0 0-44-16,0 1-14 16,0-1-11-16,0 1-5 15,0 1 3-15,0-1 22 0,0 1 26 16,0 0-3-1,0 2 19-15,0-1-10 0,-4 2 4 16,4 0-7-16,-2 0 3 16,2 0-11-16,0 0-7 15,-6 0-4-15,-1 2-16 16,-3 6-15-16,-2 7-9 16,-1 3 8-16,1 4-7 15,1 2 10-15,9 1 4 16,2-3-16-16,7-1 0 15,13-4-9-15,15 0 9 16,1-3 1-16,1-1 0 16,-6 1 4-16,-15 1-4 15,-9 2 5-15,-7 3 19 16,-11 1 22-16,-14 0 5 0,5-4-52 16,-3-3-19-16,4-6-260 15,9-5-640-15,8-3-1131 0</inkml:trace>
  <inkml:trace contextRef="#ctx0" brushRef="#br0" timeOffset="17">10646 5231 573 0,'0'0'1103'0,"0"0"-497"15,18 86-253-15,-14-53-129 16,-4-1-163-16,0-7-61 15,-4-12-626-15</inkml:trace>
  <inkml:trace contextRef="#ctx0" brushRef="#br0" timeOffset="18">7593 7064 1617 0,'0'0'494'15,"0"0"-237"-15,0 0-16 16,0 0-64-16,0 0-78 0,-27-62-20 15,18 55-27-15,-3 3 14 16,2 4-24-16,-5 0-18 16,-1 20-11-16,-3 14 1 15,7 25 17-15,5 27 29 16,7 20 3-16,11 4-8 16,7-22-26-16,-3-24-16 15,-3-25-13-15,1-8 0 16,-3 2-1-16,2-4-19 15,-3-4-98-15,-1-9-148 16,-8-16-252-16,0-1-194 16,-15-14-617-16</inkml:trace>
  <inkml:trace contextRef="#ctx0" brushRef="#br0" timeOffset="19">7326 7536 973 0,'0'0'731'0,"0"0"-478"16,0 0-102-16,0 0 6 15,0 0-46-15,0 0-65 16,109-66-20-16,-75 37-18 16,-1 5-7-16,-13 4-1 15,3 6 0-15,-11 6 0 16,1 8-12-16,-3 0 11 15,5 16 1-15,1 14 0 0,5 9 10 16,-3 7-1-16,3 0-3 16,-6-5 1-16,-3-12-7 15,-6-10 0-15,0-16-8 16,-6-22-134-16,0-13-222 16,-8-8-462-16</inkml:trace>
  <inkml:trace contextRef="#ctx0" brushRef="#br0" timeOffset="20">7564 7179 1554 0,'0'0'371'0,"0"0"-212"0,0 0-159 16,0 0-64-16,0 0-651 0</inkml:trace>
  <inkml:trace contextRef="#ctx0" brushRef="#br0" timeOffset="21">7762 7409 803 0,'0'0'619'15,"0"0"-280"-15,0 0-36 16,0 0-92-16,0 0-91 15,0 0-51-15,0 0-34 0,74-38-15 16,-61 13-12 0,-3-5-7-16,-2-1-1 0,-3-1-5 15,-5 3-23-15,0 3-3 16,-5 9 17-16,-3 13 14 16,-12 4 9-16,1 25-8 15,4 18 26-15,-1 8 25 16,10 6 19-16,6-3-13 15,0-12-24-15,12-14-20 16,7-15-14-16,3-13-9 16,7-13-89-16,-4-21-79 15,2-32-186-15,-6 7-312 16,-3 2-422-16</inkml:trace>
  <inkml:trace contextRef="#ctx0" brushRef="#br0" timeOffset="22">7977 6906 1497 0,'0'0'605'16,"0"0"-451"-16,0 0 131 16,25 119-51-16,-7-56-76 15,3 5-58-15,-2-4-57 16,-5-20-35-16,5-6-8 16,4-28-168-16,-11-10-313 15,4-6-332-15</inkml:trace>
  <inkml:trace contextRef="#ctx0" brushRef="#br0" timeOffset="23">8171 6725 975 0,'0'0'695'15,"0"0"-354"-15,35 74 153 16,-6-13-212-16,-2 3-64 15,-2 5-77-15,2-4-57 16,-8-19-54-16,-1-1-14 16,-3-17-16-16,-3-13 0 15,-2-11-6-15,-3-4-76 0,-3-4-104 16,-4-14-102 0,0-3-7-16,-15-1 95 0,-3 7 105 15,-1 6 70-15,-6 9 25 16,2 9 13-16,5 18 91 15,-1 11 51-15,7 3 7 16,10-4-9-16,2-5-43 16,2-15-53-16,14-13-25 15,9-4-16-15,0-23-16 16,10-25-137-16,-14 5-333 16,2 4-387-16</inkml:trace>
  <inkml:trace contextRef="#ctx0" brushRef="#br0" timeOffset="24">8488 6843 697 0,'0'0'355'0,"0"0"-74"16,0 0-5-16,0 0-41 15,0 0-30-15,0 0-27 16,0 0-52-16,4-26-41 16,-4 26-36-16,0 0-17 15,0 0-9-15,0 0 2 16,0 0 28-16,0 0 32 16,0 0-4-16,-11 5-3 15,-1 7-2-15,6 3 2 16,-7 4-13-16,7-2-2 0,4 0-13 15,2-4-31-15,0-1-8 16,13-4-11-16,11-4 1 16,7 1-2-16,4 0 2 15,3 3-1-15,-9 3 1 16,-9 5 9-16,-3 4 16 16,-15 3 51-16,-2 0 4 15,0-2-30-15,-6-7-30 16,-7-9-21-16,5-5-107 15,-4-15-479-15,7-4-818 0</inkml:trace>
  <inkml:trace contextRef="#ctx0" brushRef="#br0" timeOffset="25">8806 7065 1652 0,'0'0'867'0,"14"76"-348"16,-7-32-282-16,-1 0-137 15,0-12-100-15,-2-26-14 16,-2-6-446-16,2-11-661 0</inkml:trace>
  <inkml:trace contextRef="#ctx0" brushRef="#br0" timeOffset="26">8837 6543 398 0,'0'0'405'0,"0"0"-108"16,0 0-76-16,0 0-39 15,0 0-43-15,0 0-19 0,0 0 52 16,25 74 9-16,0-31 5 16,10 5-28-16,-4 3-30 15,4-4-38-15,-8-7-43 16,-2-6-33-16,-3-10-7 16,-9-10-6-16,-3-7-1 15,-8-7-4-15,4 0 4 16,-2-14 36-16,-4-9-15 15,0-12-20-15,0-5 13 16,0-7-1-16,-10-1-13 16,4 1-6-16,0 5-11 15,6-2-148-15,0 12-312 16,4 7-381-16</inkml:trace>
  <inkml:trace contextRef="#ctx0" brushRef="#br0" timeOffset="27">9281 6516 643 0,'0'0'388'0,"0"0"-95"15,0 0-45-15,0 0-56 16,0 0-62-16,0 0-39 15,0 0-41-15,0-38-31 0,0 32-12 16,0 2-5-16,0 3 4 16,-6 1 11-16,0 0 7 15,-2 8 4-15,-5 12-16 16,1 8 29-16,2 10 31 16,-1 5 7-16,5 3-26 15,6-1-8-15,0-5-22 16,0-8-17-16,4-6-6 15,-2-10-1-15,9-7-8 16,-7-5-4-16,2-3 1 16,-4-1 3-16,2 0 8 15,2-8 1-15,0-7-9 16,1-5-28-16,-5-6-38 0,2-1-30 16,-2-6-23-1,2-1-11-15,-2 1-5 0,-2 3 0 16,0 7 29-16,0 9 67 15,0 11 48-15,4 3 0 16,3 10 1-16,-5 11 66 16,4 3 13-16,0-1-13 15,4-5-33-15,-3-8-34 16,9-10-93-16,-8-3-170 16,5-11-557-16</inkml:trace>
  <inkml:trace contextRef="#ctx0" brushRef="#br0" timeOffset="28">9379 6478 725 0,'0'0'612'0,"0"0"-415"16,0 0-81-16,0 0 74 16,22 78-14-16,-13-46-34 15,5-2-28-15,-6-2-29 16,-2-8-38-16,1-8-22 15,-1-6-13-15,-6-6-12 16,0 0 0-16,0-10 11 16,0-8-11-16,0-7-72 15,0-6-10-15,0-1 16 16,0-3-30-16,0 2 21 16,0 3 45-16,6 4 30 0,4 6-9 15,-3 6-27-15,7 4-175 16,-4 5-134-16,3-1-685 0</inkml:trace>
  <inkml:trace contextRef="#ctx0" brushRef="#br0" timeOffset="29">9567 6346 730 0,'0'0'687'0,"0"0"-441"16,0 0 75-16,29 84-83 15,-17-48-109-15,-2-3-76 16,-1-3-53-16,-3-18-25 0,0-6-270 16,-6-6-648-16</inkml:trace>
  <inkml:trace contextRef="#ctx0" brushRef="#br0" timeOffset="30">9548 6227 995 0,'0'0'0'0,"0"0"-618"0</inkml:trace>
  <inkml:trace contextRef="#ctx0" brushRef="#br0" timeOffset="31">9831 6230 644 0,'0'0'264'16,"0"0"-41"-16,0 0-23 16,0 0-45-16,0 0-7 15,0 0-21-15,0 0 1 16,-25-33 19-16,19 36-60 15,-4 15-52-15,0 12 5 16,1 7 45-16,3 5 29 16,0 3 0-16,6-2-22 15,0-9-35-15,0-10-39 0,0-11-18 16,8-11-11 0,-2-2 11-16,9-18 0 0,-3-12-60 15,-4-7-102-15,-1 0-4 16,-1 1 26-16,-6 8 1 15,0 10 46-15,0 12 56 16,4 6 20-16,-2 18 17 16,4 16 89-16,0 4 24 15,5-2-42-15,-3-4-54 16,5-14-17-16,-3-18-212 16,2-11-263-16,-1-12-607 0</inkml:trace>
  <inkml:trace contextRef="#ctx0" brushRef="#br0" timeOffset="32">9912 5977 1167 0,'0'0'572'0,"0"0"-305"16,0 0-101-16,0 0 69 16,29 75-3-16,-11-25-43 15,-5 6-42-15,-1-1-43 16,-1-7-42-16,-9-13-32 15,2-14-13-15,-2-14-17 16,2-7 0-16,-4-11 0 16,6-20-63-16,0-9-93 15,3-5-45-15,7-2 16 16,1 8 36-16,3 11 82 0,3 15 48 16,-2 13 13-16,-3 0 6 15,-1 26 28-15,-7 7 79 16,-8 6 42-16,-2 0 33 15,-12-2-3-15,-7-6-22 16,-3-10-80-16,3-10-49 16,7-8-10-16,3-3-18 15,5-11-51-15,4-23-202 16,0 2-234-16,6-1-339 0</inkml:trace>
  <inkml:trace contextRef="#ctx0" brushRef="#br0" timeOffset="33">10197 5729 965 0,'0'0'644'16,"6"71"-149"-16,13 7-32 16,-3 25-193-16,1-5-84 15,-9-25-77-15,-2-30-64 16,1-29-45-16,-1-5-3 15,6-9-190-15,-1-9-477 16,-3-14-689-16</inkml:trace>
  <inkml:trace contextRef="#ctx0" brushRef="#br0" timeOffset="34">10379 6050 3 0,'0'0'1240'16,"0"0"-720"-16,0 0-145 15,0 0-60-15,0 0-67 16,0 0-62-16,0 0-77 16,64-40-51-16,-52 18-33 15,-3-5-14-15,-5 1-11 16,-4 1-24-16,0 3-34 0,0 5-25 15,-10 12 22-15,-3 5 22 16,-10 9 29-16,5 23 8 16,-1 8 2-16,7 9 36 15,6-2 10-15,6-4 7 16,4-11-14-16,14-14-21 16,7-13-10-16,4-5-8 15,2-21-142-15,6-26-158 16,-6 7-366-16,-8 1-356 0</inkml:trace>
  <inkml:trace contextRef="#ctx0" brushRef="#br0" timeOffset="35">10625 5788 744 0,'0'0'326'0,"0"0"-65"15,0 0-14-15,0 0-8 16,0 0-18-16,0 0-31 16,0 0-33-16,12-35-22 15,-12 35-38-15,0-1-30 16,0 1-24-16,0 0-22 16,-10 0-11-16,-2 0 5 15,-1 5 21-15,-3 6 39 16,1 2 11-16,3 0-23 15,2 1-18-15,7-1-27 16,3-2-17-16,0 0-1 0,13-2 9 16,5 2-8-1,3 0 7-15,0 5-1 0,-3 1 5 16,-3 1 5-16,-9 2-1 16,-2-4 20-16,-4-3-3 15,0-3-33-15,0-6-1 16,0-4-128-16,-6 0-249 15,2-7-556-15</inkml:trace>
  <inkml:trace contextRef="#ctx0" brushRef="#br0" timeOffset="36">10840 6028 1807 0,'0'0'776'0,"0"0"-400"16,6 89-161-16,-6-54-123 15,0-4-92-15,-6-11-93 16,-2-8-499-16,4-12-1054 0</inkml:trace>
  <inkml:trace contextRef="#ctx0" brushRef="#br0" timeOffset="37">8268 7969 717 0,'0'0'553'0,"0"0"-285"16,0 0 8-16,0 0-33 16,0 0-88-16,0 0-18 15,0 0-20-15,-68-42 25 16,52 48-34-16,3 18-33 15,-1 11-5-15,1 11-1 16,7 8 10-16,2 4-12 16,4-2-34-16,4-9-18 15,9-10-15-15,7-13-12 16,5-17-122-16,4-7-59 16,0-22-37-16,4-17-35 15,0-7-34-15,-6-4 46 16,-4 0 75-16,-5 5 101 0,-5 2 63 15,-7 9 14 1,-2 9 48-16,-4 8 60 0,0 12 45 16,0 5 9-16,0 14-56 15,2 19 14-15,2 8-3 16,3 3-33-16,-1-1-20 16,6-12-36-16,1-8-28 15,-1-17 0-15,-4-6 6 16,-4-11 24-16,-4-13 68 15,0-6 26-15,-12 3 0 16,-13 4-47-16,2 9-45 16,5 6-32-16,7 0-206 15,9 2-404-15,2-1-830 0</inkml:trace>
  <inkml:trace contextRef="#ctx0" brushRef="#br0" timeOffset="38">8442 7574 1113 0,'0'0'551'0,"0"0"-222"15,0 0-46-15,0 0-114 16,0 0 33-16,50 129-19 16,-19-25-72-16,4-4-51 15,-14-22-24-15,-5-34-36 16,-6-24-1-16,3-6-14 15,-1-8-130-15,7-12-203 0,-5-17-432 16,-3-6-827-16</inkml:trace>
  <inkml:trace contextRef="#ctx0" brushRef="#br0" timeOffset="39">8698 7754 1369 0,'0'0'493'16,"19"90"-173"-16,-2-33-38 16,1-6-97-16,1-11-108 15,-3-17-57-15,-1-14-19 16,1-9 4-16,-1-25-5 16,1-15-51-16,-7-9-119 15,-1-4 34-15,-2-1 59 0,-6 9 48 16,0 9 29-16,0 17 8 15,2 15 61-15,-2 6-5 16,6 27-27-16,1 11 17 16,-1 7-17-16,4 0-37 15,9-5-33-15,-7-12-315 16,0-14-684-16</inkml:trace>
  <inkml:trace contextRef="#ctx0" brushRef="#br0" timeOffset="40">9037 7730 578 0,'0'0'573'15,"0"0"-214"-15,0 0-10 16,19 94-97-16,-13-71-94 16,0-5-56-16,-1-6-41 15,-3-7-29-15,-2-5-14 16,0-1 3-16,0-17 8 16,0-9-29-16,0-10-48 0,0-5-1 15,0-5 5-15,0-1 24 16,0 3 8-16,0 7 12 15,0 11 24-15,6 14 50 16,0 13-9-16,4 10-23 16,3 21 71-16,-1 9-1 15,1 2-19-15,-1-1-29 16,-6-9-36-16,0-9-17 16,-1-11-10-16,-3-12-1 15,-2-2-11-15,0-19-23 16,0-7-69-16,4-8-26 15,2-2 53-15,-4 2 56 16,10 7 19-16,-1 8 1 0,1 13 58 16,1 8-12-1,3 11 8-15,-1 16 18 0,1 6-22 16,-1 1-39-16,-5-2-11 16,-4-12-337-16,0-13-754 0</inkml:trace>
  <inkml:trace contextRef="#ctx0" brushRef="#br0" timeOffset="41">9391 7508 880 0,'0'0'647'0,"0"0"-136"15,10 77-179-15,3-42-60 16,-3-3-101-16,-2-6-83 16,-2-11-53-16,1-9-23 15,-7-6-11-15,4-13-1 16,-4-17-40-16,2-7-111 16,-2-6-2-16,4-2 40 15,-2 0 61-15,2 10 38 16,4 6 14-16,5 14 88 15,-1 14 31-15,9 1-21 16,-2 23 10-16,1 8-32 16,3 6-34-16,-4-2-27 0,-3-4-15 15,-8-12-164-15,3-10-346 16,-9-9-462-16</inkml:trace>
  <inkml:trace contextRef="#ctx0" brushRef="#br0" timeOffset="42">9705 7257 636 0,'0'0'658'0,"0"0"-345"15,0 0-56-15,0 0-49 0,0 0-72 16,0 0-28-16,0 0-12 15,0-18-3-15,0 18 40 16,-2 0 0-16,-4 0-5 16,0 0-34-16,-5 1-12 15,1 9-44-15,2 3-14 16,4 3 1-16,4 0-25 16,0 1 0-16,16-3-2 15,7 1-7-15,4 1 14 16,4 1-5-16,-2 3 0 15,-5 3 0-15,-11-1 9 16,-13 2 39-16,0-1 32 16,-6-3-24-16,-13-6-53 15,-4-13-3-15,9-1-336 16,1-1-672-16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14:30.666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22596 4205 975 0,'0'0'360'0,"0"0"-39"15,0 0-84-15,0 0-28 16,0 0-73-16,0 0-59 16,0 0-35-16,0 0-23 15,4 0-18-15,8 0 15 16,-1 6 15-16,3 3-1 15,5 5-6-15,-1 5-1 16,5 2 10-16,0 7 1 16,-3 6-2-16,3 4 3 15,2 7-8-15,4 4 4 16,-4 6-5-16,6 4 8 0,-7 2-10 16,8 14-5-1,-4 16 8-15,1 16 0 0,-4 3 2 16,-6-5-13-16,-5-8-1 15,-3-7-6-15,-3 8-9 16,0 6 10-16,-2 6-2 16,1 3 1-16,-1 5 16 15,-4 7 5-15,-2 2-13 16,0 4 18-16,0 6-15 16,0 3-13-16,-6 9-5 15,-7 6 11-15,-3 10-2 16,1 6-1-16,-3 4-9 15,-1 9-2-15,7 0 1 0,-5 4 0 16,7 6 10 0,4 2 7-16,6 1 1 0,0 2 6 15,4 0 12-15,14 1-2 16,5 5 7-16,10-5-19 16,6 1-22-16,5-9 11 15,-1-11 6-15,5-12 0 16,-5-14-16-16,5-17 0 15,1-14-1-15,1-16 7 16,-3-14-1-16,3-7 2 16,-2-6-7-16,-11-15 6 15,-6-11-1-15,-8-14 0 16,-5-4 2-16,5 4-8 16,-5 3 0-16,5 1 0 15,-8-6-8-15,-3-8 8 0,-2-7 2 16,-8-6-2-16,3-9 4 15,-3-3-4-15,-2-5 0 16,0-1 1-16,0 0 10 16,4 0-11-16,-4 0 14 15,0 0-4-15,0 0 1 16,0 0-11-16,0 0-1 16,0 0 1-16,0 0 8 15,0 0-8-15,0 0 0 16,0 0 2-16,0 0-1 15,0 0 0-15,0 0 0 16,0 0 0-16,0 0-1 0,0 0 7 16,0 0-7-16,0 0 6 15,0 0-6-15,0 0 0 16,0 0-1-16,0-1-5 16,0 0 5-16,-4 1 1 15,2 0-1-15,-5 0-5 16,-3 0 5-16,-2 6 1 15,-3 8 0-15,-5 8-5 16,-5 8 5-16,-2 7 1 16,-8 10-1-16,4 5 1 15,-4 6-1-15,-3 17 0 16,1 18-1-16,-8 28 1 16,7 15-1-16,5 6 1 0,7 8 0 15,11 5 1 1,9 15-1-16,6 21-6 0,12 21 6 15,19 22 0-15,11 20 0 16,5 13 0-16,-3 8-14 16,-7 0 8-16,-12 5 6 15,-19 1 18-15,-6-2-9 16,-35-1 7-16,-15-4 1 16,-16-13 13-16,-2-11-24 15,-5-20 10-15,5-23-8 16,4-28 0-16,14-29-8 15,19-29-27-15,13-35-71 16,12-26-113-16,6-23-85 16,0-7-171-16,6-7-154 15,6-9-323-15</inkml:trace>
  <inkml:trace contextRef="#ctx0" brushRef="#br0" timeOffset="1">24406 11022 1060 0,'0'0'626'16,"0"0"-141"-16,0 0-204 16,0 0-80-16,-10 104 3 15,10 6 28-15,17 19-58 16,-5-15-68-16,-6-31-63 16,1-39-28-16,-5-17-13 15,2-6 6-15,-2-7-8 0,-2-8-1 16,0-6-83-1,0-21-127-15,0-34-349 0,0 3-240 16,0 2-403-16</inkml:trace>
  <inkml:trace contextRef="#ctx0" brushRef="#br0" timeOffset="2">24322 11160 1096 0,'0'0'709'0,"0"0"-325"16,0 0-147-16,0 0-88 16,0 0-46-16,80-92-17 15,-32 67-7-15,-1 0-6 0,-3 1-23 16,-9 5-28-16,-10 6-10 16,-11 4-12-16,-3 5-6 15,-5 1-104-15,-6 3-192 16,0 0-312-16,0 5-416 0</inkml:trace>
  <inkml:trace contextRef="#ctx0" brushRef="#br0" timeOffset="3">24390 11441 160 0,'0'0'1095'16,"0"0"-459"-16,0 0-255 15,0 0-44-15,0 0-70 16,0 0-105-16,0 0-46 16,41-6-2-16,1-14-27 15,3-2-39-15,7-2-23 16,-9 1-8-16,-6 6-16 15,-12 5 1-15,-8 4-2 16,-9 3-14-16,-2 2-95 16,-6 3-143-16,0 0-270 15,0 3-254-15,0 4-923 0</inkml:trace>
  <inkml:trace contextRef="#ctx0" brushRef="#br0" timeOffset="4">24440 11721 568 0,'0'0'952'0,"0"0"-388"15,0 0-242-15,0 0-74 0,0 0-25 16,0 0-37-1,126-29-60-15,-71 8-22 0,-1-3-33 16,-4 3-26-16,-11 1-28 16,-12 5-8-16,-10 0-9 15,-5 3 0-15,-6-3-86 16,4-8-209-16,-7 3-365 16,3 1-543-16</inkml:trace>
  <inkml:trace contextRef="#ctx0" brushRef="#br0" timeOffset="5">24839 11028 1166 0,'0'0'794'15,"0"0"-461"-15,0 0-142 16,41 76 158-16,-8-22-97 16,12 9-76-16,-1 1-96 15,-1-7-36-15,-6-10-34 16,-1-13-9-16,-7-14-1 16,-9-16-12-16,-1-4-96 15,4-38-158-15,-5-2-298 16,-5-3-269-16</inkml:trace>
  <inkml:trace contextRef="#ctx0" brushRef="#br0" timeOffset="6">25128 11017 1045 0,'0'0'737'0,"-58"153"-199"15,13-11-12-15,-3 11-224 16,11-26-127-16,18-45-121 15,15-50-54-15,10-24-80 16,11-8-435-16,1-2-689 0</inkml:trace>
  <inkml:trace contextRef="#ctx0" brushRef="#br0" timeOffset="7">25444 11307 1068 0,'0'0'648'0,"-4"72"-110"16,4-31-228-16,0 0-94 0,0-11-108 16,0-12-29-1,0-13-19-15,0-5-11 0,0-17 19 16,0-19-22-16,-2-25-46 16,2-25-30-16,0-25-21 15,8-7 21-15,3 20 12 16,1 27 12-16,-2 34 6 15,3 16-10-15,1 9 10 16,9 12-1-16,8 16-20 16,10 52 21-16,5 37 30 15,-1 9 37-15,-14-17-19 16,-10-32-24-16,-13-34-24 16,-6-12-5-16,2-2-17 15,-4-9-122-15,0-3-241 0,0-5-437 0</inkml:trace>
  <inkml:trace contextRef="#ctx0" brushRef="#br0" timeOffset="8">25413 11273 1431 0,'0'0'540'0,"0"0"-291"16,0 0-50-16,0 0-48 15,93-15-69-15,-43-7-58 16,26-18-24-16,-14 6-147 16,-12 2-640-16</inkml:trace>
  <inkml:trace contextRef="#ctx0" brushRef="#br0" timeOffset="9">25907 11136 537 0,'0'0'973'15,"0"0"-414"-15,0 0-245 16,-2 97-66-16,2-75-113 16,0-7-52-16,2-5-47 15,-2-5-12-15,4-4-15 16,-2-1 13-16,-2 0 25 15,0-13 20-15,0-7-42 0,0-5-11 16,0-7-5-16,-2-7-9 16,-8-4 9-16,2-6-9 15,-3 1 5-15,3 0-4 16,2 8 0-16,0 4 0 16,2 10 29-16,2 5 21 15,-3 5 15-15,3 6 10 16,2 4-5-16,-4-1-4 15,4 4-4-15,0 3-12 16,0 0-25-16,0 0-20 16,4 8-6-16,15 13-3 15,6 7 3-15,6 7 7 16,4 6 1-16,4 0 1 0,7-2-3 16,-9-8-6-16,-4-6 1 15,-4-11-1-15,-11-7 1 16,-1-7 0-16,-3 0 5 15,-1-14 3-15,1-12-9 16,-5-7 0-16,3-9-10 16,-2-4-10-16,3-5-22 15,-7 0 5-15,2 5 2 16,3 8 20-16,-9 12 14 16,4 16 0-16,-2 10 1 15,2 15-51-15,0 34 51 16,7 30 14-16,-1 0 25 0,1-4-9 15,-3-13-12 1,-2-22-18-16,3-6-9 0,5-9-158 16,-4-15-392-16,-3-10-732 0</inkml:trace>
  <inkml:trace contextRef="#ctx0" brushRef="#br0" timeOffset="10">26583 10874 838 0,'0'0'809'0,"0"0"-188"0,21 120-246 15,-11-66-75-15,3-3-113 16,-1-8-107-16,-4-13-49 15,-2-12-30-15,-1-10 0 16,-3-8 14-16,-2-1 12 16,0-20-7-16,-7-8-20 15,-5-10-6-15,0-9-17 16,-3-7-14-16,3-6-10 16,-1-2-19-16,3 2 0 15,4 6 13-15,6 8-12 16,0 9-23-16,12 9-40 15,11 7 32-15,2 8 49 16,8 10 32-16,0 4 14 0,-2 8 1 16,-10 19 14-1,-7 5 68-15,-14 6 65 0,0 3 3 16,-27-4-26-16,-4-2-45 16,0-10-38-16,8-10-41 15,15-15-74-15,8-2-458 16,0-15-560-16</inkml:trace>
  <inkml:trace contextRef="#ctx0" brushRef="#br0" timeOffset="11">26912 10374 1098 0,'0'0'829'15,"0"0"-528"-15,0 0 211 16,25 115-171-16,-13-53-103 16,0 8-72-16,5 1-70 15,-11-15-33-15,2 2-39 16,-3-9-9-16,-3-8-9 16,2-11-5-16,-4-10-1 15,0-8-1-15,2-5 1 16,-2-4-1-16,4-3 0 15,-2 0 1-15,8 0 0 0,3-7-14 16,5-7 14 0,7-3 2-16,0-3-2 0,-2 1-12 15,-5-1-43-15,-7 0-68 16,-9-8-186-16,-2 4-484 16,0 3-894-16</inkml:trace>
  <inkml:trace contextRef="#ctx0" brushRef="#br0" timeOffset="12">27385 10440 1117 0,'0'0'621'0,"0"0"-58"0,0 108-201 16,0-51-39-16,2 5-130 15,-2-8-99-15,4-10-65 16,-2-12-22-16,3-12-7 16,-3-13-21-16,2-7-151 15,2-21-144-15,0-6-391 16,0-3-454-16</inkml:trace>
  <inkml:trace contextRef="#ctx0" brushRef="#br0" timeOffset="13">27325 10476 1205 0,'0'0'711'16,"0"0"-203"-16,0 0-191 0,0 0-57 15,0 0-121-15,0 0-49 16,91-82 13-16,-49 56-5 16,-5 4-55-16,-6 2-28 15,-6 6-15-15,-9 6-7 16,-8 2-92-16,-3 5-165 15,-5 1-307-15,0 4-243 16,0 7-300-16</inkml:trace>
  <inkml:trace contextRef="#ctx0" brushRef="#br0" timeOffset="14">27400 10614 1113 0,'0'0'625'0,"0"0"-120"16,0 0-173-16,0 0-50 16,0 0-76-16,0 0-65 15,0 0-35-15,51 3-63 16,-20-17-22-16,5-6-21 16,-5 0-1-16,-7 3-86 15,-1-1-132-15,-11 8-93 16,-5 5-240-16,-7 4-304 0</inkml:trace>
  <inkml:trace contextRef="#ctx0" brushRef="#br0" timeOffset="15">27422 10822 32 0,'0'0'1287'0,"0"0"-677"16,0 0-264-16,0 0-20 16,0 0-10-16,0 0-61 15,0 0-91-15,91 2-78 16,-55-19-53-16,-5-3-33 16,6-10-63-16,-12 4-304 15,-1 1-633-15</inkml:trace>
  <inkml:trace contextRef="#ctx0" brushRef="#br0" timeOffset="16">27921 10215 405 0,'0'0'659'0,"0"0"-314"0,0 0 26 15,0 0-62-15,0 0-87 16,0 0-19-16,0 0-29 15,4-66-10-15,-4 66-7 16,-4 0-43-16,-5 0-41 16,-7 4-38-16,-5 10-16 15,-6 5-1-15,0 8 29 16,5 6 12-16,9 1-20 16,7 1-28-16,6 1-10 15,29 1-1-15,10 3 8 0,9-1 7 16,-5 1-14-1,-8-1 6-15,-18-4-6 0,-17 1 41 16,-10-5 20-16,-21-3 1 16,-7-7-34-16,-7-12-29 15,12-8-163-15,16-1-843 0</inkml:trace>
  <inkml:trace contextRef="#ctx0" brushRef="#br0" timeOffset="17">24067 12659 512 0,'0'0'901'15,"0"0"-369"-15,0 0-247 16,0 0-45-16,0 0-61 16,0 0-81-16,0 0-34 15,-24-22-29-15,17 10-13 16,-3-4-16-16,2 0 5 0,-2-1-10 16,-3 0 9-1,-3 2-4-15,1 3-4 0,-1 3 7 16,1 7 7-16,-3 2 10 15,-3 4-11-15,0 17 0 16,3 11-15-16,-1 11 17 16,2 9 8-16,9 3 0 15,4 0-8-15,4-6-7 16,0-8-10-16,17-14-8 16,1-11-1-16,7-15-22 15,2-1-6-15,6-26-4 16,-2-10-19-16,-6-12-14 0,-3-4 23 15,-9 2 32 1,-7 9 19-16,-6 14 0 0,0 19 0 16,0 9-9-16,0 31-31 15,0 18 39-15,0 5 0 16,12 0-11-16,3-12-77 16,14-25-253-16,-4-12-370 15,-7-6-503-15</inkml:trace>
  <inkml:trace contextRef="#ctx0" brushRef="#br0" timeOffset="18">24220 12241 1086 0,'0'0'590'0,"0"0"-380"15,0 0-42-15,11 105 73 16,3-16-53-16,5 20-58 16,-3-7-41-16,-5-25-37 15,-9-33-38-15,4-26-14 16,-2-6-5-16,-2-6-40 15,9-12-237-15,-3-16-323 16,2-7-826-16</inkml:trace>
  <inkml:trace contextRef="#ctx0" brushRef="#br0" timeOffset="19">24491 12385 438 0,'0'0'701'0,"0"0"-469"16,0 0-33-16,0 0-59 16,0 0-48-16,0 0-28 15,0 0-2-15,2-10 18 16,-2 10 1-16,-8 4 7 0,-8 6 13 15,-3 3 30-15,-6 2 39 16,-4 5-23-16,-2 3 22 16,2-1-34-16,2 1-8 15,3 0-34-15,7-4-35 16,7-2-21-16,8-1-25 16,2 0 9-16,12-4-20 15,11 2 15-15,4-3-4 16,4 0-3-16,-5-1-8 15,-1 0-1-15,-6-2 3 16,-7-4-2-16,-3 0-2 16,-3-1-8-16,0-3-32 0,15 0-254 15,-7-3-386 1,3-7-386-16</inkml:trace>
  <inkml:trace contextRef="#ctx0" brushRef="#br0" timeOffset="20">24764 12429 487 0,'0'0'496'15,"0"0"-250"-15,0 0-102 0,0 0-24 16,0 0-3-16,0 0-36 16,0 0 4-16,0-68-22 15,0 57 14-15,-6 1 10 16,0 2 5-16,0 1 10 16,-1-1-16-16,-3 3-8 15,-2 3-14-15,5 1-3 16,-5 1-12-16,0 0 4 15,-1 0-17-15,-3 13 0 16,1 8 25-16,-6 7 16 16,3 9 4-16,-1 8-6 0,7 6-8 15,4 1-19 1,8-4-26-16,0-6-4 0,0-11-18 16,12-12-9-1,9-14 2-15,-3-5 7 0,9-21 22 16,-6-15-10-16,4-5-12 15,-7-6-39-15,-1 3-23 16,-5 6-6-16,-8 10 38 16,-2 12 29-16,-2 14 0 15,0 2-18-15,0 25 5 16,5 12 14-16,1 5 9 16,2 0-8-16,2-4-1 15,3-7-3-15,5-15-204 16,-3-9-291-16,1-7-376 0</inkml:trace>
  <inkml:trace contextRef="#ctx0" brushRef="#br0" timeOffset="21">24991 12226 713 0,'0'0'1011'16,"0"0"-677"-16,0 0-122 16,0 0-139-16,0 0-58 15,0 0-15-15,0 0-327 16,21 27-879-16</inkml:trace>
  <inkml:trace contextRef="#ctx0" brushRef="#br0" timeOffset="22">25027 12464 39 0,'0'0'1655'0,"0"0"-1088"0,0 0-388 15,0 0-166-15,0 0-13 16,0 0-523-16,0 0-711 0</inkml:trace>
  <inkml:trace contextRef="#ctx0" brushRef="#br0" timeOffset="23">25628 12138 360 0,'0'0'940'16,"0"0"-546"-16,0 0-86 16,0 0-44-16,0 0-55 15,0 0-84-15,0 0-49 16,-93-6-18-16,58 31 25 15,-2 4 16-15,0 2 1 16,12-1-15-16,6-4-38 16,11-3-43-16,8-9-4 15,10-4-15-15,21-7-3 16,6-3 18-16,9 0 0 16,-7 0 9-16,-4 7-9 15,-16 6 2-15,-15 8-2 16,-4 7 60-16,-23 3 23 0,-6-3-41 15,3-4-42 1,7-11-11-16,19-13-296 0,0-13-566 16,2-9-684-16</inkml:trace>
  <inkml:trace contextRef="#ctx0" brushRef="#br0" timeOffset="24">25889 12094 327 0,'0'0'805'0,"0"0"-551"0,0 0-86 15,0 0-58-15,0 0-43 16,0 0-37-16,0 0 7 15,6-55 58-15,-6 55 41 16,-8 0-27-16,-9 7-44 16,-8 16 31-16,-6 11 46 15,0 11 7-15,0 8-45 16,4 6-20-16,9-3-44 16,12-11-36-16,6-12-4 15,4-15-16-15,16-14-41 16,9-4 15-16,2-27-7 15,4-9-76-15,-6-8 36 0,-8-3 24 16,-4 2 29-16,-9 6 15 16,-8 5-7-16,0 14-15 15,0 13 27-15,0 7 6 16,-6 23-36-16,-3 16 46 16,3 10 7-16,2 3 18 15,4-6-24-15,0-11-1 16,23-25-178-16,-5-10-371 15,5-3-166-15</inkml:trace>
  <inkml:trace contextRef="#ctx0" brushRef="#br0" timeOffset="25">26064 11997 472 0,'0'0'832'0,"0"0"-619"15,0 0 70-15,0 90-26 16,0-43-40-16,0 1-45 15,0-4-65-15,0-10-56 16,0-12-31-16,4-14-12 16,3-8-1-16,-5-4 8 15,8-20-12-15,-4-10-3 16,3-8-134-16,1-4-20 16,2-3-55-16,1 4 19 15,-1 8 75-15,0 11 115 16,-1 19 100-16,-5 7-2 15,0 40-5-15,-4 29 51 16,2 0 27-16,-4-6-24 16,0-15-58-16,0-23-47 0,0-6-33 15,0-11-1-15,2-8 4 16,5-24-12-16,3-16-24 16,7-14-121-16,-3-7-39 15,9-2 33-15,2 6 105 16,-3 12 46-16,-1 16 84 15,-2 24 18-15,-3 12-45 16,-1 40 19-16,-1 6 23 16,-6 10-23-16,-1-1-40 15,3-17-36-15,-4-7-229 16,0-21-638-16</inkml:trace>
  <inkml:trace contextRef="#ctx0" brushRef="#br0" timeOffset="26">26641 12173 1209 0,'0'0'677'15,"0"0"-180"-15,0 110-244 16,10-61-89-16,-1-4-82 15,1-7-52-15,-4-10-15 16,-2-11-15-16,-2-10 2 0,-2-7 5 16,0-3 19-16,0-17-21 15,0-8-5-15,0-9-27 16,-2-9 2-16,-8-20-17 16,4-23-1-16,2-18-17 15,4 8-13-15,0 21-24 16,10 30 20-16,7 23 8 15,3 2-18-15,5 7 25 16,4 9 47-16,-4 7 15 16,-3 19 51-16,-7 15 96 15,-9 9 47-15,-6 9-26 16,-14 1-33-16,-17-3-35 16,-4-10-43-16,-1-16-57 15,18-24-14-15,12-12-370 16,6-17-837-16</inkml:trace>
  <inkml:trace contextRef="#ctx0" brushRef="#br0" timeOffset="27">27009 11514 1303 0,'0'0'543'0,"0"135"25"15,-4-27-199-15,-2-4-125 16,-1-28-131-16,5-31-75 0,2-29-38 16,0-13-57-1,13-1-296-15,1-2-641 0</inkml:trace>
  <inkml:trace contextRef="#ctx0" brushRef="#br0" timeOffset="28">27162 11829 927 0,'0'0'376'16,"0"0"-21"-16,0 0-44 15,0 0-37-15,0 0-63 16,0 0-66-16,0 0-53 16,70-44-50-16,-51 26-24 15,-1-3-8-15,-5-2-2 16,-5-1-1-16,-2-1 3 16,1 0-1-16,-7 4-7 15,0 3 4-15,-7 10-5 16,-7 8-2-16,-11 13-8 15,-6 21 9-15,-8 16 1 16,8 8 40-16,2 4 66 16,16-5 11-16,11-8-34 0,2-14-42 15,29-15-15 1,4-17-15-16,9-3-12 0,1-24-61 16,5-20-212-16,-11 5-453 15,-8 6-878-15</inkml:trace>
  <inkml:trace contextRef="#ctx0" brushRef="#br0" timeOffset="29">27466 11880 1761 0,'0'0'847'16,"-8"72"-366"-16,3-34-351 15,-1-2-82-15,-2-18-48 16,2-11-265-16,2-7-776 0</inkml:trace>
  <inkml:trace contextRef="#ctx0" brushRef="#br0" timeOffset="30">27757 11534 601 0,'0'0'537'16,"0"0"-220"-16,17 91 33 15,-5-48-77-15,1 0-65 16,-1-7-76-16,-6-8-57 16,0-11-22-16,-6-8-16 15,0-9 6-15,0-3 30 16,0-21 4-16,-2-13-77 16,2-9-24-16,0-9-40 15,2-2 13-15,11 4 45 0,3 10 4 16,-1 11-26-16,12 12-134 15,-7 10-215-15,-1 7-383 0</inkml:trace>
  <inkml:trace contextRef="#ctx0" brushRef="#br0" timeOffset="31">28022 11564 958 0,'0'0'610'0,"0"0"-283"16,0 0-74-16,0 0-117 15,0 0-82-15,0 0-42 16,0 0 3-16,27 15-3 16,-7-33-3-16,-1-6-9 0,-7-4-34 15,1-1-18-15,-11 2 26 16,-2 2-1-16,0 11 27 16,-12 7 1-16,-7 7 1 15,-12 33 18-15,0 28 32 16,8 5 18-16,9-4 4 15,14-9-30-15,0-21-26 16,14-7-18-16,9-9-44 16,4-16-133-16,24-26-151 15,-7-14-261-15,-7-2-164 0</inkml:trace>
  <inkml:trace contextRef="#ctx0" brushRef="#br0" timeOffset="32">28348 11344 838 0,'0'0'540'0,"0"0"-166"0,0 0-71 16,0 0-153-16,0 0-37 16,0 0 65-16,-22 110-33 15,16-61-5-15,1-1-39 16,5-7-51-16,0-13-37 16,11-12-13-16,11-16-36 15,9-6-79-15,1-25-101 16,5-9-59-16,0-8-244 15,-4-1 129-15,-6 2 219 16,-4 5-13-16,-5 7 184 16,-10 7 22-16,3 8 140 15,-7 9 41-15,-4 8 114 0,0 3-52 16,0 10-87-16,-10 15 59 16,-7 10-28-16,3 8-30 15,-3 3-77-15,11-3-51 16,6-7-39-16,4-16-12 15,17-13 0-15,10-7 8 16,-2-22 4-16,2-14-3 16,-7-6 5-16,-11-1 5 15,-9 6 39-15,-4 7-10 16,-4 9-12-16,-11 9-36 16,-1 12-56-16,3 0-328 15,7 0-864-15</inkml:trace>
  <inkml:trace contextRef="#ctx0" brushRef="#br0" timeOffset="33">28853 11246 705 0,'0'0'805'0,"0"0"-250"15,0 0-178-15,21 95-86 16,-15-58-94-16,2-5-90 15,-6-8-39-15,2-7-9 16,-4-11-13-16,0-6 7 16,0-4 57-16,0-18-53 15,0-6-36-15,0-7-19 16,2-4-1-16,15-1 10 16,-3 1-11-16,3 6-2 0,1 5-44 15,7 1-131-15,-2 8-431 16,-4 6-690-16</inkml:trace>
  <inkml:trace contextRef="#ctx0" brushRef="#br0" timeOffset="34">29219 11093 1003 0,'0'0'359'15,"0"0"-39"-15,0 0-104 16,0 0-44-16,0 0-50 0,0 0-56 16,0 0 35-16,-73 65 83 15,53-15-1-15,3 0-45 16,9-3-77-16,8-11-43 16,0-16-11-16,14-16 2 15,9-7 5-15,6-28-5 16,4-24-9-16,2-24-11 15,-4-20-32-15,-2-5-2 16,-16 16 11-16,-7 24 28 16,-4 25-4-16,2 15 10 15,-4 8 8-15,0 13 69 16,0 3-9-16,-12 40-50 0,-5 39-12 16,9 29 28-16,4-5 12 15,4-21-14-15,4-32-32 16,14-22-54-16,-3-8-302 15,1-7-640-15</inkml:trace>
  <inkml:trace contextRef="#ctx0" brushRef="#br0" timeOffset="35">29558 11181 1245 0,'0'0'555'0,"0"0"-56"15,0 0-215-15,0 0-85 0,4 92-118 16,-21-67-81-16,3-5-169 15,-1-7-932-15</inkml:trace>
  <inkml:trace contextRef="#ctx0" brushRef="#br0" timeOffset="36">24506 13275 411 0,'0'0'667'0,"0"0"-305"16,0 99-14-16,10-45-62 16,5 1-81-16,-3-3-69 15,2-8-68-15,-5-12-25 16,-5-13-22-16,-2-12-5 15,-2-7 22-15,0-13 112 0,-2-16-86 16,-9-11-43 0,3-7-20-16,4-3 10 0,4-3-10 15,0 4 7-15,4 4 1 16,15 7 4-16,-1 10 2 16,3 10-9-16,2 5-6 15,2 7-7-15,4 3-60 16,2 3-213-16,16 0-257 15,-8 0-149-15,-3 0-229 0</inkml:trace>
  <inkml:trace contextRef="#ctx0" brushRef="#br0" timeOffset="37">24886 13205 633 0,'0'0'611'0,"0"0"-123"16,0 0-225-16,0 0 11 16,-29 92-27-16,27-50-87 0,2 2-56 15,2-8-46-15,15-10-37 16,3-13-20-16,7-13 8 15,0-10 26-15,-4-20-6 16,-11-8-2-16,-10-2 28 16,-2 3 50-16,-20 8-18 15,-9 10-53-15,0 10-19 16,4 9-15-16,17 1-120 16,8 13-353-16,0-2-559 0</inkml:trace>
  <inkml:trace contextRef="#ctx0" brushRef="#br0" timeOffset="38">25087 13123 1045 0,'0'0'352'0,"0"0"152"15,6 81-240-15,0-37-54 16,-2 3-63-16,2-8-74 15,3-11-39-15,3-10-28 16,5-15 0-16,1-3 24 16,1-19-6-16,3-11-8 15,-3-1-16-15,-4 2 6 16,-5 6-5-16,-2 11 5 16,-4 10-6-16,2 2-20 0,3 16 20 15,5 6 3 1,1 1 11-16,7-7-8 0,-1-12 7 15,2-4 45-15,-5-23 96 16,-5-14 27-16,-3-7-4 16,-10-6-50-16,0 5-38 15,-16 5-50-15,-3 11-39 16,-4 8-38-16,9 8-326 16,3 6-765-16</inkml:trace>
  <inkml:trace contextRef="#ctx0" brushRef="#br0" timeOffset="39">25651 13305 307 0,'0'0'1242'16,"0"0"-699"-16,-6 93-280 15,-1-59-147-15,-3-16-116 0,4-9-101 16,6-9-1472-16</inkml:trace>
  <inkml:trace contextRef="#ctx0" brushRef="#br0" timeOffset="40">26141 12858 408 0,'0'0'524'0,"0"0"-232"16,0 0-19-16,0 0-43 15,0 0-58-15,0 0-28 16,0-19-16-16,0 14-23 16,0-1-37-16,-6 0-8 15,-5 1-3-15,-1-1 2 16,-5 3 29-16,-3 3 21 16,-5 1-33-16,-4 19-21 15,0 10-31-15,2 9 6 16,4 11 3-16,7 4-6 15,10-1-12-15,6-5-15 16,0-11 0-16,10-15-18 16,13-16-3-16,4-12-23 15,18-36 0-15,-6-9-21 16,3-12 9-16,-1-16 14 0,-22 16 42 16,-1-8 0-16,-5 3 7 15,-13 17-7-15,0 4-7 16,0 14 7-16,0 21 1 15,0 12-1-15,0 37-11 16,-5 37 11-16,3 4 0 16,2-5 2-16,0-10 20 15,2-22-22-15,15-5-7 16,8-13-313-16,0-16-410 16,-3-7-579-16</inkml:trace>
  <inkml:trace contextRef="#ctx0" brushRef="#br0" timeOffset="41">26451 12825 909 0,'0'0'325'0,"0"0"-61"16,0 0-82-16,0 0-52 0,0-79-55 16,0 66-5-1,0 7 21-15,-10 6 29 0,-3 0 33 16,-5 24-99-16,-5 10-20 16,2 13 53-16,-4 3 23 15,9 2-14-15,3-7-36 16,7-8-35-16,6-14-25 15,0-16-13-15,19-7 1 16,-1-17-57-16,7-16-50 16,-2-6-15-16,-4-6 53 15,-3 4 24-15,-8 7 20 16,-1 11 22-16,-7 18 15 16,0 5 19-16,0 32 30 15,0 10 31-15,0 7-20 16,4-3-36-16,2-12-24 0,15-23-137 15,-1-11-486-15,1-4-531 16</inkml:trace>
  <inkml:trace contextRef="#ctx0" brushRef="#br0" timeOffset="42">26674 12562 929 0,'0'0'663'16,"0"0"-148"-16,6 115-220 15,-4-50-31-15,9 2-91 16,-5-12-85-16,0-3-88 16,2-14-16-16,-1-17-253 15,-1-21-242-15,0 0-192 16,0-17-698-16</inkml:trace>
  <inkml:trace contextRef="#ctx0" brushRef="#br0" timeOffset="43">26573 12871 1124 0,'0'0'835'15,"0"0"-476"-15,0 0-111 16,0 0-10-16,0 0-94 16,120-21-95-16,-75-5-49 15,7-14-173-15,-15 8-499 16,-6 5-861-16</inkml:trace>
  <inkml:trace contextRef="#ctx0" brushRef="#br0" timeOffset="44">27108 12670 629 0,'0'0'643'16,"0"0"-370"-16,0 0-74 16,0 0-58-16,0 0-58 15,0 0-39-15,0 0-13 16,-39-62 13-16,33 58 7 15,-5 3 17-15,-1 1-3 0,-5 0-10 16,-1 8-11 0,-3 13-4-16,-4 7 39 0,-1 6 10 15,7 4-25-15,4-1-26 16,5-3-18-16,10-8-19 16,0-8-1-16,4-10-5 15,15-8-38-15,6-5-8 16,4-23-7-16,-3-7-3 15,-1-6 17-15,-2 3 35 16,-11 7 9-16,-5 11 7 16,-3 13 2-16,-4 7 1 15,0 19-2-15,2 12-8 16,4 5 0-16,11 3-11 16,1-13-235-16,-3-13-614 0</inkml:trace>
  <inkml:trace contextRef="#ctx0" brushRef="#br0" timeOffset="45">27348 12594 108 0,'0'0'1278'16,"0"0"-791"-16,-4 75-133 15,4-23-42-15,0 7-84 16,0 0-115-16,0-3-67 16,4-14-37-16,-2-13-9 15,2-12-19-15,-2-13-202 16,2-4-131-16,-2-26-153 0,-2-5-140 16,0-2-237-16</inkml:trace>
  <inkml:trace contextRef="#ctx0" brushRef="#br0" timeOffset="46">27290 12696 380 0,'0'0'364'0,"0"0"-10"16,0 0-68-16,0 0-47 16,-27-77-80-16,27 62-69 15,9-5-49-15,13-3-24 16,9-2-17-16,6-2 7 16,5 2 2-16,1 5 18 15,-8 10 25-15,-10 10-15 16,-12 6 41-16,-13 19 120 15,-2 11 84-15,-25 4-36 0,-4 0-64 16,6-4-87 0,0-6-64-16,8-8-31 0,9-10-103 15,8-12-201-15,2 0-332 16,11-11-192-16</inkml:trace>
  <inkml:trace contextRef="#ctx0" brushRef="#br0" timeOffset="47">27701 12400 983 0,'0'0'611'16,"0"0"-376"0,0 0-64-16,0 0 69 0,0 80-21 15,0-38-51-15,0-2-64 16,0-5-44-16,5-15-54 15,9-14 7-15,9-6-8 16,4-23 11-16,-5-13 7 16,-9-3-10-16,-9 2 44 15,-4 8 68-15,-19 9-18 16,-10 11-73-16,5 9-34 16,5 9-40-16,9 7-279 15,10 1-705-15</inkml:trace>
  <inkml:trace contextRef="#ctx0" brushRef="#br0" timeOffset="48">27956 12360 1228 0,'0'0'579'0,"0"0"-179"16,6 88-60-16,-6-45-153 15,0-4-118-15,0-7-43 16,0-10-26-16,6-22-138 16,0-1-399-16,1-18-254 0</inkml:trace>
  <inkml:trace contextRef="#ctx0" brushRef="#br0" timeOffset="49">27968 12285 183 0,'0'0'220'0,"0"0"-220"0</inkml:trace>
  <inkml:trace contextRef="#ctx0" brushRef="#br0" timeOffset="50">27968 12285 1058 0,'108'54'631'16,"-106"-22"-153"-16,2 8-178 15,-4 2-66-15,2-4-89 16,-2-10-51-16,0-10-34 16,0-12-33-16,0-6-11 0,0-16 27 15,6-19-43-15,4-9-28 16,5-6-75-16,8-7-11 16,-1 1 14-16,-1 3 36 15,2 8 64-15,-3 18 27 16,1 19 100-16,-6 10-35 15,3 29 21-15,-5 14-12 16,-1 4-20-16,-2 1-49 16,-1-13-32-16,-5-11-48 15,8-26-213-15,-6 0-370 16,5-20-447-16</inkml:trace>
  <inkml:trace contextRef="#ctx0" brushRef="#br0" timeOffset="51">28501 11967 1795 0,'0'0'592'0,"0"0"-417"16,13 75 74-16,-9 0-12 15,-4-1-57-15,0-5-48 16,0-17-74-16,0-20-58 16,0-5-18-16,0-7-124 15,0-13-142-15,0-12-204 16,0-11-254-16,0-6-576 0</inkml:trace>
  <inkml:trace contextRef="#ctx0" brushRef="#br0" timeOffset="52">28404 12240 1234 0,'0'0'1012'0,"0"0"-374"0,0 0-353 16,0 0-141-16,0 0-54 15,114-37-71-15,-64 12-19 16,-13 4-157-16,-8-1-605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14:13.41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21085 3568 718 0,'0'0'179'16,"0"0"51"-16,0 0 25 0,0 0-81 16,0 0-21-1,-25-34-65-15,29 27-25 0,21 3-6 16,12 1 13-16,25 0 37 16,29 3-8-16,25 0-30 15,16 5-11-15,0 13-3 16,1 8-2-16,-9 3 20 15,2 7 18-15,-6 6-30 16,-27-4-31-16,-25-3-8 16,-21-4-15-16,-18-2 2 15,-8 4-8-15,0 5 0 16,-19 4 8-16,-8-2 6 16,-44-1 6-16,-35-3 0 15,-47-2-8-15,-31-3 1 16,-21-9-5-16,-11-7 21 0,7-7 5 15,0-6 16-15,8-2 8 16,15-5-1-16,14-15-7 16,25-9-9-16,27-6-29 15,28-2-10-15,20-20-3 16,24 4-36-16,14-2 30 16,13-6-10-16,42 6-10 15,49-9-15-15,47-3 2 16,26 9 21-16,11 15-2 15,-9 16-75-15,-16 10 29 16,8 4 32-16,-1 0-235 16,-39 3-403-16,-21 0-903 0</inkml:trace>
  <inkml:trace contextRef="#ctx0" brushRef="#br0" timeOffset="1">23441 3252 45 0,'0'0'167'0,"0"0"-15"16,0 0 15-16,0 0 54 15,0 0 50-15,0 0-67 16,0 0-50-16,27-43-4 16,-39 41 16-16,-11 2-25 15,-10 0 1-15,-31 17-19 16,-35 18-22-16,-40 17 8 15,-18 8 8-15,6 3-8 16,21-8 7-16,39-14-16 0,27-9-18 16,24-13-29-16,18-6 0 15,7-2-20-15,1-2-23 16,8-4-10-16,6-2-13 16,4-3 11-16,12 0 1 15,5-1 0-15,2-11-66 16,-3-2-105-16,-1-1-106 15,2-3-50-15,-1-9-153 16,-1 3-122-16,-3 1-217 0</inkml:trace>
  <inkml:trace contextRef="#ctx0" brushRef="#br0" timeOffset="2">22660 3375 316 0,'0'0'264'16,"0"0"30"-16,0 0-6 15,0 0-27-15,0 0 6 16,0 0-30-16,0 0-23 16,14-29-50-16,-14 29-30 15,0 0 7-15,-2 5-12 16,-14 10 22-16,-9 8-40 16,-10 9-44-16,-9 7-25 15,-9 1-9-15,1 3-24 16,-2-4 19-16,0-3-7 15,17-5-3-15,8-9 2 0,11-5-20 16,9-9 0 0,9-3 0-16,0-4-2 0,25-1-5 15,8 0 7-15,19-6 9 16,4-6 3-16,4-1 10 16,-5 3-1-16,-7 0-11 15,-13 7-9-15,-14 0 0 16,-9 3-1-16,-6 0 6 15,-1 0 1-15,-5 0 10 16,0 0-5-16,0 0-5 16,0 0-7-16,0 0-5 15,0 0-30-15,0-3-80 16,0-4-84-16,0-4-125 0,-5-7-25 16,3-3 29-1,-4-2 94-15,-4-3 144 0,4 1 80 16,-1-1 2-16,-1 2 24 15,0 4 53-15,6 5 50 16,-4 5 40-16,1 5 12 16,5 3-25-16,0 2-37 15,0 0-41-15,0 15-35 16,0 7 41-16,11 9 20 16,7 1-29-16,1 4-19 15,-2-6-11-15,1-1-13 16,-3-7-22-16,-5-5-1 15,-4-7-6-15,0-4 11 16,-6-4 6-16,5-2 9 16,-5 0 6-16,0 0-17 0,0 0 7 15,0 0-1-15,0 0 8 16,0 0 5-16,0-6-17 16,-5-1-8-16,-7 0 16 15,-7 1 14-15,-5 2-7 16,-1 1-21-16,-4 3-11 15,4 0 7-15,2 0-7 16,9 0-1-16,3 3-9 16,9 1-6-16,2 0-46 15,7-2-244-15,11-2-465 16,3 0-713-16</inkml:trace>
  <inkml:trace contextRef="#ctx0" brushRef="#br0" timeOffset="3">23776 2777 965 0,'0'0'352'0,"0"0"-22"16,0 0-50-16,0 0-36 16,0 0-40-16,0 0-38 15,0-38-59-15,0 56-47 16,0 13 40-16,0 13 42 0,0 9-12 15,0 19-19-15,0 16-15 16,-4-6-19-16,-4-11-15 16,-3-13-10-16,3-16-22 15,-2-3-4-15,3-2-5 16,5-13-6-16,2-11-14 16,0-8 1-16,7-5-2 15,13 0 0-15,11-9 12 16,9-6 8-16,3-2-20 15,-2 2 0-15,-3-1 0 0,-7 6-1 16,-7-1 0 0,-7 5 2-16,-5 2-3 0,-10 0-13 15,5 1-69-15,-3-3-131 16,-4 1-306-16,2-2-500 0</inkml:trace>
  <inkml:trace contextRef="#ctx0" brushRef="#br0" timeOffset="4">24233 3132 1235 0,'0'0'350'0,"0"0"130"15,0 0-206-15,0 107-8 16,0-71-72-16,0-6-79 16,0-7-42-16,0-6-12 15,0-10-28-15,0-7-19 16,0 0 8-16,0-17 47 16,0-13-46-16,0-13-23 15,0-18-13-15,12-19-18 16,5-21-4-16,1 6 4 15,-5 19 5-15,-1 26 25 16,-1 28 1-16,-3 9 6 16,4 13 15-16,7 13-13 0,10 46 20 15,2 33 16 1,0 13 7-16,-4-13-17 0,-13-24-16 16,-8-30-10-16,-2-13-8 15,-4-3-7-15,3-2-26 16,-3-7-116-16,0-13-191 15,-7-11-318-15,1-8-681 0</inkml:trace>
  <inkml:trace contextRef="#ctx0" brushRef="#br0" timeOffset="5">24194 3166 1117 0,'0'0'843'0,"0"0"-519"0,0 0-143 16,0 0 15-16,80-8-36 16,-30-6-77-16,1-3-60 15,-5-1-23-15,6-4-135 16,-19 6-478-16,-4 2-692 0</inkml:trace>
  <inkml:trace contextRef="#ctx0" brushRef="#br0" timeOffset="6">24725 2869 22 0,'0'0'948'0,"0"0"-573"16,0 0 136-16,4 73-144 15,0-31-48-15,2 6-60 16,1 1-63-16,1-5-68 15,-2-6-62-15,-2-9-34 16,2-11-23-16,-4-8-8 0,-2-7-1 16,0-3 0-16,0-3-36 15,0-14-45-15,0-6-94 16,0-5-2-16,-6-4 28 16,-2-2 71-16,-2-3 54 15,1 2 18-15,-1-1 6 16,4 3 8-16,0 0 2 15,6 2 11-15,0 1 4 16,0 2-17-16,0 3 5 16,12 1 17-16,5 1-6 15,1 4-2-15,7-1-2 16,2 3 0-16,6 0 15 16,-2 5-14-16,0 1 2 0,-2 6-2 15,-11 3-1-15,3 2-8 16,-9 0-3-16,-5 3 0 15,-3 6 19-15,-4 5 30 16,0 3 28-16,-13 2 12 16,-5 7-6-16,-7 2-25 15,0 2-9-15,2 2-16 16,5-2-19-16,5-5-6 16,9-4-17-16,4-4-9 15,19-4-1-15,10-3 1 16,6-2 0-16,-2 1 8 15,-4 1-7-15,-10 4-3 0,-9 4 11 16,-10 8 18-16,-10 2 12 16,-21 4 25-16,-7 1 5 15,-3-5-24-15,4-6-36 16,8-8-21-16,23-14-177 16,6-9-518-16,4-10-1088 0</inkml:trace>
  <inkml:trace contextRef="#ctx0" brushRef="#br0" timeOffset="7">25271 2627 1166 0,'0'0'560'0,"0"0"-84"16,0 0-199-16,0 0-94 16,0 0-43-16,16 129 83 15,-10-25-33-15,5 10-42 0,-3-18-58 16,-2-28-35-16,-2-33-41 15,2-12 5-15,1-5-19 16,-5-5 0-16,2-6-15 16,-2-7-42-16,-2-13-75 15,6-36-197-15,-2 4-301 16,-2-4-273-16</inkml:trace>
  <inkml:trace contextRef="#ctx0" brushRef="#br0" timeOffset="8">25262 2734 780 0,'0'0'687'15,"0"0"-308"-15,0 0-94 16,0 0-87-16,62-79-54 16,-24 54-14-16,3 0-19 15,-4 2-6-15,-2 5-38 16,-6 2-33-16,-14 7-23 15,-3 4-11-15,-8 3-95 16,-4 2-262-16,0 2-503 16,-6 7-595-16</inkml:trace>
  <inkml:trace contextRef="#ctx0" brushRef="#br0" timeOffset="9">25252 2924 1306 0,'0'0'541'0,"0"0"-263"15,0 0-55-15,0 0-28 16,0 0-5-16,114-6-76 16,-73-10-47-16,-2-1-31 15,1-1-17-15,-16 2-18 16,-5 5-1-16,-7 4-88 15,-10 7-208-15,5 0-519 16,-7 0-514-16</inkml:trace>
  <inkml:trace contextRef="#ctx0" brushRef="#br0" timeOffset="10">25330 3227 1039 0,'0'0'648'16,"0"0"-152"-16,0 0-200 15,0 0 12-15,85-20-132 16,-48 8-50-16,5-1-42 16,-5 3-36-16,-4 0-47 15,-8 3-1-15,-4-2-69 0,1-6-194 16,-3 1-482-16,-7 0-868 15</inkml:trace>
  <inkml:trace contextRef="#ctx0" brushRef="#br0" timeOffset="11">25820 2495 1190 0,'0'0'568'0,"0"0"-193"15,0 0-82-15,0 0-104 16,0 0-30-16,0 0 26 15,29 130-11-15,-27-41-39 16,-2-1-7-16,0-8-27 16,-2-12-43-16,-4-20-22 15,-4-2-18-15,4-3 0 16,-1-13-18-16,3-12 12 16,4-9-12-16,0-5 1 15,0-4-1-15,11 0 0 0,13 0 1 16,14-9 8-1,7 0-6-15,1-2-3 0,-1 1 0 16,-12 0-10-16,-4 1-11 16,-10 0-66-16,-7-6-98 15,-6 1-272-15,-2 0-346 0</inkml:trace>
  <inkml:trace contextRef="#ctx0" brushRef="#br0" timeOffset="12">26438 2478 1005 0,'0'0'574'0,"0"0"-225"16,0 0-53-16,0 0-54 15,0 0-76-15,0 0-48 16,0 0-55-16,21-48-3 15,-21 46-11-15,0 2 11 16,0 0 10-16,0 0 12 0,-12 0 23 16,-7 7-22-1,-6 6-27-15,-6 2-26 0,0 7-12 16,0 0-7-16,4 2-10 16,9 2 7-16,5 0-8 15,13 3-6-15,5-3-21 16,21 3 11-16,16-2 16 15,5 1 10-15,7 0-10 16,-15 0 0-16,-12 2 0 16,-14 1 0-16,-13 3 11 15,-46 3 29-15,-6-5 41 16,-7-4-27-16,-1-8-36 16,18-12-18-16,22-8-67 15,9-3-505-15,11-8-563 0</inkml:trace>
  <inkml:trace contextRef="#ctx0" brushRef="#br0" timeOffset="13">23764 4131 380 0,'0'0'549'15,"0"0"-260"-15,0 0-61 16,0 0-30-16,0 0-69 16,0-74-28-16,0 59-10 15,-5 2-6-15,-1 0-14 16,-2 2-12-16,-2 1-11 15,-3 3 16-15,-3 3-8 0,1 4 8 16,-1 0-5-16,-5 5-4 16,-2 12 12-16,5 6 15 15,-5 5-10-15,4 6-16 16,5 4 4-16,4 4-21 16,3 0-21-16,7-1-9 15,0-3-9-15,0-5 0 16,7-8-5-16,9-7 3 15,-1-9-14-15,7-9-12 16,7 0-14-16,-2-22-6 16,2-11-45-16,-4-7-5 15,-2-2 12-15,-9 1 10 16,-4 8 18-16,-3 5 24 16,-5 14 27-16,-2 13 7 15,0 1-33-15,0 27 28 0,-2 10 5 16,-3 8 7-16,5 0-7 15,0-3-1-15,0-6-92 16,19-12-173-16,-2-11-242 16,-1-9-91-16</inkml:trace>
  <inkml:trace contextRef="#ctx0" brushRef="#br0" timeOffset="14">23941 3857 929 0,'0'0'392'16,"0"0"-175"-16,0 0-40 15,0 82 107-15,0-7-37 16,5 2-49-16,1-7-61 16,-6-8-75-16,2-18-43 15,2-2-19-15,-2-1-1 16,4-14-57-16,0-19-173 16,5-8-274-16,-5 0-202 0</inkml:trace>
  <inkml:trace contextRef="#ctx0" brushRef="#br0" timeOffset="15">24171 4046 696 0,'0'0'566'16,"0"0"-297"-16,0 0-55 15,0 0-50-15,0 0-53 16,0 0-36-16,0 0-19 0,23-16-2 16,-23 16 11-1,0 0 14-15,0 0 20 0,-13 0-14 16,-3 0-11-16,-7 2 1 16,2 8 45-16,-8 5 0 15,-2 2-9-15,2 0-11 16,5 1-25-16,1-1-11 15,8-2-16-15,9 0-15 16,2-3-24-16,4 1-3 16,10-2-5-16,11 2 5 15,8-2 4-15,6 0-9 16,0 2 7-16,-4-3-8 16,-10 0 0-16,-5-2 0 15,-7-1 0-15,-3-2 0 16,-6-3-1-16,0 1-9 0,0-2-51 15,0-1-193-15,0 0-451 16,0 0-405-16</inkml:trace>
  <inkml:trace contextRef="#ctx0" brushRef="#br0" timeOffset="16">24409 4092 821 0,'0'0'330'0,"0"0"-64"16,0 0-48-16,0 0-82 15,0 0-51-15,0 0-43 16,0 0-9-16,0-54-17 15,-3 47 28-15,-1 1 23 16,-2-1 17-16,0 2-2 16,-2-1 19-16,1 4-11 15,-5 2 2-15,2 0-22 16,-3 0-12-16,-3 6-11 16,1 7 5-16,-1 7-12 15,1 8-3-15,1 7-4 0,1 4 3 16,5 6-11-1,4-2-16-15,4-8-8 0,0-5-1 16,10-10-13-16,3-11 7 16,5-9-12-16,5-6 17 15,2-18-28-15,0-10-54 16,-3-6-20-16,-7 1 34 16,-3 4 44-16,-5 5 25 15,-3 10 0-15,-4 12 12 16,0 8 14-16,0 8-25 15,0 21 7-15,0 8 10 16,0 3-2-16,0 0-11 16,0-5-5-16,0-8-15 0,12-16-134 15,1-7-203 1,-1-4-355-16</inkml:trace>
  <inkml:trace contextRef="#ctx0" brushRef="#br0" timeOffset="17">24644 3779 590 0,'0'0'857'16,"0"0"-494"-16,0 0-47 16,0 0-72-16,0 0-130 15,0 0-105-15,0 0-9 16,6 39-296-16,1-30-456 0</inkml:trace>
  <inkml:trace contextRef="#ctx0" brushRef="#br0" timeOffset="18">24692 4078 1360 0,'0'0'732'0,"0"0"-460"0,0 0-158 16,0 0-114 0,0 0-356-16,0 0-928 0</inkml:trace>
  <inkml:trace contextRef="#ctx0" brushRef="#br0" timeOffset="19">25194 3831 517 0,'0'0'488'0,"0"0"-196"16,0 0-22-16,0 0-22 16,0 0-53-16,0 0-21 15,2-75-15-15,-2 74-3 16,0 1-18-16,-6 2-11 16,-6 21-39-16,-7 13-15 15,2 10 13-15,3 9-9 16,8 1-38-16,6-5-25 15,0-13-14-15,14-13-6 16,17-17 0-16,4-8 4 16,0-27 2-16,-4-16 1 0,-12-7 11 15,-13-6 4-15,-6 6 14 16,-22 9 12-16,-5 11-27 16,-2 16-15-16,10 9-46 15,17 5-213-15,2 8-502 16,0 1-412-16</inkml:trace>
  <inkml:trace contextRef="#ctx0" brushRef="#br0" timeOffset="20">25362 3718 788 0,'0'0'640'15,"0"0"-365"-15,0 0-95 0,0 0 99 16,20 96-26-16,-12-46-76 15,3 2-61-15,-3-7-61 16,9-11-40-16,-3-16-12 16,3-15 3-16,5-5 4 15,-3-27-10-15,2-13-42 16,-3-5-40-16,-5-3 46 16,-3 5 28-16,-4 7 8 15,-6 14 2-15,4 16 7 16,-2 8-9-16,-2 20 6 15,0 20-3-15,0 7 18 16,4 2-20-16,3-5-1 0,11-16-185 16,-3-11-329-1,1-15-197-15</inkml:trace>
  <inkml:trace contextRef="#ctx0" brushRef="#br0" timeOffset="21">25858 3468 1147 0,'0'0'670'0,"0"0"-354"16,0 0-115-16,4 92 89 16,-4-6-26-16,-4 23-53 15,-5-9-81-15,3-23-95 16,2-33-35-16,4-27-98 16,0-5-143-16,0-12-225 0,0 0-218 15,0-17-420-15</inkml:trace>
  <inkml:trace contextRef="#ctx0" brushRef="#br0" timeOffset="22">25674 3796 1077 0,'0'0'721'16,"0"0"-328"-16,0 0-76 15,0 0-131-15,0 0-81 16,103 20-69-16,-64-33-36 15,7-9-166-15,-13 4-435 16,-8 1-347-16</inkml:trace>
  <inkml:trace contextRef="#ctx0" brushRef="#br0" timeOffset="23">26058 3986 1035 0,'0'0'755'15,"0"0"-266"-15,25 86-209 16,-13-56-86-16,-1-9-93 16,-5-7-46-16,-4-7-19 15,-2-7-18-15,0 0 15 16,0-17-21-16,0-10-12 16,-6-9-50-16,-3-8-42 15,3-10-16-15,0-5-14 16,6-2 30-16,0 5 2 15,0 5-21-15,15 8-3 16,5 10 18-16,5 9 58 0,0 10 38 16,-7 13 38-16,-3 1 111 15,-7 21 70-15,-8 13 32 16,-10 5-29-16,-19 4-68 16,-4-3-59-16,-2-9-67 15,10-11-28-15,15-20-114 16,10-4-366-16,0-17-527 0</inkml:trace>
  <inkml:trace contextRef="#ctx0" brushRef="#br0" timeOffset="24">26329 3542 1187 0,'0'0'637'15,"0"0"-306"-15,0 0 147 16,14 113-186-16,-7-58-81 16,-3-3-74-16,2-7-88 15,0-13-38-15,2-16-11 16,5-16-19-16,3-6-11 16,3-25-57-16,4-13-90 15,-5-6-16-15,-3-3 66 16,-1 6 44-16,-6 7 59 15,-1 12 24-15,-7 15 18 0,0 13 29 16,0 16-15-16,0 20 66 16,0 12 6-16,0 4-11 15,0-4-52-15,0-10-41 16,0-11-110-16,12-27-215 16,0 0-350-16,1-21-515 0</inkml:trace>
  <inkml:trace contextRef="#ctx0" brushRef="#br0" timeOffset="25">26726 3324 1215 0,'0'0'614'16,"0"0"-38"-16,0 139-89 0,-2-38-222 16,-2-4-112-1,-3-24-86-15,7-31-67 0,0-25-17 16,0-6-140-16,0-11-197 15,7 0-362-15,-3-18-152 0</inkml:trace>
  <inkml:trace contextRef="#ctx0" brushRef="#br0" timeOffset="26">26620 3532 1527 0,'0'0'824'16,"0"0"-289"-16,0 0-316 15,0 0-57-15,87-25-93 16,-45 13-69-16,5-10-81 0,-10 0-497 16,-12 1-574-16</inkml:trace>
  <inkml:trace contextRef="#ctx0" brushRef="#br0" timeOffset="27">26984 3734 1228 0,'0'0'702'0,"0"0"-313"16,0 0-103-16,0 0-44 0,0 76-32 15,-6-31-111-15,-4 1-85 16,8-1-14-16,-3-13-512 16,5-17-877-16</inkml:trace>
  <inkml:trace contextRef="#ctx0" brushRef="#br0" timeOffset="28">23958 4971 142 0,'0'0'495'0,"0"0"-157"15,0 0-37-15,0 0-14 16,0 0-33-16,0 0-39 15,-4-1-21-15,2-5-1 16,-2 1-73-16,2-5-19 16,-3-2-26-16,-1-2-12 15,0-2-26-15,0 0-21 16,0-1-10-16,-3 0-4 16,-1 1-1-16,-2 4 1 15,1 1 4-15,-1 6-5 0,-3 5 20 16,-3 1-11-1,-1 22 12-15,-8 11-1 0,7 12 15 16,-5 10 0-16,6 3 2 16,5-2-13-16,8-3-15 15,6-9-10-15,0-8-1 16,0-10 1-16,10-9-11 16,6-12 1-16,3-6-32 15,2-9-7-15,3-17-2 16,3-11-21-16,-2-7-29 15,-4-2 22-15,-5 0 19 16,-7 8 5-16,-3 8 25 16,-6 15 24-16,0 15 4 15,0 10-52-15,0 25 42 16,0 12 12-16,0 7 1 0,0-4-1 16,8-6-18-1,0-13-179-15,11-20-174 0,0-11-236 16,-3 0-367-16</inkml:trace>
  <inkml:trace contextRef="#ctx0" brushRef="#br0" timeOffset="29">24049 4946 225 0,'0'0'847'16,"0"0"-546"-16,0 0 35 15,6 94-61-15,-6-49-84 16,2-2-69-16,2-7-43 0,-4-7-50 15,2-14-8 1,2-10-20-16,3-5 16 0,1-16-17 16,6-17-5-16,5-9-111 15,0-7-22-15,-5-2 65 16,5 6 59-16,-5 10 14 16,-1 16 14-16,-5 19 25 15,-2 4-4-15,4 26 79 16,-3 10-27-16,1 0-29 15,-2-2-36-15,0-8-22 16,11-11-53-16,-5-12-270 16,1-7-502-16</inkml:trace>
  <inkml:trace contextRef="#ctx0" brushRef="#br0" timeOffset="30">24485 4813 377 0,'0'0'865'0,"0"0"-515"16,0 0-55-16,0 0-95 15,0 0-71-15,0 0-8 16,-6-75-4-16,0 75 0 16,-11 0-30-16,1 14-19 15,-3 6 11-15,4 7-2 16,5 3-27-16,8 1-32 15,2 0-13-15,2-2-4 16,21 0-1-16,-2-3 2 0,1-1 8 16,-5 1-10-16,-11 0 0 15,-6-4 27-15,0-2 71 16,-12-5-14-16,-5-6-49 16,1-9-35-16,7-4-68 15,-1-11-308-15,10-2-554 0</inkml:trace>
  <inkml:trace contextRef="#ctx0" brushRef="#br0" timeOffset="31">24634 4747 916 0,'0'0'681'16,"0"0"-361"-16,0 0-134 16,0 0-36-16,0 0 10 15,0 101-47-15,0-58-47 16,0-2-25-16,4-7-26 16,2-11-5-16,5-9-10 15,-3-11 0-15,4-3 20 16,5-15-1-16,-3-10-10 15,3-5-9-15,-1-1 1 16,-7 6-1-16,1 8 2 16,-4 9-2-16,0 8-1 0,1 9-27 15,5 14 27-15,-4 7-1 16,9 2 1-16,-1-8 1 16,-3-9 0-16,1-12 10 15,3-3 18-15,-5-21 50 16,0-12 38-16,-5-6-11 15,-5 1-24-15,-2 1-47 16,0 6-34-16,0 1-42 16,0 10-261-16,0 5-512 0</inkml:trace>
  <inkml:trace contextRef="#ctx0" brushRef="#br0" timeOffset="32">25074 4792 1046 0,'0'0'593'15,"0"0"-248"-15,0 0-83 16,0 0-108-16,0 0-71 15,0 0-33-15,0 0-35 16,44-17-6-16,-32 3-9 16,-2-5 9-16,-3 1-1 0,-1-1-8 15,-6 1-1-15,0 3 1 16,-4 6-1-16,-11 9-16 16,-3 0-10-16,-9 26 24 15,6 14 3-15,-2 13 39 16,5 6 9-16,9 0-4 15,9-5-20-15,0-15-24 16,7-12 0-16,11-18-40 16,3-9-57-16,4-19-31 15,4-12-40-15,-5-6 13 16,-1 0 93-16,-8 7 62 16,5 10 34-16,-7 10 63 0,-5 10 17 15,4 0-17 1,-5 8 24-16,3 7-41 0,-8 1-27 15,2-3-21-15,-4-4-7 16,0-6-13-16,0-3 7 16,2-7 113-16,-2-15-32 15,10-13-61-15,-1-5-23 16,7-7 17-16,3 0-27 16,-3 6 4-16,-1 10-10 15,1 15-162-15,-3 7-317 16,-3 9-616-16</inkml:trace>
  <inkml:trace contextRef="#ctx0" brushRef="#br0" timeOffset="33">25498 4893 1562 0,'0'0'747'16,"-10"81"-284"-16,-3-33-323 15,1-2-140-15,6-12-6 16,1-15-542-16,5-15-1198 0</inkml:trace>
  <inkml:trace contextRef="#ctx0" brushRef="#br0" timeOffset="34">25754 4621 337 0,'0'0'598'0,"0"0"-264"15,0 0 0-15,0 0-45 16,0 0-122-16,0 0-21 15,0 0-4-15,-16 109-8 16,16-65-54-16,0-9-34 16,16-12-33-16,7-12-7 15,-2-11 9-15,1-18 20 16,-9-14-9-16,-7-6 48 0,-6 1 43 16,-6 6-18-1,-13 8-30-15,1 11-69 0,1 9-24 16,17 3-207-16,0 0-336 15,6 0-470-15</inkml:trace>
  <inkml:trace contextRef="#ctx0" brushRef="#br0" timeOffset="35">25986 4599 1356 0,'0'0'653'0,"0"0"-131"15,0 0-255-15,64 97-74 16,-52-66-51-16,-3-4-36 15,-5-7-10-15,-4-10-18 16,0-9-23-16,0-1 20 0,0-13-16 16,-4-14-43-16,1-5-7 15,3-6-9-15,3-3 0 16,13-1-9-16,5 0-16 16,-1 6-95-16,18-2-142 15,-14 10-379-15,5 5-431 0</inkml:trace>
  <inkml:trace contextRef="#ctx0" brushRef="#br0" timeOffset="36">26589 4464 924 0,'0'0'382'0,"0"0"-117"16,0 0 39-16,0 102-43 15,7-57-56-15,1 0-61 16,-4-6-43-16,2-10-14 15,-6-11-22-15,0-11-4 0,0-7-8 16,0-11 24-16,0-20-51 16,-4-13-26-16,4-8-28 15,0-7-45-15,6 0 37 16,11 3-6-16,-3 10 6 16,3 12-59-16,-1 13-93 15,3 17-183-15,-5 4-292 16,3 0-713-16</inkml:trace>
  <inkml:trace contextRef="#ctx0" brushRef="#br0" timeOffset="37">26808 4517 937 0,'0'0'692'0,"0"0"-315"16,0 0-118-16,0 0-113 15,0 0-73-15,0 0-19 0,0 0-42 16,87-29-12-16,-64 0-2 15,-11-2-23-15,-3 1-11 16,-9 5 26-16,0 7 10 16,-9 9 0-16,-13 9 14 15,-5 15 14-15,-2 23 33 16,0 12 16-16,10 8 5 16,11-1-44-16,8-5-28 15,2-15-10-15,23-12-100 16,8-18-105-16,25-23-279 15,-6-14-144-15,-9-6-379 0</inkml:trace>
  <inkml:trace contextRef="#ctx0" brushRef="#br0" timeOffset="38">27222 4271 993 0,'0'0'379'0,"0"0"-57"16,0 0-112-16,0 0-25 16,0 0-60-16,0 0-16 15,0 0 23-15,12-47 20 16,-24 47-7-16,-7 8-35 16,-10 10-50-16,-4 6 6 15,-2 7 2-15,4 1-15 0,6 2-10 16,11-3-34-1,12-5-9-15,2-4-7 0,18-5-1 16,13-3-14-16,0-4 11 16,2-1 11-16,-12-2 0 15,-8 0 0-15,-13 4 1 16,0 1 27-16,-19 1 46 16,-8-1-7-16,0-4-59 15,7-8-8-15,7 0-247 16,13-3-553-16</inkml:trace>
  <inkml:trace contextRef="#ctx0" brushRef="#br0" timeOffset="39">27441 4180 666 0,'0'0'654'16,"0"0"-395"-16,0 0 69 16,-2 105-40-16,-2-53-42 15,4 2-59-15,0-6-66 16,0-8-65-16,10-15-32 15,3-15-24-15,7-10 0 0,7-18-6 16,0-21-6 0,2-7-142-16,-8-6 22 0,-1-2 57 15,-11 6 56-15,-3 10 19 16,-6 11 1-16,0 16 21 16,0 11-13-16,0 18 11 15,-2 20-13-15,-5 10 35 16,1 4-7-16,6-1-14 15,0-8-21-15,0-15-16 16,9-23-198-16,3-5-484 16,4-7-99-16</inkml:trace>
  <inkml:trace contextRef="#ctx0" brushRef="#br0" timeOffset="40">27778 3927 1220 0,'0'0'567'16,"0"0"-447"-16,0 0 128 16,0 97 19-16,0-32-23 15,0-1-83-15,0 0-41 16,0-1-69-16,0-20-25 16,0-3-26-16,0-18-96 15,8-22-241-15,5-6-426 16,3-16-620-16</inkml:trace>
  <inkml:trace contextRef="#ctx0" brushRef="#br0" timeOffset="41">27919 3979 1160 0,'0'0'395'15,"0"88"139"-15,0-9-254 16,0 4-45-16,0-10-83 15,-5-15-80-15,3-22-50 16,2-3-22-16,0-7-47 16,0-26-174-16,0 0-356 15,2-19-346-15</inkml:trace>
  <inkml:trace contextRef="#ctx0" brushRef="#br0" timeOffset="42">27896 4150 1465 0,'0'0'581'16,"0"0"-318"-16,0 0-93 16,89-19-94-16,-44 6-76 15,-6 1-211-15,-5-2-814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6:14:1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3753,'0'0'0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14:31.063"/>
    </inkml:context>
    <inkml:brush xml:id="br0">
      <inkml:brushProperty name="width" value="0.05292" units="cm"/>
      <inkml:brushProperty name="height" value="0.05292" units="cm"/>
      <inkml:brushProperty name="color" value="#DFA0D8"/>
    </inkml:brush>
  </inkml:definitions>
  <inkml:trace contextRef="#ctx0" brushRef="#br0">10354 11732 386 0,'0'0'168'0,"0"0"-14"16,0 0 50-16,0 0-25 16,0 0-29-16,0 0-21 15,-49 4-33-15,49-4-41 16,0-7-27-16,2-6-6 15,10-9 7-15,15-4 7 16,18-16-5-16,40-20-6 16,50-22-3-16,28-4 11 15,19 0-12-15,0 9 8 16,-19 12-4-16,-2 7-8 0,-8 3 8 16,-6 4-1-16,-13 5-8 15,-14 7 4-15,-29 10-4 16,-29 10-7-16,-27 8 7 15,-12 5-10-15,-9 4-5 16,-3 1 6-16,-9 0 36 16,-2 3 44-16,0 0-42 15,-6 0-26-15,-7 1-19 16,-1 4 1-16,1-1-1 16,-3 3 0-16,-3-3 0 15,7-1-1-15,-7-1-13 16,1-2-5-16,-5 0-3 0,0 0-13 15,-4 0 1 1,3-8 5-16,-5 0 20 0,4 4 8 16,2-4-11-16,4 2 12 15,5 2 2-15,-3 2 5 16,5 0-7-16,2 2 1 16,1-1 0-16,9 1-1 15,0-2 0-15,0 1-23 16,21-2 10-16,14-1 12 15,13-3 1-15,14 1 1 16,4-1 0-16,6 1 6 16,-6 4 1-16,-6 2-7 15,-20 0 18-15,-18 7-6 0,-22 16 19 16,-16 15 11 0,-52 16 14-16,-7-1-4 0,5-5-3 15,10-13-16-15,29-15-26 16,25-8-8-16,6-3-183 15,6-9-703-15</inkml:trace>
  <inkml:trace contextRef="#ctx0" brushRef="#br0" timeOffset="1">11938 10823 91 0,'0'0'592'16,"0"0"-272"-16,0 0-65 16,0 0-13-16,0 0-26 15,0 0-35-15,0 0-35 16,-27-15-77-16,27 36-44 0,6 8 15 15,2 11 21-15,5 5-7 16,3 1-9-16,-1-4-23 16,-3-5-13-16,0-8-8 15,-1-9 1-15,-7-9 6 16,-2-6-7-16,-2-5 4 16,0 0 4-16,0-5 21 15,0-15-30-15,-6-5-1 16,0-7-11-16,-1 0-27 15,1-2-24-15,0 0-8 16,0 5 10-16,2 5 23 16,2 7 31-16,-5 5 7 0,3 7 15 15,-2 3 1-15,6 2 2 16,-2 0-2-16,2 0-16 16,0 2 0-16,0 3-11 15,8-3 2-15,15-2 9 16,2 0 8-16,4 0-8 15,-9-9 1-15,3 1 1 16,-6 0 4-16,-9 1 0 16,-2 2 2-16,-2 1-2 15,-4 4 7-15,0 0 42 16,-4 0 14-16,-10 4-27 16,-7 9-28-16,0 1-5 15,-1 3-7-15,7-2-1 16,3 0 3-16,3-3-4 15,9-3-10-15,0-7-12 0,11-2 2 16,7 0 20-16,11-8 0 16,-2-10 1-16,8-2-1 15,-10-1 0-15,-2 4-2 16,-11 6 2-16,-10 5 23 16,-2 6 64-16,0 0-14 15,-14 12-33-15,-9 4-29 16,9 2-6-16,1-1-5 15,9-4-72-15,4-11-580 0</inkml:trace>
  <inkml:trace contextRef="#ctx0" brushRef="#br0" timeOffset="2">6312 13258 743 0,'0'0'864'15,"0"0"-609"-15,0 0-26 16,0 104 37-16,2-52-38 16,8 1-95-16,3-4-73 15,-5-6-34-15,2-12-17 16,-3-12-8-16,-5-7 5 0,2-9-5 15,-2-3 5-15,-2 0 9 16,0-9-7-16,0-10-8 16,-8-5-38-16,-3-6-20 15,3-3-9-15,-2-2 19 16,-3-5 5-16,5 1 21 16,-2-3 20-16,4 3 2 15,-1 2 8-15,1 3 38 16,0 7 51-16,2 4 16 15,-2 8 16-15,6 5-11 16,0 6-57-16,0 2-37 16,0 2-6-16,0 0-18 0,12 10-1 15,15 12 1-15,10 9 45 16,6 3 18-16,11 7 1 16,6-5-7-16,-2-1-15 15,0-5-6-15,-6-6-26 16,-1-9-9-16,-18-5-1 15,-4-8 0-15,-12-2 8 16,-5-12-7-16,-3-12 20 16,-9-7 6-16,0-8-6 15,0-7-11-15,-9-7 1 16,-7-2-10-16,-3-2 5 16,-4 7 0-16,5 6-6 15,-1 13-2-15,5 8-20 16,3 9-16-16,-1 6-94 15,10 2-199-15,2 1-321 0,0 1-511 0</inkml:trace>
  <inkml:trace contextRef="#ctx0" brushRef="#br0" timeOffset="3">6891 12982 451 0,'0'0'641'0,"0"0"-332"16,0 0 18-16,0 0-90 15,0 0-111-15,0 0 57 16,16 97-24-16,-1-50-30 0,8 2-32 15,-1-1-39-15,-1-7-39 16,2-10-5-16,-5-10-14 16,5-9 0-16,-4-12-1 15,-1 0 1-15,-3-21 4 16,1-12-4-16,-3-9-13 16,-3-4-17-16,-8-1 6 15,-2 0 17-15,0 5-7 16,-2 4 14-16,-8 9-14 15,6 12 14-15,4 17 0 16,0 5-17-16,0 27 17 16,8 15 13-16,4 5 13 15,3 1 2-15,1-7-28 0,-1-13-2 16,3-24-219 0,3-9-457-16,-9-8-896 0</inkml:trace>
  <inkml:trace contextRef="#ctx0" brushRef="#br0" timeOffset="4">7325 12987 1053 0,'0'0'526'0,"0"0"-150"0,31 113-34 15,-19-69-124 1,-3-9-89-16,1-8-47 0,-8-10-28 16,2-10-32-16,-4-5-13 15,0-2 8-15,0-9 1 16,0-9-18-16,-6-8-8 16,-4-3 1-16,1-5-2 15,-3-3 3-15,0 1 6 16,-1-3 0-16,1 2 0 15,-3 4 1-15,7 2 8 16,-4 7-8-16,1 4 14 16,9 4-1-16,-2 6 24 15,2 4 18-15,-2 2 37 16,4 2 13-16,0 2-13 16,0 0-45-16,0 7-42 15,12 11 15-15,7 3 13 0,4 6-4 16,6 1-2-16,2 0-4 15,0-1-4-15,4-6-13 16,-4-2-1-16,-4-3-6 16,-5-8 0-16,-3-3-1 15,-3-5 0-15,-3 0 1 16,-5-11 2-16,5-10-1 16,-3-8 0-16,0-8-1 15,-4-6-15-15,3-3-2 16,-3-2-14-16,-2 3 17 15,-2 2 9-15,-2 11 5 16,0 8 0-16,0 10 1 16,0 12 4-16,6 2-5 0,0 26-19 15,7 13 19-15,-1 12 10 16,9 5-9-16,0 1 13 16,-3-5-14-16,5-13-6 15,-9-10 5-15,1-12-82 16,-9-17-205-16,-4 0-377 15,2-10-348-15</inkml:trace>
  <inkml:trace contextRef="#ctx0" brushRef="#br0" timeOffset="5">7877 12644 146 0,'0'0'1278'0,"0"0"-870"16,0 0 118-16,39 106-186 15,-20-56-92-15,-3 1-63 16,3-5-71-16,-7-9-60 16,-1-10-36-16,-5-13-17 15,0-9-1-15,-6-5-19 16,0-7-64-16,0-14-176 15,0-7-254-15,-6-7-42 16,-4-3 66-16,-3-1 139 16,-3 4 175-16,3 4 175 0,5 6 213 15,-2 7 81-15,7 3 31 16,3 4 17-16,0 1-71 16,0-3-27-16,9-2-54 15,7-3-41-15,3-4-28 16,0 0-15-16,3-1-28 15,-7 4-31-15,1 1-25 16,-7 5-14-16,-1 3-8 16,-2 4-105-16,-6 4-189 15,2 2-322-15,-2 0-228 0</inkml:trace>
  <inkml:trace contextRef="#ctx0" brushRef="#br0" timeOffset="6">7951 12803 101 0,'0'0'1088'0,"0"0"-554"16,0 0-153-16,0 0-39 16,0 0-73-16,0 0-38 15,0 0-50-15,104-41-64 16,-82 19-64-16,-7 4-23 15,-3 1-23-15,-1 6-7 16,-9 1-127-16,-2 6-250 16,0 2-436-16,0 2-477 0</inkml:trace>
  <inkml:trace contextRef="#ctx0" brushRef="#br0" timeOffset="7">7999 13003 552 0,'0'0'652'0,"0"0"-169"16,0 0-124-16,0 0-26 15,0 0-73-15,105-53-57 16,-80 27-65-16,-2 2-64 16,-5 4-56-16,-5-2-18 15,-7 3-228-15,0 5-569 0</inkml:trace>
  <inkml:trace contextRef="#ctx0" brushRef="#br0" timeOffset="8">8247 12575 1107 0,'0'0'595'15,"0"0"-87"-15,25 98-152 0,-7-54-80 16,-3-1-82-16,1-6-67 16,1-9-53-16,-9-11-43 15,-2-7-14-15,-2-7-8 16,-1-3 1-16,-3-3 11 15,0-14 0-15,0-6-21 16,-9-7-5-16,-1-8-13 16,0-7-25-16,1-4-16 15,3-7-8-15,2 3-4 16,4 3 22-16,0 5 16 16,4 9 23-16,4 9 10 15,9 9-1-15,-1 7 1 0,5 4-1 16,2 3-4-1,6 2 4-15,-9 2 1 0,3 0-2 16,-8 0-4-16,-5 0 0 16,-4 5 6-16,-6 3 1 15,0 0 20-15,0 5-9 16,0 1 8-16,-10 3-19 16,-5 2 6-16,-3 2-6 15,-5 1 0-15,0 1 7 16,3 2-8-16,1-2 9 15,7-2 0-15,1-3 18 16,11-2-5-16,0-3 13 16,0-3 2-16,17 0-4 15,1-4 8-15,9 1-8 16,2-3 9-16,6-1 4 0,-4 0 0 16,-2 0-26-16,-10 0-13 15,-5-2-6-15,-3 1-1 16,-9-2 0-16,-2 0-7 15,0 0-53-15,4 0-154 16,-4-2-289-16,0-8-372 0</inkml:trace>
  <inkml:trace contextRef="#ctx0" brushRef="#br0" timeOffset="9">8662 12283 1167 0,'0'0'717'0,"0"0"-342"16,0 0-110-16,0 0-32 16,0 0 3-16,52 90-49 15,-31-46-49-15,-3 0-49 16,1-1-42-16,0-10-28 15,-3-8-14-15,-6-7-5 16,-3-8-76-16,-1-10-388 16,-6 0-308-16,2-5-655 0</inkml:trace>
  <inkml:trace contextRef="#ctx0" brushRef="#br0" timeOffset="10">9045 12197 354 0,'0'0'763'16,"0"0"-489"-16,0 0 32 15,0 0-24-15,0 0-79 0,0 0-45 16,0 0-34-16,-31-58-18 16,18 58 10-16,-1 22-46 15,-3 13-24-15,5 13 44 16,2 12 18-16,8 4-29 15,2-3-15-15,12-11-37 16,11-13-14-16,8-14-13 16,2-18-25-16,8-6-77 15,7-27-110-15,-1-16-121 16,-1-8-186-16,-5-5 252 0,-6 2-67 16,-8 9 22-1,-10 8 110-15,-1 12 202 0,-8 14 126 16,3 12 136-16,-5 2-4 15,0 25 95-15,2 7-51 16,3 4-71-16,-3-1-69 16,-2-5-40-16,0-9-52 15,3-9-46-15,-7-13 0 16,2-1-15-16,-4-21 33 16,2-12-42-16,-2-15-29 15,0-15-33-15,6-19 5 16,-2 5 27-16,-2 9 30 15,2 13 6-15,3 24-5 16,-1 7 8-16,2 11 29 16,9 13-11-16,3 23 28 0,9 19 33 15,2 12 12-15,0 4-30 16,2-2-34-16,-8-6-25 16,-4-14-11-16,-9-10-106 15,-6-17-138-15,-6-7-310 16,0-2-331-16</inkml:trace>
  <inkml:trace contextRef="#ctx0" brushRef="#br0" timeOffset="11">9444 12249 884 0,'0'0'609'15,"0"0"-298"-15,0 0-1 0,0 0-85 16,109-48-92-16,-74 23-73 16,-4-10-60-16,-12 6-180 15,-2 4-590-15</inkml:trace>
  <inkml:trace contextRef="#ctx0" brushRef="#br0" timeOffset="12">9826 11742 803 0,'0'0'591'0,"0"0"-109"15,0 0-83-15,25 89-36 16,-8-46-90-16,-5 4-66 15,-4 1-60-15,3 1-46 16,-7-5-41-16,-2-8-6 16,4-9-24-16,-2-10-6 15,2-8-7-15,3-9-17 16,7 0 17-16,9-7 4 16,6-12-14-16,4-3 2 15,-4-2-9-15,0 0-6 16,-6-8-53-16,-9 7-201 0,-3 1-581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15:14.326"/>
    </inkml:context>
    <inkml:brush xml:id="br0">
      <inkml:brushProperty name="width" value="0.05292" units="cm"/>
      <inkml:brushProperty name="height" value="0.05292" units="cm"/>
      <inkml:brushProperty name="color" value="#DFA0D8"/>
    </inkml:brush>
  </inkml:definitions>
  <inkml:trace contextRef="#ctx0" brushRef="#br0">10377 13637 667 0,'0'0'179'0,"0"0"-112"0,0 0-67 15,0 0 0-15,0 0 0 16,0 0-5-16,0 0 5 16,45-46 0-16,-22 32 1 15,0-4 12-15,8-2 41 16,6-1 21-16,11-7-9 15,5 0-25-15,22-11-12 16,22-5-13-16,23-12-6 16,16-2-9-16,9 1 0 15,0-1-1-15,-7 4 31 16,15-3-8-16,0-3-4 16,15-1-3-16,3-5-5 0,21-4 1 15,3-7-5 1,7-1-6-16,9 1 9 0,0 2 0 15,-2 3 4-15,8 4-13 16,-11-1 14-16,-1 4-15 16,-8 4 6-16,-11 4 13 15,-17 6-18-15,-12 8 8 16,-14 3-3-16,-7 3 5 16,-12 4 11-16,-2-2 49 15,-8 3 16-15,-11 2-9 16,-20 8-27-16,-25 6-37 15,-19 7 2-15,-18 4-16 16,-5 4 0-16,-14 1-16 16,-20 3-220-16,-19 11-37 15,-7-1-663-15</inkml:trace>
  <inkml:trace contextRef="#ctx0" brushRef="#br0" timeOffset="5833.64">15778 11539 130 0,'0'0'257'15,"0"0"-67"-15,0 0-43 16,0 0-12-16,0 0-2 16,-93 9 4-16,77-6 5 15,3-1-32-15,5-2 11 0,4 1 5 16,2-1-44 0,2 0-15-16,0 0-35 0,0 0-4 15,6 0-28-15,19 0 1 16,29-11 60-16,26-9 16 15,30-6-22-15,10 0-15 16,-7 2-12-16,-24 5-11 16,-29 8-11-16,-14 1-5 15,-19 1 12-15,8 2-12 16,0-3 6-16,-2 1-6 16,-8 1-1-16,-3-1 1 15,-3 2 10-15,-6 0 18 16,-3 4-6-16,-4 0 13 15,-6 3 14-15,0 0 5 16,0 0-24-16,0 0-8 0,0 0 0 16,-12 7 2-16,-11 9-12 15,-6 7-11-15,-14 10 8 16,-7 7-9-16,-16 5 7 16,0 4 5-16,-7 1 11 15,7-5-9-15,8-6 0 16,11-7 10-16,16-11-7 15,12-9 4-15,9-6-10 16,8-4-2-16,2-2-9 16,0 0 7-16,0 0-7 15,0 0-1-15,0 0 0 16,-4 0 0-16,4 2-1 16,-2-2-1-16,2 2-16 0,0-2-55 15,-9 0-31-15,7 0-94 16,-27 0-109-16,9 0-226 15,-9-4-277-15</inkml:trace>
  <inkml:trace contextRef="#ctx0" brushRef="#br0" timeOffset="6245.63">15735 11669 475 0,'0'0'322'0,"0"0"-75"16,0 0-24-16,0 0-18 15,0 0-2-15,0 0-22 0,0 0-28 16,-27-33-9-16,27 33-25 16,-4 0-12-16,4 0-14 15,0 0-53-15,0 15-34 16,0 10-3-16,0 13 33 16,0 3 19-16,0 6-13 15,4-2-2-15,2-3-7 16,0-9-18-16,1-8 0 15,-5-7-9-15,2-8 3 16,-2-6-9-16,-2-3 10 16,0-1-10-16,4 0 25 15,-4 0 11-15,0-4 22 16,0-5-29-16,0-5-29 0,0-2 0 16,-4 1-10-1,2-2 4-15,2 2-35 0,0-2-10 16,0 1-61-16,0 2-102 15,12 0-74-15,3 2-99 16,7 5 7-16,1 4-137 16,-8 3 120-16,-3 0 28 0</inkml:trace>
  <inkml:trace contextRef="#ctx0" brushRef="#br0" timeOffset="7710.13">15842 11810 172 0,'0'0'271'0,"0"0"-36"15,0 0 9-15,0 0-46 16,0 0-80-16,0 0-23 15,0 0-11-15,-64 66 12 16,56-51-22-16,2-3-5 16,0-3-5-16,-1-2 16 0,7-3-7 15,0-1-8-15,0-3-18 16,0 0-24-16,0 0-14 16,19-11 26-16,6-5 9 15,6-4-26-15,6-6 1 16,4-1 0-16,1 0-7 15,-5 3-12-15,-8 3 6 16,-4 3 5-16,-13 3 5 16,1 5 0-16,-7 3 28 15,-6 2 17-15,0 5 35 16,0 0-8-16,-17 0-37 16,-3 9-34-16,-11 5-3 0,-9 3-13 15,3 1 11-15,0-2-12 16,6-2 9-1,6-4-7-15,6-5 11 0,13-3-12 16,6-2-1-16,0-2-5 16,6-12-1-16,15-7 6 15,8-4-16-15,6-3 15 16,-2-1 2-16,7 4-4 16,-14 4 9-16,-1 4-5 15,-8 5-1-15,-11 5 0 16,-4 6 10-16,-2 1 6 15,-2 0 4-15,-17 4-2 16,-5 10-12-16,-12 5 3 0,-1 3-6 16,0 1-3-1,2-5 0-15,10-3 0 0,6-6 0 16,9-3-1-16,8-5-5 16,2-1 6-16,0 0-27 15,8-7 1-15,17-8 26 16,4-7 6-16,8-3-5 15,0 0-1-15,5 0 1 16,-11 2-1-16,0 5 0 16,-11 6 1-16,-11 5 8 15,-5 4-3-15,-4 3 16 16,0 0-16-16,-13 0 18 16,-9 4-24-16,-9 9 0 15,-6 5 0-15,-9 2 0 16,7 2 0-16,4-3 0 0,6-5-1 15,14-6-1-15,9-3 1 16,2-5-7-16,4 0 2 16,0 0-32-16,16-14 19 15,5-4 18-15,8-5 1 16,0-2 0-16,4 3-6 16,-4 1 6-16,2 3-1 15,-6 4 1-15,-7 4-1 16,-5 4 0-16,-9 4 0 15,-4 2 2-15,0 0 0 16,-19 0 12-16,-16 9-2 16,-6 4-10-16,-9 3 4 15,-4-1-5-15,5-1 1 0,1-3-1 16,15-2 0-16,8-4 0 16,11-2 1-16,8-1-2 15,6-2-4-15,0 0-11 16,20 0-37-16,7-10 53 15,8-5 6-15,9 1 3 16,3-4 0-16,-3 1-9 16,-1 2 0-16,-1 2-1 15,-7 3 1-15,-10 3-7 16,-5 3 7-16,-5 1 0 16,-9 2 0-16,-6 1 0 15,0 0 0-15,0 0 3 16,0 0 3-16,-17 5 1 15,-7 10 2-15,-7 1-9 0,-9 7 9 16,3-2-8-16,6-1 7 16,6-3-8-16,9-6 0 15,9-2-11-15,7-5 4 16,5-4-25-16,15 0 14 16,13-3 18-16,13-13 13 15,8-6-13-15,6-5 0 16,2 0 3-16,-5 3 3 15,-7 4-9-15,-9 5 9 16,-14 4-2-16,-8 5-4 16,-13 5 1-16,-6 1-1 15,0 0 0-15,0 0 7 16,-14 8-5-16,-11 9 5 0,-12 5-5 16,-9 5 17-16,1 3-18 15,-1-2 20-15,9-4-15 16,12-5 0-16,13-6-6 15,6-9-9-15,6-4-9 16,18 0-9-16,19-14 27 16,11-8 19-16,8-5-18 15,-3 1 0-15,-9 2 10 16,-7 5-11-16,-16 8 2 16,-19 8 4-16,-2 3 3 15,-6 0 2-15,-17 13-11 0,-4 2-1 16,10-6-41-1,9-3-284-15,8-6-611 0</inkml:trace>
  <inkml:trace contextRef="#ctx0" brushRef="#br0" timeOffset="10787.82">6077 15145 1081 0,'0'0'536'16,"0"0"-281"-16,0 0-35 0,0 0-52 15,0 0-48-15,0 0-37 16,-43-44-5-16,31 44-4 16,-7 0-5-16,2 6 10 15,-5 17-6-15,1 10 6 16,-2 23 2-16,11 21 10 15,6-1-7-15,6-7-20 16,6-9-17-16,19-21-37 16,10-2-8-16,6-6-2 15,5-16-14-15,7-13-52 16,-3-4-99-16,16-38-115 16,-18 1-187-16,-7 0-308 0</inkml:trace>
  <inkml:trace contextRef="#ctx0" brushRef="#br0" timeOffset="11125.15">6443 15332 1343 0,'0'0'606'16,"0"0"-286"-16,0 76-31 16,0-47-125-16,0-3-73 15,0-6-52-15,0-9-24 16,0-4-3-16,0-7-4 15,0 0 29-15,0-14-16 16,-6-13-21-16,0-14-11 16,-2-20-13-16,1-21-19 0,3 5 17 15,-2 6 19-15,6 16 7 16,0 20 7-16,6 5-5 16,5 9 19-16,7 17 10 15,7 5-4-15,4 27 4 16,8 15 19-16,-6 8-20 15,0 5-14-15,-2-2-16 16,-6-2-4-16,-9-10-10 16,-1-5-200-16,-3-12-263 15,-8-9-334-15</inkml:trace>
  <inkml:trace contextRef="#ctx0" brushRef="#br0" timeOffset="11322.99">6387 15392 1033 0,'0'0'787'0,"0"0"-609"16,0 0 57-16,0 0 6 16,89-37-117-16,-56 12-86 15,3-3-38-15,-1-11-71 16,-8 9-492-16,-9 3-719 0</inkml:trace>
  <inkml:trace contextRef="#ctx0" brushRef="#br0" timeOffset="11523.47">6859 14995 1113 0,'0'0'662'0,"18"81"-291"16,1-30-34-16,2 3-134 16,-1-9-117-16,-5-13-68 15,-3-11-18-15,-6-21-109 16,-6 0-279-16,0-7-403 0</inkml:trace>
  <inkml:trace contextRef="#ctx0" brushRef="#br0" timeOffset="11730.04">6714 15051 1517 0,'0'0'544'16,"0"0"-281"-16,0 0-5 16,0 0-85-16,93-86-49 15,-54 52-31-15,-6 3-48 16,-2 2-38-16,-4 6-7 15,-6 4-130-15,2-5-238 16,-5 6-494-16,-5 1-114 0</inkml:trace>
  <inkml:trace contextRef="#ctx0" brushRef="#br0" timeOffset="12095.94">7047 14798 816 0,'0'0'720'0,"0"0"-343"15,33 103-30-15,-15-56-30 16,3-1-133-16,-2-4-96 16,-5-12-57-16,-1-8-18 15,-3-9-13-15,-8-6 0 16,2-7-25-16,-4 0-120 16,0-9-65-16,-4-9-85 15,-4-6 36-15,-11-4 82 16,1 0 138-16,-5 0 39 15,4 3 67-15,1 0 69 0,1 6 65 16,9 3-7 0,2 1-12-16,6-4-52 0,2-2-48 15,16-5-6-15,7-5-12 16,4-5 6-16,2 0-20 16,-2 2 1-16,-4 5-35 15,-7 7-11-15,-7 8-5 16,-3 7-51-16,-4 4-151 15,-4 3-170-15,0 3-300 16,0 8-467-16</inkml:trace>
  <inkml:trace contextRef="#ctx0" brushRef="#br0" timeOffset="12307.64">7090 14977 829 0,'0'0'708'0,"0"0"-230"16,0 0 9-16,0 0-212 16,110-83-44-16,-79 49-65 15,-2 5-56-15,-9 5-68 16,-5 8-37-16,-7 6-5 16,-4 6-101-16,5 3-242 15,-3 1-437-15,-2 0-417 0</inkml:trace>
  <inkml:trace contextRef="#ctx0" brushRef="#br0" timeOffset="12493.42">7235 15068 892 0,'0'0'755'15,"0"0"-244"-15,0 0-119 16,0 0-33-16,85-27-106 15,-61 4-123-15,1-1-87 16,-2-2-43-16,10-13-119 16,-8 8-404-16,2 2-574 0</inkml:trace>
  <inkml:trace contextRef="#ctx0" brushRef="#br0" timeOffset="13026.3599">7696 14448 1174 0,'0'0'559'16,"0"0"-240"-16,0 0-49 15,0 0-62-15,0 0-67 16,0 0-71-16,0 0-44 16,-79 50 11-16,57 28 44 15,7 18 47-15,9-4-20 16,6-20-23-16,8-28-29 15,15-20-26-15,4-5-23 0,12-6-1 16,4-6-5-16,1-7 0 16,-3-12-2-16,-8-12-107 15,-6-4-127-15,-2-14-220 16,-6 7-203-16,-7 6-580 0</inkml:trace>
  <inkml:trace contextRef="#ctx0" brushRef="#br0" timeOffset="13356.26">7739 14694 801 0,'0'0'402'0,"0"0"-98"15,0 0-52-15,0 0-70 16,0 0-71-16,0 0-43 15,0 0-34-15,9-3 42 16,11-13 6-16,5-5-39 16,0 0-12-16,-7 3-3 15,5 5 27-15,-8 12-37 16,1 1-18-16,-3 19 23 16,-1 15 32-16,0 9 39 15,-1 3-3-15,-3-1-12 16,-4-7-46-16,4-8-18 15,-1-12-15-15,-1-10-54 0,0-8-251 16,0-13-404 0,-2-6-527-16</inkml:trace>
  <inkml:trace contextRef="#ctx0" brushRef="#br0" timeOffset="13672.15">8068 14468 1084 0,'0'0'560'0,"0"0"-294"0,0 0-44 16,0 0-83 0,0 0 12-16,0 0 14 0,6 107-32 15,7-63-29-15,-1-2-42 16,11-5-36-16,6-10-12 15,4-18-7-15,2-9 7 16,0-22-14-16,-10-18-64 16,-17-9 24-16,-8-2 40 15,-8 4 76-15,-23 8 63 16,-8 12-34-16,8 16-101 16,6 11-4-16,12 2-206 15,13 7-696-15</inkml:trace>
  <inkml:trace contextRef="#ctx0" brushRef="#br0" timeOffset="14362.5">8469 14370 1228 0,'0'0'611'0,"0"0"-130"16,45 112-165-16,-20-62-125 16,-6-6-93-16,-5-7-69 0,1-10-19 15,-7-10-10-15,-4-10 1 16,-4-7 0-16,0 0 5 15,0-17-6-15,-16-7-54 16,5-6 7-16,-3-5-4 16,-3-7 0-16,5-4-7 15,0-3 25-15,5-2 5 16,-1 3 10-16,8 8 10 16,0 4-23-16,0 9 7 15,8 8 7-15,9 6 8 16,1 6-6-16,3 4 15 15,2 3-11-15,-5 0 11 0,1 7-1 16,-2 7-1 0,-9 1 2-16,2 0 2 0,-8-1 28 15,5-1-11-15,-7-2-4 16,0 0-14-16,0 2 24 16,-7-1-14-16,-7 4 9 15,-3 2-11-15,-3-2 2 16,1 2 4-16,-2-1 7 15,7-1 17-15,4-5 10 16,3-4 3-16,5-4-5 16,2 0 8-16,0-2-27 15,9 2 22-15,7 3 8 16,9 0-27-16,6 3-14 0,6 2-1 16,9-2 14-16,-3 2-12 15,-6-2-17-15,-8-3-1 16,-8 1-3-16,-9-5 1 15,-6 0-8-15,-6-1-23 16,0-1-148-16,0-4-274 16,0-7-522-16</inkml:trace>
  <inkml:trace contextRef="#ctx0" brushRef="#br0" timeOffset="14567.34">8949 14118 1378 0,'0'0'616'15,"0"0"-65"-15,33 114-196 16,-13-56-116-16,-1 0-120 16,-3-8-74-16,1-8-41 15,-3-21-4-15,-1-12-238 16,-7-9-676-16</inkml:trace>
  <inkml:trace contextRef="#ctx0" brushRef="#br0" timeOffset="15436.81">9329 14105 916 0,'0'0'534'16,"0"0"-205"-16,0 0-55 15,0 0-62-15,0 0-77 16,0 0-62-16,0 0-12 16,-48-51-18-16,36 61-28 15,4 19 19-15,-3 11 33 16,9 13 17-16,-2 7 14 0,4 1-31 15,4-6-28-15,11-10-26 16,8-15-13-16,1-17-52 16,5-13-114-16,-2-14-72 15,4-22-54-15,2-7-4 16,-8-7-21-16,0 1 66 16,-11 5 168-16,-3 9 83 15,-5 9 6-15,0 10 133 16,-6 12 97-16,0 4-16 15,4 9-26-15,2 15 37 16,-4 5-41-16,3 0-39 16,-3-1-50-16,-2-5-38 15,0-9-33-15,0-8-17 0,0-6-1 16,0-5 28-16,0-19-40 16,-2-12-8-16,-5-8-26 15,3-10-4-15,2-7 2 16,2-2 24-16,0 1 1 15,0 5 11-15,8 15 23 16,5 17 2-16,3 21 38 16,11 8-14-16,8 29 41 15,3 15 9-15,9 10-27 16,-3 2-44-16,-5-4-28 16,-12-10 0-16,-9-12-87 15,-7-14-151-15,-9-10-264 0,-2-10-547 16</inkml:trace>
  <inkml:trace contextRef="#ctx0" brushRef="#br0" timeOffset="15625.41">9529 14190 1549 0,'0'0'520'16,"0"0"-284"-16,0 0 59 15,0 0-117-15,116-44-95 16,-70 14-56-16,-13 1-27 16,2-10-157-16,-14 10-493 0,-7 4-578 15</inkml:trace>
  <inkml:trace contextRef="#ctx0" brushRef="#br0" timeOffset="15934.48">9871 13684 48 0,'0'0'1534'16,"0"0"-962"-16,0 0-260 15,0 0-31-15,0 0-51 16,0 0-76-16,64 99-44 15,-44-48-40-15,1 4-16 0,-9 2-12 16,-3-5 3-16,3-10-9 16,0-12-17-16,7-13-1 15,8-13-16-15,6-4 29 16,4-11-30-16,2-10 8 16,-8-2-9-16,-6-6-142 15,-8 6-380-15,1 2-764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15:46.930"/>
    </inkml:context>
    <inkml:brush xml:id="br0">
      <inkml:brushProperty name="width" value="0.05292" units="cm"/>
      <inkml:brushProperty name="height" value="0.05292" units="cm"/>
      <inkml:brushProperty name="color" value="#DFA0D8"/>
    </inkml:brush>
  </inkml:definitions>
  <inkml:trace contextRef="#ctx0" brushRef="#br0">10470 14569 570 0,'0'0'214'0,"0"0"-89"16,0 0-61-16,0 0 30 15,0 0 4-15,0 0-36 16,-2 0-28-16,2 0 3 16,2-4-24-16,8-3 8 15,-1 1-1-15,7-2 2 16,1 0 5-16,1-2 10 15,7-1 3-15,0-4 4 16,6 1 8-16,4-6-15 16,2 1-4-16,7-1-5 15,-1-3-9-15,5 1-13 0,5-3 17 16,7-4-8-16,19-8 21 16,20-6 21-16,27-8-1 15,6-1-18-15,-3 3-9 16,-12 3-1-16,-3 5 0 15,2-3-5-15,4-2-13 16,6-2 6-16,-2-3 1 16,10-1-6-16,3 2-11 15,3-3 11-15,-1 3-4 16,-9 4-7-16,0 2 0 16,-12 4 0-16,-8 5 1 15,-13 3 0-15,-8 4 5 16,-9-2-6-16,3 2 0 0,2-3 1 15,-11 4-1-15,-12 4 1 16,-10 6 4-16,-13 1 8 16,2-1-1-16,3-2 9 15,3 1-8-15,-12 4 15 16,-10 4-17-16,-6 3 6 16,-9 4-9-16,-8 2 8 15,-2 0 2-15,4-1 2 16,5-1 6-16,3-1-15 15,13-3 13-15,-2-3 0 16,6 0 14-16,-9 0-14 16,3 1-3-16,-11 4-13 15,-1 1-7-15,-9 2 16 0,-2 2-8 16,0 0 7 0,0 0-16-16,0 0-6 0,0 0-8 15,0 0 2-15,0 0 1 16,0 0-27-16,0 0-60 15,0 0-56-15,0 0-69 16,0 0-147-16,-6 3-217 0</inkml:trace>
  <inkml:trace contextRef="#ctx0" brushRef="#br0" timeOffset="646.92">14205 13029 160 0,'0'0'225'15,"0"0"-54"-15,0 0 29 16,0 0-25-16,0 0-13 15,0 0-10-15,0 0 7 16,-35-26 8-16,27 25-5 16,-5 1-44-16,3 0 3 15,-2 0-23-15,6 0-14 16,-1 0 9-16,3 0-9 0,2 0 2 16,2 0-48-16,0 0-12 15,0 0-14-15,13 0 7 16,15 0 6-16,16 0 17 15,22-7 5-15,2-1-2 16,9 3-8-16,-3 0-25 16,-6 0-6-16,9 2-5 15,-3 1-1-15,-3 0 1 16,-9-1-1-16,-13 0 0 16,-12 2-1-16,-12-2 1 15,-10 3-6-15,-13 0 5 16,-2 0 2-16,-2 0 3 15,-21 10 7-15,-8 8 22 0,-21 5 32 16,-18 10-26-16,0-1-12 16,-5 2-15-16,-16 6 6 15,21-10-18-15,-7 4 14 16,7-4-14-16,27-11 1 16,1-2-1-16,22-7 6 15,9-7-4-15,11-3-2 16,0 0 1-16,0-5-1 15,7-10-37-15,3-3-143 16,-2-2-118-16,-4-1-58 16,-2-9-169-16,-2 5 30 15,0 4-250-15</inkml:trace>
  <inkml:trace contextRef="#ctx0" brushRef="#br0" timeOffset="1164.57">14230 12986 386 0,'0'0'308'16,"0"0"28"-16,0 0-33 15,0 0 2-15,0 0-33 16,0 0-25-16,0 0-57 16,-37-14-94-16,37 46-51 15,0 14-16-15,2 7 29 16,8 6 44-16,3-2-19 16,-3-8-10-16,-2-10-26 15,-2-13-15-15,-1-7-18 16,-3-9-4-16,2-8-10 0,-4-2 12 15,2-2 5 1,2-15-5-16,4-9-12 0,5-6-2 16,5-7-13-16,5 0-18 15,6 1-10-15,-2 1-5 16,6 5 39-16,-2 5-16 16,0 6-2-16,-6 7-13 15,-3 4 2-15,-7 4 19 16,-5 5 12-16,-8 1 7 15,-2 0 0-15,0 6 11 16,-18 9 32-16,-7 5 37 16,-4 2-39-16,-4 1-14 15,4-2-12-15,6-3-5 16,9-5-10-16,3-6 0 16,11-7 0-16,11 0-10 0,32-17 6 15,40-16 4 1,4-5 11-16,-13 6-11 0,-8 6 1 15,-35 13 0-15,-10 4 7 16,-21 9 4-16,-21 2 36 16,-22 20-12-16,-17 5-30 15,4 1-6-15,25-12-150 16,15-11-687-16</inkml:trace>
  <inkml:trace contextRef="#ctx0" brushRef="#br0" timeOffset="4093.4">10549 14840 316 0,'0'0'288'0,"0"0"-74"16,0 0-106-16,0 0 1 15,0 0-23-15,0 0-29 16,0 0-17-16,4 0-15 15,2 0-5-15,0-3 0 16,0-2 4-16,7-1 0 16,-5 0 1-16,2 1 0 15,3-1 8-15,-1-1-3 16,0 2-15-16,7-3 1 0,4 2-15 16,6-3 20-1,8 1-7-15,2-4 4 0,13 1-8 16,14-6 10-1,21-2 41-15,29-6 27 0,12 1-36 16,-2 2-33-16,-10 4-1 16,-9 1-5-16,3-2-1 15,1 2-11-15,7-1 10 16,0 0-11-16,2 1 1 16,8-3 0-16,0 0-1 15,4 0 0-15,1 1-1 16,-9 0 0-16,2 2 1 15,0 1 0-15,-4 0 0 16,0 2 1-16,-2 0 2 16,-4 1-2-16,-5-1-2 0,7 1 2 15,-8 2 4-15,-5 0-5 16,-2-1 0-16,1 2 0 16,-1-1-1-16,2 1 2 15,-5 0-1-15,1 1 9 16,-2-2-9-16,-4 4 0 15,9-2-6-15,-7 2 6 16,0 1 0-16,0-1 5 16,-4 1-4-16,2-1-1 15,2 1 1-15,1 1 0 16,1 0 0-16,-2 1 5 16,0 1 0-16,-2-1-6 0,6 1 0 15,-1 0-5-15,1 1 5 16,-4-1 1-1,0 1 1-15,3-2-1 0,1 2-1 16,2-2 10-16,1 2-9 16,1 1 9-16,-2-2-10 15,5 2 7-15,1-2-6 16,1 1 0-16,-3 0-1 16,-1 0 1-16,-3-1 6 15,3 3-6-15,-7-1-2 16,4 1 2-16,-2-3-1 15,-3 3 1-15,1 0 1 16,2 0-2-16,2-1-1 0,3-1 1 16,-1 1 0-1,-8-1 2-15,1 2-2 0,-12 0 0 16,3 0 1-16,-2 0-1 16,-6 0 0-16,-9 0 8 15,-12 0-7-15,-12 2 0 16,-1-1-1-16,3 2-5 15,12 0 5-15,4 0 0 16,0 0-1-16,-4-1 2 16,2 1-1-16,-6 0 0 15,0 0-1-15,-4-2 1 16,-9 0 0-16,1 0 1 16,-13 3-1-16,2-3 1 15,-6 0-1-15,-2 3 0 16,-5-3 1-16,-1 0-1 15,0 0 1-15,-9 1-1 0,-4-2 0 16,-3 0 1-16,-5 1 13 16,0-1-7-16,0 0 21 15,0 1-15-15,0 2 3 16,-5-1-16-16,-1 2-1 16,0-1-8-16,0 1-22 15,6-4-119-15,0 1-108 16,0-1-47-16,0 0-324 0</inkml:trace>
  <inkml:trace contextRef="#ctx0" brushRef="#br0" timeOffset="17704.52">19991 13997 111 0,'0'0'248'0,"0"0"-1"0,0 0-9 16,0 0-48-16,0 0 11 15,0 0-52-15,0 0-2 16,-23-64 16-16,21 60-6 16,-2 4-14-16,-2 0-85 15,4 18-49-15,-8 15-9 16,3 10 13-16,-3 11 27 15,8 5 29-15,-4-2-16 16,6-8 5-16,0-11-33 16,0-11-13-16,0-12-5 15,0-7-1-15,0-8-4 16,0 0 27-16,0-16-29 16,6-8-56-16,-4-4-177 0,8-19-244 15,-3 8-158-15,-1 3-165 16</inkml:trace>
  <inkml:trace contextRef="#ctx0" brushRef="#br0" timeOffset="18675.73">19991 13997 362 0,'-60'-6'376'15,"54"1"-30"-15,0-3-73 16,2 2-43-16,-3 2-26 16,7 0-107-16,-2 3-53 15,2 1-9-15,0 0-15 16,0 0-4-16,0 0 2 15,0 0-11-15,7 0 0 0,11 0 8 16,5 0 7 0,10 0 2-16,6 0 14 0,7 0-6 15,5 2 10-15,5 3-14 16,0 0 4-16,-6 0-11 16,-5 1-15-16,-12-4 1 15,-8 0 7-15,-8-1 15 16,-7-1-17-16,-4 1 7 15,-4-1-8-15,-2 0-2 16,0 0 1-16,0 0-9 16,0 0 9-16,0 0-9 15,0 0 0-15,0 0 0 16,0 2 7-16,0-2-8 16,0 0-2-16,0 1-4 15,0-1-1-15,0 3-5 0,0 0 3 16,0-1 9-16,0 3 0 15,0-2-9-15,0 0-40 16,0-2 4-16,4-1 8 16,-4 1 23-16,2-1 13 15,-2 0 1-15,0 0 1 16,0 0 5-16,0 0-6 16,0 0-4-16,0 0-54 15,0 0-77-15,0 2-48 16,0-1-57-16,0 1 15 15,-2-2 29-15,-2 2 23 16,2 0 103-16,-2-1 46 16,2 0 1-16,-2-1-48 0,2 0-66 15,2 0-5-15,0 0-31 16,0 0 25-16,0 0 24 16,2 0 46-16,2 0 78 15,-2 0 85-15,2-1 80 16,-2-2 76-16,-2 1 23 15,4-1-26-15,-2 0-53 16,2 0-46-16,-1 0-7 16,1 2-15-16,-4 0-9 15,2 1-40-15,-2-2-8 16,0 2-28-16,0 0-2 16,0 0-4-16,0 0-1 15,0 0-10-15,0 0-4 0,0 0-10 16,0 0 1-16,-2 3 11 15,-11 4 17-15,-9 4 60 16,-14 6 19-16,-9 6-33 16,-25 8-39-16,1-2-21 15,-7 4-4-15,6-2-5 16,10-8 38-16,6 0-11 16,13-6-10-16,14-4-23 15,14-4-1-15,3-5 0 16,6-1-1-16,4-2-7 15,0 0 8-15,0-1 0 16,0 0 0-16,0 0 6 0,0 0-6 16,0 0-26-16,0 0 6 15,14 0 14-15,11-5-5 16,0-3-274-16,2 0-337 0</inkml:trace>
  <inkml:trace contextRef="#ctx0" brushRef="#br0" timeOffset="19839.64">20059 14063 491 0,'0'0'369'16,"0"0"-29"-16,0 0-53 16,0 0-72-16,0 0-74 15,0 0-34-15,0 0-37 0,-66-9-22 16,52 18-23 0,-3-2-4-16,3 0-4 0,8-4-11 15,-1 1 1-15,7-4-6 16,0 0-2-16,0 0 2 15,15-4 2-15,3-6 7 16,5-4 1-16,-2-1-11 16,-1 3 1-16,-5-1 10 15,-5 5-11-15,-1 1 13 16,-5 1-13-16,-4 5 24 16,0-1-1-16,-7 2-23 15,-5 0 0-15,-7 0 0 0,-1 9 0 16,5 1-5-1,-1 0 4-15,3-4-5 0,7 0 5 16,4-2-6-16,2-2 7 16,2-2-15-16,15 0 14 15,3-3 1-15,9-7 7 16,-4-1 3-16,4 1-8 16,-8 2 8-16,-5 2-9 15,-3 2-1-15,-7 3 1 16,-6 1-2-16,0 0 2 15,0 2 6-15,-15 10 21 16,-5 2-3-16,-1 1-7 16,-4 2-17-16,0-2 7 15,5 0-7-15,5-2 0 16,3-4-1-16,6-4 0 0,6-1-8 16,0-4-3-16,8 0 5 15,15-2 6-15,6-9 14 16,-2-3-14-16,4 0 14 15,2-1-13-15,-2 1 6 16,-7 3-6-16,-5 3-1 16,-2 2 6-16,-11 3-6 15,-4 3 9-15,-2 0-9 16,-6 0 0-16,-11 10 16 16,-8 1 2-16,-6 5-17 15,-4-1 7-15,2 1-1 16,4 0-7-16,8-6 0 15,5 1-2-15,10-6-4 0,6-2-10 16,6-3 0-16,19 0 16 16,4-6 13-16,8-7-11 15,0-1 10-15,0-1-11 16,-2 2 7-16,1 0 0 16,-10 5-7-16,-3 1 9 15,-6 3-9-15,-11 2 10 16,-6 2-5-16,0 0-6 15,-12 0 1-15,-15 12 7 16,-4 3 2-16,-7 2-10 16,3 1 6-16,8-5-6 15,11 0-1-15,16-6-18 16,0-4-2-16,23-3 15 16,10 0 6-16,8-11 6 15,0-6-6-15,9-6-33 0,-13 6-250 16,-4 1-402-16</inkml:trace>
  <inkml:trace contextRef="#ctx0" brushRef="#br0" timeOffset="21724.4">7225 15622 628 0,'0'0'815'16,"0"0"-534"-16,0 0-10 16,10 100 29-16,4-43-49 15,5 3-95-15,4 0-71 16,-1-7-55-16,-7-10-22 16,-3-13-8-16,-1-12 0 15,-9-12-52-15,2-6-203 16,-4-20-118-16,0-9-379 0,0-2-342 15</inkml:trace>
  <inkml:trace contextRef="#ctx0" brushRef="#br0" timeOffset="22165.1">7218 15734 576 0,'0'0'490'0,"0"0"-209"16,0 0-7-16,0 0-68 15,0 0-27-15,0 0-34 16,-37-78-33-16,37 60-33 15,13-4-5-15,3-1-22 16,5-4-5-16,4 3-2 16,4-2-18-16,2 4-8 0,-3 2-18 15,3 3 4 1,-2 7-5-16,-10 3-1 0,-5 7-5 16,-3 0-3-16,-9 9-10 15,-2 14 19-15,-6 9 67 16,-15 11 37-16,-10 9 29 15,-8 1-36-15,6 1-55 16,4-3-22-16,4-9-14 16,13-11-6-16,12-10-11 15,0-11-5-15,18-10 8 16,17 0 8-16,9-16 9 16,5-5 1-16,1 2-10 15,-5 7 0-15,-12 9-1 16,-8 3-11-16,-14 23 2 15,-11 14 10-15,-5 7 29 0,-13 6 0 16,-7-2-6-16,4-9-23 16,9-8-1-16,-2-12-126 15,14-19-417-15,0-2-198 16,0-15-612-16</inkml:trace>
  <inkml:trace contextRef="#ctx0" brushRef="#br0" timeOffset="22393.44">7764 15564 1437 0,'0'0'493'0,"0"0"-18"0,4 104-198 16,2-50-78-16,-3-1-134 15,7-5-36-15,-4-10-29 16,0-15-79-16,9-20-276 16,-5-3-420-16,2-7-623 0</inkml:trace>
  <inkml:trace contextRef="#ctx0" brushRef="#br0" timeOffset="22955.95">7965 15563 704 0,'0'0'758'15,"0"0"-263"-15,0 0-168 16,4 102-87-16,-2-68-125 16,-2-4-79-16,0-4-20 15,0-9-16-15,4-8 0 16,-4-7-9-16,0-2 9 16,0-6 0-16,0-14 7 0,-6-6-6 15,-5-6-1-15,3-7 16 16,-2-5-16-16,-3 1 7 15,7-1 1-15,0 4 8 16,2 11 13-16,-2 7 36 16,6 11 50-16,0 9-13 15,0 2-59-15,18 4-41 16,9 12 38-16,10 5-7 16,7 6 18-16,3-2-6 15,1-1-12-15,-5-3-18 16,-6-5-14-16,-6-6 7 15,-8-5-8-15,-8-5 13 16,-5 0-1-16,-8-14 15 16,-2-9-3-16,0-8 5 15,-2-6-20-15,-15-3 5 0,-1-4-14 16,-1 3-1-16,1 3-10 16,1 5-52-16,11 3-133 15,4 10-376-15,2 6-297 0</inkml:trace>
  <inkml:trace contextRef="#ctx0" brushRef="#br0" timeOffset="23337.38">8533 15326 778 0,'0'0'680'15,"0"0"-193"-15,37 99-163 16,-24-59-69-16,3-4-133 16,-3-12-61-16,-11-10-4 15,2-10-29-15,-4-4 3 16,0-11 29-16,0-14-29 16,-13-12-31-16,7-7-12 15,-4-8-43-15,4-7 4 16,2-2 10-16,1-1-1 15,3 8 31-15,0 12 11 16,13 15 6-16,5 19-6 16,7 8 0-16,13 23 11 0,7 17 33 15,0 9 11-15,1 8-1 16,-9-3-39-16,-6-4-15 16,-12-10-7-16,-9-12 1 15,-10-12-115-15,0-9-222 16,0-7-472-16</inkml:trace>
  <inkml:trace contextRef="#ctx0" brushRef="#br0" timeOffset="23517.85">8593 15333 436 0,'0'0'1139'0,"0"0"-819"0,0 0-43 16,0 0-31-1,0 0-57-15,0 0-66 0,81-24-68 16,-40-1-55-16,4-10-125 16,-3 2-485-16,-11 7-438 0</inkml:trace>
  <inkml:trace contextRef="#ctx0" brushRef="#br0" timeOffset="24103.21">9075 15123 687 0,'0'0'673'0,"0"0"-178"15,29 109-162-15,-9-62-42 16,3-6-111-16,-4-7-57 0,-7-11-8 16,-2-9-43-16,-8-10 0 15,-2-4-6-15,0-3 16 16,0-17-29-16,-12-13-53 15,0-2-29-15,-7-11-55 16,0-3-32-16,1-5 9 16,1-2 24-16,5 1 20 15,6 2 36-15,4 8-7 16,2 8 24-16,2 10-2 16,16 7 12-16,1 6 0 15,10 8 0-15,0 3-1 16,2 3 1-16,0 0 1 15,-2 1 0-15,-9 7-1 0,-3 3 0 16,-5 0 0-16,-5 2 0 16,-7 1 8-16,0 2 14 15,0 3-3-15,-7 1-4 16,-9-1 0-16,-9 3 13 16,-2-1 16-16,-6 1 18 15,2-3 12-15,10-3-8 16,5-1-23-16,10-5-15 15,6 0-17-15,0-2 11 16,16-1 22-16,9 2 26 16,6-3-1-16,10-1-15 15,-1 1 13-15,5-3-37 0,-8 1-9 16,-6-3-21 0,-8 2-1-16,-11 0-12 0,-3-2-16 15,-5 0-46-15,-4-1-89 16,2 0-152-16,2 0-349 15,-2-2-368-15</inkml:trace>
  <inkml:trace contextRef="#ctx0" brushRef="#br0" timeOffset="24382.95">9521 14720 1257 0,'0'0'602'16,"0"0"-320"-16,0 0 46 15,0 0 37-15,64 94-112 16,-29-52-66-16,1 2-76 16,-1-3-45-16,-4-7-29 15,-4-9-16-15,-5-9-21 16,-5-7 0-16,-5-6-11 15,1-3-109-15,-5-7-163 16,10-32-201-16,-1-1-164 16,-9-1-388-16</inkml:trace>
  <inkml:trace contextRef="#ctx0" brushRef="#br0" timeOffset="24540.35">9864 14694 784 0,'0'0'567'0,"0"0"-18"0,0 0-214 15,0 0-185-15,-33 100 123 16,21 4 27-16,-1-2-65 15,1-18-66-15,6-32-89 16,6-26-55-16,0-2-25 16,0-3 0-16,0-2-112 15,0-15-199-15,0-4-441 16,0 0-257-16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17:33.260"/>
    </inkml:context>
    <inkml:brush xml:id="br0">
      <inkml:brushProperty name="width" value="0.05292" units="cm"/>
      <inkml:brushProperty name="height" value="0.05292" units="cm"/>
      <inkml:brushProperty name="color" value="#D2B48C"/>
    </inkml:brush>
  </inkml:definitions>
  <inkml:trace contextRef="#ctx0" brushRef="#br0">10935 7345 381 0,'0'0'264'15,"0"0"-75"-15,0 0-50 0,0 0-16 16,0 0-18-16,-19 0-18 16,15 0-20-16,2-2-5 15,2 2 2-15,0 0-9 16,0 0-9-16,0 0-17 15,0 0-6-15,0 0-1 16,0 0 13-16,0-2-6 16,0 2-6-16,0 0-4 15,0-1-4-15,0 0 1 16,6-2 10-16,1 2 8 16,-5-1-12-16,4 1 4 15,0 0-10-15,0-1-1 16,1 1-6-16,3-2 0 0,-2 0 2 15,7 2 3 1,3-2 16-16,-3 0-18 0,3 2 7 16,-1-1-13-16,1 2 4 15,1-1-10-15,4 1 8 16,-5 0-7-16,3 0 0 16,2 0 8-16,-5 0-2 15,5 0-7-15,-4 0 6 16,-5 0 1-16,3 0-6 15,-1 0 5-15,-3 0-5 16,1 0 0-16,3 0 2 16,1 0 4-16,1 0 1 15,4 0-7-15,-5 0 12 16,-3 0-12-16,1 0 4 0,-3 0-5 16,-3 0 0-16,-2 0 0 15,-2 0 0-15,5 1 0 16,-3 1 0-16,2-2 1 15,3 1 0-15,-1-1 0 16,1 0 0-16,3 0 0 16,-3 0 0-16,-1 0 0 15,-4 1 0-15,5 1-1 16,3-2 0-16,-3 0 1 16,3 3 0-16,-4-3 0 15,1 1 1-15,1-1-2 16,-1 0 2-16,3 0-2 15,-3 0 1-15,-1 0-1 0,1 2 1 16,3-1-1 0,-4-1 0-16,3 1 0 0,1-1 0 15,3 0 0-15,6 0 0 16,0 0 7-16,4 0-7 16,2 0 1-16,0 0 0 15,-2 0-1-15,8 0 6 16,0 0-6-16,-2 0 0 15,2 0 1-15,3 0-1 16,-7 2 0-16,4 1 0 16,-2-2-1-16,0 0 1 15,2 1 0-15,5-1 0 16,-5 1 0-16,0-2-1 0,-2 1 1 16,-2 0 0-1,0 0-1-15,-6-1 1 0,-4 2 0 16,2 0 0-16,-7-1 0 15,-1-1 1-15,-5 1-1 16,-3-1 0-16,-3 0 0 16,-2 2-1-16,-2-2 0 15,-2 0 1-15,4 0 0 16,-4 0 0-16,0 0 0 16,0 0 0-16,0 0 1 15,0 0-1-15,0 0 1 16,0 0 0-16,0 0 0 15,0 0-1-15,6 0 0 16,-6 0 0-16,2 0 1 16,3 0 0-16,-1 0-1 0,-2 0 1 15,2 0-1-15,2 0 0 16,2 0 1-16,-1 0-1 16,5 0 0-16,0 0 0 15,1 0-1-15,5 0 1 16,3 0 0-16,6 0 0 15,4-2 0-15,2 1 1 16,4 0-2-16,0 1 2 16,-1-2-1-16,3 2 0 15,6 0 0-15,-7 0 0 16,3 0 1-16,-2 0-2 16,-2 0 1-16,3 0 0 0,-3 0 0 15,-2 0 0 1,-2 0 0-16,2 0 0 0,2 0 0 15,-6 0 0-15,5 0 0 16,-1 0 0-16,-4-2 0 16,0 1 0-16,-2 0 0 15,2 0 0-15,-2-1 0 16,2 1-1-16,-5-1 1 16,3 1 1-16,-4 0-1 15,4-1 0-15,-4 1 0 16,0-2 0-16,0 2 0 15,-1-2 0-15,-1 0 0 16,2 3 0-16,0 0 0 16,0 0 0-16,-1-2 0 15,3 2 0-15,-6 0 0 0,2 0 0 16,-3 0 0-16,1 0 1 16,0 0-1-16,-3 0 0 15,1-1 0-15,4 0 0 16,-5 1 1-16,5-2-1 15,-2 1 0-15,-3 1 0 16,5-2 0-16,2 1 0 16,0-1 0-16,-1 0 0 15,5 0 0-15,0 1 0 16,-2-1 0-16,2 1 1 16,2-1-2-16,0 0 1 15,4 0 0-15,-4-1 0 16,4 0 0-16,3 2 0 0,-3 0 0 15,2 1 1 1,0 0-1-16,4 0 0 0,-3 0 0 16,3 0-1-16,-4 0 1 15,-2 0 0-15,3 0 0 16,-3 0 0-16,-2 0 0 16,0 0 0-16,-2 0 0 15,0 0 0-15,-2 0-1 16,-4 0 2-16,-5 0-1 15,5 0 0-15,-2 0-1 16,0 0 1-16,-5 0 0 16,1 0 1-16,-1 0-1 0,-1 0-1 15,-5 0 1-15,3 0 1 16,1 0-1-16,-3 1 0 16,-5-1-1-16,6 1 1 15,-7 1-1-15,-1-1-4 16,0-1 5-16,0 0 0 15,-4 2 1-15,-2-2 0 16,0 0 0-16,0 0 0 16,0 0 0-16,0 0-1 15,0 0 1-15,0 0 0 16,0 0-1-16,0 0 1 16,7 0-1-16,-3 0 0 15,2 0 0-15,0 0 0 16,9 0 0-16,3 0 0 0,5 0 1 15,2 0-1-15,6 0 1 16,4 0 0-16,2 0-1 16,-2 0 0-16,2 0 0 15,1 0 0-15,-3 0-1 16,2 0 2-16,0 0-1 16,5 0 0-16,-1 1 0 15,6 2-1-15,-3 0 2 16,3 0-2-16,-3 0 2 15,-1-1-2-15,1 0 2 16,-3 1-1-16,0-2 0 16,-4 1-1-16,5-1 1 15,-5-1 0-15,0 1 1 0,0 1-1 16,3-2 0-16,-3 3-1 16,-4-2 1-16,0 1 0 15,0 0 0-15,-2 0 0 16,-2-1 0-16,0 1 0 15,-2-1 1-15,2-1-2 16,0 0 1-16,-4 0 0 16,4 0 0-16,2 0 1 15,-7 0-1-15,1 0 0 16,4 0-1-16,-4 0 2 16,2 0-2-16,0 0 2 15,-3 0-1-15,1 0 0 16,-4 0 0-16,2 0 0 15,1 0 0-15,-5 0 0 0,4 0-1 16,-5 0 1 0,1 0 0-16,0 0 0 0,3 0 1 15,-3 0 0-15,4 0-1 16,-5 0 1-16,1 0-1 16,0 0-1-16,-1 0 1 15,-1 0 0-15,1-1 0 16,1 1 0-16,-1-2-1 15,1 2 2-15,4-1-1 16,-5-1 0-16,3 2 1 16,-2-1-1-16,1 1 0 15,1-1 0-15,2 1 1 0,-5 0-1 16,3 0 0 0,6 0 0-16,-6 0 0 0,3 0 0 15,1 0 0-15,2 0 0 16,0 0 0-16,-2-2 0 15,4 2 0-15,-4-1 0 16,-1 1 0-16,5 0 1 16,-4 0-2-16,0 0 1 15,4 0 0-15,-4 0 0 16,-1 0 0-16,1 0 0 16,4 0 0-16,-4 0 0 15,4 0 0-15,-4 0 0 16,0 0-1-16,-1 0 1 0,-1 0 0 15,2 0 0 1,0 0 0-16,-1 0 1 0,-1 0-2 16,2 0 1-16,4 0 0 15,-4 0 0-15,-5 0 0 16,7 0 1-16,-2 0-1 16,-4 0 0-16,-3 0 0 15,5 0-1-15,0 0 1 16,-2 0 0-16,1 0 0 15,-1 0-1-15,6 0 1 16,-2 0 0-16,-1 0 0 16,1-3 1-16,4 3-1 15,-2 0 0-15,4 0 0 16,-2 0 0-16,2 0 0 16,-2 0 0-16,0 0 0 0,-2 0 0 15,2 0 0-15,0 0 0 16,-2 0 1-16,1 0-1 15,-3 0 0-15,4 0 0 16,-2 0 1-16,2 0-2 16,0 0 1-16,-2 0 0 15,2 0 0-15,0 0 0 16,-4 0 0-16,-1 0 0 16,1 0 0-16,-2 0 1 15,-2 0-2-15,1 0 1 16,-3 0 0-16,-1 0 1 15,1 0-1-15,4 0 0 0,-5 0-1 16,1 0 1 0,4 0 0-16,-5 0-1 0,1 0 2 15,0 0-2-15,-5 0 2 16,7 0-1-16,-3 0 0 16,-3 0 0-16,-3 0 0 15,1 0 0-15,-1 0 1 16,-2-2-1-16,1 2 0 15,-3-1 0-15,4 1 0 16,5 0 0-16,-3-1 0 16,5 1 0-16,-3-2 0 15,3 2 0-15,0-1 1 16,6-1-1-16,1 2 2 16,-1 0-1-16,2 0-1 15,2 0 0-15,0 0 0 0,-2 0 0 16,2 0 0-16,2 0 0 15,4 0 0-15,-2 0 0 16,2 0 0-16,2 0-1 16,3 0 1-16,-1 0 0 15,-2 2 0-15,2-1 0 16,-1 1 0-16,-1-1 0 16,0 0 0-16,2 1 0 15,-2-2 0-15,1 0 0 16,-1 0 0-16,0 3 0 15,-2-3 0-15,0 1 1 16,-4-1-1-16,-2 2 0 16,-2-1 0-16,2 0-1 0,-4 1 1 15,-2-1-2-15,-5 1 2 16,-3-1 0-16,-3-1 0 16,-2 0 0-16,-1 0 2 15,-3 0-2-15,2 0 1 16,-6 0-1-16,2 0 0 15,-4 0 1-15,2 0-1 16,3 0 1-16,-3 0 0 16,2 0-1-16,2 0 0 15,0 0 0-15,-4 0 0 16,4 0 1-16,5-1-1 16,-5-1 0-16,2 2 0 15,3-1-4-15,1 1 4 0,0-2 1 16,7 2-1-1,-2-1 1-15,3 1-1 0,3 0 0 16,0-1 0-16,-3-1 0 16,5 2 0-16,0-1 1 15,2 1-1-15,-2 0 0 16,-1 0 0-16,1 0 0 16,0 0 0-16,0 0 0 15,-2 0-1-15,1 0 2 16,1 0-2-16,-2 0 1 15,2 0 0-15,0 0 0 16,-3 0 0-16,-1 0 0 16,2 1 0-16,-1-1 0 15,-1 0 0-15,2 0 0 0,-2 2 0 16,5-2 0-16,-1 1 0 16,0 0 0-16,0 1 0 15,4-1 1-15,-4-1-2 16,1 2 2-16,3-1-2 15,0-1 1-15,-2 1 0 16,2 1 0-16,0-1 1 16,4 2-1-16,-4-2 0 15,2 0 0-15,-2-1 0 16,2 2-1-16,-2 0 1 16,2-1 0-16,0 0-1 15,4 1 1-15,-4 1 0 16,4-2 0-16,-4 0 0 0,2 1 1 15,0-1-1-15,-6 0 0 16,2 1 0-16,2-2 0 16,-2 1 0-16,-2-1 0 15,2 2-1-15,0-2 1 16,-4 1 0-16,-5 0 0 16,7-1 0-16,-6 2 0 15,-2-2 0-15,3 1 0 16,-1 1 0-16,0-2 0 15,-3 0 0-15,1 0 0 16,-5 0 0-16,5 0 0 16,-2 0 0-16,-1 0 0 15,3 0 0-15,-5 0 0 0,5 0 1 16,1 0-1-16,-1 0 1 16,2 0-1-16,-3 0 0 15,5 0 0-15,0 0 0 16,-3 0 1-16,5 0-1 15,0 0 0-15,4 0 0 16,2 0 0-16,0 0 0 16,2 0 1-16,-2 0-1 15,4 0 0-15,-2 0 0 16,2 0 0-16,7 0 0 16,-5 0 0-16,6 0 0 15,-1 0 0-15,1 0 0 0,5 0 0 16,-1 0 0-1,-1 1 1-15,1 2-1 0,1-2 0 16,1 1 1-16,-1-1-1 16,2 1 0-16,-1-1 0 15,3-1 0-15,0 2-1 16,1-2 1-16,1 1 0 16,2-1 0-16,2 1 1 15,-2 0-2-15,-1 1 2 16,3 0-1-16,-6-1 0 15,0 1 0-15,-1-1-1 16,1-1 2-16,-2 0-1 16,3 0 0-16,-1 0 1 15,6 0 0-15,-4 0 0 16,-3 0-1-16,3 0 0 0,-4 0 1 16,-3 0-1-16,3 0 0 15,-3 0 0-15,-3 0 0 16,3 0 0-16,1 0 0 15,-1 0 1-15,-1 0-1 16,6 0 1-16,-5 0 0 16,-1 0 0-16,1 0-1 15,-4 0 0-15,1 0 0 16,1 0 0-16,-5 0 0 16,7-1 2-16,1 1-2 15,-1 0 1-15,3-2 0 16,-1 2 0-16,3-1 0 15,0 1 0-15,2-2 4 16,1 2-3-16,3 0-2 16,-2 0 1-16,4 0-1 0,0 0 0 15,2 0 0 1,-2 0 0-16,2 0 1 0,2 0-1 16,-2 0 0-16,-2 0 1 15,-2 0-1-15,2 0 0 16,0 2 0-16,0-1 1 15,2-1-1-15,-2 0 1 16,2 0 0-16,2 0 0 16,2 0-1-16,0 0 1 15,-2 0 5-15,2 0-6 16,0 0 0-16,1 0 1 0,-1 0-1 16,0 0 0-16,-4 0 1 15,-2 0-1-15,-6 0 1 16,-3 0-1-16,-3 0 0 15,-7 0 1-15,1 0 0 16,-5 0 3-16,-6 0-4 16,-2 0 0-16,-5 0 1 15,-9 0-1-15,-3-1 1 16,-5-1 1-16,-1 0 17 16,-2 1-9-16,0 1 5 15,-2-1-3-15,-2 1 7 16,0-1-4-16,0 1 0 15,4 0 7-15,-4-2-3 16,0 2-1-16,2 0-5 0,-2 0-1 16,0 0-4-16,0 0 0 15,0 0-7-15,0 0-1 16,0 0-1-16,0 0-16 16,0 0-87-16,0-6-113 15,0 1-167-15,0-2-200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19:54.509"/>
    </inkml:context>
    <inkml:brush xml:id="br0">
      <inkml:brushProperty name="width" value="0.05292" units="cm"/>
      <inkml:brushProperty name="height" value="0.05292" units="cm"/>
      <inkml:brushProperty name="color" value="#D2B48C"/>
    </inkml:brush>
  </inkml:definitions>
  <inkml:trace contextRef="#ctx0" brushRef="#br0">24497 6710 1107 0,'0'0'626'16,"0"0"-37"-16,0 0-241 15,0 0-112-15,0 0-88 16,-28 121 71-16,21-35-65 16,1-4-69-16,6-10-52 15,0-19-27-15,0-27-5 16,0-5-1-16,0-4-1 0,0-15-27 15,0-2-92-15,0-33-171 16,0-4-392-16,0 0-224 0</inkml:trace>
  <inkml:trace contextRef="#ctx0" brushRef="#br0" timeOffset="1">24231 6815 1113 0,'0'0'875'0,"0"0"-310"16,0 0-254-16,0 0-96 15,0 0-105-15,103-26-40 0,-12 9 26 16,-4-1-33-16,-11 4-8 16,-16 3-28-16,-33 4-15 15,2 2-4-15,-8 1-8 16,-7-1 0-16,-12 4-19 15,3 0-91-15,1 1-235 16,-6 0-400-16,6 0-568 0</inkml:trace>
  <inkml:trace contextRef="#ctx0" brushRef="#br0" timeOffset="2">24857 6822 508 0,'0'0'818'16,"0"0"-239"-16,0 0-191 16,0 0-84-16,0 0-131 15,0 0-4-15,-37 114 15 16,31-51-45-16,0 2-64 15,1-3-45-15,5-13-20 16,0-14 1-16,0-13-11 16,0-13 0-16,0-9 0 15,0-1 0-15,0-19-30 16,0-10-130-16,0-6-70 0,0-5-23 16,0 0 36-16,-2 2 54 15,-4 3 104-15,0 7 59 16,0 6 22-16,0 6 77 15,1 3 61-15,5 3 9 16,0-1-38-16,17 0-14 16,8-2-31-16,6-2-15 15,4 2-13-15,2 1-4 16,-6 2-25-16,-2 3-19 16,-10 2-9-16,-3 2-1 15,-8 1-30-15,-1 2-121 16,-1 0-160-16,-2 1-311 15,-2 0-325-15</inkml:trace>
  <inkml:trace contextRef="#ctx0" brushRef="#br0" timeOffset="3">24797 7009 783 0,'0'0'824'0,"0"0"-269"16,0 0-242-16,0 0-48 16,0 0-98-16,0 0-43 15,97-24-51-15,-62 14-40 16,-6 2-23-16,-8 2-10 16,-2 1-52-16,-5 1-153 0,-6 3-313 15,3-1-231-15,-9 2-496 0</inkml:trace>
  <inkml:trace contextRef="#ctx0" brushRef="#br0" timeOffset="4">24822 7174 218 0,'0'0'1102'0,"0"0"-467"15,0 0-247-15,0 0-45 16,0 0-113-16,112-9-90 0,-79 3-71 16,2 0-45-1,-4-1-24-15,10-8-48 0,-10 1-231 16,0-1-560-16</inkml:trace>
  <inkml:trace contextRef="#ctx0" brushRef="#br0" timeOffset="5">25413 6796 977 0,'0'0'516'16,"0"0"-194"-16,0 0-40 15,0 0-49-15,0 0-30 16,0 0-18-16,0 0-6 16,-18-29-59-16,-5 29-20 15,-6 0-7-15,-2 9 4 16,-4 6-15-16,4 4-16 15,12 0-22-15,7 1-27 16,12-1-17-16,10 3-17 16,23-1 2-16,13 3 15 15,-1 0 1-15,3 2 0 0,-13-1 0 16,-21 1-1 0,-14 3 8-16,-2-2 8 0,-29-3-2 15,-4-4 2-15,-2-7-16 16,8-11-10-16,27-12-174 15,2-13-523-15,6-6-630 0</inkml:trace>
  <inkml:trace contextRef="#ctx0" brushRef="#br0" timeOffset="6">25729 6738 327 0,'0'0'1443'0,"0"0"-885"16,-4 82-26-16,-4-29-220 16,-2 8-110-16,1 1-109 15,3-17-61-15,0-5-31 16,6-14-1-16,0-15-15 16,0-11-151-16,0-16-305 15,8-12-292-15,-1-3-921 0</inkml:trace>
  <inkml:trace contextRef="#ctx0" brushRef="#br0" timeOffset="7">25512 6773 1803 0,'0'0'776'0,"0"0"-430"16,0 0-93-16,162 0-79 15,-82 0-111-15,-1 0-63 16,-7-7-3-16,-31 1-472 15,-1-1-855-15</inkml:trace>
  <inkml:trace contextRef="#ctx0" brushRef="#br0" timeOffset="8">26486 6752 945 0,'0'0'589'0,"0"0"-276"15,0 0-58-15,-27 104 63 16,21-46-56-16,-2 6-82 15,1-2-117-15,3-17-47 16,2-4-16-16,-2-16 0 16,4-13-73-16,0-12-138 15,-2-10-68-15,-2-40-425 16,2 4-86-16</inkml:trace>
  <inkml:trace contextRef="#ctx0" brushRef="#br0" timeOffset="9">26372 6796 459 0,'0'0'609'16,"0"0"-240"-16,0 0 111 15,0 0-185-15,0 0-80 16,-24-74-114-16,32 74-69 16,21 0-17-16,6 0-7 15,14 11 7-15,7 5 7 16,10 8-6-16,3 6-7 16,-9 3-9-16,-15 6-1 15,-20 1 1-15,-23 3 12 16,-4 0 97-16,-33-1 67 15,-13-1 2-15,-6-3-55 16,5-7-40-16,1-6-43 0,15-7-29 16,8-6-11-1,13-10-67-15,12-4-220 0,12-14-364 16,9-5-620-16</inkml:trace>
  <inkml:trace contextRef="#ctx0" brushRef="#br0" timeOffset="10">26906 6968 1101 0,'0'0'657'16,"0"0"-138"-16,14 89-182 0,-10-49-69 16,-2-3-83-1,-2-7-93-15,0-10-25 0,0-12-47 16,0-8 8-16,0-7-7 15,0-21 16-15,0-12-37 16,0-10-49-16,7-18-14 16,13 3-17-16,1-1-5 15,10 5 9-15,-2 20 32 16,2 9 23-16,4 19 12 16,-8 13 9-16,6 26 29 15,-2 30 16-15,-4 24 15 16,-7-1-21-16,-7-8-23 15,-11-15-16-15,-2-25-6 16,0-2-57-16,-6-15-155 16,-3-12-326-16,5-2-404 0</inkml:trace>
  <inkml:trace contextRef="#ctx0" brushRef="#br0" timeOffset="11">26930 6989 1430 0,'0'0'537'0,"0"0"-250"16,0 0-11-16,0 0-86 15,129 17-106-15,-74-19-84 16,22-21 0-16,-17 1-369 0,-15 1-569 16</inkml:trace>
  <inkml:trace contextRef="#ctx0" brushRef="#br0" timeOffset="12">27586 6791 1335 0,'0'0'656'0,"2"72"-138"16,2-20-234-16,2 8-88 15,-2-4-121-15,2-9-53 16,-6-13-22-16,3-15-6 15,-3-19-221-15,4-5-265 16,-4-17-398-16</inkml:trace>
  <inkml:trace contextRef="#ctx0" brushRef="#br0" timeOffset="13">27387 6811 1440 0,'0'0'746'15,"0"0"-267"-15,0 0-320 16,0 0-77-16,124-43-47 16,-66 31-35-16,21-4-29 15,-15 4-299-15,-15 1-603 0</inkml:trace>
  <inkml:trace contextRef="#ctx0" brushRef="#br0" timeOffset="14">27881 7021 1043 0,'0'0'678'16,"0"0"-201"-16,0 75-136 16,0-51-103-16,2-8-80 15,-2-5-69-15,5-9-36 16,-5-2-11-16,2-13 18 15,2-11-60-15,2-10-12 16,6-11-82-16,7-16-39 16,6 2-31-16,6-2 16 15,4 5 102-15,-8 19 46 0,2 11 70 16,-4 21 36-16,-1 12-31 16,3 46 52-16,0 35 40 15,-2 29-8-15,-2-6-80 16,-13-25-43-16,-8-31-27 15,-2-33-9-15,0-3-28 16,0-17-221-16,0-2-397 16,-6-5-693-16</inkml:trace>
  <inkml:trace contextRef="#ctx0" brushRef="#br0" timeOffset="15">27956 7009 1829 0,'0'0'654'0,"0"0"-379"16,0 0-46-16,0 0-87 15,120 15-99-15,-56-15-43 16,-6 0-314-16,-15-10-888 0</inkml:trace>
  <inkml:trace contextRef="#ctx0" brushRef="#br0" timeOffset="16">24444 7775 196 0,'0'0'1232'16,"0"0"-744"-16,0 0-116 15,0 104-21-15,0-50-95 16,0 2-110-16,0 1-84 16,0-9-42-16,2-10-20 15,-2-10 0-15,4-12-54 16,-2-9-149-16,-2-7-142 0,0-12-208 16,0-6-434-16</inkml:trace>
  <inkml:trace contextRef="#ctx0" brushRef="#br0" timeOffset="17">24225 7770 557 0,'0'0'1107'0,"0"0"-595"16,0 0-344-16,0 0 1 15,115-18-6-15,-53 8-35 0,11-1-16 16,-1 1-43-16,-22 4-47 16,-3 1-22-16,-16 2-4 15,-8 2-88-15,-4-2-199 16,-1-1-315-16,-7 1-248 0</inkml:trace>
  <inkml:trace contextRef="#ctx0" brushRef="#br0" timeOffset="18">24855 7829 719 0,'0'0'673'15,"0"73"-98"-15,0-22-269 0,0 7-31 16,2-2-74-16,2-6-65 15,-2-11-21-15,-2-12-26 16,0-13-32-16,0-10-16 16,0-4 20-16,0-9 30 15,0-19-50-15,-6-5-36 16,-2-10-4-16,-2-6-1 16,3-6 0-16,5-4-1 15,2-3-26-15,2 2-12 16,17 8-7-16,4 9-13 15,8 10-4-15,4 10-4 0,2 10-8 16,0 9 26 0,-2 4 41-16,-4 9 7 0,-2 9 1 15,-10 6 0-15,-11 1 14 16,-4 2-2-16,-4-1 12 16,-10-1 3-16,-15-1 39 15,-6-1-5-15,-4-3-10 16,-2-5-18-16,2-1 2 15,4-4 20-15,8-3-1 16,11-2-15-16,9-2-14 16,3 2-25-16,3 0-12 15,23 4 12-15,7 2 1 16,9 2 0-16,5 3-1 16,-7 0-1-16,-5 2 1 0,-6 3-44 15,-11-5-144-15,1 0-173 16,-7-8-371-16,1-5-645 0</inkml:trace>
  <inkml:trace contextRef="#ctx0" brushRef="#br0" timeOffset="19">25318 7979 28 0,'0'0'1380'15,"0"0"-845"-15,0 0-195 16,0 0-56-16,10 88-93 15,-8-69-62-15,-2-3-32 16,0-7-9-16,0-8-1 0,0-1-5 16,0-10 20-1,0-14-78-15,0-8-23 0,-2-10 1 16,2-5-2-16,0-8 0 16,7-3-8-16,5 4-16 15,3 9 10-15,1 14 14 16,3 16-1-16,3 15 1 15,5 9 0-15,2 25 14 16,0 9 13-16,-2 6-7 16,-2 3-20-16,-9-6 0 15,-3-9-28-15,-9-11-96 16,-4-15-122-16,0-6-278 16,-4-5-324-16</inkml:trace>
  <inkml:trace contextRef="#ctx0" brushRef="#br0" timeOffset="20">25283 7963 1356 0,'0'0'638'0,"0"0"-361"16,0 0-27-16,0 0 21 15,120-18-114-15,-73 5-91 16,-3 0-47-16,-7 0-19 15,-4-4-228-15,-8 3-551 16,-11 2-872-16</inkml:trace>
  <inkml:trace contextRef="#ctx0" brushRef="#br0" timeOffset="21">25849 7771 1172 0,'0'0'641'16,"0"0"-150"-16,-14 80-143 15,12-34-75-15,-2 6-103 16,2-2-89-16,2-4-52 16,-5-10-17-16,5-10-12 15,0-9-6-15,0-12-99 16,5-8-221-16,3-12-384 15,6-6-579-15</inkml:trace>
  <inkml:trace contextRef="#ctx0" brushRef="#br0" timeOffset="22">26037 7919 416 0,'0'0'736'0,"0"0"-242"16,0 0-192-16,-12 73-37 15,4-49-85-15,2-1-52 0,4-4-55 16,-3-3-39-16,3-6-1 16,2-6-6-16,0-2 5 15,0-2 55-15,0 0 23 16,0-6 3-16,0-7-63 16,0-5-33-16,0-6 8 15,0-3-13-15,2-4-4 16,3-4-8-16,-3-2 1 15,2-1 1-15,-2 3-1 16,-2 2-1-16,0 8 1 16,0 7 3-16,0 4 52 15,0 8 29-15,0 1 5 16,0 5-27-16,0 0-32 0,0 3-16 16,10 14-15-1,13 9 9-15,2 5 12 0,6 6-3 16,6 1-6-16,4-3-12 15,3-2-1-15,-3-8-5 16,0-7 5-16,-10-8 2 16,-6-6 3-16,-6-4-3 15,-7-1-1-15,-6-15 13 16,1-6-12-16,-7-9 14 16,0-6-7-16,-7-5-8 15,-5-2 0-15,0 3-1 16,1 7-11-16,5 7-15 15,0 8-98-15,6 3-230 16,0 8-480-16,12 0-870 0</inkml:trace>
  <inkml:trace contextRef="#ctx0" brushRef="#br0" timeOffset="23">26682 7721 844 0,'0'0'596'0,"0"0"-118"16,0 0-140-16,0 0-83 16,0 0-91-16,0 0-67 0,-8 75 90 15,4-22-48-15,0 1-70 16,2 0-27-16,-2-9-41 16,4-9-1-16,0-11-9 15,0-13-54-15,0-12-215 16,14-6-217-16,-6-12-324 0</inkml:trace>
  <inkml:trace contextRef="#ctx0" brushRef="#br0" timeOffset="24">26856 7893 747 0,'0'0'590'0,"0"0"-193"0,-8 81-62 16,6-52-126-16,2-7-95 15,0-8-47-15,0-8-54 16,0-6 2-16,0-2-7 16,0-16 8-16,0-8-16 15,2-3-31-15,-2-6-21 16,0-1-8-16,0 0 46 15,0 2 14-15,0 2 8 16,0 7 17-16,0 7 49 16,-2 6 71-16,-2 6 36 15,4 5-18-15,0 1-49 0,0 3-75 16,0 13-32-16,14 8 38 16,5 2-6-16,8 4 5 15,8 0 2-15,2-5-17 16,4-4-29-16,1-5 1 15,-3-7 0-15,0-5-1 16,-8-4 8-16,-4 0-8 16,-4-10 6-16,-11-4-3 15,-2-5 4-15,-7-3 1 16,-3-6 2-16,0-5 4 16,-3-2-13-16,-9-1 4 15,2 2-5-15,-3 5 0 16,3 4-45-16,4 6-113 15,6 5-216-15,0 6-459 0,0 2-754 16</inkml:trace>
  <inkml:trace contextRef="#ctx0" brushRef="#br0" timeOffset="25">27563 7646 1053 0,'0'0'547'0,"0"0"-168"16,0 0-98-16,0 0-69 0,0 0-49 15,0 0-63-15,0 0-25 16,0-37-12-16,0 37 7 15,-12 0-12-15,-3 13-17 16,-8 14-12-16,-1 10 28 16,1 11 6-16,4 4 8 15,11 2-14-15,8-5-13 16,0-5-27-16,14-8-17 16,11-11 0-16,4-8-5 15,6-10-1-15,-4-7 1 16,-2 0 4-16,-4-6-56 15,-6-7-84-15,-1-2-107 0,-3 0-126 16,1-5-260-16,-10 3-140 16,1 4-304-16</inkml:trace>
  <inkml:trace contextRef="#ctx0" brushRef="#br0" timeOffset="26">27629 7821 955 0,'0'0'550'16,"0"0"-178"-16,0 0-60 16,0 0-63-16,0 0-57 15,0 0-56-15,0 0-30 16,-27-4-17-16,27 3-27 0,0 1-13 16,0 0-22-1,6 0-11-15,7 0-2 0,5 0 2 16,3 0-1-16,2 0-13 15,-5 0 5-15,-1 0-7 16,-5 0 0-16,-3 3 0 16,-3 11 0-16,0 7 1 15,-6 7 8-15,0 6 5 16,0 3-13-16,0-4 10 16,0-1-1-16,-2-7-8 15,2-7-2-15,0-7 0 16,0-5-35-16,0-6-197 15,0 0-248-15,0-7-379 0</inkml:trace>
  <inkml:trace contextRef="#ctx0" brushRef="#br0" timeOffset="27">28251 7762 1332 0,'0'0'634'0,"0"0"-379"0,0 0 67 15,0 115-33-15,0-57-94 16,0 1-79-16,2-4-66 15,3-10-38-15,-3-12-12 16,2-13-12-16,-2-13-93 16,-2-7-175-16,0-25-192 15,0-6-287-15,0-2-204 0</inkml:trace>
  <inkml:trace contextRef="#ctx0" brushRef="#br0" timeOffset="28">28187 7859 637 0,'0'0'593'16,"0"0"-107"-16,0 0-113 15,0 0-82-15,-39-71-78 16,39 57-94-16,6-1-67 16,19 0-34-16,8 1-12 15,8 1-6-15,9 4-1 16,2 7 1-16,-1 2 9 16,1 5 5-16,-9 16-13 15,-12 9 9-15,-8 7-3 16,-21 6 38-16,-2 1 54 15,-18 2 38-15,-17-3 7 16,-5-3-41-16,-5-8-38 16,5-5-34-16,3-7-16 0,4-6-14 15,13-8-1 1,9-6-37-16,11-3-182 0,0-14-327 16,13-2-380-16</inkml:trace>
  <inkml:trace contextRef="#ctx0" brushRef="#br0" timeOffset="29">28679 7958 948 0,'0'0'694'0,"0"0"-142"15,0 0-258-15,13 85-65 16,-9-67-71-16,-4-7-65 15,0-8-42-15,0-3-14 0,0-5 23 16,0-19-54-16,0-10-6 16,0-8-32-16,0-9-42 15,12-7 9-15,7-1 5 16,6 1 10-16,4 7 35 16,-5 16 15-16,1 18 10 15,0 17 21-15,0 13 3 16,2 37 35-16,-3 27 21 15,-5-1-15-15,-5-7 0 16,-7-13-36-16,-7-22-39 16,0-4 0-16,0-6-56 15,0-20-173-15,0-4-353 16,-2-3-252-16</inkml:trace>
  <inkml:trace contextRef="#ctx0" brushRef="#br0" timeOffset="30">28690 7920 1689 0,'0'0'529'15,"0"0"-262"-15,0 0-49 16,0 0-61-16,119 7-66 16,-67-9-64-16,6-13-27 15,8-13-151-15,-14 4-603 16,-7-1-373-16</inkml:trace>
  <inkml:trace contextRef="#ctx0" brushRef="#br0" timeOffset="31">29283 7765 1290 0,'0'0'681'16,"-11"86"-131"-16,5-33-257 15,4 6-110-15,2-9-109 16,0-10-74-16,0-13-29 15,0-15-142-15,0-12-173 16,0-18-276-16,0-5-558 0</inkml:trace>
  <inkml:trace contextRef="#ctx0" brushRef="#br0" timeOffset="32">29097 7789 1829 0,'0'0'637'15,"0"0"-336"-15,0 0-133 16,101-19 4-16,-49 7-71 16,8-1-75-16,-2 0-26 15,-13 2-64-15,1-2-256 16,-15 6-550-16,-13 1-531 0</inkml:trace>
  <inkml:trace contextRef="#ctx0" brushRef="#br0" timeOffset="33">29614 8027 1620 0,'0'0'756'0,"0"0"-297"16,0 94-237-16,0-65-81 16,0-8-64-16,0-11-32 15,0-10-20-15,0 0-9 16,0-20-16-16,0-9-32 15,6-9-112-15,8-7-21 16,1-8-29-16,3-4 3 16,7-5 32-16,2 5 53 15,0 9 86-15,2 14 20 16,-9 18 81-16,3 16-2 0,-4 20 58 16,-1 28 57-1,-1 8 25-15,-5 7-30 0,-3 2-54 16,-5-14-84-16,-4-4-50 15,0-11-1-15,0-15-116 16,0-18-232-16,0-3-257 16,0-1-510-16</inkml:trace>
  <inkml:trace contextRef="#ctx0" brushRef="#br0" timeOffset="34">29655 7978 1292 0,'0'0'842'16,"0"0"-457"-16,0 0-88 16,0 0-95-16,95 4-117 0,-52-4-85 15,13-3-78-15,-14-9-412 16,-7-3-630-16</inkml:trace>
  <inkml:trace contextRef="#ctx0" brushRef="#br0" timeOffset="35">23790 7153 1149 0,'0'0'649'15,"0"0"-344"-15,0 0-91 16,0 0-48-16,0 0-65 0,0 0-35 16,-18 42-32-16,18-42 15 15,0 0 6-15,0 0 23 16,0 0 1-16,0-2 24 16,0-10 26-16,0-8-48 15,4-7-21-15,-2-5-5 16,2-7-23-16,2-6-17 15,-4-5-4-15,5-8-10 16,-3-16 8-16,2-15-8 16,0-13 0-16,0 9-2 15,1 18 1-15,-3 24-1 16,-2 14-1-16,4 1 1 16,-2-2-5-16,-2 1-10 15,2 11-2-15,-4 8 7 0,0 6 10 16,2 7 1-1,-2 3 0-15,0 0-1 0,0 2 0 16,0 0 0-16,0 0-6 16,0 0-23-16,0 8 24 15,-6 11-5-15,-2 9 11 16,-4 10 7-16,-5 9 2 16,-2 4-2-16,3 4 11 15,-3-3-3-15,7-6 0 16,-1-9 3-16,5-10-10 15,0-9-3-15,8-10-5 16,0-5 0-16,0-3 2 0,0 0-2 16,0-14 18-1,8-10-11-15,5-9-6 0,-1-6 0 16,7-5 0-16,-5 0 0 16,3-2-1-16,-1 6 0 15,-3 4 0-15,-5 9-6 16,-2 10-11-16,-2 8 17 15,-4 5 0-15,2 4-1 16,-2 0-17-16,6 13-17 16,1 8 35-16,3 8 5 15,2 3-3-15,3 3-1 16,1 1 0-16,7-2 6 16,-4-1-6-16,-1-7-1 15,-3-6-10-15,-1-7 10 16,-8-4 0-16,-3-5-9 0,-3-3 9 15,0-1 12-15,-3 0 15 16,-17 0-8-16,-7-1-8 16,-14-5 5-16,-7 2 11 15,9 4-9-15,-3 0-4 16,7 4-5-16,15 8-9 16,7 1-6-16,9-2-12 15,4-1-39-15,29-10-258 16,2 0-544-16,0 0-937 0</inkml:trace>
  <inkml:trace contextRef="#ctx0" brushRef="#br0" timeOffset="36">23813 7807 446 0,'0'0'527'15,"0"0"-227"-15,0 0 12 0,0 0-22 16,6-73-46-16,-1 61-43 16,-5 5 0-16,0 2-34 15,2 5-28-15,-2 0-26 16,0 14-48-16,4 27-9 16,2 25 58-16,-4 29-27 15,-2 11-24-15,0-6-32 16,0-19-8-16,0-28-16 15,0-15-6-15,0-9-1 16,0 0 0-16,-2-3 1 16,-2-7 0-16,4-7 0 15,0-9 5-15,0-3 5 16,0 0 7-16,0 0 9 0,0 0 4 16,0 0-16-16,-2 0 3 15,-2-5-17-15,2-4-1 16,-5-4 1-16,1-3 0 15,-4-5-1-15,-3-4 8 16,3 0-8-16,-2-3 0 16,-1 1-1-16,5 1 1 15,-2 5 0-15,3 3-1 16,5 4 1-16,-2 6 0 16,4 3 1-16,-2 4 8 15,2 1-7-15,-4 0-2 16,4 0-2-16,0 17-7 15,0 10 9-15,0 9 1 16,10 9-1-16,3 2 1 0,-5 0 0 16,4-6 0-16,-1-7 0 15,-5-11 0-15,0-7-1 16,-4-8 0-16,-2-3 6 16,0-5-5-16,0 0 0 15,0 0 17-15,0-9-1 16,-2-7-16-16,-10-4-1 15,-1-4 0-15,1-3 0 16,-5-1 1-16,1 0 0 16,1 5-1-16,-1 3 1 15,1 6 8-15,5 3-4 16,2 4-5-16,2 2 0 16,2 1 1-16,4 3-1 0,0-1 0 15,0 0-17-15,18-1 4 16,7-3 7-16,10 0 6 15,6 1-1-15,3-1 1 16,-3 0-8-16,-4 4 8 16,-8-2 1-16,-8 3-1 15,-9 1-4-15,-1 0 4 16,-9 0 0-16,-2 0 4 16,0 7-3-16,-6 14-1 15,-9 11 27-15,-8 7 3 16,1 4 5-16,3-4-17 15,5-4-5-15,1-10-13 16,9-10-1-16,2-7-9 0,2-8-22 16,0 0-68-1,2-22-164-15,10-4-392 0,-1-2-426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06:17:10.245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15520 1880 117 0,'0'0'556'0,"0"0"-265"0,0 0-70 16,0 0-43-16,0 0-75 15,0 0-26-15,0-12 9 16,0 11-1-16,0 1-5 16,0 0-8-16,0 0-1 15,0 0 3-15,0 0-6 16,0 0-20-16,0 7 59 16,0 2-14-16,0 3-20 15,0 0-23-15,0 1-12 16,0 1 8-16,0 0-11 15,0 2 9-15,0 0-16 16,2 2 3-16,2-1-7 16,-4 1-3-16,2 1-12 0,-2 0 4 15,0 1-12 1,4-1 16-16,-2 3-2 0,3-2 10 16,-3 1-7-1,-2 0-8-15,4-1 4 0,-4 1-13 16,2-3 11-16,-2 2-12 15,0 0 9-15,0 0-8 16,4 0-1-16,-4 0 0 16,0 2 1-16,0-1-1 15,2 2 0-15,-2 1 0 16,0 1 0-16,4 2 0 16,-4-1 0-16,0 4 1 15,0 0 6-15,0-1-7 16,0-1 0-16,0 1 1 15,0-2 11-15,0-4-11 16,0 0-1-16,2 0 0 0,2-3 7 16,-4 5-1-16,2-3 2 15,-2 1-8-15,5 2 0 16,-3-1 0-16,2 2 11 31,-4 3-11-31,2-2 0 0,-2 3 7 16,4-1-7-16,-4-3 0 15,2-1 0-15,-2 0 2 16,4-5 4-16,-4-1-6 16,6-1 0-16,-2-1-1 0,-1 0 1 15,1 1 6-15,-4 0-6 16,2 2-1-16,2 0 1 16,-4 3 0-16,0-1 1 15,2 2-1-15,2 2 0 16,-4-1 0-16,2-3 1 15,-2 0-2-15,4-4 1 16,-4 1 0-16,2-3 6 16,-2 1-6-1,7 2-1-15,-7 1-5 0,4 1 6 16,-2 1 1-16,2 1-1 16,-4 1 0-16,2 1 0 15,2-1 0-15,-4 2 0 16,0-1-5-16,2 0 5 15,-2 1 1-15,4-2 1 16,-4-2-2-16,0 1 1 16,0 0 8-16,0-5-8 15,0 1 5-15,2-3-5 0,-2 3-1 16,5 3 8-16,-5 4-7 16,2-3 14-16,-2-1-14 15,4-2 8-15,-2-4-8 16,-2 2 15-16,6-3-8 15,-6 2-1-15,4 0 1 16,-4 3 2-16,0-1 6 16,2-1 1-16,-2-1-4 0,0-1-11 15,0 0 8 1,4-2-8-16,0-1 5 0,-4 3-7 16,3 0 0-16,-3 1 1 15,0-2 5-15,0-3 10 16,0-1-16-16,0-4 0 15,0-5 0-15,4 1-1 16,-4-1-14-16,0-2-3 16,0 0-69-16,0-19-158 15,0-4-286-15,-7-7-408 0</inkml:trace>
  <inkml:trace contextRef="#ctx0" brushRef="#br0" timeOffset="1">15528 1852 863 0,'0'0'386'16,"0"0"-141"-16,0 0-84 15,0 0-35-15,0 0-66 16,0 0-37-16,0 0 18 16,6 0 13-16,1 0 22 15,3 0-12-15,-2 0-3 16,-2 0-10-16,7 0-6 15,-3 0-6-15,7 0 1 16,-5 0-9-16,7 0-10 16,-5-1 45-16,5-2-31 15,4 0-1-15,-1 0-6 0,-3 1-6 16,-1-1-2 0,-3 0 5-16,6 0-4 0,-3 0-6 15,-3 1 0-15,3 1-5 16,1-1 6-16,4 2-4 15,-5-2 0-15,1 2-4 16,4-1-1-16,-3 0 11 16,1-1 0-16,-2-1 0 15,-1 1-12-15,-3-1 4 16,1 0-4-16,3-1 1 16,-3 1-6-16,3 0-1 15,-5-1 1-15,3 3 0 16,-1-2 0-16,3 0 0 0,-5 0 5 15,-1 1-6-15,3 0 1 16,-1-1-1-16,-3 0 1 16,5 2 5-16,-1-2-5 15,-3 0 1-15,-1 1-2 16,1 1 1-16,-5 1 0 16,-2-2-1-16,4 2 1 15,-3-1 1-15,-1 1 4 0,-2 0-6 16,2-1 1-16,0 0-1 15,1-1 2-15,-5-1-2 16,8 2 5-16,-8-1-4 16,4 2-1-16,-2-1 0 15,3 1 0-15,-5 0 1 16,2-2 0-16,-4 2-1 16,6 0 0-1,-4-1 0-15,4 0 2 16,-2-1 5-16,0 2-7 15,-1 0 1-15,-3 0 0 16,0 0 5-16,0 0 10 16,0 0 8-16,0 0-6 15,0 0-8-15,0 0 2 16,0 0-10-16,0 0 4 0,0 0-5 16,0 0 0-16,0 0-1 15,0 0 0-15,0 0-1 16,0 0 0-16,0 0-5 15,0 0-6-15,0 0 11 16,0 0-25-16,0 0-44 16,0-5-84-16,0 1-147 15,0-3-571-15</inkml:trace>
  <inkml:trace contextRef="#ctx0" brushRef="#br0" timeOffset="2">16469 1744 468 0,'0'0'415'0,"0"0"-133"16,0 0-111-16,0 0-33 15,0 0-35-15,0 0-13 16,0 0-2-16,0-3 1 16,-2 3 3-16,2 0-11 15,0 0 5-15,0 3 0 16,0 4 19-16,0 2-31 16,0 3 3-16,0 2-15 15,6 2-10-15,-4 3 4 16,-2 2 2-16,4 4-2 15,-2 2-4-15,2-1-8 0,-4 2-2 16,0 1-8-16,2-3-3 16,-2 1-2-16,4-4-5 15,-4 1-9-15,3-2 7 16,-3 2-8-16,4-1 0 16,-4-2-12-16,0 0 10 15,2-4-11-15,-2-3 7 16,0-3-7-16,0-6-1 15,4-2 9-15,-4-2-9 0,0 1 2 16,0-2-1-16,0 0 13 0,0 0-13 16,0 0 5-16,0 0-5 15,0 0-1-15,0 0 1 16,0 0 0-16,0 0 0 16,0 0 1-16,0 0 7 15,0 0-3-15,0 0 2 16,0 0-8-16,-10 0 0 15,3 0 0-15,-5-2-6 16,4 0 5-16,-5 0 1 16,-3 0 0-16,-1 1-6 0,-1 1 6 15,3-1 0 1,-1 1 6-16,3-1-5 0,1-2 0 16,-1 1 0-16,-3 1 0 15,-3 1-1-15,1 0 0 16,-3 0 1-16,-2 0-1 15,0 0 0-15,-1 0 0 16,3 0 0-16,-2 0-1 16,1 0 1-16,7 0 0 15,-4 0 0-15,7 0 0 16,-4 1 0-16,3 1 0 16,1-1 0-16,1 1 0 15,-1-1-1-15,4 0 1 16,-9 2 0-16,5-1-7 15,-5 0 6-15,5 0-4 0,-1 1 5 16,5-2-1-16,-2 0 0 16,2 1-7-16,1-2-6 15,1 1-11-15,0-1-2 16,0 0 17-16,2 0-1 16,2 0 10-1,2 0 0 1,0 0 1-16,0 0-1 0,0 0-1 15,0 0-4-15,0 0 6 0,0 0-2 16,0 0-13-16,0 0-13 16,0 0-17-16,0 0 6 15,0 0 0-15,0 0 11 16,0 0 1-16,0 0 5 16,0 0 7-16,0 0 4 15,0 0 2-15,0 0-1 16,-5 2-1-16,5 0-4 15,0 2 8-15,-4 2 1 16,4 0 6-16,0 1-2 16,0 0 1-16,0 3 1 15,0 0 0-15,0 1 1 16,0 1 0-16,0-1 0 0,0 0-1 16,0 1 5-16,0 4-4 15,0 1-1-15,0 2 0 16,0 0 0-16,-2 2 9 15,2 0-8-15,-4 1 11 16,2-1-11-16,-2 0-1 16,2 0 2-16,2-2-1 15,0-2-1-15,0 1 0 16,0 0 0-16,0 0 1 16,0 2 1-16,0 0-2 15,0-1 1-15,0 0 5 0,0 1 1 16,2-2-7-16,-2 1 0 15,0 1 1-15,4 2 8 16,-4-2 10-16,2-1-11 16,2-2-2-16,-2-3-6 15,2-1 7-15,1 0-7 16,-3-2 1-16,2 1 0 16,-2-1 0-16,2 1 5 15,-2-1-5-15,-2 1 1 0,6-2-2 16,-6-2 1-16,4 0-1 15,-4-3 2-15,0-1-2 32,0-1 1-32,0-1 5 15,0-1 6-15,0-1 0 16,0 1-1-16,0-1-4 0,0 0-5 16,0 0 7-16,2 0-9 15,-2 0-1-15,5 0-14 16,-5 0 15-16,2 0 6 0,4-1 3 15,4-3 10-15,3-2-7 16,1-1-2-16,9-2-9 16,0 2 0-16,-3-3-1 15,3 0 0-15,2 2-1 16,-7 1-5-16,5 1-1 16,-8 2 5-16,3 1-4 15,-3 2-1-15,-1 0-1 16,-2-1-16-16,-5 1 8 15,5 0-13-15,-6-1 4 16,5 2 6-16,-9-1 6 0,4-1 13 16,-2 2 6-16,-4 0-4 15,0-1-1-15,6 1 0 16,-6 0 0-16,2 0 6 16,2 0-7-16,-4 0 0 15,0 0-6-15,0 0 6 16,0 0-1-16,0 0 2 15,0 0 6-15,0 0-7 16,0 0 0-16,0 0-9 16,0 1 9-16,5 8 0 15,1 0 6-15,-6 5 3 16,6 2 3-16,0 1 6 16,-4 2-17-16,4-1 17 15,-1 2-7-15,-3-1 7 16,4 2 6-16,-6 2-5 0,4-1-1 15,2 0-8-15,-4 0 4 16,4 0-8-16,-1-3-5 16,-3 1 0-16,-2-3 6 15,4-3-5-15,-4-4-2 16,2-3 6-16,-2-5-5 16,0 0 0-16,0-2-1 15,0 0 11-15,0 0-4 16,0 0 8-16,0 0-6 15,0 0 8-15,0 0-10 0,-8 0-6 16,-5 0 0 0,1 0 1-16,-7-2 4 15,3 0-6-15,-7-1 1 0,4 2-1 16,1-2 2-16,-1 0-2 16,5 0 2-16,-7 1-1 15,6 2 0-15,-3 0-1 16,1 0 0-16,-1 0 0 15,-5 0-7-15,4 8-1 16,-1 0 8-16,-3 1 6 16,9-2-6-16,-3-2 1 15,7 1-1-15,-3-3 1 16,11 1 5-16,-2-4-6 0,2 0 0 16,2 0 0-1,0 0-1-15,0 0-6 0,0 0 6 16,0 0 1-16,0 0 0 15,0 0 0-15,0 0-1 16,0 0 0-16,0 0-7 16,0 0 7-16,0 0-9 15,0 0 9-15,0 0-5 16,0 0 5-16,0 0-10 16,0 3 7-16,0 1 4 15,0 1 0-15,0 0 1 16,0 1 0-16,0-1 0 15,0 2 1-15,0 2 4 0,2 0-6 16,2 3 0 0,-2 3 0-16,-2 5 1 0,4 0 0 15,-4 1 5-15,2-1-4 16,-2-2-2-16,0 1 0 16,0-5 0-16,0 2-1 15,0-3 1-15,0 1 1 16,5-2-1-16,-5-1 0 15,2-1 0-15,2 2 0 16,-2-3 1-16,-2 3-1 16,0-1 1-16,4 0-1 15,-4 2 1-15,0 1 0 16,0 1 0-16,0 1 0 16,2 0-1-16,2-1 0 15,-4-1 0-15,0-1 0 0,2-2 0 16,-2 2 2-1,0-2-1-15,0 2-1 0,0-2 1 16,0 1 0-16,0 0 1 16,0-2-2-16,0 0 0 15,0 3 1-15,0 1 5 16,0 1-6-16,0 5 1 16,0 1 0-16,0 0-1 0,0 2 1 15,-2-4-1-15,2 0 1 16,0-3-1-16,0-6 0 15,0-2-1-15,0-4-5 16,0-3-3-16,0-1-7 16,0 0 7-16,0 0 9 15,0 0 1-15,0 0-1 16,0 0 0-16,0 0 5 16,0 0-4-16,0 0 1 15,0 0-2-15,0 0 1 16,0 0 0-16,0 0-1 0,0 0-15 15,2 0 14 1,9 0 2-16,-5 0 7 0,0 0-8 16,6 0 0-16,-1 0 1 15,-5 0 5-15,6-1-6 16,1 1 0-16,-1 0 1 16,5 0 0-16,-5 0 5 15,3 0-5-15,1 0-1 16,-1 0 0-16,3 0 0 15,-1 0 1-15,-5 0-1 16,7 0 1-16,-7 0 0 16,0 0 0-16,5 0-1 15,-5 0 1-15,7 0 13 16,0 0 5-16,-1 0-18 16,-5 0 1-16,-1 0-1 0,3 0 0 15,-7 0 0-15,2 0-1 16,-2 0 7-16,-1 0-7 15,3 0-1-15,-4 0 0 16,2 0 1-16,3 0 1 16,1 0 0-16,1 0 5 15,3-3-6-15,-4 0 2 16,1 1-2-16,-7 0 1 16,2 2-1-16,-1 0 0 15,-1 0 0-15,0 0-6 16,-2 0 6-16,-2 0-1 15,6 0 0-15,-6 0 1 0,3 0 1 16,-3-2-1-16,4 2 0 16,-6-2-10-16,6 1 2 15,-2-1-4-15,-2 2 5 16,2 0 5-16,-4 0-4 16,0 0 5-16,3-1 0 15,1 1 1-15,-4 0-6 16,6-2 6-16,0 1-21 15,-4-2 0-15,8 2 2 16,-7-2 10-16,1 1 7 16,-2 2-14-16,2 0 15 0,-4 0 1 15,0 0 0-15,0 0-1 16,0 0 0-16,0 0 1 16,0 0 0-16,0 0 0 15,2 0-1-15,-2 2 1 16,0 5 11-16,0 2-2 15,4 0-9-15,-4 4 12 16,0 1-12 0,2 0 9-1,-2 2 0-15,4 0-7 0,-4 2 13 16,2-2-6-16,2 1 10 0,-4 0-4 16,5-1-4-16,-5-2-5 15,0-1 1-15,2-2-6 16,2 0 6-16,-4-4-6 15,2 2 0-15,-2-1 0 16,0 0 0-16,4-3 0 16,-4 1-1-16,0-1 6 15,0-2-6-15,0 0 0 16,0-2 0-16,0 1 0 16,0-2 1-16,0 0 0 15,0 1 5-15,0-1-5 16,0 1 7-16,0 1-7 15,0-2 4-15,-4 1-4 0,2 1-1 16,-4-1 0-16,6 1 1 16,-9 2 0-16,3-2 0 15,4 0 5-15,-4 1-6 16,2-1 8-16,2 0-7 16,-5 1 9-16,1-1-1 15,0 1 5-15,-4 1-13 16,1 2 5-16,-1 0 6 15,2 0-11-15,-5-1 8 16,-3 1-9-16,3 0 0 16,-3-2 2-16,4 2-1 0,-3-2 5 15,-1 0-5-15,-1 0-1 16,5 0 1-16,-7 0 0 16,7-1 0-16,-3 0 0 15,-1 0-1-15,-1-2 1 16,-2 1 0-16,1-2 0 15,-3 1-1-15,-2-1 0 16,1 0 1-16,3 0 0 0,-2 2 5 16,3-1-6-16,-3 1 1 15,7 0-1-15,-3 1 1 16,5-1 1-16,-1-1-2 16,-1 0 6-16,4 1-6 15,-3-1 1-15,1 1-1 16,-1-1 0-16,1-1 0 0,2 0 0 15,-3 0-8 1,-1 0 8-16,-1 0 6 0,3-1-5 16,-3-4 7-16,-1 3-8 15,1 0 0-15,3-1 0 16,-5 1 6-16,5-1-6 16,-5 1 0-16,5-1 0 15,4 2 1-15,-3-1 10 16,5 2-10-16,0-1 5 15,4 0-6-15,-4-1 2 16,2 2-1-16,2-1 6 16,-7 1-7-16,7-2 0 15,-2 1 1-15,-2 0 1 16,6-1-2-16,-2 1 0 16,-2-2 9-16,4 0-3 0,-6-2 0 15,-1-1-6-15,1-1 1 16,-6 0-1-16,3 0 1 15,-3 1-1-15,-4 1 1 16,5 0-1-16,3 2 0 16,2 2 0-16,2-1 0 15,4 1 0-15,0-3-15 16,0-5-110-16,0-18-92 16,4-2-429-16,8-4-965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20:03.185"/>
    </inkml:context>
    <inkml:brush xml:id="br0">
      <inkml:brushProperty name="width" value="0.05292" units="cm"/>
      <inkml:brushProperty name="height" value="0.05292" units="cm"/>
      <inkml:brushProperty name="color" value="#D2B48C"/>
    </inkml:brush>
  </inkml:definitions>
  <inkml:trace contextRef="#ctx0" brushRef="#br0">29018 6441 1189 0,'0'0'567'15,"0"0"-178"-15,0 0-71 0,0 0-88 16,0 0-62-1,0 0-23-15,0-44-32 0,0 43-33 16,0 1-17-16,0 0-9 16,-2 0-14-16,-8 13-16 15,-9 14 9-15,-6 21 6 16,-4 31 4-16,-2 26-7 16,7 11 0-16,11-15-13 15,9-28-11-15,4-29-12 16,4-11-12-16,9 2 4 15,-1-3-10-15,7-3-12 16,5-16-124-16,-5-10-350 16,0-3-420-16</inkml:trace>
  <inkml:trace contextRef="#ctx0" brushRef="#br0" timeOffset="7291.23">29140 6671 362 0,'0'0'698'0,"0"0"-333"15,0 0-1-15,0 0-73 16,0 0-64-16,0 0-52 16,0 0-47-16,-2 0-45 15,2 0-26-15,0-1-3 16,8-9-17-16,13-3-20 0,0 0-10 15,1-3 5-15,3 2 3 16,-6 2 15-16,-3 5-9 16,-3 6-9-16,-5 1-6 15,-2 7 0-15,-2 17-5 16,-4 8 28-16,0 11 16 16,-10 5 11-16,-9 2 0 15,-3-3-20-15,1-2 4 16,-4-5 5-16,7-6-6 15,-5-6-9-15,6-4-8 16,5-6-2-16,6-8-19 16,0-3 1-16,6-4-2 15,0-2 0-15,0-1 0 16,0 0-1-16,6 0 1 16,6-5 6-16,5-2 0 0,5 1-6 15,-1 3 0-15,2 3 1 16,-2 0-2-16,5 0 2 15,-5 6-1-15,4-2 1 16,-2-2 1-16,-7-2-1 16,3 0-1-16,-5 0-1 15,-1-8-22-15,9-14-191 16,-5 1-411-16,-5-3-544 0</inkml:trace>
  <inkml:trace contextRef="#ctx0" brushRef="#br0" timeOffset="7704.12">29601 6645 575 0,'0'0'684'0,"0"0"-382"15,0 0 51-15,0 0-87 16,0 0-102-16,0 0-74 16,0 0 16-16,-43 63 26 0,30-20-10 15,5 0 1 1,4 1-42-16,4-6-56 0,10-10-25 15,21-12-11-15,9-16 11 16,11-3 1-16,-5-25 0 16,-5-12 6-16,-18-5 4 15,-23-3 39-15,-6 5 49 16,-32 6-6-16,-13 13-43 16,-1 12-32-16,0 12-18 15,21 14-97-15,13 9-420 16,18-2-685-16</inkml:trace>
  <inkml:trace contextRef="#ctx0" brushRef="#br0" timeOffset="8583.44">29934 6753 500 0,'0'0'1095'16,"0"0"-499"-16,0 0-294 15,0 0-122-15,0 0-86 16,0 0-46-16,0 0-27 0,101-10-15 16,-74 3-6-16,0 0-9 15,4-7-195-15,-6 2-346 16,-5-3-525-16</inkml:trace>
  <inkml:trace contextRef="#ctx0" brushRef="#br0" timeOffset="9184.9">30308 6588 851 0,'0'0'498'15,"0"0"-170"-15,0 0-18 16,0 0-64-16,0 0-91 15,0 0-54-15,0 0-31 16,21-28-21-16,-5 20-12 16,1 1-14-16,1 0-10 15,1 1-11-15,-4 2-1 16,-3-1 0-16,0 3 0 16,1 2 1-16,-3 0-1 0,0 0 6 15,-3 0 5 1,-5 0-10-16,-2 10 16 0,0 4 40 15,0 6 39-15,-15 3 20 16,-5 0-31-16,-1 1-5 16,-2 0-21-16,5-2-13 15,3-3-31-15,1-4-3 16,7-3-13-16,7-3-20 16,0-2-7-16,11 1 6 15,7-3 2-15,5 1-1 16,-2 2 14-16,-3 1-9 15,-5 3 14-15,-9 6 1 0,-4 0 0 16,-6 6 21 0,-17 0 3-16,-4 0 4 0,-4-3-4 15,2-5-22-15,11-4-2 16,7-8-89-16,11-5-198 16,6-14-95-16,11-3-545 0</inkml:trace>
  <inkml:trace contextRef="#ctx0" brushRef="#br0" timeOffset="9612.51">30674 6650 740 0,'0'0'400'0,"0"0"-85"16,0 0-68-16,0 0-17 16,0 0-58-16,0 0-54 15,0 0 1-15,0-3-23 16,0 3 2-16,0 0-9 16,0 0-24-16,0 0-1 15,0 0-6-15,-2 0-4 16,-4 10-20-16,0 9 27 15,-5 5 19-15,3 10-16 16,-2 2-12-16,10 1-10 16,0-4-30-16,6-5-12 0,23-11-14 15,8-13 13 1,6-4 0-16,1-21 1 0,-5-14 5 16,-14-7 3-16,-23-2 19 15,-4 4 40-15,-29 7-10 16,-17 11-54-16,1 9-3 15,5 13-106-15,16 6-382 16,9 6-474-16</inkml:trace>
  <inkml:trace contextRef="#ctx0" brushRef="#br0" timeOffset="16279.57">31120 6430 1039 0,'0'0'380'0,"0"0"-40"16,0 0-99-16,0 0-79 16,0 0-54-16,0 0-43 15,-53 78-29-15,53-61-26 16,12-4-9-16,11-6-1 16,4-5 0-16,8-2 0 15,-6-2 0-15,-8-11 12 16,-9-4 9-16,-12 0 66 15,-2 0 58-15,-21 6-20 16,-6 4-7-16,2 5-58 16,5 2-57-16,7 6-3 0,15 12-297 15,2-1-395 1,17-4-783-16</inkml:trace>
  <inkml:trace contextRef="#ctx0" brushRef="#br0" timeOffset="16534.62">31414 6430 1024 0,'0'0'519'16,"0"0"-255"-16,0 0-78 0,0 0-32 15,4 99 28 1,-22-16-7-16,-9 2-26 0,6-8-42 15,-2-11-46-15,11-20-46 16,-1-4-15-16,7-2-4 16,4-13-14-16,2-13-107 15,0-14-155-15,6 0-224 16,7-8-250-16</inkml:trace>
  <inkml:trace contextRef="#ctx0" brushRef="#br0" timeOffset="16843.48">31524 6739 142 0,'0'0'975'0,"0"0"-640"0,0 0-40 15,0 0-34-15,0 0-83 16,0 0-62-16,0 0-52 15,0 20 37-15,-7 1-18 16,5 1-29-16,2-4-38 16,0-5-6-16,9-8-10 15,9-5 0-15,5 0 17 16,-4-16-16-16,-3-3 28 16,-8-2 26-16,-8 1 37 15,0 3-45-15,-8 5-47 16,-15 6-50-16,5 2-205 0,7 4-654 0</inkml:trace>
  <inkml:trace contextRef="#ctx0" brushRef="#br0" timeOffset="17398.3">31681 6344 523 0,'0'0'366'16,"0"0"-14"-16,0 0-21 16,0 0-14-16,0 0-60 15,0 0-84-15,0 0-77 16,29-3-41-16,-2 29 99 16,12 7-6-16,-6 14 7 15,0 21-4-15,-12 23-8 16,-21 13-1-16,-2-8-33 15,-25-22-28-15,0-26-37 16,2-18-27-16,2 0-17 16,1-4-30-16,1-4-189 15,8-7-394-15,3-10-383 0</inkml:trace>
  <inkml:trace contextRef="#ctx0" brushRef="#br0" timeOffset="18487.25">30492 7513 529 0,'0'0'599'0,"0"0"-275"16,0 0 17-16,0 0-47 15,0 0-58-15,0 0-55 16,0 0-18-16,4-20-37 16,-14 31-46-16,-9 17 2 15,-6 26 25-15,-3 35-6 0,1 32 2 16,4 9-28-16,21-9-32 16,2-30-25-16,2-36-18 15,14-22-6-15,-1-9-25 16,4-2-80-16,3-5-130 15,15-12-138-15,-8-5-419 16,-4-1-927-16</inkml:trace>
  <inkml:trace contextRef="#ctx0" brushRef="#br0" timeOffset="19411.34">30589 7750 561 0,'0'0'684'16,"0"0"-322"-16,0 0-29 16,0 0-70-16,0 0-96 15,0 0-80-15,0 0-35 16,-12 0-34-16,30 0-12 15,11 0 42-15,7-3-29 16,7-2-5-16,0-2-6 16,-5 2-2-16,-7 0-5 15,-9 2 0-15,-9 3 4 16,-7 0-5-16,-6 12 0 16,0 12 31-16,-6 13 47 15,-9 8 5-15,-8 7-8 16,1 2-26-16,3-4-8 0,1-7-10 15,9-11-10 1,3-9-8-16,6-10-13 0,0-8-14 16,0-5-102-16,8 0-90 15,21-18-96-15,-4-2-327 16,0 2-133-16</inkml:trace>
  <inkml:trace contextRef="#ctx0" brushRef="#br0" timeOffset="19719.59">31023 7814 426 0,'0'0'342'0,"0"0"-22"15,0 0-64-15,0 0 26 16,0 0-9-16,0 0-31 16,0 0-3-16,15-24-55 0,-30 48-23 15,-5 12 20-15,-1 7-43 16,2 6-49-16,3-3-30 15,16-3-38-15,0-11-21 16,18-13-18-16,11-15 18 16,9-4 5-16,-3-25 14 15,2-12-7-15,-14-9 0 16,-15-2 9-16,-8 3 15 16,-12 4 19-16,-17 11-37 15,2 11-18-15,-2 12-22 16,10 7-182-16,7 8-559 15,12 6-713-15</inkml:trace>
  <inkml:trace contextRef="#ctx0" brushRef="#br0" timeOffset="20058.27">31323 7881 1652 0,'0'0'688'0,"0"0"-364"15,0 0-151-15,0 0-97 16,0 0-58-16,91 0-18 16,-60 0-460-16,2 0-344 0</inkml:trace>
  <inkml:trace contextRef="#ctx0" brushRef="#br0" timeOffset="20537.39">31734 7668 1435 0,'0'0'551'0,"0"0"-210"15,0 0-70-15,0 0-85 16,0 0-77-16,0 0-79 16,0 0-12-16,-72-30 3 15,43 41-11-15,2 4 7 16,2 2-11-16,9 1 0 16,6 0-6-16,10 1-14 15,0 3 13-15,14 2 2 0,7 1-1 16,8 2 1-16,-2 3 11 15,6 3-12-15,-9 2 0 16,-5 0 0-16,-11 0 7 16,-8-1 4-16,0-5 23 15,-12-4 11-15,-13-8-14 16,4-7 5-16,-1-7-16 16,3-3-5-16,7-8-8 15,5-12-7-15,7-9 9 16,7-7-9-16,11-3 15 15,5-2-14-15,2 3 11 16,-5 4-11-16,-1 6-1 0,-2 5-3 16,-5 5-47-16,5 4-150 15,-3 1-121 1,-4 6-238-16,-1 2-235 0</inkml:trace>
  <inkml:trace contextRef="#ctx0" brushRef="#br0" timeOffset="20798.64">31892 7730 734 0,'0'0'761'16,"0"0"-251"-16,0 0-263 15,0 0-57-15,0 0-36 16,0 0 35-16,-7 104-50 16,7-61-50-16,0-1-53 0,15-8-36 15,14-12-25 1,8-12 25-16,4-10 3 0,-3-15-3 15,-10-19 21-15,-13-5-8 16,-15-2 80-16,-8-1 47 16,-27 7-76-16,-9 7-45 15,-3 11-19-15,9 10-18 16,20 7-233-16,7 9-510 16,11 5-377-16</inkml:trace>
  <inkml:trace contextRef="#ctx0" brushRef="#br0" timeOffset="21423.98">32233 7556 576 0,'0'0'639'0,"0"0"-302"15,0 0-31-15,0 0-159 0,0 0-40 16,0 0 42-16,0 0-35 16,-19 89-47-16,19-68-66 15,12-5 17-15,11-9-18 16,-2-6 10-16,4-1 5 15,-5-9-14-15,-7-10 9 16,-7-5 6-16,-6 0 47 16,-13 3 29-16,-9 5-41 15,-7 8-32-15,2 8-19 16,8 6-27-16,9 10-246 16,8 0-477-16</inkml:trace>
  <inkml:trace contextRef="#ctx0" brushRef="#br0" timeOffset="21679.1">32559 7559 963 0,'0'0'657'0,"0"0"-262"16,-41 100-17-16,4-11-90 15,-17 24-82-15,4-9-83 16,13-23-62-16,14-33-46 16,21-25-15-16,-2-2 0 15,4-3-8-15,0-5-36 16,0-11-199-16,19-6-292 0,-1-13-78 16,5-2-676-16</inkml:trace>
  <inkml:trace contextRef="#ctx0" brushRef="#br0" timeOffset="21928.46">32601 7895 671 0,'0'0'968'16,"0"0"-597"-16,0 0-51 15,0 0-57-15,0 0-117 16,0 86-94-16,0-66-52 0,6-6-2 15,2-10-5 1,4-4 7-16,1-4 16 16,-3-15 4-16,-8-2 1 0,2-1 25 15,-4 2 2-15,0 4-48 16,-10 5-70-16,4 6-223 16,6 0-634-16</inkml:trace>
  <inkml:trace contextRef="#ctx0" brushRef="#br0" timeOffset="22570.57">32801 7503 160 0,'0'0'221'16,"0"0"40"-16,0 0-20 15,0 0 22-15,0 0-8 16,0 0 25-16,0 0-16 16,-12-40-14-16,12 38-3 0,0 1-30 15,0 1-51 1,0 0-72-16,8 14-45 0,8 13 8 15,3 23 48-15,0 27-18 16,-7 25 12-16,-6 4-25 16,-6-15-23-16,-6-24-22 15,-10-28-29-15,-5-3-5 16,-4-1 3-16,0 0-11 16,-2-3-189-16,7-7-177 15,3-12-429-15,5-7-383 0</inkml:trace>
  <inkml:trace contextRef="#ctx0" brushRef="#br0" timeOffset="28600.84">28888 7381 74 0,'0'0'821'0,"0"0"-536"16,0 0-75-16,0 0 8 16,0 0-7-16,0 0-64 15,2 0-67-15,-2 0-17 0,4 0-14 16,-4 0-6-16,0 0-5 16,2 0-2-16,-2 0 2 15,0 0-11-15,4 0 8 16,3 0-2-16,-1 0 10 15,2 0-1-15,-2 0-8 16,5 0-18-16,-3-1 0 16,-2-1-8-16,0 2-8 15,5 0 11-15,-5 0-10 16,0 0 6-16,-2 0-5 16,2 0 8-16,1 0-9 0,-1 0 17 15,-4 0 13-15,4 0 1 16,-2 0-1-16,-2 0-4 15,2 0 0-15,-2 0-14 16,3 0 5-16,1 0-9 16,-4 0 0-16,4 0 3 15,0 0-3-15,5 0 4 16,-1 0-1-16,2 0 8 16,3 0-9-16,1 0 1 15,-1 0-11-15,1 0 7 16,-3 0-7-16,-1 0 0 15,-2 0 0-15,-3 0 0 16,-1 0-1-16,-6 0 0 16,8 0 5-16,-2 0-4 15,7 0-1-15,-1 0 0 0,7 0 6 16,1 0-4-16,-1 0-2 16,0 0 0-16,-1 0 1 15,-3 0-2-15,1 0 2 16,1 0 0-16,-3 0 0 15,5 0-1-15,-1 0 1 16,-1 0-1-16,0 0 2 16,-3 0-1-16,-2 0-1 15,5 0 1-15,-5 0 0 16,5 0-1-16,-3 0 0 16,3 0 1-16,-3 2-1 15,5-2 1-15,-7 0-1 16,1 1 0-16,1-1 0 0,-5 0 1 15,1 0 0 1,4 0 5-16,3 0-5 0,4 0 5 16,1 0-6-16,3 0 1 15,-2 0 0-15,-3 0-1 16,-3 0 5-16,0 0-5 16,-3 0 0-16,-4 0-2 15,-1 0 2-15,-3 0 1 16,4 0-1-16,-4 0 1 15,3 0 0-15,1 0-1 16,7 0 0-16,1-1 1 16,3 1-1-16,2 0 1 0,-1 0-1 15,-3 0 0 1,-7 0 0-16,1 0 1 0,-1 0 1 16,-6 0-1-16,0 0-1 15,1 0 0-15,3 0 0 16,-2 0 1-16,5 0-2 15,5 0 2-15,1 0 4 16,4 0-5-16,-1 0 0 16,-1 0 0-16,2 0 0 15,-5 0 0-15,-1 0 0 16,-5 0 0-16,1 0 0 16,-5 0 0-16,2 0 1 15,-1 0-1-15,3 0 0 16,5 0 1-16,-1 0 0 15,5 0-1-15,-3 0 0 0,5 0 1 16,-2 0-1-16,1 0 1 16,-3 1-2-16,0 1 2 15,-7-2-1-15,5 0 0 16,-5 0-5-16,-2 0 5 16,-1 0 1-16,3 0 0 15,0 0 0-15,1 0 0 16,3 0-1-16,3 0 1 15,4 0-1-15,2 0 0 16,-1 0 1-16,5 0-1 16,-4 0 0-16,-4 0 0 15,-9 0 0-15,1 0-1 16,-5 0 0-16,-2 0 1 16,0 0 1-16,0 0-1 15,7 0 0-15,-1 0 6 0,3 0-6 16,3 0 0-16,5 0-4 15,0 0 4-15,2 0 0 16,-5 0 0-16,1 0 1 16,-2 0-1-16,-7 0 0 15,0 0 0-15,1 0 0 16,-5 0 1-16,2 0-1 16,-1 0 0-16,5 0 0 15,-2 0 1-15,3 0-1 16,2 0 0-16,-5 0 0 15,2 0 0-15,7 0 0 16,-6 0 0-16,3 0 0 16,1 0-1-16,-1-2 2 0,-1-1-1 15,-5 2 1-15,1-2-1 16,-1 3 0-16,-2 0 0 16,3-3 0-16,-5 2 0 15,9 1 1-15,-1-2-1 16,5 1 0-16,4-1 0 15,-1 1 0-15,5 1 0 16,-4-1 1-16,0 1-2 16,2-2 2-16,-6 1-3 15,-3-1 3-15,-1 0-1 0,-3-1 0 16,3 2 0 0,1 0 1-16,1-3-1 0,4 3-2 15,1 0 2-15,1-3 0 16,4 3 0-16,-4-1-1 15,-4 0-4-15,6 1 5 16,-7 1-1-16,-1 0 1 16,-3 0 1-16,-3 0-1 15,-1 0 0-15,-2 0 0 16,3 0 5-16,-1 0-5 16,1 0 1-16,1 0-1 15,3-2 0-15,5 1 0 16,-1 1 0-16,8 0 2 15,2 0-2-15,-2 0 0 16,-4 0 0-16,-5 0-1 0,1 0 0 16,-8 0 1-16,-1-1 0 15,-4-2 0-15,5 0 6 16,-3 0-6-16,-2-1 0 16,5 1-2-16,1 0 2 15,5-1 0-15,6 2-1 16,6-3 1-16,4 2 0 15,-4-1 0-15,-4 1 6 16,1-2-6-16,-5 3 0 16,-4-1 0-16,-5-1 0 15,3 1 0-15,-5-1 0 16,1-1 1-16,-1 3-1 16,0-3 0-16,1 3 0 0,5-1 0 15,5 0 1-15,2 3-1 16,0 0 0-16,4 0 0 15,0 0 1-15,-2 0-1 16,4 0-1-16,-3 2 1 16,1 2 0-16,-8-2-1 15,-4 1 1-15,-5-1-1 16,-6-2 0-16,0 1 0 16,-6-1 2-16,0 0-2 15,5 0-4-15,-5 0-54 16,0 1-130-16,0-1-145 15,6 0-149-15,0-9-839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21:10.64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9693 2698 861 0,'0'0'286'0,"0"0"-105"16,0 0-29-16,0 0-22 15,0 0-74-15,0 0-35 16,0 0-9-16,22-72-1 16,-3 53-1-16,6 1-3 15,6-3-6-15,6-2-1 0,11-1 24 16,7 1 8-16,18-6 6 15,22 1-3-15,14-1-7 16,3 1-8-16,0 8-8 16,-7 7-2-16,-4 5 5 15,-3 2 7-15,-5 2-2 16,8 4 13-16,-4 0-6 16,8-1-12-16,5 1-8 15,4 0 1-15,1 0 14 16,-5 0 25-16,4 0 12 15,1 1-16-15,12 3-6 16,1-4-5-16,6 0 23 16,7-2-20-16,1-10-8 0,-1-8 9 15,-1-2-5 1,-7-2 2-16,-7-2-15 0,-4-4-8 16,-6-2-4-16,-13-2 3 15,-18 4-8-15,-25 6-1 16,-17 3 1-16,-8 3-1 15,-4-4 1-15,0 0-1 16,-6-3-15-16,-6 0 8 16,-9 4 7-16,-4 4 2 15,-4 6 4-15,-2 3 4 16,0 4 7-16,0 2-1 16,0 2-5-16,0 0-6 0,0 0 1 15,0 0-12 1,0 0 6-16,0 0-7 0,0 0 6 15,0 0-10-15,0 0 11 16,0 0-12-16,0 0 11 16,0 0-6-16,0 0-6 15,4 0 1-15,-2 6 12 16,5 5 0-16,-1 3 9 16,0 3-9-16,4 1 2 15,1 4 4-15,3 0-5 16,9 0 1-16,-3 1-1 15,16 0 0-15,1-3 0 16,4 0 7-16,7-2-7 16,8-4 5-16,-1-1-5 15,9-4-1-15,11-1 6 0,20-4-5 16,17-4 7-16,3 0-7 16,-1 0 0-16,-11-6-1 15,-1-1-5-15,1 0 5 16,2-4-1-16,5-4 1 15,0 1 0-15,3 0 2 16,3 0-1-16,4 2 0 16,-4-1 14-16,6 1-9 15,0 1-6-15,6 0 0 16,8-1-9-16,1 5 8 16,5 5 1-16,7 2-1 15,6 0 1-15,-2 0 0 16,-2 4 10-16,-4 4-10 0,-19 5-1 15,-21 1 1 1,-32-1 11-16,-28-1 1 0,-12 4 1 16,-6 2-7-16,-4 5-6 15,-6 0 0-15,-13-1 0 16,-6-4-1-16,0-2-35 16,0-3-96-16,0-5-116 15,0-8-141-15,2 0-240 16,15 0-581-16</inkml:trace>
  <inkml:trace contextRef="#ctx0" brushRef="#br0" timeOffset="1998.29">11421 1110 1189 0,'0'0'579'15,"0"0"-279"-15,0 0-34 16,0 0-42-16,0 0-66 15,0 0-60-15,0 0-32 16,0 68 69-16,-10-16 17 16,-3 6-42-16,-1 3-48 0,-3-3-11 15,3-7-24-15,-1-9-6 16,7-8-12-16,-2-9-1 16,7-8-8-16,3-7 6 15,0-6-6-15,0-2 0 16,7 0-17-16,13-2 13 15,13 0 4-15,11 0 13 16,3-8-5-16,3-3-8 16,-2-1 2-16,-9 4-1 15,-6 0-1-15,-12 3 0 16,-9 2-1-16,-2 2-6 16,-8 1-17-16,-2-1-117 15,5-4-139-15,-5 1-275 16,2-2-312-16</inkml:trace>
  <inkml:trace contextRef="#ctx0" brushRef="#br0" timeOffset="2209.69">11638 1296 669 0,'0'0'1219'0,"0"0"-909"16,0 0-94-16,0 134 128 15,0-59-77-15,6-3-117 16,0-10-92-16,-4-21-35 0,5-7-23 16,-1-3 0-1,4-13-53-15,5-18-252 0,-3 0-436 16,0-8-270-16</inkml:trace>
  <inkml:trace contextRef="#ctx0" brushRef="#br0" timeOffset="2547.15">11967 1534 696 0,'0'0'1148'0,"0"0"-666"15,0 0-232-15,0 0-55 16,0 0-98-16,0 0-51 15,84-14-26-15,-46 2-20 16,5-5-29-16,-8 3-336 16,-10 0-541-16</inkml:trace>
  <inkml:trace contextRef="#ctx0" brushRef="#br0" timeOffset="4484.83">12518 1227 468 0,'0'0'336'15,"0"0"-28"-15,0 0-41 16,0 0-36-16,0 0-163 15,0 0 68-15,-6 110 53 16,15-52-22-16,3 6-44 16,-2-3-51-16,-4-17-45 15,5-4-18-15,-5-11-9 16,0-14-6-16,-6-11-77 16,0-4-239-16,0-14-166 15,0-6-482-15</inkml:trace>
  <inkml:trace contextRef="#ctx0" brushRef="#br0" timeOffset="4776.35">12417 1292 1078 0,'0'0'518'0,"0"0"-235"16,0 0-27-16,0 0-98 16,-31-76-88-16,42 61-57 15,13-2-6-15,18 4-7 16,9 4-12-16,9 2 6 15,2 7 5-15,2 7-10 16,-8 12 10-16,-12 12 0 16,-15 6 1-16,-13 6 21 15,-16 7 117-15,-6 0 81 16,-21 3-3-16,-4-3-50 0,-2-4-83 16,0-7-56-16,6-9-18 15,4-7-9-15,15-8-28 16,8-8-156-16,0-7-268 15,14-3-399-15,5-11-392 0</inkml:trace>
  <inkml:trace contextRef="#ctx0" brushRef="#br0" timeOffset="5033.2">13035 1207 1260 0,'0'0'397'0,"0"0"-46"16,13 76-17-16,-3-24-87 15,-2 7-104-15,3 2-82 16,-9-6-48-16,2-12-13 15,-2-12-69-15,4-14-257 16,-2-12-496-16</inkml:trace>
  <inkml:trace contextRef="#ctx0" brushRef="#br0" timeOffset="5664.11">13228 1362 525 0,'0'0'833'0,"0"0"-303"15,20 107-205-15,-9-66-89 16,-9-10-124-16,4-10-42 16,-2-10-40-16,-4-7-17 15,2-4-11-15,-2 0 8 16,0-10 12-16,0-11-14 15,0-8-8-15,-6-7-40 16,-7-3 19-16,1-7 13 0,0 0 1 16,-1-1 2-16,5 4 5 15,-2 6 0-15,5 8 9 16,-1 9 31-16,6 6 29 16,0 7 28-16,0 2 31 15,-2 4-19-15,2 1-31 16,0 0-30-16,2 1-30 15,19 13-7-15,6 6 10 16,4 8 21-16,10 8-2 16,-4 1-18-16,5-1-20 15,-7-3-1-15,-8-7-2 16,0-8 1-16,-9-6 0 16,-3-8-5-16,-3-4 5 15,-2-7 1-15,5-15 8 16,6-11-2-16,-7-8-6 0,5-5 0 15,-7-5-1-15,5 3-2 16,-11 5-7-16,2 10 9 16,-2 9-2-16,-6 9 2 15,0 11-2-15,4 4-13 16,-2 14-28-16,7 18 42 16,-1 11 1-16,4 11 10 15,-1 2 2-15,3-2-12 16,-1-10 0-16,-3-6-10 15,-2-13-142-15,2-12-130 0,-5-9-334 16,3-4-703-16</inkml:trace>
  <inkml:trace contextRef="#ctx0" brushRef="#br0" timeOffset="6059.84">13951 1196 914 0,'0'0'489'15,"0"0"-1"-15,10 100-168 16,3-54-40-16,-5-4-110 16,2-8-73-16,-3-10-59 15,-1-8-23-15,-4-12-15 0,2-4-8 16,-4-6-53-16,0-18-185 15,0-7-275-15,-4-7-53 16,-2-5 43-16,-7 3 249 16,1 0 282-16,4 7 218 15,-5 3 135-15,7 7 30 16,2 4-46-16,4 3-61 16,0-1-78-16,10 0-57 15,11-3-49-15,10-1-19 16,2 1-12-16,0 2 6 15,-4 2-34-15,-6 6-21 16,-11 2-12-16,0 5-55 16,-9 3-207-16,1 0-393 0,-4 1-575 15</inkml:trace>
  <inkml:trace contextRef="#ctx0" brushRef="#br0" timeOffset="6257.14">13970 1277 55 0,'0'0'980'16,"0"0"-673"-16,0 0-82 15,0 0 46-15,0 0 22 16,0 0-90-16,82-43-83 16,-63 25-65-16,-1 3-55 0,-5 2-13 15,-1 10-238-15,-5 3-535 16,-3 0-431-16</inkml:trace>
  <inkml:trace contextRef="#ctx0" brushRef="#br0" timeOffset="11021.31">14034 1460 527 0,'0'0'333'16,"0"0"-113"-16,0 0-44 16,0 0-31-16,0 0-40 15,0 0 0-15,0 0 45 16,-15 9 68-16,15-9 11 0,0 0-14 15,0 0 3-15,0 0-51 16,0 0-49-16,0 0-43 16,0 0-36-16,21 0-23 15,4 0-1-15,12-6-4 16,4-1-10-16,5-3 1 16,1 0-1-16,-10 0 0 15,-8 2-1-15,-6 2-9 16,-15 3-60-16,-8 3-128 15,0 0-138-15,0 0-474 0</inkml:trace>
  <inkml:trace contextRef="#ctx0" brushRef="#br0" timeOffset="11847.73">14468 1059 712 0,'0'0'718'0,"0"0"-509"16,0 0 98-16,10 133 36 15,3-34-98-15,-3-3-111 16,-4-20-79-16,-4-29-31 0,-2-26-15 16,0-5 0-16,4-1-3 15,-4-6 1-15,0-7 0 16,0-2 1-16,0-4-8 15,0-13-6-15,0-8-6 16,0-7-30-16,-4-5 2 16,-2-6 25-16,0-1 14 15,0 0 1-15,-1 4 0 16,1 2 6-16,2 6 4 16,4 7 31-16,-2 7 27 15,2 7 23-15,0 3 11 16,0 7-17-16,0 1-35 15,6 1-35-15,11 16-2 16,7 7 7-16,3 6 7 16,8 4-9-16,7 1-17 0,1 0-1 15,5-2-1-15,-5-4-8 16,-1-5 2-16,-11-5-1 16,-7-9 2-16,-5-8 6 15,-9-2 8-15,-1 0-8 16,-5-16 17-16,-4-11 1 15,0-12-5-15,0-9 5 16,-11-16-7-16,-3 2-10 16,-7-1-1-16,3 7-2 15,3 18 1-15,-1 6-11 0,7 10-51 16,-1 8-100 0,8 8-206-16,-2 5-457 0</inkml:trace>
  <inkml:trace contextRef="#ctx0" brushRef="#br0" timeOffset="12293.13">15177 1013 705 0,'0'0'306'0,"0"0"-55"0,0 0-44 15,0 0-38-15,0 0-13 16,0 0 5-16,0 0 9 16,0-8 4-16,0 8-6 15,-13 0 3-15,1 1-18 16,-7 10-45-16,-10 7-30 15,5 6 5-15,-3 3-26 16,6 2-19-16,13-2-38 16,8 2-19-16,6-4-13 15,25-2-3-15,6-2 35 16,9 1 1-16,-3-3 0 16,-6 1 0-16,-14 1 1 15,-15-1 4-15,-8 7 18 16,-8-2 19-16,-19-1 17 15,0-3-27-15,-4-5-33 16,13-13-73-16,1-3-472 0,13 0-546 0</inkml:trace>
  <inkml:trace contextRef="#ctx0" brushRef="#br0" timeOffset="12519.7">15377 1009 1196 0,'0'0'751'0,"0"0"-479"15,0 0-117 1,17 77 102-16,-9 4 15 0,2-1-106 16,1-5-99-16,-9-17-52 15,8-24-15-15,-2-6-38 16,17-18-207-16,-2-10-403 15,0-6-806-15</inkml:trace>
  <inkml:trace contextRef="#ctx0" brushRef="#br0" timeOffset="12796.44">15654 1103 662 0,'0'0'831'0,"0"0"-539"0,0 0 42 16,-16 109-37-16,16-50-110 16,0 0-87-16,0-6-67 15,23-17-33-15,1-16-9 16,11-20 9-16,-4-7 5 16,-4-26-3-16,-6-9 26 15,-15-3 80-15,-6 2 47 16,-16 4-23-16,-9 11-59 15,-10 10-73-15,8 12-39 16,0 6-197-16,13 6-463 16,7 4-769-16</inkml:trace>
  <inkml:trace contextRef="#ctx0" brushRef="#br0" timeOffset="13312.76">16043 1195 747 0,'0'0'661'0,"0"99"-109"16,0-41-247-16,2 2-64 15,2-23-114-15,2-2-72 16,-2-15-46-16,-1-12-9 15,-3-8-34-15,4-10-121 0,-2-14-56 16,-2-9-304 0,0-7 164-16,0-3 12 0,0-4 210 15,-9 2 129-15,-1 1 100 16,0 6 98-16,2 8 69 16,3 7 32-16,3 11 15 15,-2 4-32-15,4 8-62 16,0 0-103-16,4 2-77 15,11 16-12-15,12 7 78 16,6 4-5-16,4 3-24 16,8 1-35-16,1-4-24 15,-1-7-17-15,-7-8-1 16,-7-7 0-16,-7-7-1 16,-5 0 1-16,-7-14 0 0,-1-9 7 15,-5-6 10-15,-6-7-4 16,0-3 14-16,-12-4 17 15,-5-2-28-15,-2 2-16 16,1 4-5-16,1 4-58 16,11 6-144-16,6 9-267 15,0 8-306-15</inkml:trace>
  <inkml:trace contextRef="#ctx0" brushRef="#br0" timeOffset="13830.55">16638 968 453 0,'0'0'384'0,"0"0"-65"15,0 0-103-15,0 0-14 16,0 0-43-16,0 0-29 16,0 0 12-16,13-27-16 15,-13 26 2-15,0 0-3 16,0-1-17-16,0 2 1 16,0 0-32-16,0 0-7 15,0 0-4-15,0 0 4 0,0 0-3 16,0 0 4-16,0 0 0 15,-7 0-6-15,1 0-32 16,-2 0-14-16,-4 7-1 16,-9 6 5-16,2 4-17 15,-1 9 3-15,7 2-2 16,1 1 5-16,12-2-12 16,0-2-14-16,14-1-3 15,17 1 17-15,15 2 10 16,3 0-9-16,1 1 0 15,-7 1 10-15,-18 0-11 16,-10 0 0-16,-15 3 18 16,-17-2 36-16,-14-1-27 0,-6-6-27 15,-2-19-52-15,12-4-510 16,10-6-648-16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35:00.933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16031 1391 927 0,'0'0'580'0,"0"0"-208"15,0 0-54-15,0 0-29 16,0 0-40-16,0 0-45 16,-19 1-48-16,25-6-60 15,13-11-6-15,12-5-34 16,10-6-9-16,9-1-19 0,5 2-2 16,5-1-13-1,0 6 5-15,-4 10-10 0,-4 10 4 16,-9 4-8-16,-6 41-4 15,-8 42 0-15,-22 49 0 16,-7 16 8-16,-31 3 7 16,-21-19 15-16,-8-27 5 15,8-23-2-15,1-19-12 16,5-24 6-16,-1-11 6 16,-7-4-11-16,-8-7-8 15,2-10-13-15,4-10 6 16,15-22-7-16,10-16-2 15,8-9-16-15,23-4 9 16,4-1-7-16,42-2-4 16,49 11 10-16,39 21 4 0,25 22 5 15,2 25 1-15,-16 33 0 16,-48 0 9-16,-22-7-1 16,-34-13 13-16,-20-8-9 15,-11-1-12-15,-8-1-8 16,-2-2 7-16,-6-11-14 15,-8-7-56-15,-3-10-137 16,2-13-375-16,5-8-456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35:10.400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15636 1775 1007 0,'0'0'199'0,"0"0"-64"16,0 0 115-16,0 0 15 16,0 0-83-16,0 0-60 0,-19 1-59 15,27-1 5 1,17 0-32-16,33 0 56 0,45-13 33 16,69-6-23-16,33-4 6 15,14-2-16-15,-6 2-17 16,-34 7-26-16,-23 1-1 15,-43 6-21-15,-38 2 4 16,-34 2-17-16,-24 2 1 16,-3 2-3-16,-8 1 31 15,0 0 53-15,-6 0-3 16,0 0-48-16,0 0-32 16,-8 0-13-16,-2 0-9 15,-5 7-4-15,-3 6-179 16,1-2-360-16,7-2-347 0</inkml:trace>
  <inkml:trace contextRef="#ctx0" brushRef="#br0" timeOffset="1499.92">16074 2781 973 0,'0'0'517'0,"0"0"-217"16,0 0-25-16,0 0-61 15,0 0-69-15,0 0-11 16,0 0-15-16,-2-3 6 16,8-4-8-16,6-5-21 15,13-5-26-15,2-2-13 16,12-2 0-16,-1 0 10 16,3 0-17-16,-4 4-13 15,-4 1-9-15,0 5 1 16,-6 2-17-16,-4 5-2 15,-7 4-4-15,-1 0-6 16,-5 2-2-16,-1 12 2 16,-5 5 12-16,-2 3 1 0,-2 7 13 15,0 4 10 1,-13 2 6-16,-5 4-9 0,-7 1 0 16,-4 1-14-16,-2-4 4 15,-4-2-13-15,2-7-4 16,4-5-5-16,4-6 0 15,13-6 6-15,1-6-6 16,9-3 4-16,2-2-5 16,0-2-6-16,21-10-12 15,6-6 17-15,10-4 0 16,6 4 0-16,7 4-7 16,2 10-1-16,-3 4 9 15,-1 8-9-15,-11 17 9 16,-12 10 1-16,-13 5 6 15,-12 8-5-15,-18 1 28 0,-26 4 6 16,-26 2 3 0,-21-6-12-16,4-12-15 0,4-13 0 15,19-15-12-15,17-9 0 16,-1 0-1-16,7 0 1 16,10-6-21-16,17-3-23 15,5-2-40-15,9-16-157 16,9 4-540-16,5-2-489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35:19.745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15613 3207 1204 0,'0'0'341'0,"0"0"-82"0,0 0-43 16,0 0-11-16,0 0-33 16,0 0-78-16,-12 5-32 15,103-19-13-15,80-11 24 16,52-3 6-16,32 3 14 15,-7 5-32-15,-48 9-22 16,-37 2-8-16,-47 5-4 16,-54 1-6-16,-33 1-21 15,-29 2-10-15,0 0-10 16,-16 0 4-16,-28 0-52 16,1 6-263-16,6 0-502 0</inkml:trace>
  <inkml:trace contextRef="#ctx0" brushRef="#br0" timeOffset="1393.45">17876 2743 1011 0,'0'0'381'15,"0"0"-27"-15,0 0-53 16,0 0-22-16,0 0-53 16,0 0-22-16,0 0-19 15,46-44-15-15,-46 44-26 16,0 0-26-16,0 6-41 15,-4 17-17-15,-11 15 13 16,-7 9-2-16,-9 9-40 0,0 0-10 16,-5-6 2-16,7-5-14 15,5-10 3-15,7-9-11 16,9-8 7-16,2-7-8 16,6-7 0-16,2-4-10 15,25 0 10-15,24-1 6 16,34-11 1-16,0 1 7 15,-7 2-8-15,-7 5 3 16,-28 4-8-16,5 0 7 16,-11 0-8-16,-10 3-6 15,-15 1 5-15,-4 2-15 16,-8 0 15-16,0 1-26 16,0-1-36-16,0-4-159 0,0-2-307 15,0 0-159 1,0-8-452-16</inkml:trace>
  <inkml:trace contextRef="#ctx0" brushRef="#br0" timeOffset="1594.96">18354 2744 1416 0,'0'0'731'0,"0"0"-191"15,0 0-267-15,-25 150 34 16,-16 6-25-16,-3 17-129 15,3-24-83-15,10-47-40 0,21-54-3 16,4-21-22-16,6-5-5 16,0-8-26-16,0-19-110 15,10-19-394-15,6-12-1064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35:29.967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16150 1277 947 0,'0'0'228'0,"0"0"-109"0,-88 53-28 15,38-14 24-15,-2 1 38 16,1 2-1-16,9-6-10 16,11-6-16-16,13-10-60 15,11-10-66-15,7-10 10 16,40-6-10-16,55-37 34 15,56-23-10-15,26-9-23 16,3 2 5-16,-31 15-6 16,-54 26 1-16,-41 15 12 15,-33 12-12-15,-21 5-1 16,-31 35-4-16,-60 39 4 16,-73 40 68-16,-38 18-4 15,-17-1-12-15,14-21 44 0,36-30 34 16,28-14 6-16,40-20-23 15,41-18-73-15,35-15-20 16,25-13-20-16,47-3-29 16,73-37 13-16,93-26 16 15,50-17 1-15,16-7-1 16,-25 9-6-16,-68 19-33 16,-62 20-28-16,-51 20 18 15,-45 14 48-15,-28 8 0 16,-43 18 1-16,-64 35 7 0,-71 25 11 15,-43 14 1 1,-7 4 23-16,24-14 37 0,44-14 1 16,45-17-38-16,44-17 4 15,40-19-31-15,31-12-15 16,44-3-32-16,78-31 3 16,93-27 23-16,47-17 6 15,13-7-18-15,-35 12 16 16,-89 23-22-16,-58 18-46 15,-52 14 48-15,-41 14 13 16,-18 2 9-16,-71 38 34 16,-70 30-13-16,-42 21 6 15,-22 13 21-15,26-4 15 16,47-16-29-16,40-16-14 16,40-23 41-16,39-17-34 0,31-12-27 15,22-8-25-15,76-7-8 16,71-34 19-16,38-17-17 15,12-14 22-15,-31 6-46 16,-68 16-64-16,-46 15-28 16,-43 15 78-16,-31 13 69 15,-43 9 4-15,-73 37 53 16,-70 37 19-16,-39 20 9 16,-5 8 2-16,34-11 13 15,64-29-28-15,45-21 14 16,39-20-50-16,36-13-36 15,12-6-12-15,39-11-54 16,79-13 63-16,78-41 3 0,36-19 6 16,1-6-6-1,-44 14-49-15,-80 26-81 0,-43 18 67 16,-51 17 48-16,-36 11 15 16,-76 41 21-16,-70 35 9 15,-46 26 30-15,-17 12-9 16,28-7 13-16,44-22 4 15,49-23-7-15,37-27 5 16,43-19-39-16,29-13-27 16,31-10-15-16,66-8-19 15,72-44 34-15,42-24 0 16,12-16 0-16,-28 2-8 16,-49 21-77-16,-48 21 19 15,-45 23 38-15,-40 21 26 0,-30 8 2 16,-61 46 20-16,-69 39 4 15,-29 19 13-15,-14 11 7 16,21-13 2-16,38-21-4 16,40-21-12-16,36-22-6 15,36-21 6-15,19-17-30 16,56-4-23-16,70-42 23 16,72-36-1-16,42-24 1 15,14-18-17-15,-26 12-46 16,-67 25 20-16,-47 28 7 15,-54 27 35-15,-48 26-14 16,-29 9 15-16,-63 50 20 16,-77 37 9-16,-27 21 7 0,-19 5-13 15,32-17-5-15,61-35 3 16,31-21 13-16,42-21-2 16,31-16 1-16,21-10-33 15,82-29-26-15,72-39 26 16,44-21 0-16,23-15-15 15,-19 6-85-15,-35 17 19 16,-44 18 9-16,-47 20 29 16,-41 23 25-16,-36 19 17 15,-14 2 1-15,-43 41 0 16,-56 32 34-16,-52 29 17 16,-19 8-18-16,17-13-1 15,46-30 20-15,51-30-16 16,31-18 3-16,25-13-33 15,21-7-6-15,61-26-20 0,61-31 20 16,37-21 0-16,10-9-31 16,-16 2-68-16,-40 17 47 15,-37 16-4-15,-37 18 28 16,-35 20 27-16,-25 14 0 16,-19 15 1-16,-61 45 33 15,-63 36 12-15,-28 18 17 16,-5 0-24-16,44-29 9 15,57-33 8-15,34-21-5 16,33-15-14-16,8-8-36 16,26-8-18-16,76-26 10 15,63-38 8-15,36-21 0 16,12-5 0-16,-32 14-25 0,-57 25-1 16,-43 17-17-16,-37 17 23 15,-32 13 19-15,-12 4 1 16,-31 22 9-16,-62 35 12 15,-52 27 7-15,-12 10-4 16,19-14 6-16,51-26-1 16,45-29 1-16,24-11-5 15,18-8-25-15,23-6-6 16,70-27-3-16,64-35 9 16,31-14 0-16,2-5-6 15,-29 17-29-15,-62 22 8 16,-39 18-13-16,-31 13 14 0,-22 9 16 15,-7 2 10-15,-36 19 19 16,-48 29 7-16,-34 20 8 16,0-1-5-16,25-13 4 15,45-22-5-15,36-20-5 16,12-5-23-16,4-6-18 16,42-1 4-16,18-10 14 15,10-9 2-15,3-1-2 16,-28 9 7-16,-14 10-7 15,-33 1-6-15,-14 25 6 16,-36 10 26-16,-5 1-11 16,3-7-14-16,15-12-1 15,35-27-89-15,0-17-492 0,27-10-1749 16</inkml:trace>
  <inkml:trace contextRef="#ctx0" brushRef="#br0" timeOffset="1005.58">19278 2681 867 0,'0'0'605'0,"0"0"-213"15,0 0-54-15,0 0-18 16,0 0-65-16,0 0-81 16,0 0-75-16,6 17-41 15,-37 62 16-15,-6 3-4 16,2-8-2-16,4-12-15 16,12-22-14-16,1-4-1 15,1-3-20-15,11-13-11 0,6-13-7 16,0-7-1-16,23-6-9 15,14-15 10-15,14-7 1 16,5 0 0-16,6 4-1 16,4 10-1-16,-6 12 0 15,-6 5-12-15,-21 27 12 16,-10 10-1-16,-23 10 2 16,-4 7 14-16,-29 0 10 15,-19-1 48-15,-4-5 0 16,-6-8-14-16,-2-11-25 15,12-9-32-15,7-10 0 16,14-7-1-16,10-6-7 16,9 0-32-16,6-3-87 0,6-14-184 15,0-23-279-15,6 5-187 16,6 1-632-16</inkml:trace>
  <inkml:trace contextRef="#ctx0" brushRef="#br0" timeOffset="1601.03">19317 2744 485 0,'0'0'690'0,"0"0"-339"15,0 0 36-15,0 0-27 16,0 0-48-16,0 0-50 16,0 0-67-16,-10-11-112 15,10 8-44-15,16-1-19 16,9-2-13-16,17-2 7 15,7-2 19-15,13-3 0 16,4 1 0-16,3-1-4 16,-5 2 0-16,-11 1-4 15,-9 1-13-15,-13 3-10 16,-13 3 8-16,-11 1-2 16,-3 2 1-16,-4 0 12 15,0 0 1-15,0 0 10 16,0 0-11-16,-6 0-2 15,-5 2-11-15,5 1-8 16,-4 2-1-16,8-5-23 0,2 0-97 16,0 0-660-16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35:41.228"/>
    </inkml:context>
    <inkml:brush xml:id="br0">
      <inkml:brushProperty name="width" value="0.05292" units="cm"/>
      <inkml:brushProperty name="height" value="0.05292" units="cm"/>
      <inkml:brushProperty name="color" value="#DFA0D8"/>
    </inkml:brush>
    <inkml:brush xml:id="br1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18896 2564 1145 0,'0'0'334'0,"0"0"-31"16,0 0 29-16,0 0-2 15,0 0-43-15,0 0-84 16,45 25-80-16,42 49 100 16,53 45-61-16,36 24-50 15,10 6-16-15,-14-17-33 0,-38-31-25 16,-35-26-22 0,-37-23-4-16,-31-19-3 0,-14-16-8 15,-9-5 0-15,-2-3 0 16,-6-7 10-16,0-2 16 15,-8-4 10-15,-11-10-23 16,-3-4-14-16,3 0-6 16,1-1-2-16,5-2-67 15,1 0-121-15,-1-10-341 16,3 5-189-16,0 0-322 0</inkml:trace>
  <inkml:trace contextRef="#ctx0" brushRef="#br0" timeOffset="320.2">19931 2714 1109 0,'0'0'589'16,"0"0"-247"-16,0 0 34 16,0 0-18-16,0 0-121 15,0 0-102-15,-140 88-35 16,-3 28 21-16,-22 15-22 15,-7-5-1-15,21-25-28 16,54-36 7-16,27-21-14 16,32-17 1-16,18-11-22 0,3-3-22 15,5-4-13 1,6-3-7-16,6-6-12 0,0 0 3 16,0 0-3-16,0-10-16 15,12-8-20-15,0-7-93 16,11-6-137-16,2-4-241 15,18-26-166-15,-5 10-103 16,-3 4-284-16</inkml:trace>
  <inkml:trace contextRef="#ctx0" brushRef="#br0" timeOffset="1783.3">19332 2840 622 0,'0'0'396'15,"0"0"-1"-15,0 0 105 16,16-81-133-16,-16 70 5 0,0 6-57 15,-18 5-74-15,-30 17-97 16,-39 29-74-16,-33 17-14 16,0-1 8-16,23-13 8 15,37-22-3-15,29-14-30 16,7-3-19-16,7-3-11 16,11-6-9-16,20-4-5 15,63-39-22-15,67-35 27 16,38-19 0-16,13-8 12 15,-22 9-3-15,-61 31-8 16,-36 19-1-16,-32 19-1 16,-28 15 1-16,-9 7-1 15,-7 4 1-15,-52 25 6 16,-58 43-4-16,-55 36 5 16,-21 13-1-16,4-3 8 0,52-29-8 15,53-36-6-15,34-18 6 16,20-14-6-16,15-4 0 15,8-6-5-15,33-7-19 16,79-24 10-16,70-39 14 16,37-23 6-16,0-12 6 15,-35 10-12-15,-66 24-3 16,-50 24 3-16,-33 21-1 16,-33 17 1-16,-16 6 2 15,-69 46 14-15,-68 38-15 16,-37 23 10-16,-19 10 8 15,29-12 8-15,63-31-25 16,32-22 5-16,35-21-6 16,28-13 5-16,13-7-6 0,10-7-9 15,56-8-15-15,76-36 17 16,69-39 7-16,32-15 0 16,-15-5 1-16,-57 22-1 15,-73 29-1-15,-44 17-1 16,-28 15 2-16,-15 9 0 15,-23 6 15-15,-72 40-15 16,-70 39 14-16,-27 18-1 16,-6 6 11-16,37-11-9 15,64-32-9-15,33-20-6 16,31-20 2-16,27-10-2 16,4-9-11-16,56-4-8 0,57-23-6 15,63-38 25-15,23-14 5 16,-15 0-5-16,-62 23-11 15,-66 25 5-15,-40 19 6 16,-18 8 2-16,-41 8 16 16,-65 34-2-16,-63 25-2 15,-23 12-2-15,22-7 13 16,65-25-4-16,57-22-11 16,32-12-9-16,14-6-2 15,20-6-16-15,75-6-2 16,81-30 19-16,33-15 0 15,-7-4-21-15,-59 15 15 16,-75 19 5-16,-41 11 0 16,-25 9 1-16,-13 0 11 15,-47 20-4-15,-45 17 11 0,-34 11-7 16,11-4 8-16,33-11-2 16,50-16-4-16,34-12-13 15,7-3-6-15,4-2-3 16,10 0-25-16,26 0 10 15,13-8 16-15,13-9 8 16,4-6-1-16,-2-3 1 16,-12-2-17-16,-11-4-1 15,-5 1-10-15,-16 0 7 16,-3 0 7-16,-9 4-4 16,0 5 17-16,-6 3-16 15,-2 5 16-15,0 3-11 16,0 2 3-16,0 1 8 0,-6 1 0 15,-19 0-5-15,-12 1-2 16,-27 4 8-16,-21 2 0 16,1 0 0-16,5 0 1 15,17 4 20-15,21-4-12 16,8 0 6-16,4 0-15 16,16-13 0-16,13-10-1 15,13-8-15-15,34-14 4 16,32-14 3-16,-1 2-20 15,-3 10-20-15,-13 9 16 16,-27 18 24-16,-10 3 9 16,-13 4 7-16,-12 12 14 0,-43 1 7 15,-50 22-19-15,-40 12 2 16,-7 3 4 0,26-8 27-16,42-13-26 0,47-10-14 15,21-6-2-15,4 0 0 16,51-26-22-16,55-21 16 15,45-10 6-15,-6 3 0 16,-36 18-21-16,-55 21-27 16,-54 15 39-16,-25 9 9 15,-72 34 18-15,-60 21-3 16,-17 2 5-16,27-12 8 16,61-26-16-16,59-22-12 15,47-10-12-15,11-13-243 0,13-8-750 16</inkml:trace>
  <inkml:trace contextRef="#ctx0" brushRef="#br0" timeOffset="3144.31">18426 2977 1743 0,'0'0'316'0,"-167"-20"-223"16,-11 14 16-16,-47 6 129 15,-34 0 7-15,-9 16-31 0,18 7-54 16,4 1-28-1,31-1-13-15,41-4-38 0,54-6-15 16,58-5-30-16,37-7-22 16,25-1-14-16,50-11 0 15,92-25-15-15,117-17 7 16,80-6 8-16,35 4-1 16,-14 16-5-16,-75 17-18 15,-49 13 24-15,-73 6-4 16,-66 3 4-16,-56 0-1 15,-41 0 1-15,-41 7 8 16,-97 15 22-16,-104 9 0 16,-68 6-11-16,-42 1 8 15,5-2 8-15,39-5 20 0,21 0-8 16,39-7-19 0,68-9-4-16,70-8-13 0,59-6-4 15,40-1-5-15,30-10-2 16,84-24-12-16,114-20 4 15,81-3 2-15,53 5-1 16,-3 20-14-16,-51 23 4 16,-36 9-2-16,-61 10 17 15,-63 6 2-15,-63-2 0 16,-51-4 3-16,-34 2-3 16,-80 8 0-16,-90 10 9 15,-70 2 0-15,-52 1-8 16,-16-2 6-16,34-3 22 15,12 0-7-15,35-2-4 16,69-11-18-16,66-5 2 0,59-9 4 16,44-1-6-16,31 0-1 15,89-4-17-15,105-4 12 16,75 5-1-16,37 3-2 16,-17 17-5-16,-57 8 14 15,-46-5-30-15,-70-6 21 16,-54-4 9-16,-52-4 6 15,-31-2 2-15,-26 0-8 16,-81 4 18-16,-98 6-17 16,-67 4-1-16,-52 2 9 15,-13 1-7-15,29-5 20 0,13 0 2 16,41-7-23 0,64-5-1-16,75-4 7 0,53 0 4 15,50 0-11-15,29-12-13 16,103-13-5-16,104-7-12 15,68 0-1-15,26 6 1 16,-26 8-36-16,-70 2 25 16,-65 2 40-16,-61 5-22 15,-53-1 19-15,-42 2 4 16,-32-2 1-16,-84-5 53 16,-102-1-33-16,-66 5-6 15,-47 8 0-15,3 3 21 0,34 3-3 16,27 8-11-1,45-4 2-15,75-4-7 0,63-3-16 16,55 0-1-16,20 0-1 16,64-13-23-1,87-14-9-15,95-7-1 0,47-1 14 16,5 8-34-16,-54 10 9 16,-103 9 36-16,-61 3 9 15,-53 0 8-15,-45-2-7 16,-87-7 57-16,-110 1-9 15,-71 5-26-15,-38 8-14 16,24 3-3-16,85 9 25 16,77-3 5-16,72-2-36 15,47-6 0-15,23-1-5 16,50 0-19-16,60 0-56 16,60-10-182-16,-13-2-522 15,-14-4-766-15</inkml:trace>
  <inkml:trace contextRef="#ctx0" brushRef="#br0" timeOffset="4225.1">16140 2085 2002 0,'0'0'370'15,"0"0"-252"-15,0 0-34 16,0 0 73-16,0 0 14 16,0 0-97-16,159-97-50 15,-33 43-23-15,-6 5 0 16,-27 9 7-16,-37 16-8 15,-35 11 6-15,-13-3-5 16,-8 6 24-16,-48 1 51 16,-57 9-38-16,-58 3-22 15,-19 16 25-15,16 1 37 16,53-5 37-16,57-7-52 16,29-6-44-16,27-2-19 15,21-9-12-15,72-30-52 16,80-26 43-16,55-16 19 15,24-5-23-15,-33 11 19 0,-78 28 4 16,-61 16-11-16,-51 13 13 16,-29 13 1-16,-54 4 41 15,-74 1-9-15,-78 19-25 16,-32 15-8-16,2 6 0 16,71-11 1-16,76-13 1 15,48-10-2-15,41-6-14 16,18-15-40-16,81-44-16 15,92-35 3-15,65-15 2 16,27 3 7-16,-39 28 8 16,-93 38-6-16,-72 19 38 15,-61 15 18-15,-47 7-1 0,-76 32 2 16,-90 33 23-16,-42 19 12 16,-24 12-5-16,34-5-19 15,80-29 5-15,50-19-10 16,49-22-1-16,42-12-6 15,17-10-33-15,80-4-58 16,92-39 48-16,66-15 42 16,34-10-4-16,-33 10 5 15,-85 23 6-15,-66 16 3 16,-65 16-9-16,-43 6 0 16,-80 43 0-16,-99 34 60 15,-56 23-2-15,-41 11-31 16,8-8 7-16,58-22-1 0,56-19-12 15,59-25-15-15,57-17-5 16,47-16-1-16,51-7-35 16,98-15-37-16,116-31 57 15,64-17 5-15,14-6 1 16,-52 12 9-16,-109 20 6 16,-85 18-6-16,-66 16 1 15,-62 6 5-15,-99 36 53 16,-108 25-1-16,-59 17-11 15,-30 8 19-15,29-5-51 16,81-17 4-16,77-17 17 16,67-22-35-16,71-18-1 15,68-10-26-15,129-31-41 0,133-23 66 16,59-9-14 0,-21 4-5-16,-112 20 20 0,-151 26 9 15,-105 13-9-15,-165 45 0 16,-81 22 22-16,-58 21 43 15,6 2-6-15,112-24-59 16,89-20-1-16,82-24-42 16,148-22-36-16,9-9-106 15,36-18-1065-15</inkml:trace>
  <inkml:trace contextRef="#ctx0" brushRef="#br1" timeOffset="9300.27">21248 2641 1075 0,'0'0'698'0,"0"0"-223"15,0 0-161-15,0 0-41 0,0 0-65 16,0 0-75-1,-31-8-36-15,19 8-22 0,-1 2-6 16,-5 6-24-16,-1 3-20 16,-4 1-11-16,0 2-13 15,-1 1 14-15,3 0-13 16,-2 2 7-16,0 0-8 16,3 3 8-16,1-1-1 15,3 3-7-15,-1 1 8 16,3 6-9-16,1 2 8 15,1 2-7-15,2 3 10 16,3 2 2-16,5 0 7 16,2 3-2-16,0-1 6 15,9-2-3-15,13-2-6 0,5-4 0 16,8-6 0 0,9-4-6-16,3-8-3 0,9-10-6 15,8-4 1-15,-4-15-1 16,6-15 1-16,-8-10 0 15,-4-5 7-15,-11-1-8 16,-10 0 6-16,-18 6-4 16,-15 6 10-16,-6 8 10 15,-25 13 8-15,-25 13-13 16,-27 36-9-16,-4 34-7 16,9 5-1-16,30-8 1 15,25-23-1-15,23-23-4 16,27-11-46-16,4-6-302 0,7-4-633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0:57.3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6697 1669 986 0,'0'0'809'16,"0"0"-295"-16,0 0-171 15,0 0-31-15,0 0-56 16,0 0-75-16,0 0-43 16,-8-18-55-16,2-3-46 15,-11-8-22-15,3-1-4 16,-9 3-1-16,-8 0 1 0,-12 7 5 15,-23 10-15-15,-38 15 6 16,-32 62 23-16,-13 40-1 16,0 44-7-1,21 33-1-15,43 6 15 0,36-3-28 16,49-21 13-16,41-35-21 16,50-37 0-16,19-33-17 15,7-25 17-15,-7-29-17 16,-21-9-20-16,-23-21-14 15,-29-7-69-15,-2-25-197 16,-14 6-431-16,2 1-648 0</inkml:trace>
  <inkml:trace contextRef="#ctx0" brushRef="#br0" timeOffset="1">6817 2699 611 0,'0'0'521'0,"0"0"-206"16,0 0 15-16,0 0-38 15,0 0-61-15,-47 83-33 16,45-71-12-16,-4-4-10 15,1-4-25-15,5-2-15 16,0-2-7-16,0-3-1 16,0-17-39-16,0-12-52 15,5-23-11-15,15-33-17 16,15-39-8-16,13-21-1 16,8-6 1-16,0 10-1 15,-3 23-11-15,7 10 11 16,-12 25 0-16,-11 25 8 15,-12 26-2-15,-9 25 3 16,-1 10-9-16,3 39-5 0,5 58 5 16,-10 70 12-16,-1 30 7 15,-6 0-7-15,-6-47-1 16,4-62-5-16,-4-37-6 16,0-23-21-16,2-4 7 15,-2-7-82-15,0-17-175 16,-6-8-310-16,-2-15-700 0</inkml:trace>
  <inkml:trace contextRef="#ctx0" brushRef="#br0" timeOffset="2">6853 2417 9 0,'0'0'2167'0,"0"0"-1545"0,0 0-326 15,0 0-158-15,109-34-49 16,-28 8-52-16,-3 4-37 16,5-3-52-16,-38 13-612 15,-3 0-859-15</inkml:trace>
  <inkml:trace contextRef="#ctx0" brushRef="#br0" timeOffset="3">7896 1953 1313 0,'0'0'702'0,"0"125"-87"16,0-1-236-16,0 17-76 15,0-21-128-15,0-35-93 16,0-44-67-16,0-17-9 15,0-6-6-15,0-6 0 16,0-10-96-16,0-26-107 16,-4-14-552-16,-2-7-223 0</inkml:trace>
  <inkml:trace contextRef="#ctx0" brushRef="#br0" timeOffset="4">7504 1995 1884 0,'0'0'768'0,"0"0"-415"15,113-75-100-15,-3 26-83 16,-1 3-72-16,-18 10-47 16,-31 16-33-16,-29 13-18 15,-2 4 0-15,2 3-134 16,-6 6-347-16,-10 5-449 0</inkml:trace>
  <inkml:trace contextRef="#ctx0" brushRef="#br0" timeOffset="5">8366 1857 1883 0,'0'0'752'0,"0"150"-139"0,0-12-347 16,4 15-96-16,2-25-77 15,0-41-48-15,-4-45-38 16,2-15-6-16,3-6-1 16,-7-8-3-16,6-12 1 15,-2-6-77-15,-2-32-205 16,2-49-335-16,2 7-103 15,-6 0-477-15</inkml:trace>
  <inkml:trace contextRef="#ctx0" brushRef="#br0" timeOffset="6">8304 1877 1490 0,'0'0'794'0,"0"0"-196"16,0 0-260-16,0 0-138 15,41-75-77-15,2 53-58 16,13-1-20-16,8 1-29 15,0 2-14-15,-6 7-2 16,-10 3-10-16,-17 8-51 16,-17 2-194-16,-3 6-348 15,-11 3-375-15</inkml:trace>
  <inkml:trace contextRef="#ctx0" brushRef="#br0" timeOffset="7">8353 2103 1001 0,'0'0'1285'0,"0"0"-794"16,0 0-122-16,0 0-72 16,128 5-144-16,-68-14-81 15,4-2-45-15,-12 1-27 16,-17 5-7-16,-6 2-76 15,-16 3-272-15,-5 3-465 16,-8 4-566-16</inkml:trace>
  <inkml:trace contextRef="#ctx0" brushRef="#br0" timeOffset="8">8364 2689 1551 0,'0'0'918'16,"0"0"-297"-16,86 2-306 15,-32-11-122-15,6-5-89 16,-4-3-65-16,-2 0-39 16,-5-8-35-16,-7 5-290 15,-7-1-975-15</inkml:trace>
  <inkml:trace contextRef="#ctx0" brushRef="#br0" timeOffset="9">9469 1734 669 0,'0'0'973'0,"0"0"-477"15,0 0-163-15,0 0-14 16,0 0-77-16,0 0-50 16,0 0-50-16,-72-51-81 15,14 101 13-15,-27 38 17 16,-12 48 8-16,13 20-22 16,26 1-14-16,45-21-29 15,13-44-9-15,25-26-24 16,10-21-2-1,15-6-10-15,28 1-7 0,5-8 6 16,-2-6-34-16,-11-22-22 16,-27-4-97-16,7-30-152 15,-9-1-380-15,-14-3-419 0</inkml:trace>
  <inkml:trace contextRef="#ctx0" brushRef="#br0" timeOffset="10">9358 2298 1467 0,'0'0'846'0,"0"0"-272"16,0 0-255-16,0 0-105 0,0 0-133 15,0 0-26-15,0 0-28 16,134-27-9-16,-68 20-16 16,1-1-2-16,-5 0-8 15,-15 2 7-15,-14 5-11 16,-6 1 0-16,-19 5 1 16,-4 22-14-16,-4 28 25 15,-18 37 19-15,-11 29 44 16,-6 5 0-16,10-23-12 15,13-37 9-15,5-35-10 16,7-14-26-16,0-6-24 16,0-7 0-16,13-19-59 15,3-16-227-15,3-10-698 0</inkml:trace>
  <inkml:trace contextRef="#ctx0" brushRef="#br0" timeOffset="11">10104 2091 1309 0,'0'0'664'15,"0"0"-281"-15,0 0-42 16,0 0-70-16,0 0-77 0,0 0-53 16,0 0-42-16,0-13-21 15,-4 13-6-15,2 13-21 16,-4 9-6-16,-5 14 37 16,5 13-17-16,-2 20-28 15,4 24-2-15,4 18-10 16,10-13-25-16,11-23 0 15,4-31 0-15,6-29-14 16,10-9-1-16,13-8 3 16,20-39 12-16,11-43 12 15,-13-36-3-15,-20-15 12 16,-50 6-13-16,-21 29 14 0,-55 27-1 16,-21 30-19-16,8 26-2 15,4 12-6-15,40 10-39 16,30 40-45-16,7-2-492 15,6-1-1111-15</inkml:trace>
  <inkml:trace contextRef="#ctx0" brushRef="#br0" timeOffset="12">10943 1916 705 0,'0'0'815'0,"0"0"-288"0,0 136-42 15,0-26-159-15,-2 12-40 16,-2-14-98-16,2-29-72 16,-2-38-61-16,4-16-38 15,0-4 11-15,0-4 1 16,0-9-13-16,-2-8-4 15,2-6 12-15,-6-23-12 16,-1-10-11-16,1-10-1 16,0-18-2-16,0-19-4 15,6-16-6-15,0 9 2 16,6 20 9-16,6 22 1 16,3 16-14-16,10-5 13 15,8 1-6-15,6-2-14 16,13 10-11-16,-3 11-13 0,5 9 45 15,-2 11-25-15,-1 0-22 16,-11 12-4-16,-7 10 24 16,-15 0 5-16,-9 2 15 15,-9 0 7-15,-9 0 9 16,-13 2 28-16,-16-3 13 16,-3 3 19-16,-8-1-20 15,-7 1 8-15,-2-1-7 16,4 2 11-16,11-1 2 15,16 2-9-15,6 0-16 16,19 1-11-16,2 2-8 16,23 3-7-16,14 1 3 15,8 1-1-15,9-1 1 0,4-1-9 16,-6-3-5-16,-5-3-1 16,-12-5-1-16,-10-6-17 15,-12-6-16-15,-7-7-77 16,-6-4-129-16,0-8-439 15,0-8-647-15</inkml:trace>
  <inkml:trace contextRef="#ctx0" brushRef="#br0" timeOffset="13">11772 1916 1275 0,'0'0'921'16,"0"0"-602"-16,0 0 176 15,19 148-171-15,-7-35-87 16,-1 8-97-16,-3-19-56 15,-2-30-30-15,-6-37-32 16,4-11-21-16,-4-4-1 16,0-3 0-16,0-7-105 15,6-11-244-15,-4-17-494 16,5-6-1214-16</inkml:trace>
  <inkml:trace contextRef="#ctx0" brushRef="#br0" timeOffset="14">12192 1938 1475 0,'0'0'634'16,"0"0"-348"-16,0 0-83 16,0 0 0-16,-8 156 60 15,-7-28-71-15,3 19-62 16,-1-4-46-16,5-36-56 16,4-43-28-16,2-25-19 15,2-21 10-15,0-4 3 16,0-5 0-16,0-8-51 15,0-1-64-15,0-34-186 16,0 2-270-16,0-2-357 0</inkml:trace>
  <inkml:trace contextRef="#ctx0" brushRef="#br0" timeOffset="15">12198 1982 998 0,'0'0'694'16,"0"0"-202"-16,0 0-132 16,0 0-26-16,0 0-87 0,0 0-112 15,0 0-50 1,89-51-9-16,-37 39 8 0,8 1-39 16,-7 4-16-16,-5 2-13 15,-15 4-7-15,-6 1-8 16,-13 0-1-16,-8 0-20 15,-6 0-13-15,0 3-78 16,0 6-65-16,-2 5-128 16,-8 2-370-16,2-3-486 0</inkml:trace>
  <inkml:trace contextRef="#ctx0" brushRef="#br0" timeOffset="16">12169 2419 215 0,'0'0'1461'0,"0"0"-745"15,0 0-234-15,0 0-185 16,0 0-113-16,0 0-110 16,0 0-17-16,101-16 0 15,-51 5-27-15,2 1-12 16,-13 0-18-16,-10 2 0 16,-15 4 1-16,-5 0-1 15,-7 4 0-15,-2 0-58 16,0 0-155-16,0 0-338 15,0 0-327-15</inkml:trace>
  <inkml:trace contextRef="#ctx0" brushRef="#br0" timeOffset="17">12105 2808 735 0,'0'0'1229'0,"0"0"-653"15,0 0-255-15,0 0-33 16,0 0-109-16,0 0-27 15,122 12-20-15,-41-19-55 16,-3-6-25-16,-10-2-31 16,-26 3-9-16,-7-1-11 15,-6 2 1-15,-15 4-2 16,-10 1 0-16,-4 2-17 16,-4-1-125-16,-8 1-323 15,-1 0-385-15</inkml:trace>
  <inkml:trace contextRef="#ctx0" brushRef="#br0" timeOffset="18">13143 2085 611 0,'0'0'668'0,"0"0"-288"16,0 0-40-16,0 0-71 15,0 0-71-15,20-76-13 16,-20 65-18-16,0 1 2 15,0 3-5-15,-8 4 3 16,-17 3-30-16,-14 0-53 16,-13 18-4-16,-8 11 5 15,-6 9-7-15,4 7-21 16,11 3-16-16,20 1-23 0,22-1-10 16,9-1-7-1,44 5-2-15,34 8-19 0,3-6 11 16,-9-4-27-16,-16-6-21 15,-27-3 6-15,-17 3 26 16,-12 5 25-16,-8-4 7 16,-33-6 54-16,-13-7-2 15,0-9-38-15,11-13-21 16,26-10-57-16,15-15-464 16,2-4-614-16</inkml:trace>
  <inkml:trace contextRef="#ctx0" brushRef="#br0" timeOffset="19">14728 1978 1515 0,'0'0'664'0,"0"0"-295"15,0 0-69-15,0 0-63 16,0 0-75-16,0 0-32 16,0-71-19-16,-6 67-16 15,-2 4-16-15,-11 0-37 16,-4 5-9-16,-8 13-15 16,0 10 11-16,-8 13 1 15,-4 26 3-15,-1 31-8 16,1 36-1-16,18 13 2 0,21-3-23 15,21-23-3-15,26-38-11 16,35-17 10-16,22-34-23 16,9-32-7-16,21-23-8 15,-24-43 4-15,-17-25 17 16,-23-13 18-16,-29-11 21 16,-31-13-4-16,-22-4 25 15,-46 2-9-15,-42 17-9 16,-28 27-12-16,-13 35 1 15,9 37-4-15,24 14-7 0,42 21-2 16,31 9-17-16,39 25-20 16,10-4-232-1,21-5-783-15</inkml:trace>
  <inkml:trace contextRef="#ctx0" brushRef="#br0" timeOffset="20">15487 1908 1669 0,'0'0'747'16,"0"0"-417"-16,0 0-125 16,0 138 36-16,-2 9-6 15,-11 24-81-15,1-3-74 16,2-40-28-16,8-56-52 16,2-30 7-16,0-17 7 15,0-4 4-15,0-6-17 16,0-8 1-16,0-7-2 0,0-22-27 15,0-15-129-15,0-36-192 16,2 7-320-16,8 3-327 0</inkml:trace>
  <inkml:trace contextRef="#ctx0" brushRef="#br0" timeOffset="21">15462 1989 955 0,'0'0'863'15,"0"0"-262"-15,0 0-99 16,0 0-186-16,-39-72-73 16,39 62-84-16,8-3-83 15,23-3-37-15,29-5-22 0,29-6 1 16,-2 3-9 0,-13 1 1-16,-8 5-9 0,-26 6-1 15,-3 1 0-15,-6 2 0 16,-13 3 0-16,-7 5-10 15,-5 1 8-15,-6 0-25 16,0 0-60-16,0 7-148 16,-10 13-243-16,-1 0-302 15,-1-1-760-15</inkml:trace>
  <inkml:trace contextRef="#ctx0" brushRef="#br0" timeOffset="22">15503 2446 1141 0,'0'0'1271'15,"0"0"-588"-15,0 0-322 16,0 0-125-16,0 0-116 15,0 0-59-15,0 0-11 16,116 6-5-16,-54-6-18 16,2 0-14-16,-8 0-13 15,-19-3-11-15,-8 0-16 16,-4-8-89-16,-8 2-265 16,1-4-791-16</inkml:trace>
  <inkml:trace contextRef="#ctx0" brushRef="#br0" timeOffset="23">17370 1613 325 0,'0'0'1272'0,"0"0"-707"0,0 0-211 16,0 0-40-16,0 0-127 15,0 121-91-15,-4 39 137 16,-9 35-42-16,-5 20-79 16,1-19-43-16,9-48-27 15,2-42-24-15,0-40-18 16,2-31-1-16,4-20 0 16,0-5 1-16,-3-8 0 15,-1-2 0-15,-4-19-40 16,-2-19-184-16,4-37-264 15,3 8-283-15,-1 4-817 0</inkml:trace>
  <inkml:trace contextRef="#ctx0" brushRef="#br0" timeOffset="24">17325 1737 1300 0,'0'0'680'16,"0"0"-301"-16,0 0-28 16,0 0-82-16,0 0-69 15,0 0-65-15,0 0-33 0,35-65-41 16,-19 65-26-1,5 17-2-15,4 14-9 0,14 24 27 16,4 28 6-16,5 24 12 16,-5 9-21-16,-8-20-17 15,-10-25-13-15,-6-32-7 16,-7-9-10-16,3-2 13 16,5-3-14-16,-7-3-1 15,-5-12 1-15,4-8 1 16,-5-2 8-16,3-5-8 15,2-17 11-15,1-9-11 16,5-11 0-16,5-20-1 16,8-21 0-16,6-19-1 15,7-4 0-15,-9 17 0 0,-6 23 1 16,-11 22 0-16,-3 6 0 16,1-1 1-16,-1 1 0 15,-1 2 5-15,-5 15 0 16,-5 12-6-16,-2 9 0 15,4 25-10-15,0 41-1 16,5 48 11-16,-3 30 1 16,-2 17 0-16,0-1 7 15,1-23-8-15,-1-13 20 16,-2-28-8-16,-2-30-6 16,4-23-7-16,-2-10 2 15,0-2-2-15,-2-4 1 16,3-3 0-16,-5-8-21 15,0-8-37-15,0-3-80 0,0-3-116 16,-7-2-107-16,-7-11-255 16,6-8-455-16</inkml:trace>
  <inkml:trace contextRef="#ctx0" brushRef="#br0" timeOffset="25">18453 2492 1294 0,'0'0'699'0,"0"72"-325"0,0-22-16 15,0 9-78-15,4-7-87 16,0-11-69-16,-1-12-39 15,1-14-29-15,-2-15-16 16,2-2-2-16,2-39 31 16,2-33-45-16,9-34-12 15,1-19-5-15,7-5-7 16,-2 1 1-16,4 17-1 16,-2 11 0-16,2 26-5 15,-3 24 4-15,-9 24 1 16,1 15 22-16,5 11-5 15,6 4-5-15,10 44-11 16,7 55 19-16,-1 48 5 16,-2 20-14-16,-16-11 2 15,-13-44-13-15,-7-53-3 0,-5-31-12 16,0-18 15-16,0-7-66 16,0-4-152-16,-5-29-314 15,-3-9-361-15,-2-5-838 0</inkml:trace>
  <inkml:trace contextRef="#ctx0" brushRef="#br0" timeOffset="26">18499 2428 1955 0,'0'0'825'0,"0"0"-478"0,0 0-100 16,91-14-62-16,-31-2-107 15,4-5-47-15,0 3-31 16,-11 3-189-16,-9 3-518 16,-11 3-1023-16</inkml:trace>
  <inkml:trace contextRef="#ctx0" brushRef="#br0" timeOffset="27">19507 1989 1144 0,'0'0'771'0,"0"0"-395"16,0 0 11-16,0 0-51 15,0 0-91-15,0 0-65 16,0 0-50-16,-68-22-44 16,4 108-4-16,-12 49 20 15,-7 28-30-15,27-1-10 0,31-22-28 16,25-39-13-1,33-29-9-15,40-17-11 16,16-24 7-16,-9-19-7 0,-1-12-2 16,-32-5-25-16,-9-20-58 15,9-37-162-15,-10 4-442 16,-2-3-521-16</inkml:trace>
  <inkml:trace contextRef="#ctx0" brushRef="#br0" timeOffset="28">19853 1909 871 0,'0'0'1207'0,"0"0"-610"15,0 0-315-15,0 0-50 16,-7 164 26-16,7-19-75 16,-2 20-69-16,-2-4-36 15,4-30-32-15,0-46-32 16,0-32-7-16,0-21-7 16,0-14 0-16,0-7-8 15,4-8-65-15,-2-3-145 16,3-32-252-16,-5-8-312 0,0-3-755 15</inkml:trace>
  <inkml:trace contextRef="#ctx0" brushRef="#br0" timeOffset="29">19642 2444 2023 0,'0'0'776'15,"0"0"-480"-15,0 0-40 16,89 14-43-16,-5-14-93 0,-3 0-45 16,-4 0-42-1,-22-2-15-15,-24-3-18 0,-6-3-12 16,4-7-110-16,0-24-202 16,-8 3-419-16,-3-2-289 0</inkml:trace>
  <inkml:trace contextRef="#ctx0" brushRef="#br0" timeOffset="30">20229 1926 1937 0,'0'0'622'16,"0"0"-266"-16,-6 165 140 16,-1-15-259-16,-3 18-80 0,2-8-76 15,2-38-42 1,2-50-30-16,4-29-9 0,0-13-8 15,18-11-103 1,-1-10-531-16,5-7-972 0</inkml:trace>
  <inkml:trace contextRef="#ctx0" brushRef="#br0" timeOffset="31">20630 2042 1431 0,'0'0'866'16,"10"127"-214"-16,-10 8-285 15,0 32-99-15,0-3-112 16,-10-33-81-16,4-57-48 16,-1-32-13-16,7-19-14 15,0-9-8-15,0-14-208 16,7-14-531-16,3-17-1138 0</inkml:trace>
  <inkml:trace contextRef="#ctx0" brushRef="#br0" timeOffset="32">21029 2036 1234 0,'0'0'681'0,"-29"128"-182"0,10-5-210 15,-6 17-37 1,9-19-98-16,4-41-98 0,9-38-35 15,-1-23-14 1,4-6-5-16,0-8-2 0,0-5 17 16,0-12-17-16,0-23-63 15,4-9-178-15,3-12-93 16,-1-14-145-16,0 4 113 16,0-3 29-16,0 0 148 15,1 13 189-15,-3-1 54 16,2 14 178-16,-6 9 134 15,0 15 115-15,0 6-122 16,0 9-22-16,6 4-69 16,2 9-134-16,17 30-59 15,21 30 39-15,22 30-7 16,17 9-38-16,-5-3-21 16,-9-26-26-16,-26-28-7 0,-10-16-14 15,-6-12 0-15,-4-4 0 16,0-6-1-16,0-9 2 15,-3-7-1-15,-3-27 8 16,0-30-8-16,-1-34 13 16,-8-38-14-16,-3-16 2 15,-7 4 12-15,0 33-14 16,2 39-6-16,-2 30 6 16,0 16 0-16,0 6-17 15,0 6-49-15,-6 12-244 16,-1 2-612-16,5 10-1013 0</inkml:trace>
  <inkml:trace contextRef="#ctx0" brushRef="#br0" timeOffset="33">21967 1996 745 0,'0'0'845'15,"0"0"-343"-15,0 142-30 16,0-21-154-16,0 19-40 16,0-7-70-16,2-32-70 0,5-43-39 15,-7-26-56 1,4-15-20-16,-2-6-22 0,2-6 7 15,-2-5-2-15,2-13-6 16,2-21-66-16,-6-15-111 16,0-17-66-16,0-25-8 15,0-14-22-15,-4 5 11 16,-4 23 37-16,4 23 79 16,-2 22 146-16,-1 0 6 15,1 5 158-15,2-1 113 16,4 6 50-16,0 3 20 15,0 0-79-15,21-2-77 16,6 0-77-16,14 0-45 0,6-1-32 16,7 2-31-16,2 5 3 15,-6 2-1-15,-9 6-8 16,-10 0 0-16,-14 6-30 16,-11 1-104-16,-6 5-318 15,-13 10-303-15,-3-1-565 0</inkml:trace>
  <inkml:trace contextRef="#ctx0" brushRef="#br0" timeOffset="34">21934 2303 1646 0,'0'0'728'0,"0"0"-231"16,0 0-151-16,83 21-71 15,-29-21-119-15,1-6-76 16,-5-9-55-16,-2 2-22 16,-13 0 3-16,-15 5-12 15,-7 3-70-15,-9 4-194 16,-4 1-394-16,0 0-358 0</inkml:trace>
  <inkml:trace contextRef="#ctx0" brushRef="#br0" timeOffset="35">21988 2720 1659 0,'0'0'941'16,"0"0"-323"-16,0 0-290 15,107 22-121-15,-51-22-105 16,4 0-57-16,0 0-24 15,-2-8-21-15,0-1-13 16,10-9-140-16,-12 5-532 16,-9-1-853-16</inkml:trace>
  <inkml:trace contextRef="#ctx0" brushRef="#br0" timeOffset="36">23629 1799 1631 0,'0'0'682'0,"0"0"-323"16,0 0-128-16,0 0-105 15,0 149 88-15,0 1-24 16,0 29-34-16,-14 3-48 15,-1-24-25-15,-1-42-46 0,1-33-5 16,5-29-8-16,4-25 1 16,4-14 8-16,-2-7-22 15,4-2 2-15,0-6-11 16,0 0 13-16,0-6-2 16,0-12 1-16,12-4-13 15,0 3 0-15,13 1-1 16,8 5 0-16,25 4 0 15,25 4 0-15,-3 0-1 16,-1 1 1-16,-13-2 0 16,-18-1 0-16,-9-2 0 15,0-3-1-15,-18 1-49 16,-11-3-37-16,-10-11-145 0,0 3-437 16,0 0-634-16</inkml:trace>
  <inkml:trace contextRef="#ctx0" brushRef="#br0" timeOffset="37">24415 2046 1813 0,'0'0'549'0,"0"113"-192"0,0 12 27 16,0 26-98-16,0 2-85 15,4-35-91-15,-4-46-59 16,2-28-17-16,-2-21-25 15,4-6 0-15,-4-10-9 16,2-7 0-16,-2-20-1 16,4-33-95-16,-2-29-160 15,5-25-247-15,-3-10-106 16,-4 27-191-16,0 22-489 0</inkml:trace>
  <inkml:trace contextRef="#ctx0" brushRef="#br0" timeOffset="38">24419 2142 985 0,'0'0'731'0,"0"0"-114"15,0 0-127-15,0 0-191 16,0 0-107-16,0 0-70 16,0 0-51-16,109-88-34 15,-53 70-11-15,2 2-4 16,-6 3-22-16,-7 2-3 16,-18 6-9-16,-8 2-181 15,-19 3-339-15,0 0-240 16,0 0-1085-16</inkml:trace>
  <inkml:trace contextRef="#ctx0" brushRef="#br0" timeOffset="39">24413 2386 1515 0,'0'0'911'16,"0"0"-443"-16,0 0-175 15,0 0-77-15,87 31-56 16,-30-31-70-16,7-1-37 16,1-13-35-16,-12-1-12 15,-15 1-6-15,-12 4-8 16,-9 3-68-16,-17 2-163 16,0 2-336-16,0 1-359 0</inkml:trace>
  <inkml:trace contextRef="#ctx0" brushRef="#br0" timeOffset="40">24365 2762 1862 0,'0'0'745'16,"0"0"-265"-16,0 0-200 15,147 48-87-15,-21-48-70 16,13-15-69-16,-24-3-43 15,-34 7 26-15,-42 2-8 16,-24 1-29-16,-3-14-104 16,-2 4-466-16,-3-3-670 0</inkml:trace>
  <inkml:trace contextRef="#ctx0" brushRef="#br0" timeOffset="41">25330 2603 1495 0,'0'0'688'0,"-14"104"-169"15,4-44-188-15,-3 1-62 16,3-18-77-16,4-5-68 16,4-15-50-16,-2-13-50 15,4-10 0-15,0-6 13 16,0-32-4-16,0-32-12 15,4-36-13-15,18-22-8 0,11-14 0 16,11 0 2 0,3 17-2-16,-5 22 0 0,-5 30-20 15,-12 27 20-15,-7 17-2 16,5 8 2-16,2 10 5 16,0 11-4-16,6 34-2 15,2 57 2-15,-2 51-1 16,-6 22 15-16,-19 1 0 15,-6-30-15-15,0-48 0 16,-6-30-18-16,-1-26 12 0,1-16-59 16,-4-6-118-1,-2-13-292-15,-1-16-349 0,5-8-1087 16</inkml:trace>
  <inkml:trace contextRef="#ctx0" brushRef="#br0" timeOffset="42">25337 2505 2002 0,'0'0'845'15,"0"0"-486"-15,0 0-102 16,136-27-98-16,-55 9-85 16,-9 3-55-16,-10 2-19 15,-14 8-46-15,-11 1-305 16,0-2-571-16</inkml:trace>
  <inkml:trace contextRef="#ctx0" brushRef="#br0" timeOffset="43">26124 2286 1521 0,'0'0'611'0,"0"0"-303"16,0 0-34-16,-2 97 41 15,2-20-75-15,0 22-59 16,0-4-63-16,-4-22-34 16,0-23-33-16,4-24-21 15,-2-3-21-15,2-6-7 16,0-7-2-16,0-10-21 16,0-8-79-16,0-21-164 15,0-9-264-15,0-8-63 16,0-9-16-16,0-5 11 15,0-5 316-15,0 1 280 16,0-3 294-16,0 5 257 0,0 4-43 16,0 6-115-16,0 7-36 15,0 3-48-15,2 5-89 16,8 3-73-16,7 3-67 16,8 1-41-16,1 3-23 15,16 4-10-15,5 3-5 16,7 6-1-16,2 5 6 15,0 8-6-15,-5 1 12 16,-5 2-6-16,-7 13 11 16,-12 0 1-16,-4 2-18 15,-15 1 0-15,-8 2-21 16,0 3 6-16,-19 0 5 0,-7 3 10 16,-20 1 15-16,1 3 10 15,-13 0-5-15,-2 2 4 16,10-1 0-16,7-3 1 15,14-1 1-15,14 0-19 16,15-2 16-16,0 5-10 16,25 2 4-16,17 5-1 15,9 7 11-15,9 4-4 16,-6 3-10-16,-7-2-11 16,-14-3-1-16,-10-7-1 15,-12-8-9-15,-11-10 8 16,0-8-6-16,0-8 6 15,-13-5-17-15,-1 0-56 16,-5-24-142-16,5-1-453 16,3-4-564-16</inkml:trace>
  <inkml:trace contextRef="#ctx0" brushRef="#br0" timeOffset="44">26887 2270 1534 0,'0'0'731'0,"0"119"-194"16,-17-16-213-16,-1 11-90 16,-1-22-128-16,7-31-55 15,6-35-24-15,2-15-25 16,4-5-1-16,0-6 6 15,0 0-7-15,-3-19-14 16,3-13-105-16,0-10-54 16,0-9-37-16,0-6-25 15,0-13 6-15,3 5 39 16,3-3 85-16,0 1 85 16,0 14 20-16,-2 2 95 0,2 9 95 15,1 12 68 1,-5 8 33-16,-2 10-11 0,4 4-82 15,-4 5-67-15,6 3-53 16,6 8-42-16,11 16-35 16,21 27 17-16,16 23 5 15,14 22 19-15,-8-4-15 16,-16-17-15-16,-21-24-12 16,-11-18-6-16,1 1 5 15,-3-4 1-15,-1-2 0 16,-5-12 7-16,-1-11-7 15,-3-5 9-15,4-2 5 16,2-20-7-16,1-11-1 16,-1-11 0-16,5-20-6 15,1-20 6-15,1-22-6 0,4-9 2 16,-5 3-2-16,-5 11-5 16,-5 30-3-16,-2 19 8 15,-6 25 1-15,0 11-1 16,0 5 0-16,0 2-1 15,0 2-4-15,0 6-9 16,0 1 2-16,0 0-12 16,0 0-39-16,0 5-99 15,-2 18-163-15,2-2-460 16,0 1-734-16</inkml:trace>
  <inkml:trace contextRef="#ctx0" brushRef="#br0" timeOffset="45">27683 2064 697 0,'0'0'1125'0,"0"0"-781"16,-10 124 121-16,-15 5-83 16,-6 20-87-16,-4-3-100 15,10-38-72-15,10-45-69 16,5-27-29-16,8-19-12 15,2-8-13-15,0-9-7 16,12-29-191-16,9-16-453 16,2-6-683-16</inkml:trace>
  <inkml:trace contextRef="#ctx0" brushRef="#br0" timeOffset="46">27962 2417 1699 0,'0'0'694'0,"-19"102"-175"16,9-44-242-16,-2 2-72 15,5-19-70-15,5-6-76 16,-2-15-26-16,4-13-12 15,0-7-2-15,0-8 11 16,0-21-4-16,11-8-26 16,1-15 0-16,2-17-6 15,9-18-6-15,-4 4-1 16,-1 9 11-16,-1 12-13 0,-9 21 15 16,5 2 0-1,-3 2 8-15,-4 14 39 0,0 11 26 16,-6 8-4-16,4 4-34 15,5 15-26-15,3 28-9 16,11 26 27-16,8 28-11 16,6 10 13-16,-2-15-20 15,-6-24-8-15,-8-30-2 16,-3-12-5-16,5-4 5 16,-4-4-5-16,10-8 6 15,-9-10 12-15,5-15 0 16,2-20-4-16,-6-20 1 0,1-23 0 15,-3-23 6-15,-11-7-3 16,-8 17-2-16,0 24-10 16,0 27-1-16,0 12-8 15,0 2-15-15,-8 4-30 16,2 2-59-16,0 10-200 16,2 6-574-16,4 3-1097 0</inkml:trace>
  <inkml:trace contextRef="#ctx0" brushRef="#br0" timeOffset="47">29188 2056 770 0,'0'0'1052'0,"0"0"-705"16,0 0 18-16,0 0-63 15,0 0-69-15,0 0-51 16,0 0-34-16,0-55-34 15,-25 63-78-15,-12 18 4 16,-29 22 25-16,-15 33 19 16,-10 30-21-16,12 6-5 15,28-7-19-15,38-16-15 16,13-30-22-16,19-12-2 16,14-14-1-16,19-1 0 15,6-6 1-15,6-1 10 16,8-7-4-16,-18-14 2 0,-5-8-8 15,-9-1-10-15,-16-8-38 16,-5-9-4-16,-7-3-43 16,-3 0-46-16,1-1-112 15,-6-4-261-15,-2 4-230 16,-2 4-816-16</inkml:trace>
  <inkml:trace contextRef="#ctx0" brushRef="#br0" timeOffset="48">29169 2499 942 0,'0'0'865'0,"0"0"-242"16,0 0-159-16,0 0-162 15,0 0-70-15,0 0-61 16,0 0-60-16,-10-4-46 16,20 4-32-16,9 0 7 15,10 0-5-15,2 0-25 0,6-5 5 16,0-2-14-16,2-1 4 15,-6-4 2-15,-4 2-10 16,-4 1 9-16,-8-2-4 16,-9 6 4-16,2 1-9 15,-10 1 4-15,0 3-2 16,0 0 0-16,-6 9-36 16,-19 24 11-16,-16 36 26 15,-9 36 13-15,-3 14 10 16,15-13 20-16,18-27 2 15,18-35-13-15,2-6-2 16,0-4 0-16,2-1-15 16,6-3-15-16,-6-15 0 15,2-7-11-15,-4-8-56 0,0-13-137 16,0-8-705-16,0-5-1264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0:49.5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3111 1665 1162 0,'0'0'324'0,"0"0"-73"16,0 0 6-16,0 0-56 15,0 0-121-15,0 0-27 16,91-55-34-16,-4 21 6 16,35 0-1-16,8 10-8 15,-8 14-5-15,-31 10 4 16,-31 7-5-16,-29 12-9 16,-17 7 0-16,-7 11 14 15,-10 21 23-15,-44 22 61 16,-40 13 21-16,-22 2-2 15,-11-13-25-15,12-17 10 16,34-25-22-16,18-11-17 16,17-12-28-16,18-8-4 15,4-3-14-15,11-1-18 16,6-5-5-16,29 0-61 0,52 0 48 16,51 2 18-16,21 25 18 15,4 25-12-15,-35 22-5 16,-56 7-1-16,-49 0 0 15,-54-2-1-15,-77-8 1 16,-58-12 25-16,-39-15 25 16,-12-16 41-16,8-19 23 15,29-9-17-15,58-3-44 16,45-11-7-16,50-2-23 16,29 0-23-16,8-6-29 15,87-30-247-15,-4 4-488 16,16-4-982-16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1:10.19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3094 921 935 0,'0'0'736'0,"0"0"-621"16,0 0 21-16,0 0 56 15,0 0-93-15,0 0-34 16,127-86-37-16,-5 36-9 16,24 1 4-16,5 8 9 15,-10 12-8-15,-21 10-3 16,-25 8-12-16,-27 7 3 15,-25 4-10-15,-18 0-2 16,-6 7-11-16,-3 6 9 16,-5 6 2-16,-11 5 64 15,0 8 70-15,-17 3 30 16,-8 4-18-16,-6 1-22 16,0-2-32-16,2-4-35 0,5-7 1 15,7-8-29-15,11-4-20 16,6-4-9-16,10-6-6 15,17 0-11-15,25-5 8 16,28 0 9-16,30 0 9 16,12 0 15-16,-15 2-24 15,-32 7 0-15,-28 1 11 16,-16 2-11-16,-6 5-1 16,-2 6-5-16,-11 4 6 15,-8 2 9-15,-4 5 5 16,-22 4-2-16,-7 5 15 0,-9 1-1 15,-3 3 2 1,8-4-1-16,-2-4-9 0,10-5-4 16,9-9-14-16,9-5 0 15,7-6-9-15,13-4-10 16,16-3-1-16,18 1 17 16,13-3 3-16,2 4 0 15,4 5 9-15,-6 4-9 16,-14 6 0-16,-11 6-7 15,-16 5 7-15,-9 5 2 16,-10 6 17-16,-17 4-7 16,-14 0 0-16,-12 1 18 15,-9-2 9-15,3-2-9 16,1-5 0-16,11-6 0 16,12-9-13-16,9-5-10 0,13-8-7 15,3-4-7-15,23 0-5 16,8 1-1-16,13 1 13 15,11 7 1-15,3 2 7 16,-6 8-8-16,0 4 1 16,-13 7-1-16,-14 6 1 15,-11 7-1-15,-14 4 9 16,-14 6-8-16,-23 0 8 16,-7 4-1-16,-10-4-8 15,-6-3 12-15,-4-5-4 16,4-7 8-16,7-8-4 15,9-10-10-15,15-9-1 16,21-10 1-16,8-8-2 0,19-3-31 16,20 0 30-1,13-9-4-15,5 5-1 0,1 4-4 16,-10 0 9-16,-17 14-5 16,-10 11 6-16,-21 6 0 15,0 7 9-15,-25 6-3 16,-23 3 2-16,-14 9-7 15,-29 5 16-15,-18 0-2 16,7-9-9-16,22-13 9 16,20-14-8-16,19-10-5 15,-3 2-2-15,1-1 0 16,8-3 10-16,14-9-10 0,17-4-9 16,4 0-27-1,6-6-13-15,17-3 31 0,-3 1 1 16,1 2 17-16,-9 5-1 15,-9 1-6-15,-3 0 7 16,-13 13 9-16,-30 11-8 16,-40 5-1-16,-35 7 14 15,-18-6-6-15,-5-4-7 16,13-11 19-16,12-7-12 16,9-8 1-16,26-5-9 15,19-11-1-15,17-7 1 16,18-9 0-16,4-25-5 15,17-25-37-15,6 0-34 16,6 10-28-16,29 16 13 16,-2 22 24-16,13 5 29 0,-9 5 23 15,-8 14-5-15,-15 10 19 16,-9 0 2-16,-12 21 5 16,-28 7 20-16,-27 6 17 15,-43 4 0-15,-32-6 17 16,-18-9 0-16,13-17-18 15,11-6 3-15,47-16-1 16,15-7-16-16,22-2-14 16,3-5-2-16,-3-9-7 15,1-6-5-15,-1-4 0 16,16 5-6-16,14 1-21 16,15 4-50-16,2 1 4 15,21 2 16-15,10 5 22 0,2 6-20 16,-6 7 31-16,-11 8 11 15,-13 6 13-15,-3 4 33 16,-13 0 6-16,-24 0 22 16,-13 0-40-16,-14-5 14 15,0-12 29-15,0-8 1 16,8-14-32-16,7-25-13 16,7-30-20-16,26-35-1 15,16-10-11-15,23 10-40 16,24 30-38-16,-4 38-33 15,-1 24 44-15,-9 11 29 16,12 5 43-16,-1 11-1 0,-3 6 7 16,-14 4-11-1,-8 17 12-15,-13 7 1 0,-6 2 5 16,-8-2 24-16,-21-1 27 16,-9-7 36-16,1-10-9 15,-4-6-17-15,6-4-8 16,8-21-20-16,10-13-39 15,15-24-3-15,4-26 1 16,40-22-1-16,7 8-3 16,7 20-13-16,21 21-8 15,-18 31 24-15,-1 9 3 16,6 6 0-16,-26 15-10 16,-9 0 2-16,-9 2-17 0,-14 10 25 15,-6-3 7 1,-6 0 32-16,-12-8 0 0,-3-1 6 15,4-22-12-15,7-29-18 16,10-30-15-16,54-25 0 16,41-6-2-16,52 13-13 15,37 26 15-15,12 32-10 16,-6 30-2-16,-24 13 6 16,-55 18-78-16,-43 4-1021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06:17:10.248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13527 1860 992 0,'0'0'354'0,"0"0"-120"16,0 0-77-16,0 0-56 15,0 0-60-15,0 0-25 16,0 7-4-16,0-2 23 15,0 1 18-15,0 1 14 16,4 2 11-16,-4-1-11 16,2 2 5-16,3-1-13 15,-5 1-7-15,2 0-19 16,-2 2-1-16,4-1-17 16,-4 2 3-16,0 1 10 15,2 0-4-15,-2 0 12 16,0 2-9-16,4-1-7 15,-4-1-2-15,2 2-7 16,-2-1-2-16,4 0-3 0,-2 3 1 16,-2-1 4-16,0 1-11 15,4 0 0-15,-4 2 6 16,0 0-4-16,0 3-1 16,0-1 10-16,5 2-5 15,-5 3 6-15,0 0 0 16,0 1 7-16,2 0-17 15,-2-1 13-15,0-1-2 16,0 1 9-16,0 0 1 16,0-2 1-16,0 1-3 0,0-1-4 0,0-2-2 15,0 1-7-15,0-1-2 16,0-2-5-16,4 1-1 16,-4-1 1-16,0 1-1 15,0-2 6-15,2 1-6 16,-2 1 1-16,0 2-1 15,0 1 2-15,0 2-2 16,0 0 4 0,0-1-4-16,0-1 0 15,0-1 0-15,0 0 0 16,0-1 0-16,0-2 0 16,0-2 0-16,0 1-1 15,0-1 1-15,4 0 0 16,-4 1 1-16,0 1-1 0,2-1 1 15,-2 3 0-15,0 0-1 16,0 1 0-16,4 2 0 16,-4 1 0-16,2-1 1 15,-2 1-1-15,0-1 0 16,0-1 0-16,0 1 0 16,0-2 0-16,4-2 0 15,-4-1 0-15,0-1 0 16,7 0-1-16,-5-2 0 15,2 0-8-15,-2 1 8 0,2-1 0 16,-4 2 1-16,2 2 0 16,2-2 2-16,-2 1-2 15,-2 1 1-15,4 0 1 16,-4-1-2-16,2 2 0 16,-2-2 0-16,5 2 0 15,-3-2 1-15,-2 0-1 16,4-2 0-16,-4-2 1 15,0-2-1-15,2-1-2 16,2-2 2-16,-2 1 0 16,2 0-1-16,-4 1 2 0,2 0-1 15,-2 0 0 1,4 0 1-16,-2 1 3 0,-2-3-3 16,9 0-2-16,-9-1 2 15,2 0-1-15,-2 2 0 16,0 2 0-16,0 2 0 15,0 2 1-15,0-1 4 16,0-1-4-16,0-1-2 16,0-4 1-16,4-1 0 15,-4-5 0-15,2 0 0 16,-2-2 0-16,0 0 0 16,0 1 0-16,4-1 1 15,-2 2-1-15,-2 4 0 0,4-1 4 16,-2 5-4-16,-2-3 1 15,4 1 0-15,-4-5 0 16,0-3-1-16,0-4-17 16,0 0-23-16,0-17-173 15,-4-4-468-15,-4-4-668 0</inkml:trace>
  <inkml:trace contextRef="#ctx0" brushRef="#br0" timeOffset="1">13544 1851 224 0,'0'0'524'0,"0"0"-283"15,0 0-55-15,0 0-29 16,0 0-37-16,0 0-4 15,0 0-12-15,6-6-17 16,-4 5-9-16,-2 1-1 16,6-2-11-16,-2 2 19 0,1-1-1 15,-3 0 8-15,2-1-14 16,-2 1-8-16,2-1-2 16,2 1-16-16,0 0-13 15,-4-1-5-15,5 1-1 16,-1-1-7-16,0 1-2 15,0 0-4-15,0-2 3 16,5 1-8-16,-5 0 0 16,2 0-6-16,-2 0-1 15,9 1-8-15,-9 1 0 16,2 0 1-16,3-1 0 16,-3 1 5-16,2 0-5 15,-1-1 5-15,1 1-6 0,2 0 0 16,-1-2 1-1,1 2 0-15,0 0 1 0,1 0-1 16,-5 0 0-16,4 0-1 16,1 0 2-16,-1 0-2 15,5 0 2-15,-7 0-1 16,3 0 0-16,-1 0 0 16,-4 0-1-16,3 0 2 15,-3 0-1-15,2 0-1 16,1 0 1-16,-3 0 4 15,-2 0-4-15,-2 0-1 16,4 0 0-16,-3 0 1 16,1 0-1-16,-4 0 8 15,4 0-8-15,-2 0-1 16,4 0 1-16,-1 0-1 16,-1 0 1-16,0 0 0 15,-2 0 0-15,2 0 0 0,-6 0-5 16,2 0-4-16,-2 0-37 15,0 2-210-15,-2 0-416 0</inkml:trace>
  <inkml:trace contextRef="#ctx0" brushRef="#br0" timeOffset="2">14058 1848 676 0,'0'0'335'16,"0"0"-108"-16,0 0-88 15,0 0-55-15,0 0-50 16,0 0-17-16,0 0-12 16,-4 0-4-16,4 0-1 15,0 0 7-15,0 0 8 16,0 0-6-16,0 0 7 16,0 0 10-16,0 0 3 15,0 0 9-15,0 0-6 16,0 0 6-16,0 0 0 15,0 0-18-15,0 0-5 0,0 0-2 16,0 2 15-16,0 3 38 16,0 4 5-16,7 2 33 15,-1 2-2-15,-2 4-33 16,2 1 2-16,0 1-13 16,0 3-6-16,1 1 3 15,-1-3-6-15,0 3-4 16,0-1-7-16,1 0-5 15,-1 0-1-15,0 1-18 16,4 0 1-16,-4 2 8 16,3-1-2-16,-3 2 14 0,0-1-2 15,-2 2 2-15,5-2 14 32,-3 1-27-32,0-1 7 15,0 0-10-15,0 1 4 16,3-2-17-16,-7 0 0 15,8-2 7-15,-8 2-5 16,8-1-7-16,-3 1 1 16,-1-2 14-16,2 2-15 0,-2 0 5 15,0 0-4-15,1 2 5 16,-1-1-6-16,4 2 0 0,-8-3 8 16,9 2-9-16,-5-4 1 15,4 2 5-15,-2-1 3 16,-1-1-9-16,3 2 0 15,-2 0 2-15,-2 2 11 16,5-1-12-16,-3 0 0 16,2 1 12-16,1-2-12 15,-5 0 1-15,2-1 7 16,5-1-8-16,-3 1 0 16,-2-1 7-16,3 1-7 0,-3-2 0 15,2 2 5-15,3-1-4 16,-7-1 5-16,4-1-6 15,-2 0-1-15,-1-1 6 16,5-2-6 0,-6 0-1-16,4-1 0 15,-3-1 1-15,-1 1 0 16,2 1 0-16,-2-1 0 16,5 3 1-16,-1 1-1 15,-2 1 0-15,5-2 1 16,-3 0-1-16,-2 1 1 15,-2-3-1-15,1 0 0 16,3 1 0-16,-4-1 0 16,0 0 0-16,1 0 1 15,3 2-1-15,-4-1 1 16,2 1-1-16,3 1 6 0,-5 0-5 16,0-2-1-16,0 0 1 0,1 1-1 15,-1-2 9-15,0-2-8 16,-4-2 10-16,4-1-11 15,3 1 1-15,-3 0 0 16,0 1 1-16,0 2-1 16,0-1 15-16,3-1 5 15,-5-3-20-15,2-2 5 16,-4-2-5-16,2-1 0 16,-2-2 1-16,-2-1-1 15,4 0-1-15,-2-2-2 16,-2-1-7-16,0 0-48 15,0-15-118-15,-2-7-200 16,-8-6-482-16</inkml:trace>
  <inkml:trace contextRef="#ctx0" brushRef="#br0" timeOffset="3">13713 4350 628 0,'0'0'485'16,"0"0"-306"-16,0 0-48 15,0 0-41-15,0 0-2 16,0 0 7-16,0 0 23 15,9 0 11-15,-3 0 0 16,-2 0 2-16,4 0-4 16,2 0-14-16,3 0-27 15,-1 0-26-15,-1 0-13 16,3 0-6-16,-2 0-6 16,5 0-5-16,0 0 0 15,-5 0-9-15,-4 0-3 0,5 2-2 16,-1-2 5-16,-2 0 0 15,-1 0-7-15,1 0 5 16,-2 0-13-16,3 0 0 16,-1 0-6-16,2 1 11 15,-3 1-10-15,3 0 14 16,0 1-14-16,1 0 8 16,-1 1-7-16,-1-3 10 15,1 2-5-15,-2 0-6 16,3 0 6-16,-5 1-5 15,2-1 7-15,-4 0-8 16,3-1 0-16,-3 1 7 0,-2-1-7 16,-2-2 8-16,-2 0 3 15,4 0 9-15,-4 0 7 16,0 0-1-16,0 0-9 16,0 0 0-16,0 0-12 15,0 0 0-15,0 0-5 16,0 0 0-16,0 0 7 15,0 0-8-15,0 0 2 16,0 0-2-16,0 0 6 16,0 0-6-16,0-12-18 0,0-2-141 15,-4-13-304-15,4 0-184 16,0 4-448-16</inkml:trace>
  <inkml:trace contextRef="#ctx0" brushRef="#br0" timeOffset="4">14104 4381 150 0,'0'0'542'0,"0"0"-298"16,0 0-59-16,0 0-49 15,0 0-44-15,0 0-1 16,0 0 44-16,0-38 14 16,0 31 0-16,0 0-17 15,0-1-31-15,0 0-35 0,0 0 8 16,0-2-3-16,0 1-13 16,0 2-2-16,-2-4-14 15,-2 0-2-15,2 0-7 16,2 1-1-16,-7-2-9 15,7 1-3-15,-4 0-2 16,4 0-1-16,-2 1-1 16,-2 0-4-16,4 0 3 15,-2 1-8-15,-2-3 10 16,4 2-4-16,0-3 1 16,-2 2-4-16,-2 0-2 15,4-2-2-15,-2 0-6 16,-2 1 7-16,4 0-6 15,-7 1 15-15,7 1-7 0,-2-1 0 16,2 1 2-16,0-1-2 16,-4 0-9-16,4-1 2 15,-2 1-1-15,2-1 5 16,0 3-6-16,-4 1 1 16,4-3-1-16,0 3 0 15,-2-2 1-15,2 0 0 16,-4 0-1-16,2-1 1 15,2 1 0-15,0-1-1 16,0 0 0-16,-4-1 1 16,-1 3 0-16,5-3 0 15,-2 2 0-15,2 0 0 16,0 0-1-16,0 2 1 16,-4-1-1-16,4 1 0 15,0-2 0-15,0 2 1 16,0-4-1-16,-2 1 0 15,2-2 1-15,0 0-1 0,-4 1 0 16,4-1-1-16,0 1 1 16,0 1 1-16,0-2-1 15,0 3 0-15,-2-2 0 16,-2 2 1-16,4 2 0 16,0-4 0-16,0 2-1 15,0-3 0-15,0 1-1 16,-2-3 1-16,2 2 1 15,-4 0-1-15,4 1-1 16,-2 2 1-16,2-1 0 0,-5 1 1 16,5 0-1-1,-2-2 0-15,2 1 0 0,-4-1 0 16,2 1 0-16,2-3-1 16,-4 0 1-16,2-1 0 15,-2-1-1-15,2 1 1 16,2 1-1-16,0 2 0 15,0-1 1-15,-4 1 0 16,4 1 0-16,0 1-1 16,0 0 1-16,0-1 0 15,0 0 0-15,0-4 0 16,0 3-1-16,-2-2 0 16,2 1 1-16,0-1 0 15,0 3 0-15,-5-2 0 16,5 3 0-16,0 0 0 0,-2-1 1 15,2 1-1-15,0 0 0 16,-4-1 0-16,2 1 0 16,2-1 1-16,0 0-1 15,-4 1 0-15,4-2 0 16,0 2 0-16,0-4-1 16,0 3 0-16,-2 0 1 15,2-1 0-15,0 3-1 16,0-1 0-16,-4 1 1 15,4 1 0-15,0-1 0 32,0 2 0-32,0 0 0 0,-2-2 0 15,2 1 0-15,0 0 0 16,-4-3 0-16,4-2 1 16,0-1 0-16,-2-2-1 15,2 2 1-15,0-1-1 16,0 3 0-16,0 0 0 15,0 3 0-15,0 1 0 16,0-1 0-16,0 3 0 16,0 1 0-16,0-1 0 15,0 2 0-15,0-2 0 16,0-1 1-16,0 1-1 16,0-4 0-16,0 4 0 15,0-1 0-15,0 0 0 0,0-2 1 16,0-1-1-16,0 0 1 15,0 2-1-15,0-1 0 16,0 4 0-16,0 0 1 16,0 4 0-16,0 0-1 0,0 1 0 15,0 0 0-15,0 0 0 16,0 0 1-16,0 0 0 16,0 0-1-16,0 0 0 15,0 0 0-15,0 0 0 16,0 0 0-16,0 0-1 15,0 0 1-15,0 0-1 16,0 0 1-16,0 0 0 16,0 0 0-16,0 0 0 15,0 0 0-15,0 0-1 16,0 0 1-16,0 0-6 16,0 0-7-16,0 0 4 15,0 0 3-15,0 1 6 16,0 3 1-16,0 2 6 0,0 1-6 15,2 0 0-15,2 1 1 16,-2 2-2-16,2-1 1 16,-2 1 0-16,2 1 6 15,2 2-6-15,-4 1 0 16,3 0-1-16,1 0 0 16,0 2 0-16,-4-1 1 15,2 1-1-15,2 0 6 16,1 0-5-16,-1 0-1 15,-4 2 0-15,4 0 0 0,4-1 0 16,-3 0 0 0,-3 1 0-16,4-6 0 0,-2 5 0 15,0-3 1-15,-2 1 0 16,3 1 0-16,-1-1 5 16,0 3-5-16,0-2 0 15,0 2-1-15,3 1 0 0,-3-1-1 16,0 1 1-16,0-1 0 15,3 0 2-15,-3 2-2 16,0 0 7-16,0-2-6 16,0 2 0-16,1-2-1 15,-1-1 0-15,2-1 1 16,-4 1-2-16,5-3 1 16,-3 1 0-16,0-1 0 15,4 0-1-15,-4 2 1 0,1 0 0 16,3 0 0-16,-2 1 0 15,3 2 0-15,-3-1 0 16,-2-1 1-16,0-1-1 16,5-1 1-16,-5-1-1 15,0-2 0-15,2 2 0 16,1-1 0-16,-3-1 0 16,-4 2 0-16,8 0 0 15,-4 0 1-15,1 1 0 16,1-1 0-16,-2-1 5 15,0 2-3-15,5-1-3 16,-3 0 6-16,-2-1-4 0,0 1 5 16,2 0-7-16,-1-1 1 15,-1 0-1-15,0-1 0 16,-4-1 2-16,9 1-2 16,-9 0 1-16,4-1 0 15,-2 0-1-15,2-2 0 16,0 1 0-16,-4 0 1 15,3 1 0-15,1 4 0 16,0 0-1-16,0 2 8 16,0-2 4-16,1 1-11 15,-1-1 0-15,0-2 0 16,0 0 0-16,-2-2 5 0,-2 1-6 16,5-3 1-16,-3 2-1 15,2-1 1-15,0 0 0 16,-4 2-1-16,4-1 0 15,1 3 1-15,-1 2 0 16,4-3 27-16,-4 3-19 16,0-4-3-16,1 2-6 15,-1-3 1-15,-2-1-1 16,2 0 5-16,-4-2-4 16,4 0-2-16,-1 1 2 15,-3-2-1-15,4 2 0 16,-2-1 0-16,2 1 0 0,-4 1 1 15,2-2-1 1,3-1 1-16,-5-2 1 0,2-3-1 16,-2-1-1-16,-2 1 1 15,0-1 0-15,4 2 1 16,-4 0 5-16,2 2 4 16,2 1-10-16,-2-2 9 15,2 1-9-15,1-3 0 16,-5-1-1-16,0 1 0 15,0-2 6-15,2 2-4 16,-2-2 6-16,0 1-7 16,0 2 6-1,4 0 2 1,-2 0 11-16,2-2-1 0,-4 2-7 16,2-3-1-16,-2 2-4 15,0-2 2-15,0 0-7 16,0 0 22-16,0 0 0 15,0 0-2-15,0 0-2 16,0 0-1-16,0 0-5 16,0 0-1-16,0 0 2 15,4 0-6-15,-2 0-9 16,2 0 8-16,9 0-8 16,-5-2 1-16,2 2-1 0,3 0 0 15,-1 0 6 1,1 0-5-16,-3-1-1 0,2 1 0 15,1 0 0-15,-5 0-1 16,-2 0-4-16,0 0 5 16,1 0 0-16,-3 0 5 15,2 0-5-15,0 0 0 16,0 0 0-16,5 0-1 16,1 0 1-16,0-2 0 15,1 1 0-15,-1 1 0 16,-3 0 0-16,1 0 0 15,2 0 1-15,-1 0-1 16,-3 0 0-16,4 0 0 16,1 0 0-16,-1 0-1 15,5 0 2-15,-3 0-1 0,3 0 0 16,-1 0 0-16,-1 0-1 16,-3 0 1-16,-2 0 0 15,3 0 0-15,-5 0-1 16,2 0 2-16,1 0-1 15,-5 0 0-15,-4 0 0 16,2 0 0-16,-4 0 0 16,0 0 0-16,2 0 0 15,2 0-1-15,-4 0 1 16,2 0-1-16,3 0 1 16,-3 0-1-16,2 0 2 15,-2 0-1-15,2 0 0 16,2 0 0-16,-4 0-1 0,4 0 0 15,-1 0 1 1,-3 0-9-16,-2 0-9 0,0 0-7 16,4 0-22-16,-4 0-55 15,2-2-40-15,-2-10-33 16,0 0-182-16,0-2-390 0</inkml:trace>
  <inkml:trace contextRef="#ctx0" brushRef="#br0" timeOffset="5">14838 3941 225 0,'0'0'378'0,"0"0"-154"16,0 0-87-16,0 0-62 15,0 0-8-15,0 0 31 16,0 0 28-16,-2-28 35 16,2 21-9-16,0 0-27 15,0-2-1-15,0-1-27 16,0-1-30-16,0-2-9 16,0-1-13-16,0-1-19 0,0-2 2 15,0 0 4-15,0 0 1 16,0-2-1-16,-4 3 2 15,4-1-6-15,-2 0-1 16,2 0-3-16,-5 0-3 16,5 0-5-16,-2 2-1 15,-2-1 7-15,4 0 3 16,-2-1-7-16,-2 0-2 16,4 1 1-16,-2-3-7 15,-2 2-4-15,2-1 5 16,-2 1-5-16,4-2 11 15,-2 0 4-15,-5-1-7 16,7 2-4-16,-4 0 11 0,4-1-8 16,-2 1-12-16,-2-1 10 15,4 1-11-15,0-3 1 16,0 0 5-16,0-1-4 16,0 0-1-16,0 1 6 15,0 3-7-15,0 1 0 16,0 1 1-16,0 2 1 15,0-1-1-15,0 1-1 16,0-1 1-16,0 0-1 16,0-3 1-16,-2 3 4 0,2-2-4 15,0 2 0-15,0-2 0 16,0 0-1-16,0 1 2 16,0-1-1-16,0-1-1 15,0 0 8-15,-4-4-8 16,4 0 1-16,0 0-1 15,-2-1 0-15,2 1 5 16,0 3-5-16,-4 1 0 16,4-2-1-16,0 0 1 15,0 1 0-15,0 0 1 16,0-2 0-16,0 0-1 0,0-1 0 16,0-2-1-16,0 0 1 15,0-1 0-15,0-2 0 16,0 2 0-16,0-1 0 15,0 2 1-15,0 0-1 0,0 2 1 16,0-1-1-16,0-1 1 16,0 2-1-16,0-2 0 15,0 1 0-15,0-1 0 16,0 0-1-16,0 0 1 16,0 1 0-16,0 0 0 15,0 2 0-15,0-2 0 16,0 1-1-16,0 0 2 15,0 1-2-15,0-2 1 16,0 1-1-16,0 2 1 16,0 0 0-16,0 3 0 0,0 2-1 15,0 1 1 1,0-1 0-16,0 1 0 0,0-4 0 16,0 1 0-16,0-1-1 15,0 1 1-15,0 1-1 16,0 4 1-16,0 1 0 15,0 4-2-15,0 1 2 16,0 2 0-16,0 1 1 16,0 1-1-16,0 2 0 15,0 0 0-15,0 0-2 16,0 0 2-16,0 0-1 16,0 0 1-16,0-1 0 0,0 1 0 15,0 0 0 1,0-2 0-16,0 1-1 0,0 0-1 15,0-1 2-15,-2 2 0 16,2 0-2-16,0 0-7 16,0 0-9-16,0 0-9 15,0 0 13-15,0 0-3 16,0 0 11-16,0 0-3 16,0 0 3-16,0 0-4 15,0 0 2-15,0 0-5 16,0 0 1-16,0 0 6 15,8 0 5-15,4 0 1 16,5 0 1-16,-3 0 4 0,5 0-4 16,1 0-1-16,-5-1 1 15,1 1-1-15,-3 0 1 16,-1 0-1-16,-6 0 0 16,7 0 0-16,-5 1 1 15,2 1 0-15,-3-1-1 16,3 0 0-16,-2-1 1 15,-2 2-1-15,7-2 0 16,-3 1 1-16,-2-1-1 16,5 2 0-16,-3-2 0 15,3 0 1-15,-1 2-1 16,7-2 0-16,-3 0 1 16,-1 0-1-16,1 0 1 0,1 0 0 15,-5 0-2 1,-4-4 2-16,3 3-1 15,-5-1 0-15,-4 1 0 16,2 1 0-16,-4 0 0 16,2 0-1-16,-2 0 1 15,0 0 0-15,0 0-1 16,0 0 1-16,4 0 0 16,-4 0 0-16,0 0 0 15,0 0 0-15,0 0 0 16,0 0 0-16,0 0 1 15,0 0-1-15,0 0-1 16,0 0-16-16,0 0 8 16,0 3 9-16,0 3-8 15,2 1 8-15,-2 1 6 0,0 2-5 16,0 1 1-16,5 2 4 16,-5-1-6-16,2 1 1 15,-2 0 1-15,6 0-1 16,-2 0 0-16,-4 0 1 15,2-1-2-15,-2 3 1 16,4 1 1-16,-4 2-2 16,2 2 1-16,-2-1 5 15,0 0-4-15,0 1-2 16,0-2 2-16,0 0 5 0,0 2-4 16,0-1 3-16,0-1-6 15,0 2 1-15,0-1 0 16,0 1 11-16,0 1-5 15,0-1 1-15,0 0-2 16,0-2 1-16,0 1 1 16,0-1-1-16,0 0-1 15,0 2 4-15,0-2 4 16,0 2-13-16,0 0 1 16,4 1-1-16,-4 0 7 15,0 2-7-15,0 0 0 0,0 0 6 16,0 4-6-1,0 0-1-15,0-1 1 0,4 1 35 16,-1 0-25-16,-3-1-9 16,0-2 4-16,4-3 1 15,-4 1-7-15,2-3 0 16,-2 1 1-16,0-1-1 16,0 1 1-16,0 0 5 15,0-2-6-15,4 2 0 16,-4-2 1-16,0 2 0 15,0 0 7-15,0 1-8 16,0 1-1-16,0 0 1 16,0-1 0-16,0-1 0 0,0-1 0 15,0 0 0-15,0-2 0 16,0-1 0-16,0-2 1 16,0-1-1-16,0 3 1 15,0 0-1-15,0 4 0 16,0 1 1-16,0-1 0 0,0 2-1 15,0-2 0-15,0-1 5 16,0-3-5-16,0-1-2 16,0-2 2-16,0-3 0 15,0 0 0-15,0 0 0 16,0 1 0-16,0 2 5 16,0 2-4-16,0 3-1 15,0 1 1-15,0-2-1 16,0 1 0-16,0-1 0 0,0 1 1 15,0 1-1 1,0-1 8-16,0-1-8 0,0-2 0 16,0-2 0-16,0 1 0 15,0-4 6-15,0 2-5 16,0-1 0-16,0 1 1 16,0-2-1-1,0 1 1 1,0 1 3-16,0 1-4 0,0-2-1 0,0 2 0 15,0-2 1-15,0 0-1 16,0 0 0-16,0-1 1 16,0 0 0-16,0-1 5 15,0 1-6 1,0-2 5-16,0 0-4 16,0 1-1-16,0 0 1 0,0-1-1 15,0 2 6-15,0-1-6 16,0 2 0-16,0 0 1 15,0-1-1-15,0 1 1 16,0-1 0-16,0 0 1 16,0 0-2-16,0 2 1 15,0 1 0-15,0 1 0 16,0 2 1-16,0-3 40 16,0-1-33-16,0-2-8 15,0-2 0-15,0 2 0 16,0-3 5-16,0 2-6 0,0-3 0 15,0-1 0 1,0 1 0-16,0-2 1 0,0 1-1 16,0 1 1-16,0 1 4 15,0 0-4-15,0 2-1 16,0-1 1-16,0 2 0 16,0-3 1-16,0 2-2 15,0-1 7-15,0 1-6 16,0 1-2-16,0-3 2 15,0 0 0-15,0-2-1 16,0-1 0-16,0 1 1 16,0-4 1-16,0 2 3 15,0-1-4-15,0-1-1 16,0 0 1-16,0 2 0 16,0 0-1-16,0 1 8 0,0 0-1 15,0 3-6-15,0-2 0 16,0-1 0-16,0-1 5 15,0 3-6-15,0-4 1 16,0 1 5-16,0 1 6 16,0-1 2-16,0 2 6 15,0 1 1-15,0 0-1 16,0-1-2-16,0 0-12 16,0-3 3-16,0-2-8 15,0 0 4-15,0 0-4 16,0 0-2-16,0 0-7 15,0 0-172-15,0-4-194 0,0-3-569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1:48.7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2834 8553 738 0,'0'0'159'0,"0"0"-159"0,0 0 163 16,0 158 132-16,0-15 2 15,4 25-52-15,4 0-51 16,3-38-87-16,7-51-64 16,-5-31-24-16,5-24-19 15,5-7-4-15,8-13 4 16,10-6 27-16,19-45 26 16,19-42-32-16,12-37 2 15,-4-13-8-15,-19-1-14 16,-21 12 5-16,-18 17-4 15,-2 7-2-15,-6 26 0 16,-9 27-22-16,-3 26 21 16,-9 22-5-16,0 5 0 15,-13 44-43-15,-16 57 49 0,-8 67 27 16,0 30 11-16,2-1 14 16,22-37-19-16,13-64-26 15,0-39-6-15,4-31-1 16,5-16-15-16,13-12-65 15,-3-13-385-15,-2-10-359 0</inkml:trace>
  <inkml:trace contextRef="#ctx0" brushRef="#br0" timeOffset="409.96">3735 9076 411 0,'0'0'602'15,"0"85"-228"-15,0-6 32 16,0-2-53-16,0-7-144 15,0-19-57-15,0-28-53 16,0-6-43-16,0-10-30 16,6-7-18-16,9-38 28 15,10-30-13-15,10-24-23 16,2-10-90-16,-2 14 1 0,-10 28 25 16,-8 27 56-16,-5 18 7 15,2 12 1-15,3 4-9 16,6 43 9-16,-3 44 36 15,-1 33 54-15,-2-1-21 16,-11-27-39-16,-6-40-21 16,10-33-9-16,-4-8-229 15,0-11-736-15</inkml:trace>
  <inkml:trace contextRef="#ctx0" brushRef="#br0" timeOffset="1219.83">4451 8999 671 0,'0'0'540'16,"0"0"-217"-16,0 0 4 16,0 0-74-16,0 0-43 15,0 0-28-15,-13-75-7 16,-10 75-28-16,-1 0-39 16,-12 18-50-16,-1 9-4 0,0 5-5 15,6 5-5-15,8 0-38 16,13-2-6-16,10-1-15 15,0-4 1-15,25-4 1 16,4 2 13-16,6 1 0 16,-8 2 7-16,-7 3 1 15,-13 7-2-15,-7 4 10 16,-27 2 7-16,-11-4 5 16,-1-9-14-16,-2-15-14 15,12-21-8-15,17-21-273 16,9-9-525-16</inkml:trace>
  <inkml:trace contextRef="#ctx0" brushRef="#br0" timeOffset="1584.81">4593 9019 1132 0,'0'0'709'16,"0"0"-474"-16,0 0-99 16,0 0 61-16,29 149 26 15,-19-67-81-15,3-6-35 16,-1-13-52-16,1-24-40 0,1-7-14 16,3-11-1-1,5-21 0-15,5-10 3 0,-2-28 17 16,4-14-8-16,-6-8-12 15,-5-1-29-15,-3 2-24 16,-9 12-5-16,-2 15 33 16,-4 24 17-16,0 22-23 15,-6 52-12-15,-6 34 43 16,1-2 7-16,9-18-7 16,2-24-1-16,0-35-303 15,8-10-480-15</inkml:trace>
  <inkml:trace contextRef="#ctx0" brushRef="#br0" timeOffset="2358.09">5108 9060 78 0,'0'0'1149'0,"0"0"-764"16,0 0-226-16,0 135 119 16,12-4 2-16,-6 15-96 15,-1-6-30-15,-5-37-26 16,0-43-58-16,0-27-39 16,0-15-23-16,0-4-8 15,2-6-41-15,4-17-249 16,0-16-219-16,-6-9-174 0</inkml:trace>
  <inkml:trace contextRef="#ctx0" brushRef="#br0" timeOffset="2623.53">5058 9101 388 0,'0'0'766'16,"0"0"-475"-16,0 0-24 15,-10-94-61-15,22 73-69 16,15 7-81-16,6 5-16 15,15 9-28-15,12 0 6 16,0 21 38-16,-9 14 18 16,-5 12-36-16,-25 9 5 15,-15 7 18-15,-12 2 92 16,-25-1 50-16,-36 3-1 16,5-15-68-16,-12-9-65 15,2-14-46-15,14-21-17 16,12-8-6-16,13-5-89 0,33-36-238 15,4 2-359-15,21-1-731 16</inkml:trace>
  <inkml:trace contextRef="#ctx0" brushRef="#br0" timeOffset="3300.86">5561 9300 325 0,'0'0'523'0,"0"0"-208"0,0 0 15 16,0 0-3-16,0 0-56 15,0 0-34-15,0 0-27 16,62 20-48-16,-38-35-62 16,12-5-49-16,1-5-20 15,0-7-16-15,-6-4-8 16,-2-5 8-16,-6-3-14 16,-11-1 13-16,-10 2-13 15,-2 6-1-15,0 8-1 16,-19 15-10-16,-5 14-33 15,-18 27 34-15,-11 47 10 0,-3 35 10 16,8 11-1-16,21-18 4 16,21-33 1-16,6-35-11 15,8-16-3-15,11-6-15 16,4-11-43-16,8-2-68 16,6-29-33-16,2-14-28 15,-2-8-28-15,-3 0 44 16,1 7 90-16,-11 9 81 15,-1 15 15-15,-4 15 43 16,-3 6 43-16,-7 22 50 16,1 16 35-16,-4 10-28 15,-4 2-39-15,2 0-35 16,-4-11-37-16,0-10-15 0,0-13-5 16,0-14 25-16,0-2 47 15,-4-24-25-15,2-15-51 16,2-22-11-16,13-25-5 15,11 2-6-15,7 10 0 16,5 16-1-16,-5 24 0 16,-3 7-1-16,-3 6-45 15,0 21-235-15,-13 0-385 16,-1 4-709-16</inkml:trace>
  <inkml:trace contextRef="#ctx0" brushRef="#br0" timeOffset="3907.33">6344 8924 449 0,'0'0'594'0,"0"0"-300"16,0 0-19-16,0 0-45 16,0 0-61-16,0 0 10 15,0 0 87-15,6 102-38 16,7-27-25-16,-1 18-30 15,7-4-41-15,-7-18-60 16,0-25-30-16,-1-16-28 0,-3-3-13 16,2-5 0-16,-1-5 0 15,1-9 0-15,0-8 6 16,3-12 23-16,-1-16-6 16,3-14-13-16,7-19-4 15,3-22-5-15,0 4-2 16,-6 8 0-16,-1 15-6 15,-1 22-21-15,-7 3-50 16,-2 6-57-16,-2 10-92 16,-6 11-145-16,0 3-323 15,0 1-788-15</inkml:trace>
  <inkml:trace contextRef="#ctx0" brushRef="#br0" timeOffset="4101.32">6817 9021 1287 0,'0'0'706'0,"-10"130"-176"15,4-50-261-15,-2-1-125 16,3-18-92-16,5-26-40 16,0-11-12-16,0-24-118 15,7-17-541-15,3-21-746 0</inkml:trace>
  <inkml:trace contextRef="#ctx0" brushRef="#br0" timeOffset="4201.21">6890 8672 542 0,'0'0'0'0</inkml:trace>
  <inkml:trace contextRef="#ctx0" brushRef="#br0" timeOffset="4637.88">7235 8931 1114 0,'0'0'580'0,"0"0"-281"16,0 0-38-16,0 0-86 16,0 0-54-16,0 0-19 15,0 0-15-15,0-20-14 16,0 13-18-16,0 4 8 16,-17 0-2-16,-5 3 17 15,-9 0-38-15,-9 6 5 16,-7 14 8-16,-1 5-10 15,11 5-5-15,6-2-17 16,15-2-21-16,16-1-17 16,4-3 8-16,27-2 9 15,16 1 7-15,5 0-5 0,6 5 17 16,-15 1-13-16,-8 6-4 16,-26 3 18-16,-9 0 72 15,-15 1 2-15,-20-2-28 16,-8-5-42-16,1-10-24 15,11-9-16-15,2-15-167 16,15-15-398-16,10-6-312 0</inkml:trace>
  <inkml:trace contextRef="#ctx0" brushRef="#br0" timeOffset="5101.74">7437 9142 136 0,'0'0'874'0,"0"0"-548"15,0 0 40-15,0 0-53 16,0 0-101-16,0 0-43 15,0 0-3-15,5 50 1 16,1-47-5-16,0 1-57 0,2-4-33 16,9 0-2-1,1 0-23-15,7-11-17 0,4-6-17 16,2-6-5-16,0-4-7 16,0-4 7-16,-8-3 1 15,-4-1-8-15,-9 3 6 16,-10 3-6-16,0 9 9 15,-10 11-10-15,-19 9-5 16,-9 9 0-16,-15 37 5 16,-5 28 11-16,4 0-10 15,11-2 26-15,20-11-1 16,23-23 2-16,0-3-6 16,25-6-8-16,16-15-7 15,15-14-14-15,22-18-29 16,-11-11-310-16,-12-4-970 0</inkml:trace>
  <inkml:trace contextRef="#ctx0" brushRef="#br0" timeOffset="5766.06">8202 9149 1298 0,'0'0'492'0,"0"0"-164"16,0 0-66-16,0 0-81 15,0 0-75-15,0 0-23 0,-20-72 1 16,-5 72-36-1,-10 15 7-15,-7 17-6 0,-11 26 42 16,-5 25-2-16,4-1-17 16,13-9-29-16,16-12-16 15,19-24-10-15,6-5-17 16,0-7-13-16,12-13-16 16,19-12 29-16,6-16 9 15,17-27-9-15,16-29-4 16,5-24-2-16,-7-14-27 15,-14-5 25-15,-17 1 1 16,-8 4-2-16,-4-2-39 16,-9 23-15-16,-8 26 28 15,-3 29 23-15,-5 27 12 16,-11 8 23-16,-14 46 11 0,-6 52-8 16,-6 52 50-16,8 21 1 15,15-8-4-15,10-33-13 16,4-49-53-16,0-30-7 15,6-22-7-15,-6-20-159 16,4-2-611-16,-2-8-831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2:04.5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12355 8600 1122 0,'0'0'656'16,"0"0"-327"-16,0 0-26 0,0 0-45 15,0 0-78 1,0 0-57-16,-23-63-53 0,-8 63-60 15,-10 0-10 1,-15 16-7-16,-4 8 7 16,0 9 8-16,3 2-8 0,5 5-9 15,13 2 9-15,10 1-7 16,12-2 2-16,17-5-3 16,4 0 8-16,46-1 1 15,39 1 14-15,4 0 1 16,-4-1-14-16,-17 3-2 15,-35 4-8-15,-16 5 3 16,-15 8 5-16,-18-1 112 16,-32-5 85-16,-16-8-56 15,-6-10-88-15,4-11-37 16,6-10-16-16,15-10-19 16,16 0-28-16,25-17-91 0,0-4-371 15,19 0-361-15</inkml:trace>
  <inkml:trace contextRef="#ctx0" brushRef="#br0" timeOffset="599.6">12496 8966 1060 0,'0'0'599'0,"0"0"-314"16,0 0-72-16,0 129 90 15,0-24-54-15,-2-3-54 16,-2-21-64-16,4-32-76 16,0-28-36-16,6-9-10 15,10-9-9-15,9-3 0 16,12-40 8-16,11-30-8 16,-1-1-58-16,-7 2 7 15,-11 13 21-15,-13 18 17 16,-1 4 13-16,-5 10 6 15,-8 24-5-15,-2 20 7 16,-2 52 20-16,-17 34 44 0,3-2 13 16,3-17-19-16,7-34-44 15,6-32-22-15,2-11-78 16,13-6-533-16,-1-4-835 0</inkml:trace>
  <inkml:trace contextRef="#ctx0" brushRef="#br0" timeOffset="1044.99">13039 9234 1172 0,'0'0'707'16,"-4"115"-194"-16,4-14-168 15,-2 10-111-15,-4-17-113 16,6-31-67-16,0-31-24 16,0-10-9-16,0-5-12 15,0-7-8-15,0-6-1 16,0-4 16-16,0-17-14 16,0-14-2-16,0-11-3 15,6-21-5-15,-4-31-1 16,9-36 9-16,3-13-12 15,9 7-11-15,0 31-32 16,-3 45 13-16,-1 21-64 16,-1 18-38-16,5 7 37 15,2 10 11-15,4 4 32 16,-2 28 33-16,-4 17 31 0,-11 13 6 16,-12 6 3-16,-17-1 55 15,-20-5 64-15,-12-13 47 16,-7-16-20-16,8-13-77 15,23-23-78-15,13-14-184 16,12-6-738-16</inkml:trace>
  <inkml:trace contextRef="#ctx0" brushRef="#br0" timeOffset="1815.92">13455 9220 940 0,'0'0'357'16,"0"0"-95"-16,0 0-17 16,0 0-59-16,0 0-12 15,0 0-16-15,0 0-30 16,118-25-31-16,-81-1-36 15,2-8-36-15,3-2-1 16,-18-5-11-16,-7 0-2 16,-9 1-6-16,-8 6-5 15,-8 9 0-15,-15 15 0 16,-10 10 7-16,-14 38-7 16,-9 40 1-16,4 32 19 15,13 9 28-15,16-22 29 0,23-32-4 16,0-35-41-16,12-14-32 15,11-10-6-15,8-6-32 16,13-17-138-16,22-48-176 16,-10 2-323-16,-7 2-129 0</inkml:trace>
  <inkml:trace contextRef="#ctx0" brushRef="#br0" timeOffset="2041.83">13883 9042 643 0,'0'0'687'15,"0"0"-282"-15,0 0-171 0,0 72 97 16,0-20-58-1,0 7-73-15,0 1-68 0,0-5-60 16,6-13-42-16,-4-12-22 16,2-17-1-16,-2-13 7 15,2-6 56-15,-2-24 0 16,5-9-44-16,5-11-17 16,9-6-9-16,4-2 0 15,8 4-1-15,6 8-4 16,-6 12 4-16,-2 14-16 15,-2 20-143-15,-13 0-328 16,-3 11-484-16</inkml:trace>
  <inkml:trace contextRef="#ctx0" brushRef="#br0" timeOffset="2426.51">14383 8933 1371 0,'0'0'774'0,"0"0"-513"15,0 0 52-15,0 112 1 16,14-30-93-16,5-3-64 15,-4-9-71-15,1-10-50 16,-8-25-23-16,5-4-5 16,-3-7-8-16,7-18 0 0,-5-6 9 15,3-24 12-15,9-15-4 16,1-10-11-16,8-18-5 16,-2 3 6-16,-6 0-7 15,-2 8 2-15,-9 22-2 16,-3 6 0-16,-9 18-52 15,-2 10-197-15,-7 17-406 16,1 0-380-16</inkml:trace>
  <inkml:trace contextRef="#ctx0" brushRef="#br0" timeOffset="2613.3">14916 9017 1401 0,'0'0'659'0,"-6"110"-77"0,-2-42-218 16,2 2-97-16,-1-13-146 16,3-25-90-16,4-8-25 15,0-12-6-15,7-30-197 16,9-18-423-16,-1-10-933 0</inkml:trace>
  <inkml:trace contextRef="#ctx0" brushRef="#br0" timeOffset="2718.13">15059 8758 901 0,'0'0'766'0,"0"0"-570"15,0 0-159-15,-17 73-37 16,28-47-978-16</inkml:trace>
  <inkml:trace contextRef="#ctx0" brushRef="#br0" timeOffset="3108.42">15305 8962 907 0,'0'0'642'0,"0"0"-304"15,0 0-46-15,0 0-83 16,0 0-33-16,0 0-13 15,0 0-51-15,21-31-30 16,-30 31-6-16,-9 0 6 16,-9 6-34-16,-8 9 44 15,-7 5 10-15,3 7-26 16,4-1-12-16,10 2-25 16,15 1-25-16,10-1-10 15,23-1-4-15,12 2-1 16,10 0 1-16,1 4-2 15,-15 3-7-15,-13 0 9 16,-18 3 0-16,-10-3 17 16,-21-1 40-16,-12-9-3 15,-1-9-30-15,5-13-24 0,12-4-17 16,27-31-229-16,0-2-553 16,14 1-977-16</inkml:trace>
  <inkml:trace contextRef="#ctx0" brushRef="#br0" timeOffset="3586.58">15528 9181 935 0,'0'0'535'0,"0"0"-159"16,0 0-9-16,0 0-91 16,0 0-92-16,0 0-36 15,0 0-5-15,4 20-29 16,17-18-6-16,8-2-54 15,6 0-5-15,-2-6-22 16,6-10-16-16,-1-8-3 16,-1-5-6-16,-6-5-2 0,-2 0 1 15,-11 2 4-15,-5 3 1 16,-13 6 1-16,-6 7-7 16,-23 13-6-16,-13 6 0 15,-9 24 6-15,-22 26 14 16,7 6 25-16,10 6 63 15,11 1-9-15,26-17-25 16,17 1-41-16,10-15-2 16,44-16-25-16,4-10 0 15,35-16-57-15,-13-14-303 16,-18-4-1115-16</inkml:trace>
  <inkml:trace contextRef="#ctx0" brushRef="#br0" timeOffset="4249.64">16181 9086 576 0,'0'0'764'15,"0"0"-241"-15,0 0-221 16,0 0-36-16,0 0-65 16,0 0-80-16,0 0-51 15,-45 6-36-15,18 13-11 16,-10 12 47-16,-4 9 49 16,-1 12-2-16,1 7 8 15,8 4-49-15,10-6-30 16,15-6-29-16,8-11-4 15,2-16-13-15,21-13 0 16,14-11 0-16,12-11 1 0,15-21-1 16,1-13 0-16,7-11-6 15,-2-19-36-15,-2-21-8 16,-1-23-5-16,-14-14 25 16,-9 4 6-16,-13 13 9 15,-13 36 2-15,-7 25 11 16,-11 28 2-16,-4 20 11 15,-15 7 35-15,-12 30-7 16,-13 53 9-16,-7 50 37 16,14 23 16-16,18-6-11 15,17-25-15-15,2-46-39 16,6-25-35-16,2-20-1 16,-1-16-8-16,3-16-106 0,-2-2-421 15,3 0-457-15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2:16.0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23123 8727 879 0,'0'0'741'16,"0"0"-419"-16,-39 151 63 16,5-19-34-16,3 18-88 15,0-7-91-15,13-36-91 16,5-48-54-16,7-27-15 15,6-20-12-15,0-3 0 0,0-9 0 16,0-1-72 0,0-26-185-16,9-41-426 0,7 6-105 15,-4 0-337-15</inkml:trace>
  <inkml:trace contextRef="#ctx0" brushRef="#br0" timeOffset="434.97">23017 8818 955 0,'0'0'555'16,"0"0"-177"-16,0 0-44 16,-4-96-68-16,15 66-82 15,9-1-44-15,7 6-55 16,4 5-28-16,6 6-19 0,7 8-28 16,-1 6-1-1,9 6-9-15,-3 16 0 0,-1 10-15 16,-5 4 15-16,-12 4-1 15,-2 0-15-15,-20 3-11 16,-9 0 27-16,-7 0 27 16,-24-1 22-16,-6-2 39 15,-10-4-2-15,-9-3-23 16,2-6-18-16,0-6-14 16,5-4-18-16,7-7 4 15,16-3 28-15,5-3-5 16,15 0-17-16,6 2-23 15,4 7 0-15,21 7 0 16,10 9 21-16,12 9 22 16,9 7 1-16,0 2 10 0,-6 0-26 15,-9-8-28 1,-12-8 0-16,-11-10-1 0,-9-10 1 16,-5-5-11-16,-4-6-37 15,0-16-85-15,0-7-317 16,0-5-541-16</inkml:trace>
  <inkml:trace contextRef="#ctx0" brushRef="#br0" timeOffset="1119.71">23619 9200 833 0,'0'0'549'15,"0"0"-174"-15,0 0-85 16,0 0-57-16,0 0-61 16,0 0-10-16,0 0-37 15,19 44-13-15,-1-41-6 16,11-3 11-16,-2 0-26 16,8-12-29-16,0-8-26 15,0-2-20-15,-4-3-4 16,-6-4-10-16,-6 1 4 0,-7-1-6 15,-8 0 0 1,-4 2-10-16,0 7-34 0,-14 6 10 16,-11 9 14-16,-6 5 7 15,-6 12 13-15,-11 18 1 16,5 13 22-16,2 10 47 16,7 7 18-16,12-1-4 15,11-1-24-15,11-9-22 16,11-8-16-16,14-11-11 15,12-10-5-15,4-12-6 16,2-8 0-16,5 0-39 16,6-28-171-16,-11 2-327 15,-8-2-526-15</inkml:trace>
  <inkml:trace contextRef="#ctx0" brushRef="#br0" timeOffset="1310.71">24055 9015 563 0,'0'0'1039'0,"-10"78"-447"15,4-3-130-15,-1 1-191 16,5-7-96-16,-2-15-107 16,4-25-47-16,0-6-21 15,0-23-86-15,13-9-521 0,-1-22-628 16</inkml:trace>
  <inkml:trace contextRef="#ctx0" brushRef="#br0" timeOffset="1442.1699">24045 8726 1562 0,'0'0'400'15,"0"0"-267"-15,0 0-133 16,12 73-201-16,7-53-1262 0</inkml:trace>
  <inkml:trace contextRef="#ctx0" brushRef="#br0" timeOffset="1758.1">24214 9281 1540 0,'0'0'675'15,"-2"100"-328"-15,2-73-68 16,0-3-91-16,0-6-92 16,0-7-41-16,0-11-25 15,2-4 8-15,9-23 14 16,3-15-52-16,11-24 0 16,20-18-82-16,1 4-50 15,1 14 2-15,1 19 88 16,-11 31 42-16,0 16 80 15,3 20-31-15,-16 52 48 16,-15 31 29-16,-5-5-20 16,-4-18-56-16,0-38-50 0,0-41 0 15,0-1-327-15,0-9-769 16</inkml:trace>
  <inkml:trace contextRef="#ctx0" brushRef="#br0" timeOffset="2425.88">25244 8671 935 0,'0'0'485'16,"0"0"-162"-16,0 0-35 15,0 0-46-15,6-92-51 16,-6 74-55-16,-13 1-20 16,-5 4-19-16,-7 8 0 15,-4 5-31-15,-2 11-2 16,-10 31 18-16,-3 36 5 0,-3 34 20 15,3 16-51-15,15 0 36 16,13-11-23 0,14-24-29-16,2-17-25 0,0-19-15 15,0-17 1-15,0-12-1 16,0-3-1-16,2-4-15 16,-2-5-79-16,0-18-236 15,0-15-401-15,0-7-377 0</inkml:trace>
  <inkml:trace contextRef="#ctx0" brushRef="#br0" timeOffset="2816.34">24710 9086 1145 0,'0'0'616'16,"0"0"-342"-16,0 0-81 15,133-16-93-15,-71 9-40 16,0-1-25-16,-4 1-21 16,-9-1-3-16,-7 3-10 15,-16-1-1-15,-7 2 7 16,-9 1-6-16,-3 3-1 16,-7 0 0-16,0 21 18 15,-7 28 74-15,-11 27 38 16,-1 0-42-16,7-4-13 15,12-19-40-15,6-27-27 0,19-15-7 16,22-12 14-16,15-54 21 16,-2-34-4-16,-16-12 33 15,-28 11 30-15,-16 28 50 16,-16 30-33-16,-13 12-43 16,-9 8-34-16,-5 11-18 15,0 1-17-15,10 43-54 16,14-3-286-16,17 0-680 0</inkml:trace>
  <inkml:trace contextRef="#ctx0" brushRef="#br0" timeOffset="3133.35">25523 9035 1255 0,'0'0'688'16,"2"87"-105"-16,4-30-300 16,4 8-95-16,-1 1-88 15,-3-19-68-15,2-4-11 16,-6-14-21-16,2-18 14 16,-2-11 2-16,-2-10 91 15,0-22-42-15,4-12-47 16,5-20-7-16,3 4-10 15,7-4 7-15,6 4-7 0,1 17 1 16,1 4-2-16,2 15 0 16,-4 13-43-16,4 11-224 15,-8 3-507-15,-5 6-1073 0</inkml:trace>
  <inkml:trace contextRef="#ctx0" brushRef="#br0" timeOffset="3472.57">26118 8926 1060 0,'0'0'653'15,"0"0"-166"-15,0 0-197 16,0 0-16-16,0 0-51 16,0 0-89-16,-107 46-38 15,32 28 34-15,7 1 7 16,10-3-26-16,25-8-39 16,27-21-35-16,6-3-8 15,20-1-13-15,32-18-14 16,10-15 5-16,6-6-14 0,-1-19-19 15,5-28-200 1,-23 7-584-16,-7 3-974 0</inkml:trace>
  <inkml:trace contextRef="#ctx0" brushRef="#br0" timeOffset="4567.03">26257 9094 1061 0,'0'0'406'16,"0"0"-68"-16,0 0-75 16,0 0-87-16,0 0-43 15,0 0-37-15,0 0-1 16,91 48 23-16,-48-59-6 15,4-10-37-15,1-6-22 16,-11-3-14-16,-10-1-18 16,-4-1 6-16,-13 2-19 15,-10 1-8-15,0 6 0 16,-21 12 0-16,-10 11 1 0,-8 7 8 16,-21 36-7-1,-6 31 20-15,10 2 32 0,11-4 6 16,24-10-18-1,21-18-32-15,0-3-10 0,13-3-3 16,18-17-6-16,12-15-18 16,11-6-110-16,6-23-128 15,0-11-76-15,-5-7-147 16,-7-4 151-16,-11 0 126 16,-6-1 205-16,-2-2 6 15,-8 2 132-15,-3 6 63 16,-5 7-12-16,-3 13 52 15,-6 20-30-15,-4 7-107 16,0 41-13-16,-10 7 74 16,-7 9-29-16,5 2-33 0,4-16-24 15,-3-6-25-15,9-16-29 16,2-17-10-16,0-11 0 16,15-23 8-16,8-16-17 15,5-14-24-15,12-17-67 16,1 4-14-16,3-3 45 15,1 6 60-15,-12 24 0 16,2 12 60-16,-16 27 13 16,-9 29-47-16,-10 52 53 15,-21 38 50-15,-3 8 15 16,3-27-43-16,4-30-51 16,15-44-34-16,2-18-10 15,0-8-6-15,7-6 0 0,17-39 0 16,16-29-3-16,18-32-74 15,10-10-35-15,-6 19 13 16,-11 30 14-16,-24 37 53 16,-6 21 32-16,-9 9 14 15,-5 24-13-15,-7 38 38 16,-5 28 33-16,-13 1 27 16,1-18-48-16,9-26-32 15,8-26-19-15,8-12-185 16,15-4-492-16,6-5 98 0</inkml:trace>
  <inkml:trace contextRef="#ctx0" brushRef="#br0" timeOffset="5542.4699">27466 9161 892 0,'0'0'406'0,"0"0"-102"16,0 0-59-16,0 0-47 16,0 0-41-16,0 0-41 15,0 0 1-15,109 40 13 16,-61-58-36-16,2-7-37 15,1-6-14-15,-5-6-6 16,-5-1 13-16,-12-1-19 16,-8-2-7-16,-7 4-23 15,-12 3-1-15,-2 8-6 16,-10 9 4-16,-17 15-18 16,-10 3 0-16,-23 39 20 15,-4 27 1-15,0 24 45 16,12-4 4-16,25-15 8 15,21-26-16-15,6-23-31 16,12 0-11-16,15-8-2 0,12-7-23 16,7-8-84-16,12-19-111 15,4-17-46-15,4-7-39 16,-6-2 56-16,-10 1 120 16,-7-1 91-16,-8 8 38 15,-14 5 39-15,-5 12 105 16,-12 18 118-16,-4 7-62 15,0 42-32-15,-20 29 49 16,1 3-53-16,5-5-38 16,3-18-33-16,9-25-59 15,2-9-23-15,0-12-11 0,2-10 9 16,27-42-9-16,13-32-78 16,13-26-92-16,12-15 9 15,1 3 5-15,-14 27 95 16,-17 33 48-16,-15 27 13 15,-9 22 56-15,-7 3 68 16,-4 40-84-16,-2 37 97 16,0 41 28-16,-6 13-12 15,-2-21-23-15,8-34-70 16,0-43-60-16,2-20-29 16,16-21-302-16,-1-16-429 15,6-10-1325-15</inkml:trace>
  <inkml:trace contextRef="#ctx0" brushRef="#br0" timeOffset="5755.8">28733 8710 1220 0,'-19'82'921'0,"3"21"-342"15,3 21-259-15,5-8-48 16,8-37-124-16,0-24-98 15,0-24-40-15,0-14-9 16,0-6-1-16,2-9-51 16,9-12-156-16,1-17-345 15,-2-6-517-15</inkml:trace>
  <inkml:trace contextRef="#ctx0" brushRef="#br0" timeOffset="5900.18">28539 8990 1081 0,'0'0'1469'0,"0"0"-799"16,0 0-413-16,126 0-120 16,-48-1-82-16,1-5-38 15,-11 0-17-15,21-1-90 16,-15 3-551-16,5-2-1473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3:20.0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3063 8100 1077 0,'0'0'570'0,"0"0"-286"16,0 0-42-16,0 0-68 16,0 0-77-16,0 0-37 15,0 0 16-15,-49-68 12 16,39 61 6-16,-3 1 15 15,-1 2-7-15,1 0-25 0,-3 1-5 16,3 1-19 0,-3 2-10-16,3 0-19 0,1 0-13 15,-3 5-11-15,-1 6-5 16,-3 6-3-16,1 7 2 16,-1 5 0-16,-4 5 6 15,9 6-1-15,-3 2 2 16,7 0-2-16,2-3 0 15,8-6-8-15,0-6 2 16,0-8-8-16,6-8 6 16,13-7-6-16,3-4 15 15,3-6 6-15,12-17 10 16,5-11 1-16,1-11-5 16,5-9-12-16,-3-6-46 15,-4-3-41-15,-3-2-9 0,-7-3 33 16,2 2 30-16,-15 3 16 15,-3 10-6-15,-5 12 13 16,-4 12 10-16,-6 15 7 16,0 12-7-16,-12 7-61 15,-7 35 40-15,-10 28 21 16,-8 32 0-16,2 9 16 16,14-4 7-16,5-26 10 15,12-29-12-15,4-16 8 16,0-8-5-16,0-4-12 15,0-1-12-15,8-5-6 16,13-16-161-16,-3-6-477 16,5-14-1063-16</inkml:trace>
  <inkml:trace contextRef="#ctx0" brushRef="#br0" timeOffset="567.37">3349 7984 542 0,'0'0'844'0,"0"0"-446"15,0 0-132-15,0 0-91 16,0 0 68-16,-21 114-42 16,11-66-49-16,-1-1-53 15,5-8-60-15,0-9-17 16,6-12-21-16,0-8-1 16,0-10-138-16,0-4-233 15,0-8-435-15</inkml:trace>
  <inkml:trace contextRef="#ctx0" brushRef="#br0" timeOffset="683.87">3402 7850 630 0,'0'0'0'0</inkml:trace>
  <inkml:trace contextRef="#ctx0" brushRef="#br0" timeOffset="1179.73">3634 7979 1005 0,'0'0'318'16,"0"0"-102"-16,0 0-125 16,0 0-61-16,0 0-21 15,0 0-2-15,0 0 12 0,6-36 89 16,-6 32 62-1,0 0-3-15,-6 2-13 0,0 1-4 16,-2 1-46-16,-9 0-45 16,0 0-1-16,-3 10-25 15,-3 4-9-15,4 4 4 16,5 0-7-16,4 2-21 16,6 0-4-16,4 1 3 15,0 1-11-15,10 4 1 16,15 2 10-16,-3 1 2 15,3 1 9-15,-6 0-10 16,-9-3 1-16,-10-2 5 16,0-2 12-16,-14-2 27 15,-7-4 7-15,-8-3-27 16,4-5-25-16,0-7-156 0,3-2-489 16,13 0-553-16</inkml:trace>
  <inkml:trace contextRef="#ctx0" brushRef="#br0" timeOffset="1861.98">3967 8058 684 0,'0'0'620'0,"0"0"-254"0,0 0-77 15,0 0-98-15,0 0-55 16,0 0-18-16,0 0-20 16,0-13-1-16,0 8-18 15,-4 4-7-15,2-2-2 16,-3 3 0-16,3 0 5 15,-8 0-6-15,-2 0-11 16,-7 2-19-16,-8 11-12 16,-2 8-11-16,-2 9 8 15,0 7-6-15,-2 5 8 16,12 2-16-16,5-2-4 0,8-2-6 16,4-8-1-1,4-8-11-15,0-6 5 0,16-10 1 16,9-7 6-16,2-1-1 15,8-7-4-15,6-11-97 16,-4-8-82-16,5-4-89 16,-1-4-69-16,-8-5-145 15,-2 1 202-15,-4 1 178 16,-15 7 107-16,1 6 107 16,-11 9 160-16,-2 8 31 15,0 7-19-15,0 7-175 16,-12 19-42-16,-3 12-1 15,1 9 20-15,5 0-15 16,5-1-39-16,4-10-27 0,6-14-14 16,15-11 14-16,4-11 27 15,0-14 23-15,2-17 11 16,-5-9 39-16,-9-4 44 16,-7 2-32-16,-6 4-19 15,-8 7-47-15,-11 10-25 16,-4 9-21-16,-1 12-69 15,-1 2-254-15,6 12-496 16,9 0-826-16</inkml:trace>
  <inkml:trace contextRef="#ctx0" brushRef="#br0" timeOffset="2733.92">4324 8012 443 0,'0'0'827'0,"0"0"-431"0,0 0-151 15,0 0-112-15,0 0 26 16,0 0 58-16,19 108-67 16,-7-67-54-16,5 2-41 15,-9-4-30-15,5-3-10 16,-7-8-14-16,0-9 8 15,-2-3-8-15,-2-10 5 16,2-5-4-16,-4-1 18 16,2 0 8-16,-2-10 22 15,11-10 2-15,-1-12-34 16,3-10-9-16,7-7-8 16,3-2 6-16,2 1-5 15,0 8-2-15,-3 10 0 0,-3 7-11 16,-7 14-44-1,-6 11-175-15,-3 0-371 0,1 4-774 16</inkml:trace>
  <inkml:trace contextRef="#ctx0" brushRef="#br0" timeOffset="3192.91">4717 8166 879 0,'0'0'554'16,"0"0"-206"-16,0 0 7 0,0 0-59 16,0 0-99-16,0 0-80 15,0 0-44-15,6 0-28 16,7 0 1-16,5 0-19 15,1-8-6-15,2-4-12 16,1-3-3-16,-3-5 4 16,-2-3-2-16,-5-2-1 15,-6 1-7-15,-4 1 6 16,-2 5-5-16,0 4-1 16,-14 8-14-16,-9 6 2 15,-4 7 10-15,-8 20-4 16,0 12 5-16,0 8-9 0,8 4 9 15,8-3-10 1,9-6 11-16,10-9-12 0,0-11-8 16,12-9 10-16,13-11 4 15,4-2 6-15,6-2-91 16,-2-12-113-16,2-2-107 16,3-2-231-16,-7 4-135 15,-9 1-102-15</inkml:trace>
  <inkml:trace contextRef="#ctx0" brushRef="#br0" timeOffset="3417.08">4936 8193 392 0,'0'0'611'0,"0"0"-76"16,0 0-158-16,0 0-139 16,0 0-132-16,0 0 55 15,0 0-45-15,6 77-46 0,-6-55-39 16,3-8-16 0,-3-6-7-16,0-7-7 0,0-1 22 15,4-8 15-15,-2-14 3 16,4-9-34-16,4-3-5 15,5-6 4-15,5 2-4 16,1 3-1-16,2 6 15 16,-2 9-4-16,5 8-6 15,-7 5-6-15,6 4-17 16,-7 3-243-16,1 0-643 0</inkml:trace>
  <inkml:trace contextRef="#ctx0" brushRef="#br0" timeOffset="3904.86">5337 8039 1077 0,'0'0'517'0,"0"0"-222"15,0 0-74-15,0 0-130 16,0 0 36-16,-41 104 5 0,33-55-13 16,1-5-29-16,3-5-31 15,4-11-29-15,0-11-13 16,7-13-4-16,11-4-1 15,7-20 19-15,4-14-31 16,2-11-31-16,0-4-141 16,-6 0 24-16,-9 7 72 15,1 10 72-15,-11 14 4 16,-6 16 84-16,0 9-13 16,0 45-17-16,-4 39 59 15,-2 34 37-15,-7 11-7 16,1-22-49-16,-1-33-32 15,3-37-22-15,-2-9 10 0,-1-4-2 16,5-5-29-16,-2-9-11 16,1-17-8-16,3-20-166 15,6-13-451-15,0-3-647 0</inkml:trace>
  <inkml:trace contextRef="#ctx0" brushRef="#br0" timeOffset="4595.92">5670 7699 90 0,'0'0'336'0,"0"0"-78"0,0 0-23 16,0 0-21-16,0 0-34 15,0 0 14-15,0 0 12 16,33-25-18-16,-12 47-12 16,6 24 4-16,4 39-10 15,-2 37 35-15,-11 15-36 16,-18-1-18-16,0-33-47 16,-22-39-42-16,3-23-29 15,-2-14-21-15,-4-3-12 16,3-9-83-16,3-4-592 15,9-11-882-15</inkml:trace>
  <inkml:trace contextRef="#ctx0" brushRef="#br0" timeOffset="5511.9299">2625 7596 225 0,'0'0'913'0,"0"0"-549"16,0 0 2-16,0 0-53 0,0 0-43 15,0 0-37 1,0 0-20-16,9-38-32 0,-28 56-85 16,-22 33-42-16,-11 43-21 15,-14 49-5-15,2 24 26 16,24-1 4-16,24-26-28 15,16-49 27-15,6-30-57 16,19-28-6-16,29-4-106 16,-7-5-423-16,3-7-1011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3:41.79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14720 8072 827 0,'0'0'491'0,"0"0"-190"0,0 0-66 15,0 0-54-15,0 0 12 16,0 0-14-16,-4 13-26 15,8-6-41-15,4-4 0 16,9-1-12-16,-3-2-24 16,15 0-22-16,-4-3-30 15,4-10 0-15,2-3-24 16,-2-3 0-16,-2-3 9 16,-5-1-9-16,-3-3 9 15,-7 3-9-15,-1 0-1 16,-9 3-5-16,-2 1-3 15,-2 6-6-15,-17 7-11 16,-8 6 6-16,-10 6 2 16,-6 20 18-16,-5 14 0 0,5 11 1 15,6 8 11-15,12 2 21 16,12-4 6-16,9-6-9 16,4-11-20-16,23-10-4 15,10-14-6-15,13-10 0 16,-3-6-22-16,23-15-162 15,-18-9-425-15,-5-2-640 0</inkml:trace>
  <inkml:trace contextRef="#ctx0" brushRef="#br0" timeOffset="282.33">15073 7974 639 0,'0'0'734'0,"0"0"-373"16,0 0 5-16,17 107-76 15,-3-57-100-15,9 2-81 16,0-2-56-16,2-6-33 15,0-10-19-15,-1-12-1 16,-1-12-19-16,4-11-154 0,-4-17-198 16,-3-6-513-16</inkml:trace>
  <inkml:trace contextRef="#ctx0" brushRef="#br0" timeOffset="502.17">15317 7963 863 0,'0'0'550'15,"0"0"-146"-15,-109 91-18 16,51-38-83-16,-6 1-111 16,8-1-69-16,6-10-28 15,15-7-38-15,19-12-49 16,14-9-8-16,20-15-156 0,13 0-407 15,6-7-326-15</inkml:trace>
  <inkml:trace contextRef="#ctx0" brushRef="#br0" timeOffset="1103.1099">15584 8032 933 0,'0'0'350'16,"0"0"-69"-16,0 0-92 16,0 0-66-16,0 0-65 15,4-82-28-15,-4 68 11 16,0 7 33-16,-6 2 9 16,-11 5 11-16,-1 0-42 15,-9 8 21-15,-8 13 25 16,4 10 4-16,-4 7 14 15,4 7-13-15,0 3-34 0,8 1-15 16,6-5-30-16,11-6-12 16,4-8-11-16,2-12-1 15,2-8 0-15,15-8 0 16,5-2 7-16,5-16-7 16,2-11-31-16,2-5-81 15,6-6-57-15,-8-4-24 16,-4 3-6-16,-2 4 31 15,-11 5 64-15,-5 12 91 16,-7 13 13-16,0 5 28 16,-7 21-15-16,-9 15 48 15,1 9 54-15,3 6 7 16,0-2-60-16,12-8-37 0,0-12-25 16,0-12-33-16,12-16-136 15,13-16-19-15,-5-14-183 16,3-3-351-16</inkml:trace>
  <inkml:trace contextRef="#ctx0" brushRef="#br0" timeOffset="1546.97">15739 7965 1026 0,'0'0'367'0,"0"0"-75"16,0 0 21-16,-12 107-45 15,8-58-76-15,-3 0-22 16,1-6-88-16,4-9-46 15,2-11-23-15,0-11-4 0,0-12 6 16,0-3-5-16,15-22 10 16,3-8-20-16,1-8-67 15,8-7-41-15,-3-3-27 16,3 2 37-16,-2 3 31 16,-2 14 52-16,-7 14 15 15,-9 18 24-15,-7 10-13 16,0 39 79-16,-7 5 24 15,-9 9-8-15,-3 2-18 16,9-17-13-16,2-4-54 16,1-14-20-16,7-20 5 15,0-10-6-15,9-10 18 16,18-24-18-16,-1-11-123 16,12-8-18-16,3-3 4 15,2 3 45-15,-3 13 67 0,-7 17 25 16,-11 23 25-16,-9 23 12 15,-13 49 91-15,-4 26 10 16,-15-3-10-16,1-20-56 16,9-34-72-16,5-32-10 15,4-6-573-15,0-3-1263 0</inkml:trace>
  <inkml:trace contextRef="#ctx0" brushRef="#br0" timeOffset="2164.69">16378 7985 312 0,'0'0'569'0,"0"0"-309"15,0 0-75-15,0 0 71 16,0 0 7-16,-8 103-32 16,-3-22-26-16,3 22-32 15,-2-4-36-15,3-21-56 16,1-28-29-16,2-22-40 15,4-2 1-15,-2-4-13 16,2-4-17-16,0-12-149 16,0-12-145-16,0-13-264 15,6-5-571-15</inkml:trace>
  <inkml:trace contextRef="#ctx0" brushRef="#br0" timeOffset="2432.1">16291 8060 791 0,'0'0'599'16,"0"0"-282"-16,0 0-64 16,0 0-100-16,0 0-96 15,27-76-39-15,2 69-13 16,8 4-5-16,11 3-1 16,-5 0 1-16,4 14 0 15,-11 7 0-15,-9 6-6 16,-17 4 6-16,-10 3 95 15,-13 1 87-15,-18-4-11 0,-8-2-13 16,0-8-64 0,2-7-54-16,8-9-35 0,6-5-5 15,21-12-175-15,2-11-358 16,2-2-425-16</inkml:trace>
  <inkml:trace contextRef="#ctx0" brushRef="#br0" timeOffset="2644.25">16791 7695 1485 0,'0'0'558'16,"0"112"-48"-16,-12 0-215 15,-9 15-88-15,-8-20-85 0,11-33-49 16,5-38-41-1,13-14-32-15,0-8 0 0,0-14-148 16,6-5-483-16,11-17-531 0</inkml:trace>
  <inkml:trace contextRef="#ctx0" brushRef="#br0" timeOffset="3125.39">16905 8067 912 0,'0'0'719'15,"0"0"-374"-15,0 0-53 16,0 0-50-16,0 0-98 16,0 0-65-16,0 0-34 15,72 37-3-15,-43-37-2 16,-2-3-9-16,4-13-14 16,2 0-4-16,-2-6-7 0,-6-1-4 15,0-5-2 1,-7 3-8-16,-1 0 8 0,-11 4-39 15,-6 6 9-15,0 8-15 16,-25 7 20-16,-10 6 9 16,-6 20 16-16,-7 10 6 15,3 8 16-15,1 2 59 16,15-3-5-16,13-5-3 16,14-9-19-16,2-8-21 15,25-9-32-15,12-8 14 16,10-4-15-16,26-14-169 15,-17-6-329-15,-9-1-742 0</inkml:trace>
  <inkml:trace contextRef="#ctx0" brushRef="#br0" timeOffset="3582.85">17426 7936 461 0,'0'0'519'15,"0"0"-190"-15,0 0-10 16,0 0-38-16,0 0-94 16,0 0-70-16,0 0-29 15,8-26-23-15,-8 25-19 16,0-1 24-16,0 1 25 0,0-1 21 15,0 1-13 1,-6 0-3-16,0 0-14 0,-3-1 0 16,-1 2-20-16,-2 0-19 15,-3 0-17-15,3 0-18 16,1 3 10-16,-1 5-8 16,12 2-14-16,0 2-2 15,0 2 2-15,6 5 0 16,11 8 7-16,3 5 0 15,-3 4-6-15,-5 4-1 16,-3 0 0-16,-9-3 9 16,-2-6 38-16,-17-6 15 15,-6-6-8-15,2-11-13 16,1-6-22-16,3-2-19 0,11-29-139 16,-2 2-508-16,10-2-684 15</inkml:trace>
  <inkml:trace contextRef="#ctx0" brushRef="#br0" timeOffset="3950.01">17680 7595 722 0,'0'0'630'16,"0"0"-277"-16,0 0-114 15,0 0-121-15,0 0 61 16,0 0 12-16,85 130-25 15,-46-35 4-15,-10 24 27 16,-19 5-2-16,-16-11-93 16,-27-29-32-16,0-29-33 15,4-16-22-15,-2-8-6 16,-4-5-9-16,-2-3-137 16,2-3-218-16,10-13-561 0</inkml:trace>
  <inkml:trace contextRef="#ctx0" brushRef="#br0" timeOffset="4798.76">14629 7567 983 0,'0'0'411'16,"0"0"-15"-16,0 0 6 15,0 0-153-15,-101 64-34 16,47 24-30-16,-4 42-101 0,6 23 28 15,21 9-15 1,25-18-56-16,12-30 52 0,23-29-32 16,6-31-61-16,30-12-60 15,-12-18-436-15,1-8-504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4:00.9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26155 7995 1054 0,'0'0'558'0,"0"0"-195"16,-12 119-100-16,10-67-87 16,2-3-87-16,0-8-43 15,0-11-21-15,0-12-11 16,0-8-4-16,0-10 5 16,0 0 46-16,0-13 69 15,0-13-91-15,0-9-27 16,0-8-3-16,2-8 1 15,10-3-9-15,7 0 16 16,6 4 12-16,2 9 17 16,-1 9-5-16,3 10-13 0,0 11-9 15,-4 6-19 1,0 5-19-16,6 2-31 0,-6 11-302 16,-3-2-673-16</inkml:trace>
  <inkml:trace contextRef="#ctx0" brushRef="#br0" timeOffset="488.35">26422 8140 727 0,'0'0'658'16,"0"0"-345"-16,0 0-27 16,0 0-51-16,0 0-54 15,0 0-34-15,0 0-56 16,54 0-29-16,-32-5-17 15,3-5-13-15,2-4-16 16,-2-3-9-16,2-2 8 16,-9-2-15-16,-3 0 14 15,-5-3-14-15,-4 1-1 16,-6 2 0-16,0 3-14 0,-4 7 15 16,-14 7-8-1,-9 4-20-15,-8 13 15 0,-7 20 13 16,3 15 1-16,0 11 26 15,12 5-3-15,10-2 3 16,15-8-18-16,2-12-9 16,13-12-5-16,14-18-4 15,8-12-64-15,25-25-195 16,-13-10-326-16,-8-5-475 0</inkml:trace>
  <inkml:trace contextRef="#ctx0" brushRef="#br0" timeOffset="886.45">26839 7919 1008 0,'0'0'875'0,"0"0"-532"0,0 0-155 15,0 0 26-15,-47 110-51 16,28-54-27-16,1 2-45 16,5-3-36-16,3-8-29 15,8-13-16-15,2-13-10 16,0-14-7-16,12-7 7 15,7-8 10-15,6-17-10 16,4-11-19-16,2-5-71 16,-7-2-7-16,1 1 22 15,-6 7 48-15,-7 11 27 16,-1 16 11-16,-11 8 5 16,0 19-10-16,0 21 51 0,0 9-3 15,0 5-14 1,0-4-28-16,2-10-12 0,18-18-7 15,7-20 7-15,4-8 6 16,4-27 13-16,1-16 1 16,-10-8 71-16,-9-2 47 15,-7 0-11-15,-10 10-54 16,0 10-55-16,-14 14-18 16,-7 16-105-16,3 9-412 15,1 0-808-15</inkml:trace>
  <inkml:trace contextRef="#ctx0" brushRef="#br0" timeOffset="1383.7">27536 8013 823 0,'0'0'569'16,"0"0"-300"-16,0 0-46 16,0 0-78-16,13-77-82 0,-13 65-29 15,0 4 18 1,-11 7 39-16,-7 1-9 0,-11 14-36 15,-9 15 25-15,-1 15 78 16,-6 10 12-16,5 5-23 16,5 0-42-16,17-4-45 15,5-9-32-15,13-13-14 16,0-15-5-16,13-15-14 16,11-3 13-16,12-25-4 15,1-12-98-15,0-8-33 16,-2-3-70-16,-4 1 20 15,-12 6 76-15,-3 12 60 16,-14 11 50-16,-2 18 39 16,0 4 38-16,-16 28-43 0,3 13 24 15,1 4-9 1,6-1-37-16,6-9-12 16,6-19-222-16,13-13-395 0,3-7-157 15</inkml:trace>
  <inkml:trace contextRef="#ctx0" brushRef="#br0" timeOffset="1615.44">27666 8051 861 0,'0'0'673'16,"0"0"-315"-16,0 0-85 15,0 0-23-15,0 112-59 16,0-60-60-16,0 2-67 16,0-9-40-16,0-10-14 15,-2-15 10-15,2-14 2 0,0-6 75 16,0-26 35-1,0-12-92-15,9-10-31 0,11-8 0 16,5-2 2-16,0 6-10 16,10 9 6-16,-10 14-7 15,2 12-15-15,-3 13-175 16,-3 4-370-16,-8 0-603 0</inkml:trace>
  <inkml:trace contextRef="#ctx0" brushRef="#br0" timeOffset="2072.35">28222 8025 1104 0,'0'0'401'15,"0"0"-32"-15,0 0-94 16,0 0-89-16,0 0-66 16,0 0-59-16,-82 15-3 15,42 22 86-15,-1 11 29 16,0 8-18-16,8 2-46 16,6-3-43-16,12-11-39 15,11-11-20-15,4-19-7 16,23-14 0-16,12-9 6 15,11-25-6-15,14-28-9 0,10-21-57 16,2-24-51 0,-2-11-6-16,-10 9 47 0,-18 24 67 15,-20 31 9-15,-9 26 9 16,-13 20 70-16,0 8 45 16,-19 20-65-16,-16 46-53 15,-15 41 18-15,5 15 55 16,18-10 5-16,15-33-24 15,12-37-39-15,0-13-21 16,12-14-30-16,7-3-286 16,-1-12-855-16</inkml:trace>
  <inkml:trace contextRef="#ctx0" brushRef="#br0" timeOffset="2666.52">28861 7608 1139 0,'0'0'713'16,"0"0"-379"-16,-25 114-35 15,-14 21 78-15,-19 32-65 16,-8 9-116-16,4-27-104 16,21-49-65-16,16-39-27 15,12-29 0-15,7-14 0 16,6-14-28-16,4-4-433 15,11 0-514-15</inkml:trace>
  <inkml:trace contextRef="#ctx0" brushRef="#br0" timeOffset="3187.39">29010 8078 636 0,'0'0'928'0,"-17"125"-388"16,11-13-148-16,-2 12-99 16,-2-20-112-16,3-35-97 15,3-34-54-15,4-13-21 16,0-6-9-16,0-6-54 15,0-10-261-15,4-17-313 16,5-10-648-16</inkml:trace>
  <inkml:trace contextRef="#ctx0" brushRef="#br0" timeOffset="3446.98">28940 8067 1079 0,'0'0'747'0,"0"0"-379"15,0 0-67-15,0 0-138 16,24-86-108-16,16 68-41 16,9 4-13-16,7 7-1 15,2 7-8-15,-8 7-4 16,-13 21-27-16,-19 11 8 16,-13 9 14-16,-10 3 17 15,-30-3 75-15,-10-3 64 16,-13-10 6-16,6-8-47 15,1-11-51-15,11-12-47 16,18-7-57-16,11-12-423 0,11-5-449 16</inkml:trace>
  <inkml:trace contextRef="#ctx0" brushRef="#br0" timeOffset="4205.28">29376 8125 527 0,'0'0'678'0,"0"0"-359"16,0 0-59-16,0 0-58 16,0 0-53-16,0 0-28 15,0 0-36-15,43-8-32 16,-16-5-22-16,-6 1-13 15,4-9-18-15,-3-3 18 16,-5-2-17-16,-5-3 7 16,-6 2-8-16,-6 4 0 15,0 5 0-15,-18 10 15 0,-9 8-13 16,-6 17 7-16,-8 19 2 16,3 13 4-16,3 8 18 15,10 3-20-15,15-5-4 16,10-9-9-16,0-12-21 15,19-14 13-15,10-14-99 16,6-6-58-16,6-14-92 16,-2-14-10-16,3-2 33 15,-5-4 112-15,-6 0 122 16,-6 3 29-16,-5 6 114 16,-5 5 54-16,-5 11 5 15,-10 9-11-15,0 11-88 0,0 21 84 16,-6 5-84-1,-4 5-36-15,4-4-27 16,-3-10-24-16,5-10 6 0,4-12-22 16,0-6 13-16,10-9 13 15,9-20-19-15,8-8-7 16,6-8-33-16,6-3-9 16,3 3 26-16,-5 7 16 15,-6 14 16-15,-6 18 45 16,-9 12-3-16,1 40 2 15,-11 7 42-15,-4 7-39 16,2-2-35-16,-2-21-28 16,4-7-247-16,5-19-871 0</inkml:trace>
  <inkml:trace contextRef="#ctx0" brushRef="#br0" timeOffset="4752.92">30364 7998 1026 0,'0'0'563'0,"0"0"-243"16,0 0-53-16,0 0-94 16,0 0-90-16,6-73-37 15,-6 67-14-15,-18 6 41 16,-7 1-47-16,-10 25-7 15,-19 22 41-15,4 5 66 16,7 9 0-16,1 3-42 16,24-15-44-16,1-4-27 15,15-15-13-15,2-18-12 16,13-13 12-16,16-13 18 0,8-21-18 16,6-11-54-16,1-7-100 15,-5 0 32-15,-8 4 23 16,-6 10 49-16,-13 14 50 15,-10 15 14-15,-2 9 26 16,-2 27-21-16,-10 16 42 16,-5 8 39-16,5 3-27 15,6-4-37-15,6-11-36 16,0-15-72-16,22-24-173 16,-1-10-306-16,6-15-733 0</inkml:trace>
  <inkml:trace contextRef="#ctx0" brushRef="#br0" timeOffset="4968.35">30738 7627 1870 0,'0'0'472'0,"0"0"-343"16,0 0 139-16,-27 152-22 15,2-36-53-15,-1 7-52 16,3-19-53-16,10-32-31 15,7-34-48-15,2-13-8 16,4-2-1-16,0-9-69 16,4-14-303-16,9-7-431 15,5-15-1155-15</inkml:trace>
  <inkml:trace contextRef="#ctx0" brushRef="#br0" timeOffset="5185.53">30994 7707 1659 0,'0'0'686'16,"-43"133"-146"-16,4-14-241 16,-1 14-112-16,5-21-112 15,13-36-36-15,13-37-39 16,3-16-1-16,0-7-45 15,6-15-224-15,-4-1-385 16,4-3-260-16</inkml:trace>
  <inkml:trace contextRef="#ctx0" brushRef="#br0" timeOffset="5386.9299">30709 8031 1403 0,'0'0'1063'16,"0"0"-599"-16,0 0-248 16,0 0-66-16,135 0-82 15,-73 0-47-15,-3-4-21 16,-5-2-125-16,-12-3-233 16,-9-7-307-16,-11 4-120 15,-5 0-629-15</inkml:trace>
  <inkml:trace contextRef="#ctx0" brushRef="#br0" timeOffset="5683.9">31164 7906 1205 0,'0'0'797'0,"0"0"-443"15,0 0-164-15,0 0 4 16,-25 93-24-16,9-41-64 16,7 1-37-16,3-1-45 15,2-10-17-15,4-13-7 16,6-13-8-16,13-16 0 15,10-1-74-15,2-23-55 16,4-8-13-16,-2-5 30 16,0-1 70-16,-6 5 50 0,-4 8 18 15,-15 11 78-15,-8 14 80 16,0 10-96-16,-15 45 33 16,-14 42 66-16,-2 30-20 15,-4 4-74-15,11-23-52 16,9-39-13-16,5-34-20 15,-1-7-27-15,3-6-268 16,2-8-605-16</inkml:trace>
  <inkml:trace contextRef="#ctx0" brushRef="#br0" timeOffset="6533.86">31555 7579 975 0,'0'0'572'15,"0"0"-224"-15,0 0-4 16,0 0-96-16,0 0-103 15,0 0-95-15,0 0-12 16,64 87 47-16,-17-2 0 16,-3 28 23-16,-11 7-18 15,-25-9-29-15,-12-26-37 16,-21-29 14-16,-4-15 11 16,-2-10-8-16,-4 3-7 15,-4-7-34-15,-1-7-16 16,14-13-321-16,13-7-574 0</inkml:trace>
  <inkml:trace contextRef="#ctx0" brushRef="#br0" timeOffset="7546.16">25980 7565 1058 0,'0'0'693'0,"0"0"-219"16,0 0-207-16,0 0-25 15,0 0-60-15,0 0-40 16,0 0-25-16,-13 4-13 16,-1 20-45-16,-21 25 4 15,-13 37 18-15,-6 35-3 16,5 15 9-16,18 3-22 16,20-20-40-16,11-31-13 0,11-24-2 15,7-24-10 1,11-11-21-16,31 6-78 0,-8-4-373 15,6-7-794-15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5:39.777"/>
    </inkml:context>
    <inkml:brush xml:id="br0">
      <inkml:brushProperty name="width" value="0.05292" units="cm"/>
      <inkml:brushProperty name="height" value="0.05292" units="cm"/>
      <inkml:brushProperty name="color" value="#9CDCFE"/>
    </inkml:brush>
  </inkml:definitions>
  <inkml:trace contextRef="#ctx0" brushRef="#br0">3938 9201 468 0,'0'0'625'0,"0"0"-424"15,0 0-41-15,0 0 16 0,0 0-12 16,0 0-51-16,6-12-45 15,-6 12-23-15,0 0-3 16,0 0 8-16,0 0 5 16,-2 0-8-16,-8 8-6 15,-11 13 29-15,-33 28 32 16,-41 44 23-16,-64 53-6 16,-35 38 27-16,-23 25-4 15,2-6-12-15,22-18-53 16,16-17-17-16,26-26-23 15,31-26 38-15,39-35-5 16,27-24 8-16,19-19-31 16,15-9-19-16,-3 0-7 15,4-2-10-15,7-4-2 16,6-12-5-16,0-2-4 0,6-8-4 16,0-1-2-16,0 0-2 15,0 0-4-15,0-6-3 16,0-7-39-16,6-5-46 15,0-3-104-15,15-14-167 16,-1 3-269-16,1 4-342 0</inkml:trace>
  <inkml:trace contextRef="#ctx0" brushRef="#br0" timeOffset="1">790 11517 1026 0,'0'0'546'0,"0"0"-215"16,0 0-56-16,0 0-24 15,0 0-72-15,0 0-32 16,0 0-36-16,0-32-2 15,-2 23-51-15,-9 1 8 16,-1 1 15-16,-1 1-26 16,-9 3-22-16,1 3 20 15,-10 0-10-15,-4 16-18 0,-9 25 7 16,-7 30-7 0,5 26 31-16,15 10 2 0,17-13-11 15,14-25-26-15,8-28-9 16,19-6-12-16,10-2-8 15,15-2-8-15,4-6-2 16,4-14-26-16,-5-11-89 16,7-30-179-16,-10-8-413 15,-15-4-943-15</inkml:trace>
  <inkml:trace contextRef="#ctx0" brushRef="#br0" timeOffset="2">1106 11426 1378 0,'0'0'397'16,"0"0"-119"-16,4 128 117 15,-4-16-67-15,4 12-101 16,-2-19-73-16,2-28-63 0,-4-38-49 16,7-12-27-16,-1-2-15 15,-4-4-10-15,14-12-127 16,-1-9-452-16,-3 0-508 15</inkml:trace>
  <inkml:trace contextRef="#ctx0" brushRef="#br0" timeOffset="3">1317 11683 715 0,'0'0'499'16,"0"0"-248"-16,0 0-48 15,0 0-29-15,0 0 28 16,-15 101 2-16,15-50-36 16,0 4-40-16,0-4-55 15,0-8-28-15,0-14-32 16,9-9-13-16,3-15-18 16,7-5 18-16,3-12 3 15,3-20 23-15,6-12-26 16,-2-6-106-16,-8-5-15 15,-5 1 26-15,-3 8 10 16,-9 11 48-16,-2 12 37 16,-2 17 45-16,0 6 1 15,0 39-38-15,-2 8 75 0,-2 12 86 16,4 5-29-16,0-13-46 16,0-2-77-16,18-12-17 15,1-15-175-15,-1-15-541 0</inkml:trace>
  <inkml:trace contextRef="#ctx0" brushRef="#br0" timeOffset="4">1821 11677 869 0,'0'0'689'16,"0"0"-439"-16,0 0-35 16,0 0 14-16,0 0-128 15,0 0-61-15,0 0 22 16,-72 17 19-16,45 2 29 15,2 5 20-15,2-1-21 16,11-2-63-16,8-4-46 16,4-3-20-16,21-3-15 15,12 1-3-15,8-2 38 16,0 6 12-16,-8-1-12 16,-6 4 0-16,-19 5 1 15,-8 5 56-15,-2 1 91 0,-24 2 2 16,-5-2-65-1,4-5-61-15,0-4-24 0,19-13-269 16,3-5-545-16,5-3-663 16</inkml:trace>
  <inkml:trace contextRef="#ctx0" brushRef="#br0" timeOffset="5">2179 11599 1066 0,'-13'78'1082'15,"1"19"-587"-15,6-1-202 16,4-21-102-16,2-33-125 16,0-16-66-16,0 1-1 15,0-9-233-15,0-4-404 16,0-14-473-16</inkml:trace>
  <inkml:trace contextRef="#ctx0" brushRef="#br0" timeOffset="6">1885 11762 2109 0,'0'0'564'0,"0"0"-343"0,91-17-37 16,-31 5-100-16,10-5-59 16,3 5-25-16,-3 3-129 15,-10 4-723-15,-17 1-1089 0</inkml:trace>
  <inkml:trace contextRef="#ctx0" brushRef="#br0" timeOffset="7">2419 11836 1124 0,'0'0'576'0,"0"0"-291"15,0 0-28-15,0 0-79 16,0 0-74-16,0 0-28 16,0 0-8-16,20-3 48 15,-3-7 14-15,1-2-53 16,-3-7-31-16,5 0-28 16,-7-5-12-16,-5-2-6 15,-4 2-28-15,-2 2-29 16,-2 5 9-16,-2 7 6 0,-16 10 8 15,-9 4 25 1,-10 36 9-16,-7 28 18 0,7 5 59 16,8-3 30-16,17-9-39 15,12-21-26-15,0-5-42 16,12-7 0-16,17-17-40 16,2-11-161-16,19-42-303 15,-9-6-266-15,-4-3-763 0</inkml:trace>
  <inkml:trace contextRef="#ctx0" brushRef="#br0" timeOffset="8">2650 11801 1275 0,'0'0'832'16,"0"0"-295"-16,0 111-240 16,0-65-124-16,2-7-105 0,4-10-41 15,1-11-20-15,-1-13-6 16,-2-5 11-16,0-9 9 15,-2-21-21-15,8-12-60 16,5-8 5-16,8-6 34 16,8 0 10-16,-2 12 22 15,-3 9 61-15,-3 14 15 16,-10 14-29-16,-5 7-58 16,0 5-15-16,0 20-67 15,-4-2-382-15,3-3-684 0</inkml:trace>
  <inkml:trace contextRef="#ctx0" brushRef="#br0" timeOffset="9">2966 11704 1386 0,'0'0'896'0,"0"73"-250"16,0-22-306-16,0 8-174 16,0-2-101-16,0-17-65 15,4-6-5-15,3-15-350 16,-5-18-885-16</inkml:trace>
  <inkml:trace contextRef="#ctx0" brushRef="#br0" timeOffset="10">2929 11456 1415 0,'0'0'699'15,"0"0"-591"-15,0 0-108 16,0 0-237-16,0 0-1290 0</inkml:trace>
  <inkml:trace contextRef="#ctx0" brushRef="#br0" timeOffset="11">3152 11835 1285 0,'0'0'640'15,"0"0"-383"-15,-4 106-43 16,4-69-98-16,0-11-69 15,0-9-21-15,0-11-7 16,0-6 6-16,0-9 71 16,4-18-32-16,-2-9-64 15,5-11-16-15,3-6-8 16,2-5-34-16,1 6 13 16,1 9 45-16,-1 18 20 15,1 19 121-15,1 9-41 0,3 29 26 16,1 17 67-1,6 4-42-15,-3 1-79 0,-5-9-72 16,1-19-91-16,-3-14-571 16,-3-12-1072-16</inkml:trace>
  <inkml:trace contextRef="#ctx0" brushRef="#br0" timeOffset="12">3663 11687 426 0,'0'0'866'0,"0"0"-374"16,0 0-166-16,0 0-73 15,0 0-114-15,0 0-67 16,0 0-29-16,0-63-18 15,0 56 19-15,-4 2 8 16,2 1 9-16,-9 1 26 16,9 0-19-16,-8 1-6 15,2 1-22-15,-5 1-16 16,1 0 6-16,-5 0 6 16,-1 7-9-16,-5 9 15 0,2 6-17 15,1 8 22 1,1 6-13-16,5 1-4 0,3 4-5 15,9-3-11-15,2-2-8 16,0-10-6-16,6-7-8 16,13-9-8-16,2-10-11 15,6 0-28-15,-3-16-65 16,7-7-70-16,-6-7-49 16,-2-2-53-16,-9 2 114 15,-1 0 91-15,-9 7 83 16,2 5 4-16,-6 8 119 15,0 9 53-15,0 1-72 16,0 18-85-16,-4 26 23 16,4 29 77-16,0 30 60 15,0 10-8-15,6 0-14 0,-6-13-20 16,0-15-7 0,-18-15-43-16,-9-17-17 0,-6-17-27 15,0-13 1-15,-15-3-10 16,-2-7-7-16,-10-5-23 15,13-8-48-15,-1-9-177 16,17-6-613-16,11-1-1015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5:40.137"/>
    </inkml:context>
    <inkml:brush xml:id="br0">
      <inkml:brushProperty name="width" value="0.05292" units="cm"/>
      <inkml:brushProperty name="height" value="0.05292" units="cm"/>
      <inkml:brushProperty name="color" value="#FF7C80"/>
    </inkml:brush>
  </inkml:definitions>
  <inkml:trace contextRef="#ctx0" brushRef="#br0">5184 9068 598 0,'0'0'284'0,"0"0"-110"15,0 0-8-15,0 0 1 16,0 0-7-16,0 0 3 15,0 0-13-15,0 0-8 16,0 0-1-16,0 0-8 16,0 2-16-16,0 10-20 0,15 12 65 15,14 25-33-15,24 44 4 16,32 64-25-16,21 45-29 16,22 33-25-16,14 13 17 15,-1-14-22-15,4-12-22 16,-11-22-16-16,-8-27-10 15,-14-28 11-15,-15-25 7 16,-25-34-1-16,-24-28-10 16,-19-25-8-16,-15-16 0 15,-3-4-22-15,-5-7-152 16,-6 0-29-16,0-6 3 16,0 0-107-16,-4-10-214 15,-3-3-226-15</inkml:trace>
  <inkml:trace contextRef="#ctx0" brushRef="#br0" timeOffset="1">5573 11794 568 0,'0'0'735'0,"0"0"-354"15,0 0-90 1,0 0-144-16,0 92 138 0,0-2-2 16,0 30-48-16,0-6-85 15,0-24-68-15,0-36-50 16,0-26-32-16,0-9-8 16,0-8-41-16,2-12-255 15,-2-21-324-15,4-8-666 0</inkml:trace>
  <inkml:trace contextRef="#ctx0" brushRef="#br0" timeOffset="2">5482 11832 1060 0,'0'0'784'15,"0"0"-463"-15,0 0 24 16,0 0-85-16,0 0-134 15,0 0-76-15,0 0-34 16,62-77-9-16,-19 66-6 16,9 9 3-16,0 2-4 15,6 18 0-15,-7 19-6 16,7 23-12-16,-8 24 5 16,-19-4-2-16,-15-8-3 15,-16-11 18-15,-16-16 28 16,-15 2 53-16,-13 0 74 15,-5-7 1-15,-5-11-48 0,2-8-57 16,7-8-29 0,10-7-7-16,12-3-14 0,9-3-1 15,7 0-19-15,3 0-75 16,4 0-71-16,0-3-80 16,6-6-264-16,5-2-572 0</inkml:trace>
  <inkml:trace contextRef="#ctx0" brushRef="#br0" timeOffset="3">6162 12078 1147 0,'0'0'591'0,"0"0"-107"16,-4 88-139-16,-2-45-69 0,0-4-111 15,-1-5-71-15,5-7-64 16,-2-10-17-16,4-8-13 16,0-9-91-16,0-10-145 15,0-15-346-15,0-3-420 0</inkml:trace>
  <inkml:trace contextRef="#ctx0" brushRef="#br0" timeOffset="4">6112 11874 385 0,'0'0'875'16,"0"0"-709"-16,0 0-166 0,0 0-29 15,0 0-894-15</inkml:trace>
  <inkml:trace contextRef="#ctx0" brushRef="#br0" timeOffset="5">6288 12130 1117 0,'0'0'665'16,"0"81"-280"-16,0-34-95 15,0-2-86-15,0-11-113 16,0-12-49-16,0-12-29 0,0-10-1 16,0 0 21-16,0-19 33 15,0-12-66-15,2-10-12 16,2-10-70-16,5-9-35 16,3-3-11-16,5 1 9 15,1 6 45-15,5 12 62 16,-9 16 12-16,3 17 20 15,-5 11-3-15,-3 19 47 16,1 23 61-16,-4 8 17 16,0 5-17-16,-4-3-37 15,3-8-35-15,-5-13-22 16,2-15-15-16,6-12-16 16,4-4-22-16,7-25-44 15,8-11-140-15,6-8-25 16,0-1 81-16,-4 7 114 0,0 15 36 15,-11 21 65-15,-5 9-4 16,-7 32 58-16,-6 15 12 16,0 4-64-16,0 2-67 15,0-16-114-15,0-22-793 0</inkml:trace>
  <inkml:trace contextRef="#ctx0" brushRef="#br0" timeOffset="6">6805 12111 1026 0,'0'0'367'0,"0"0"-46"15,0 0-22-15,0 0-89 16,0 0-61-16,0 0-48 0,91 17-23 16,-62-25-16-16,-2-8-5 15,-2-2-16-15,-3-3-11 16,-3-3-21-16,-7-1 5 15,-6 3-14-15,-6 0-1 16,0 3 0-16,-8 5-18 16,-15 10-6-16,-1 4 4 15,-11 14 21-15,-3 31 2 16,3 5 16-16,4 13 10 16,13 1 17-16,11-14-17 15,7-2-22-15,0-14-6 16,23-15-33-16,4-18-88 15,4-4-60-15,4-24-150 0,13-29-63 16,-7 6-109 0,-10 3-97-16</inkml:trace>
  <inkml:trace contextRef="#ctx0" brushRef="#br0" timeOffset="7">7125 11985 97 0,'0'0'1023'16,"0"0"-679"-16,0 0-22 15,-6 93 62-15,0-43-93 16,0 2-90-16,2-6-77 15,4-12-66-15,0-15-58 16,4-16 0-16,10-3-82 16,5-28-4-16,4-14-181 15,3-8-36-15,3-5 70 0,2 0 74 16,0 8 159 0,-4 15 37-16,-8 19 204 0,-5 13 0 15,-1 33 13-15,-1 18 0 16,-2 9-94-16,3 3-55 15,-3-6-68-15,3-19-37 16,-5-17-384-16,4-18-913 0</inkml:trace>
  <inkml:trace contextRef="#ctx0" brushRef="#br0" timeOffset="8">7696 11946 575 0,'0'0'493'16,"0"0"-188"-16,0 0 52 16,0 0-52-16,0 0-39 0,0 0-36 15,0 0-56-15,-64-16 14 16,39 16-15-16,0 9-38 15,-4 2-28-15,11 3-46 16,5-2-33-16,7 5-26 16,6 0-2-16,0 1-3 15,25 3-5-15,10 2-13 16,6 3 21-16,-1 4 0 16,-5 3 2-16,-17-1 4 15,-14 1-5-15,-4-4 31 16,-22-4 28-16,-9-5 0 15,0-11-32-15,2-8-28 16,10-1-16-16,13-25-212 16,6-3-486-16,6-2-283 0</inkml:trace>
  <inkml:trace contextRef="#ctx0" brushRef="#br0" timeOffset="9">7830 11965 350 0,'0'0'1244'16,"0"0"-611"-16,0 117-149 15,0-58-189-15,0-3-150 16,0-7-106-16,0-17-39 0,0-30-29 16,6-2-475-16,5-18-582 15</inkml:trace>
  <inkml:trace contextRef="#ctx0" brushRef="#br0" timeOffset="10">7793 11815 1134 0,'0'0'617'0,"0"0"-523"16,0 0-94-16,0 0-353 0</inkml:trace>
  <inkml:trace contextRef="#ctx0" brushRef="#br0" timeOffset="11">8074 11935 772 0,'0'0'936'0,"0"0"-560"15,0 0-116-15,0 0-100 16,0 0-13-16,-20 99-16 16,13-50-57-16,7 3-25 15,0-2-30-15,9-11-11 16,13-15-8-16,3-18 1 16,0-7 8-16,4-28 15 15,-11-13 34-15,-11-6 102 0,-7-3 18 16,-13 6-37-16,-16 8-61 15,-6 12-46-15,-2 13-34 16,16 12-16-16,11 5-312 16,10 13-538-16,0 2-1007 0</inkml:trace>
  <inkml:trace contextRef="#ctx0" brushRef="#br0" timeOffset="12">8372 11876 788 0,'0'0'675'0,"0"0"-120"15,4 83-63-15,-2-32-206 16,2 4-66-16,-4 0-111 16,0-6-59-16,0-12-35 15,0-15-9-15,6-14-6 16,-4-8-19-16,13-26-56 16,-1-17-109-16,5-10-50 0,6-7 103 15,4 0 96 1,0 8 34-16,-2 14 1 0,1 23 141 15,-3 15 38-15,0 32 26 16,-2 16-1-16,-11 11-49 16,-3 2-87-16,-5-16-68 15,6-8-29-15,-2-18-599 16,3-18-1020-16</inkml:trace>
  <inkml:trace contextRef="#ctx0" brushRef="#br0" timeOffset="13">9106 11907 606 0,'0'0'774'0,"0"0"-288"16,0 0-179-16,0 0-75 16,0 0-70-16,0 0-38 15,0 0-25-15,-9-50-15 16,-1 46-14-16,-2 4-16 15,-7 0-33-15,-12 18-3 16,-6 15 25-16,-5 13 32 16,-1 9-4-16,6 4-29 0,14-5-20 15,11-10-20 1,12-15-2-16,0-14-12 0,14-15-6 16,15-7-22-16,6-25-91 15,2-11-62-15,-1-6 32 16,-3-2 27-16,-11 7 63 15,-5 13 53-15,-11 19 18 16,-6 12 41-16,0 43-29 16,-6 11 94-16,0 10 30 15,6 4-12-15,0-17-73 16,0-7-51-16,14-20-63 16,21-32-216-16,-4-22-194 15,-2-11-468-15</inkml:trace>
  <inkml:trace contextRef="#ctx0" brushRef="#br0" timeOffset="14">9376 11532 333 0,'0'0'1537'15,"0"0"-995"-15,0 0-365 16,-24 128 112-16,7-12-18 16,1 20-75-16,7-6-63 15,3-32-44-15,2-42-62 16,4-24-27-16,0-16-2 15,4-9-119-15,11-10-248 16,5-13-349-16,-1-12-807 0</inkml:trace>
  <inkml:trace contextRef="#ctx0" brushRef="#br0" timeOffset="15">9486 11916 1371 0,'0'0'917'15,"-17"126"-339"-15,9-53-229 16,4-3-147-16,2-19-136 16,2-27-66-16,0-24-48 15,12 0-325-15,3-12-552 0</inkml:trace>
  <inkml:trace contextRef="#ctx0" brushRef="#br0" timeOffset="16">9631 11520 1776 0,'0'0'832'16,"0"0"-573"-16,0 0-129 16,0 0-49-16,0 0-81 15,-19 85-12-15,19-60-533 16,6-8-658-16</inkml:trace>
  <inkml:trace contextRef="#ctx0" brushRef="#br0" timeOffset="17">9790 11694 823 0,'-10'88'1190'0,"3"20"-503"16,5 16-195-16,2-21-278 16,0-37-90-16,0-25-82 0,0-18-42 15,0-6 0-15,0-9-144 16,0-8-236-16,2-18-370 15,5-8-574-15</inkml:trace>
  <inkml:trace contextRef="#ctx0" brushRef="#br0" timeOffset="18">9583 11967 1605 0,'0'0'789'0,"0"0"-459"15,0 0-48-15,0 0-48 16,114-2-124-16,-58-8-66 0,4-2-44 16,-9-1 0-1,-5 1-105-15,-15 1-88 0,-6 0-27 16,-7-1 38-16,-7 4 130 16,-9 1 52-16,4 2 3 15,-6 5 42-15,0 2 40 16,0 23-33-16,-6 14 61 15,-7 16 31-15,5 4-20 16,4 0-62-16,4-10-40 16,0-18-13-16,10-18-8 15,9-13-1-15,8-25 0 16,8-19-114-16,-4-10-79 16,0-1 42-16,-6 7 79 15,-9 15 72-15,-10 25 33 16,-6 26 70-16,-12 69 27 0,-7 56 71 15,1 20-14-15,5-3-96 16,13-32-73-16,0-47-18 16,0-29-317-16,0-29-481 0</inkml:trace>
  <inkml:trace contextRef="#ctx0" brushRef="#br0" timeOffset="19">6170 12769 1175 0,'0'0'679'0,"0"0"-205"16,0 0-222-16,0 0-92 16,-6 145 100-16,6-19-25 15,0 12-74-15,0-22-78 16,0-38-44-16,0-43-30 16,0-19-9-16,0-6-2 15,0-10-43-15,6-18-197 16,5-17-368-16,-5-6-491 0</inkml:trace>
  <inkml:trace contextRef="#ctx0" brushRef="#br0" timeOffset="20">6133 12848 1303 0,'0'0'649'15,"0"0"-311"-15,0 0-111 16,0 0-142-16,35-75-54 15,2 52-8-15,5 0-22 16,7 4 17-16,5 9-18 16,-4 8 1-16,-3 2-1 15,-5 11-1-15,-15 14 1 16,-11 2-19-16,-14 4 19 16,-2 3 20-16,-8-1 26 15,-17-4 2-15,-12-1 32 0,-4-1 28 16,-9-4 10-16,2-3-10 15,1-2 12-15,12-3 1 16,14-3-4-16,4-2-51 16,17-2-44-16,0 4-2 15,19 2 5-15,12 5 14 16,21 1-24-16,4 3-4 16,4 1-10-16,-7 2 0 15,-13-2-1-15,-9-3-8 16,-15-4 7-16,-10-4-12 15,1-9-11-15,-7-4-74 16,0-10-166-16,0-10-548 16,0-3-978-16</inkml:trace>
  <inkml:trace contextRef="#ctx0" brushRef="#br0" timeOffset="21">6780 13128 1016 0,'0'0'598'0,"0"0"-268"16,0 0-16 0,0 0-47-16,0 0-36 0,0 0-53 15,0 0-21-15,19 1-34 16,1-11-45-1,7-6-47-15,-2-4-15 0,-6-4-15 16,-1-5 10-16,-9-1-11 16,-5-3-10-16,-4 6-17 15,-11 5 26-15,-9 10-14 16,-9 12 7-16,-2 4 8 16,-6 29 18-16,1 14 49 15,14 10 35-15,9 2-13 16,13-3-37-16,0-10-20 15,27-13-20-15,6-13-12 16,25-20-101-16,-2-3-266 16,-9-15-738-16</inkml:trace>
  <inkml:trace contextRef="#ctx0" brushRef="#br0" timeOffset="22">7278 12979 727 0,'0'0'410'0,"0"0"-152"15,0 0-82 1,0 0-26-16,0 0-27 0,0 0 56 15,0 0-5-15,-55-39 19 16,19 70 12-16,-7 22 35 16,8 3-3-16,6 9-63 15,8-3-60-15,15-19-50 16,6-3-47-16,0-19-7 16,21-21-9-16,8-8-1 15,12-41-61-15,15-27-45 16,4-27-44-16,-4-14-34 15,-9 0-16-15,-12 8 43 16,-20 27 0-16,-5 25 50 16,-8 25 99-16,-2 22 8 15,0 10 138-15,-14 22-11 0,-15 45-24 16,0 48 76 0,4 19 45-16,13 1-4 0,12-30-61 15,0-42-78-15,4-25-51 16,8-15-30-16,9-14-110 15,-3-3-392-15,3-6-625 0</inkml:trace>
  <inkml:trace contextRef="#ctx0" brushRef="#br0" timeOffset="23">7547 12948 834 0,'0'0'828'0,"0"0"-457"16,-6 121 3-16,6-62-81 15,0-5-141-15,10-9-91 16,9-19-38-16,4-19-23 16,1-9-24-16,7-28-149 15,4-18-54-15,-4-6 21 16,1-6 51-16,-8 6-8 15,-5 7 115-15,-7 15 48 16,-5 20 142-16,-7 14 67 16,0 42-28-16,0 12 42 0,-9 10-33 15,5 3-85 1,4-13-105-16,4-12-81 0,9-22-676 0</inkml:trace>
  <inkml:trace contextRef="#ctx0" brushRef="#br0" timeOffset="24">8235 12845 772 0,'0'0'966'0,"0"0"-665"16,0 0-34-16,0 0-77 16,0 0-99-16,0 0-45 15,0 0 49-15,-97 20 81 16,58 19 56-16,0 8 5 16,10 2-71-16,6-1-67 15,17-6-45-15,6-9-31 16,18-13-8-16,18-13-15 15,7-7-24-15,11-16-100 16,22-32-236-16,-18 3-346 16,-6 0-470-16</inkml:trace>
  <inkml:trace contextRef="#ctx0" brushRef="#br0" timeOffset="25">8496 12628 1373 0,'0'0'1010'0,"0"0"-523"16,-27 93-209-16,8 5 3 15,1 21-114-15,10 0-79 16,3-28-43-16,5-32-19 16,0-26-26-16,0-15-29 15,0-12-226-15,0-5-463 16,7-1-296-16</inkml:trace>
  <inkml:trace contextRef="#ctx0" brushRef="#br0" timeOffset="26">8235 12923 1905 0,'0'0'726'0,"0"0"-418"16,0 0-52-16,0 0-62 16,122-3-99-16,-55-13-70 15,1-4-25-15,-12 1 0 16,-9 2 0-16,-12 10 0 15,-16 7-21-15,-7 11-8 16,-10 24-10-16,-2 13 39 16,0 12 5-16,-6 2 50 15,-2-3-4-15,2-11-3 16,6-14-25-16,0-17-22 16,0-17-2-16,0-3-97 0,0-44-353 15,8 2-309 1,-2-3-582-16</inkml:trace>
  <inkml:trace contextRef="#ctx0" brushRef="#br0" timeOffset="27">8698 12746 325 0,'0'0'0'0</inkml:trace>
  <inkml:trace contextRef="#ctx0" brushRef="#br0" timeOffset="28">8897 12877 616 0,'0'0'817'0,"0"0"-212"15,-41 73-140-15,24-30-179 16,5 5-97-16,12-3-100 15,0-6-45-15,22-16-34 16,9-18-8-16,7-8 22 16,-3-28 4-16,-6-13-13 15,-15-7 18-15,-14 0 50 16,-2 6 50-16,-27 10-48 0,-2 14-52 16,-4 13-33-1,10 8-51-15,9 14-433 0,14 3-696 0</inkml:trace>
  <inkml:trace contextRef="#ctx0" brushRef="#br0" timeOffset="29">9261 12780 1373 0,'0'0'805'16,"-17"78"-258"-16,-1 8-194 15,-1 3-133-15,0-10-97 16,7-14-72-16,8-33-35 16,-2-9-7-16,6-14-8 0,0-10 22 15,6-31-23-15,19-18-18 16,10-8-135-16,8-5-6 16,11 6 14-16,0 14 136 15,-5 20 9-15,-12 23 136 16,-8 14 65-16,-16 29-71 15,-9 9-46-15,-4 0-43 16,-4-5-41-16,-2-15-194 16,-1-18-999-16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6:08.731"/>
    </inkml:context>
    <inkml:brush xml:id="br0">
      <inkml:brushProperty name="width" value="0.05292" units="cm"/>
      <inkml:brushProperty name="height" value="0.05292" units="cm"/>
      <inkml:brushProperty name="color" value="#9CDCFE"/>
    </inkml:brush>
  </inkml:definitions>
  <inkml:trace contextRef="#ctx0" brushRef="#br0">1153 12966 464 0,'0'0'1262'0,"0"0"-869"16,0 0-56-16,-2-39-109 15,-4 29-87-15,-4 0-41 16,-3 4-35-16,-5 2 8 0,-11 4-25 15,-4 0-47-15,-9 13 35 16,-5 9-14-16,4 3 1 16,1 4-11-16,11 2-11 15,8-2 0-15,15-4-1 16,8-3-11-16,6-3-7 16,25-2-6-16,13-1 24 15,14-2 17-15,-3 4 7 16,-5 2-24-16,-19 1 0 15,-21 4-21-15,-10 2 21 16,-22 3 36-16,-16-2 54 16,-5-2-35-16,2-1-46 15,4-6-9-15,8-6-67 0,16-13-472 16,11 0-245 0,2-11-680-16</inkml:trace>
  <inkml:trace contextRef="#ctx0" brushRef="#br0" timeOffset="229.58">1323 12850 1322 0,'0'0'783'15,"0"0"-561"-15,0 0-77 0,-15 140 59 16,3-32-43-16,-4-4-89 15,3-19-35-15,7-33-20 16,2-27-17-16,4-4-16 16,0-10-238-16,0-6-440 15,0-5-265-15</inkml:trace>
  <inkml:trace contextRef="#ctx0" brushRef="#br0" timeOffset="595.15">1069 13154 1058 0,'0'0'799'0,"0"0"-489"16,0 0-72-16,0 0-70 0,0 0-73 16,89-35-53-16,-50 22-24 15,8 5-8-15,1 5-10 16,-7 3-21-16,3 14-23 15,-7 16-6-15,-2 9 28 16,-6 5 22-16,-10-1 0 16,-7-3 9-16,-4-9-7 15,-4-8 36-15,-4-9 16 16,0-8 28-16,0-6 57 16,-12-6 12-16,6-15-67 15,0-12-42-15,1-8-33 16,5-5 0-16,11-6 3 15,7 5 3-15,1 6-15 16,2 10-13-16,-5 11-11 16,3 11-181-16,-3 4-437 0,-7 5-800 0</inkml:trace>
  <inkml:trace contextRef="#ctx0" brushRef="#br0" timeOffset="950.16">1658 13007 1099 0,'0'0'560'0,"0"102"-35"0,0-36-181 15,8-1-58-15,-2-12-117 16,1-23-111-16,-1-6-37 15,6-9-21-15,3-15-24 16,1-10-72-16,9-26-160 16,0-12-122-16,0-8 57 15,-7-1 160-15,-1 10 161 16,-11 10 79-16,-2 16 175 16,-4 17 42-16,0 4-152 15,0 20-90-15,2 14 52 16,2 3 10-16,-2 1-2 15,4-5-75-15,5-9-39 16,-3-9-92-16,4-12-720 0</inkml:trace>
  <inkml:trace contextRef="#ctx0" brushRef="#br0" timeOffset="1263.08">2154 12927 1081 0,'0'0'729'0,"0"0"-371"0,0 0-83 15,0 0-116-15,0 0-53 16,-74 80 42-16,45-29 36 15,-2 7-53-15,6 0-14 16,6-4-59-16,7-12-26 16,12-14-19-16,2-14-13 15,23-12 0-15,10-5 15 16,8-24-15-16,23-36-110 16,-10 4-413-16,-8 2-406 0</inkml:trace>
  <inkml:trace contextRef="#ctx0" brushRef="#br0" timeOffset="1422.09">2373 12766 1545 0,'0'0'576'16,"0"0"-381"-16,-8 86 139 15,-5-4 5-15,3 23-122 16,4-9-88-16,6-19-83 16,0-31-28-16,0-24-18 15,0-2-41-15,6-17-221 16,4-3-504-16,-3-2-577 0</inkml:trace>
  <inkml:trace contextRef="#ctx0" brushRef="#br0" timeOffset="1799.28">2146 13095 1341 0,'0'0'828'16,"0"0"-529"-16,0 0 5 15,0 0-122-15,0 0-54 16,105-45-44-16,-55 21-52 16,-5-2-10-16,-8 5-21 15,-8 7-1-15,-14 13-1 16,-3 1-35-16,-1 36-11 16,-9 29 47-16,2 3 8 15,-4-4 5-15,0-14 7 16,0-23-13-16,6-6-2 15,2-9-4-15,3-12-1 0,7-19 12 16,1-21-12 0,6-10-64-16,-1-7-119 0,-1 4 16 15,-4 6 88-15,-7 16 79 16,-2 17 36-16,-7 14-11 16,1 21 0-16,-4 21 31 15,2 11 26-15,2 3-39 16,-2 3-43-16,4-18-45 15,-2-16-762-15</inkml:trace>
  <inkml:trace contextRef="#ctx0" brushRef="#br0" timeOffset="2074.13">2797 13080 1476 0,'0'0'778'0,"0"0"-231"16,16 105-267-16,-3-62-88 16,-5-7-100-16,2-9-60 15,-8-10-23-15,3-13 12 16,-5-4-5-16,0-12 26 16,0-18-25-16,0-12-17 15,6-9-6-15,10-6-9 16,-1 5 9-16,3 11 6 15,-1 14 0-15,-5 17-50 16,-3 10-234-16,-3 0-627 0</inkml:trace>
  <inkml:trace contextRef="#ctx0" brushRef="#br0" timeOffset="2485.07">3082 13150 124 0,'0'0'1682'0,"0"0"-1084"16,0 0-330-16,0 0-89 15,0 0-109-15,0 0-70 16,0 0-5-16,6 0 5 16,5-2 17-16,1-6 14 15,9-4 43-15,-1-6 20 16,1-4-33-16,-2-5-23 16,-3-2-16-16,-10-1-20 15,-6 5-2-15,0 6-14 16,-18 15-12-16,-7 7 26 15,-14 40 6-15,12 7 46 16,4 12 90-16,21 5-4 16,10-16-55-16,29-4-38 15,48-29-45-15,-6-15-20 0,-9-4-643 16</inkml:trace>
  <inkml:trace contextRef="#ctx0" brushRef="#br0" timeOffset="6066.08">926 14002 93 0,'0'0'304'0,"0"0"-121"15,0 0 3-15,0 0 58 16,0 0 37-16,0 0 37 16,0 0 31-16,-16-25-23 0,16 25-68 15,-5 13-102-15,5 29-113 16,0 40 111-16,0 40 49 16,0 13-111-16,5-19-37 15,1-34-32-15,0-42-13 16,-2-17-10-16,-2-5-6 15,8-18-85-15,-1 0-461 16,-3-14-143-16</inkml:trace>
  <inkml:trace contextRef="#ctx0" brushRef="#br0" timeOffset="6374.53">835 14040 1151 0,'0'0'779'16,"0"0"-475"-16,0 0-58 15,0 0-152-15,0 0-55 16,93-69-39-16,-43 63-1 16,8 6-1-16,0 3-8 15,-1 15-17-15,-17 8-18 16,-7 5-11-16,-27 6 25 15,-10 1 31-15,-25 0 110 16,-21-1 106-16,-6-4 8 0,-6-6-51 16,2-5-74-16,17-8-73 15,14-8-26-15,29-6-2 16,13-12-381-16,18-6-733 0</inkml:trace>
  <inkml:trace contextRef="#ctx0" brushRef="#br0" timeOffset="6893.65">1461 13990 570 0,'0'0'526'16,"0"0"-242"-16,0 0-3 15,0 0-84-15,0 0-77 16,-16-72-35-16,8 62 19 15,-3 5 17-15,-3 5 25 16,-9 5-68-16,0 20-18 16,-10 22 29-16,4 3 16 15,7 10-17-15,7 0-14 0,9-15-33 16,6-2-35 0,0-15-6-16,12-18-29 0,13-10-7 15,4-15 17-15,-2-21-74 16,6-9-41-16,-8-3 0 15,-7 2 15-15,-5 6 28 16,-7 12 89-16,-6 17 2 16,0 11-1-16,0 12-5 15,0 22 6-15,-4 10 65 16,4 4-18-16,0-6-17 16,12-14-30-16,9-13-249 15,-2-15-667-15</inkml:trace>
  <inkml:trace contextRef="#ctx0" brushRef="#br0" timeOffset="7068.31">1668 13673 1350 0,'0'0'327'0,"0"110"53"16,0 3 87-16,0 16-244 15,0-8-71-15,4-33-90 16,-2-39-50-16,5-25-12 15,-1-23-174-15,0-1-392 16,-2-6-449-16</inkml:trace>
  <inkml:trace contextRef="#ctx0" brushRef="#br0" timeOffset="7238.62">1542 14064 1181 0,'0'0'683'0,"0"0"-314"16,0 0-31-16,91 9-112 16,-33-19-133-16,4-12-93 15,16-21-42-15,-16 3-712 16,-14 0-428-16</inkml:trace>
  <inkml:trace contextRef="#ctx0" brushRef="#br0" timeOffset="7380.09">1989 13727 1415 0,'0'0'514'0,"-19"120"-120"16,9-13-20-16,8 12-135 16,2-22-106-16,0-31-71 15,0-39-56-15,6-11-6 16,6-16-144-16,1 0-447 16,-5-2-649-16</inkml:trace>
  <inkml:trace contextRef="#ctx0" brushRef="#br0" timeOffset="7543.42">1821 14051 2119 0,'0'0'675'16,"0"0"-415"-16,0 0-113 16,0 0-63-16,126-25-38 15,-47 1-46-15,-13 4-353 16,-19 2-984-16</inkml:trace>
  <inkml:trace contextRef="#ctx0" brushRef="#br0" timeOffset="8138.92">2232 14041 1305 0,'0'0'613'0,"0"0"-309"16,0 0-32-16,0 0-57 15,0 0-56-15,0 0-52 16,0 0-14-16,31-18-23 15,-8 3-35-15,0-5-23 16,-2-4-3-16,-5-1-9 16,-3-2-12-16,-7 4-30 15,-6 6 6-15,0 9 8 16,-13 8 8-16,-9 12 7 16,-7 24-3-16,8 10 16 0,-2 10 19 15,15-2 23-15,8-8-18 16,0-13-24-16,19-12-1 15,1-18-33-15,13-3-84 16,-2-19-178-16,0-13-87 16,5-1 61-16,-5 2 117 15,-7 5 65-15,-5 11 140 16,-3 12 130-16,-7 3 73 16,3 20 16-16,1 12 13 15,-1 4-67-15,-2 0-71 16,-4-9-54-16,-3-8-25 15,-3-15-3-15,0-4 24 16,0-15 34-16,0-16-15 0,0-9 8 16,0-7-8-16,14 1-13 15,5 2 0-15,1 10-21 16,3 10-21-16,6 13-59 16,-4 6-518-16,-7 5-899 0</inkml:trace>
  <inkml:trace contextRef="#ctx0" brushRef="#br0" timeOffset="8440.08">2846 13921 82 0,'0'0'1398'15,"0"0"-786"-15,0 115-135 0,0-67-195 16,0-7-104-16,0-13-84 15,5-12-56-15,-3-16-23 16,8-4 24-16,2-25-39 16,5-16-51-16,8-9-202 15,0-5-8-15,-1 3 82 16,1 8 166-16,-2 15 13 16,-9 24 155-16,3 10 20 15,-5 31-22-15,1 15-1 16,-1 5-44-16,-2-2-58 15,5-7-50-15,-3-13-168 16,-1-17-896-16</inkml:trace>
  <inkml:trace contextRef="#ctx0" brushRef="#br0" timeOffset="8846.39">3347 13714 103 0,'0'0'944'0,"0"0"-655"0,0 0-110 16,0 0-28-16,0 0 5 15,0 0 72-15,0 0 28 16,0-21 20-16,-7 21-23 16,-3 0-45-16,0 0-66 15,-9 11-62-15,-1 9-12 16,-9 6 7-16,8 3 6 16,11 4-60-16,10 1-21 15,0-1-5-15,18 4 5 16,13-2 12-16,0 2-10 15,-4-2-1-15,-12-1-1 16,-15-5 1-16,-3-6-1 16,-32-6 0-16,4-7-163 15,2-10-756-15</inkml:trace>
  <inkml:trace contextRef="#ctx0" brushRef="#br0" timeOffset="10232.66">1205 15099 1298 0,'0'0'531'0,"0"0"-266"0,0 0-24 15,0 0-45-15,0 0-76 16,0 0-24-16,0-77-1 16,-10 66 10-16,-1 1 10 15,-3 3-4-15,-5 6-26 16,-3 1-53-16,-9 8 1 15,-5 19-16-15,3 10-3 16,-2 9-14-16,13 6 12 16,9 1-6-16,11-7-6 15,2-8-1-15,8-11-1 16,15-16-42-16,2-11-97 16,4-11-12-16,2-23-76 15,-4-10-55-15,0-8-35 0,-9 3-20 16,-3 5 77-16,-5 9 150 15,-2 14 112-15,-4 15 100 16,3 6 69-16,-1 24-130 16,12 30 177-16,7 32 66 15,6 27-35-15,-4 8-54 16,-15-9-11-16,-12-28 22 16,-10-29-86-16,-8-14-52 15,-11-11-29-15,-9-2-11 16,-9-7-5-16,-3-9 7 0,1-12-5 15,7-10-14 1,7-17-9-16,10-7-29 0,11-4-75 16,4-3-123-16,10-19-232 15,0 10-251-15,12 5-991 0</inkml:trace>
  <inkml:trace contextRef="#ctx0" brushRef="#br0" timeOffset="10737.64">1433 15096 1086 0,'0'0'349'0,"0"0"1"15,0 0-49-15,0 0-78 16,45 97-73-16,-39-74-64 15,-6-3-37-15,0-5-7 16,0-8-21-16,0-6-5 16,0-1 26-16,-10-14-15 15,0-12-21-15,3-10-5 16,1-6-1-16,6 0 6 16,0 1 15-16,10 5-20 15,7 7-1-15,2 7-29 16,5 6-263-16,7 4-228 15,5 8-147-15,-3 4 124 16,-9 0-15-16,-1 9 558 16,-10 12 171-16,-7 10 469 0,-6 10-82 15,0 6-49-15,0 8-143 16,0-5-72-16,0-7-143 16,0-17-88-16,10-16-33 15,11-10-5-15,4-25 34 16,4-18-15-16,-5-13-12 15,-7-2-10-15,-17 4 107 16,0 11 51-16,-23 13-83 16,-4 18-46-16,-6 12-51 15,8 19-24-15,5 9-242 16,14 1-531-16</inkml:trace>
  <inkml:trace contextRef="#ctx0" brushRef="#br0" timeOffset="11078.34">1989 14998 1521 0,'0'0'361'0,"0"0"-16"16,-5 93-16 0,5-43-65-16,7 1-106 0,9-9-76 15,-1-11-56-15,12-17-20 16,-1-14-6-16,3-14 38 16,6-21-2-16,-4-13 10 15,-6-4 49-15,-10-2-12 16,-5 6-20-16,-10 8-33 15,0 14-30-15,-10 20-117 16,-5 6-247-16,5 0-692 0</inkml:trace>
  <inkml:trace contextRef="#ctx0" brushRef="#br0" timeOffset="11443.07">2261 15177 1013 0,'0'0'763'16,"19"98"-267"-16,-7-39-156 15,5 5-109-15,-11-17-95 16,7-1-85-16,-7-15-10 16,-4-13-12-16,-2-12-28 15,0-6 35-15,0-10-2 16,0-17-19-16,-6-12-15 15,-9-22-25-15,1-25-23 16,8-23-17-16,6-8-23 16,0 21-45-16,16 31-31 15,3 30 6-15,-1 21 69 16,5 10 80-16,2 4 9 0,0 19 2 16,-3 21 123-1,-9 12 59-15,-11 8-21 0,-2 0-37 16,-19-5-44-16,-8-11-39 15,-12-24-43-15,14-15-107 16,7-5-751-16</inkml:trace>
  <inkml:trace contextRef="#ctx0" brushRef="#br0" timeOffset="11865.08">2828 14863 447 0,'0'0'652'0,"0"0"-297"15,0 0 44-15,0 0-54 16,0 0-38-16,0 0-39 16,0 0-14-16,-19-16-55 15,7 16-61-15,-9 7-66 0,-6 5-24 16,2 8 4 0,5 1 7-16,3 1-23 0,15 3-36 15,2 0 0 1,13 3-6-16,11 3 6 0,7 4 1 15,-2 3 6-15,-14 3-6 16,-9 1 7-16,-12 1-7 16,-25-5 4-16,-13-7-5 15,-9-18-144-15,15-11-673 16,14-2-1262-16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7:01.338"/>
    </inkml:context>
    <inkml:brush xml:id="br0">
      <inkml:brushProperty name="width" value="0.05292" units="cm"/>
      <inkml:brushProperty name="height" value="0.05292" units="cm"/>
      <inkml:brushProperty name="color" value="#FFD68F"/>
    </inkml:brush>
  </inkml:definitions>
  <inkml:trace contextRef="#ctx0" brushRef="#br0">4508 7634 1028 0,'0'0'500'0,"0"0"-265"16,0 0 38-16,0 0-28 15,0 0-37-15,0 0-55 16,0-64-50-16,0 64-51 16,0 0-48-16,0 0-4 15,0 12 0-15,5 14 11 16,1 13 1-16,-2 12-6 0,-2 28 16 16,-2 32 5-1,0 53 27-15,-6 43-15 0,-17 39 6 16,-8 38 41-16,-2 14 18 15,-2 36-40-15,4 25-25 16,6 21 10-16,4 15-25 16,19 3 11-16,2 11-11 15,29-2 7-15,21 1 2 16,24-6-21-16,21-14 21 16,15-17 11-16,16-23-1 15,-4-32-23-15,0-33-5 16,-13-36-3-16,-5-43 4 15,-24-40-16-15,-20-44-6 16,-22-39 5-16,-10-34-5 16,-15-12-29-16,-3-5-91 0,-2-9-161 15,-3-1-396 1,-5-20-208-16</inkml:trace>
  <inkml:trace contextRef="#ctx0" brushRef="#br0" timeOffset="3050.27">5976 15042 1440 0,'0'0'502'16,"0"0"-201"-16,0 0-19 15,0 0-45-15,0 0-46 16,-27-72-40-16,21 72-27 16,0 5-62-16,-7 17-50 15,-9 25 10-15,-3 34 42 0,2 38-13 16,9 16-7-16,14-7-8 16,6-31-11-1,14-41-17-15,5-29-8 0,10-25-3 16,21-10 3-16,29-55 0 15,0-44 16-15,-9-29 4 16,-45-5-20-16,-31 18 6 16,-29 36 1-16,-8 28 5 15,-23 19 15-15,4 30-1 16,1 10-26-16,-16 27-5 16,24 39 4-16,22 25-24 15,19 3-20-15,10-24-650 16,27-23-1099-16</inkml:trace>
  <inkml:trace contextRef="#ctx0" brushRef="#br0" timeOffset="3718.51">6385 15224 740 0,'0'0'366'0,"0"0"18"0,0 0 100 15,0 0-187-15,0 0-86 16,0 0-83-16,0 110 76 16,0-35 5-16,2-4-62 15,9-17-69-15,1-22-53 16,7-7-15-16,1-12-10 15,9-13 0-15,9-35 19 16,13-37-19-16,-7-27-170 16,-7 3-38-16,-14 17 16 15,-15 28 68-15,-4 26 108 16,-2 6 16-16,-2 15 55 0,0 13 66 16,0 50-62-1,-8 37 71-15,4 0-10 0,4-14-33 16,0-29-47-16,4-29-40 15,8-7-57-15,19-17-321 16,-2-13-386-16,-4-16-525 0</inkml:trace>
  <inkml:trace contextRef="#ctx0" brushRef="#br0" timeOffset="3890.31">6970 14854 646 0,'0'0'1132'0,"-6"109"-765"15,-6 7 138-15,-1 25-173 16,5 0-130-16,-2-28-84 16,6-44-57-16,4-28-53 0,0-20-8 15,0-8-180-15,0-13-375 16,4-16-255-16,2-12-928 0</inkml:trace>
  <inkml:trace contextRef="#ctx0" brushRef="#br0" timeOffset="4062.92">6695 15344 1654 0,'0'0'751'0,"0"0"-291"16,0 0-208-16,93 45-88 16,-28-45-66-16,9-5-44 15,-6-14-54-15,-14-5-13 0,10-21-336 16,-21 7-490-16,-12 1-602 15</inkml:trace>
  <inkml:trace contextRef="#ctx0" brushRef="#br0" timeOffset="4244.32">7278 14936 743 0,'0'0'1094'0,"0"0"-804"15,0 0 82-15,0 150 0 16,-6-37-106-16,2 7-68 15,-2-20-86-15,6-31-58 16,0-35-36-16,0-13-18 0,0-1-6 16,12-13-161-1,5-4-409-15,-1-3-456 0</inkml:trace>
  <inkml:trace contextRef="#ctx0" brushRef="#br0" timeOffset="4402.16">7413 15255 1288 0,'0'0'635'16,"0"0"-157"-16,0 78-115 15,0-33-126-15,0-3-138 16,-2-5-99-16,2-19-55 16,0-10-539-16,0-8-609 0</inkml:trace>
  <inkml:trace contextRef="#ctx0" brushRef="#br0" timeOffset="4498">7425 15027 768 0,'0'0'0'0</inkml:trace>
  <inkml:trace contextRef="#ctx0" brushRef="#br0" timeOffset="5047.1">7605 15362 1262 0,'0'0'791'0,"0"0"-410"15,0 0-65-15,0 0-121 16,0 0-103-16,0 0-16 15,0 0-24-15,52 0-7 16,-26-12-24-16,-1-8-1 16,0-4-14-16,-2-4-6 15,-15-3 0-15,2 0-8 16,-10 5-2-16,0 6-10 16,-12 12-13-16,-11 8-39 15,-2 15 45-15,-10 35 27 16,6 5 5-16,9 10 14 15,7 0 28-15,13-17-8 16,0-6-29-16,15-17-10 0,8-19-56 16,5-8-103-16,6-28-175 15,-3-8-208-15,2-5-44 16,-6 5 190-16,-3 11 279 16,-3 15 117-16,-7 12 235 15,-1 12 59-15,-7 21 81 16,0 8-48-16,-2 3-90 15,-2-6-86-15,-2-9-76 16,0-10-47-16,0-15 4 16,0-4 74-16,0-24 31 15,0-15-47-15,19-23-53 16,14 3-2-16,0-2 11 0,4 4 4 16,-10 22-49-16,4 13-1 15,-12 11-356-15,-5 11-1032 0</inkml:trace>
  <inkml:trace contextRef="#ctx0" brushRef="#br0" timeOffset="7128.62">6255 16081 1011 0,'0'0'603'0,"0"0"-230"15,0 0-140-15,-12 96 53 16,12-1 36-16,0 23-117 15,0-8-93-15,0-29-82 16,0-37-28-16,0-28 4 16,0-6-6-16,0-7-60 15,12-17-277-15,-2-16-302 16,-1-8-327-16</inkml:trace>
  <inkml:trace contextRef="#ctx0" brushRef="#br0" timeOffset="7406.1">6174 16107 1292 0,'0'0'666'0,"0"0"-286"16,0 0-51-16,0 0-161 15,0 0-117-15,0 0-35 16,145-15-4-16,-29 27-12 16,-6 7 0-16,-20 5 0 15,-40 1-5-15,-27 3-5 16,-11 6-17-16,-12 9 27 0,-4 9 66 15,-35 2 100 1,-27 6-30-16,0-8-31 0,-9 0-50 16,3-9-16-1,24-10-27-15,5-4-12 0,14-11-3 16,23-9-43-16,12-13-210 16,17-16-373-16,3-5-469 0</inkml:trace>
  <inkml:trace contextRef="#ctx0" brushRef="#br0" timeOffset="7991.17">6735 16520 1200 0,'0'0'681'16,"0"0"-387"-16,0 0-58 15,0 0-38-15,0 0-58 16,0 0-64-16,105-40-37 15,-61 12-15-15,-1-5-12 16,-2-3-2-16,-10-4-8 16,-6 1-2-16,-15-1 8 15,-10 5-7-15,0 6 4 16,-10 7-5-16,-13 14 0 16,-8 8-31-16,-2 34 31 15,-6 37 28-15,12 29 53 0,9-5 60 16,18-16-51-16,0-31-29 15,20-25-34-15,5-7-27 16,14-11-11-16,5-5-70 16,28-62-172-16,-16-2-319 15,-9-3-570-15</inkml:trace>
  <inkml:trace contextRef="#ctx0" brushRef="#br0" timeOffset="8159.24">7307 15982 1588 0,'0'0'588'16,"-12"138"-58"-16,2-15-158 16,5 17-173-16,3-22-78 0,2-35-80 15,0-40-38-15,0-21-3 16,0-6-145-16,2-16-325 16,5-4-258-16,1-17-698 15</inkml:trace>
  <inkml:trace contextRef="#ctx0" brushRef="#br0" timeOffset="8314.99">7053 16319 1538 0,'0'0'971'16,"0"0"-743"-16,0 0-34 15,105-6-76-15,-38-5-84 0,21-7-34 16,-13 3-316-1,-13 2-906-15</inkml:trace>
  <inkml:trace contextRef="#ctx0" brushRef="#br0" timeOffset="8711.08">7547 16428 1043 0,'0'0'856'15,"0"0"-552"-15,0 0-85 0,0 0-94 16,0 0-77-16,0 0-30 16,0 0-1-16,58 1 1 15,-27-11 8-15,6-10-19 16,-6-7 8-16,0-5-9 15,-8-3 10-15,-13 0-3 16,-8 5-12-16,-2 3 7 16,-2 12-8-16,-20 11 0 15,-7 4 9-15,-5 25 26 16,-5 17 51-16,8 10 100 16,4 5-18-16,15-1-27 15,8-9-68-15,4-12-45 16,16-12-28-16,15-17-9 0,9-6-27 15,38-44-211 1,-12-3-407-16,-6 1-608 0</inkml:trace>
  <inkml:trace contextRef="#ctx0" brushRef="#br0" timeOffset="8915.52">8060 16144 1106 0,'0'0'1083'15,"0"0"-562"-15,0 0-194 16,0 0-138-16,0 0-110 15,-108 54 24-15,73-12 2 16,8 8-33-16,4 2-10 16,21-1-32-16,2-6-20 15,15-10-10-15,16-13-6 0,10-12-6 16,7-10-15 0,-1-17-115-16,15-39-204 0,-14 4-416 15,-9-2-628-15</inkml:trace>
  <inkml:trace contextRef="#ctx0" brushRef="#br0" timeOffset="9066.54">8320 15938 1445 0,'0'0'885'0,"0"0"-576"15,-23 75-14-15,1 7 14 16,1 27-80-16,-2-7-123 16,11-21-46-16,10-27-48 15,2-26-12-15,0-6-127 0,6-16-245 16,6-4-353-1,1-2-401-15</inkml:trace>
  <inkml:trace contextRef="#ctx0" brushRef="#br0" timeOffset="9335.01">8099 16219 1290 0,'0'0'1091'16,"0"0"-731"-16,0 0-83 15,0 0-57-15,0 0-81 16,101-8-70-16,-51-6-53 16,-1-2 0-16,3 3-16 15,-15 9-1-15,-8 4-25 16,-14 10-20-16,-5 22 7 0,-4 12 36 16,-6 8 3-16,0 3 7 15,-6-4 5-15,-4-11-11 16,10-15-1-16,0-17-41 15,0-20-263-15,0-16-454 16,10-8-897-16</inkml:trace>
  <inkml:trace contextRef="#ctx0" brushRef="#br0" timeOffset="9627.56">8674 16152 869 0,'0'0'511'16,"0"0"-27"-16,0 0-136 0,0 0 5 15,-42 104-53-15,34-62-64 16,2-3-86-16,6-6-95 16,8-15-32-16,27-16-21 15,13-6-2-15,1-30-84 16,-5-9-5-16,-19-7 67 15,-15-2 22-15,-10 5 51 16,-31 6 81-16,-15 13-14 16,-3 13-37-16,1 14-49 15,23 10-32-15,17 14-248 16,8-1-736-16</inkml:trace>
  <inkml:trace contextRef="#ctx0" brushRef="#br0" timeOffset="9927.44">8994 15954 1955 0,'0'0'687'16,"0"82"-338"-16,0 15-60 16,-4 11-121-16,-4-13-107 15,-3-32-31-15,9-36-29 16,2-15 1-16,0-12-2 15,0-4-33-15,15-40-59 16,26-34-84-16,21-29-47 0,2 7 70 16,-6 26 77-16,-17 36 76 15,-12 38 61-15,-2 26 168 16,-4 47-19-16,-11 30-40 16,-8 0-69-16,-4-21-44 15,0-30-57-15,0-32-167 16,0-10-1076-16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06:17:10.254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12626 1826 78 0,'0'0'170'15,"0"0"-51"-15,0 0-17 16,0 0 3-16,0 0 17 16,0 0 9-16,0-14 0 15,0 11 10-15,0 2-4 16,0 1-9-16,0 0-9 16,0 0-4-16,0 0-13 15,0 0-8-15,0 0-13 16,0 0-6-16,0 0-17 15,0 0-10-15,0 0-11 16,0 0-9-16,0 0-7 0,0 0-11 16,0 0-3-1,0 0-5-15,0 0-2 0,0 0 1 16,0 0 5-16,0 0 0 16,0 0 5-16,0 0-4 15,0 0 6-15,0 0 9 16,0 0-8-16,0 0 2 15,0 0-6-15,0 0-4 16,0 0-5-16,0 0-1 16,0 0 0-16,0 0 0 15,0 0 2-15,0 0 4 16,0 4 5-16,0 4 3 16,0 3 3-16,0 2-11 15,0 1 2-15,0 2-7 16,0 1 9-16,0 0 8 0,4 1 0 15,-2 2 8 1,-2-1-5-16,4 3 10 0,-2-2-5 16,-2 0-3-16,4 2-8 15,-2-4 2-15,2 2-16 16,-2-2 7-16,2 0 2 16,1 1-10-16,-3-1 2 15,2 0-2-15,-2 2 2 16,2-4-1-16,-2 1 0 15,-2-2 5-15,4 2-5 16,-4 0 8-16,0 1-8 16,2-2-1-16,-2 1 1 15,4-2 1-15,-4-1-2 16,2 1 2-16,-2-1-2 16,0-1 1-16,0 1-1 0,5 1 0 15,-3 2 0-15,-2 1 0 16,4 1 0-16,-4 1-1 15,0 0 1-15,2 3 0 16,-2-2 0-16,0 5 0 16,0-2 1-16,0 0 14 15,0-3-15-15,4 0 9 16,-4 0-7-16,2 0 3 16,-2 0-4-16,4-2 0 15,-4 3-1-15,0-1 1 16,2 4 16-16,2-3-17 15,-2 1 0-15,3 1 0 0,-5 0 1 16,2 1 0-16,-2 0 12 16,0 1-13-16,4 1 6 15,-2-2-5-15,2 0 0 16,-4 0 0-16,2 0 11 16,-2-1-12-16,4-1 0 15,-4 2 0-15,0 0 7 16,2 2-6-16,-2 0 0 15,4 2 5-15,-4-2-5 16,7 1-1-16,-3-2-7 16,-2-1 7-16,2-1 1 15,-4 1 0-15,2-2-1 16,2 1 0-16,-4 0 7 0,0 1-7 16,2 0-2-1,2 0 2-15,-4 1 0 0,2 0-7 16,3 1 0-16,-3 1 7 15,-2 2 6-15,4-3-6 16,-2 1-3-16,2-2 3 16,-4-3 6-16,2 0-6 15,2-3-1-15,-4 0 0 16,2-1 1-16,-2 2 11 16,0-2-10-16,4-2-1 15,-4 0 0-15,0-1 0 0,2 4 1 16,-2 3-1-16,0 1 2 15,0 0 7-15,0-4-9 16,0-3 1-16,0-3-1 16,5-1 1-16,-3 0-1 15,-2 5 1-15,4 1 1 16,-4 3 4 0,2-1 1-1,-2-3 17-15,4-4-13 0,-4-6-11 0,2-2 6 16,-2-4-6-16,0-2-1 15,0 0-8-15,0 0-15 16,0-3-43-16,0-12-37 16,0-22-144-16,-6 0-303 15,-2-1-638-15</inkml:trace>
  <inkml:trace contextRef="#ctx0" brushRef="#br0" timeOffset="1">12673 1791 72 0,'0'0'521'0,"0"0"-286"16,0 0-11-16,0 0-52 0,0 0-49 15,0 0-26-15,0 0 5 16,-8-6-1-16,8 6-7 16,0 0-2-16,0 0 4 15,0 0-5-15,0 0-12 16,0 0-9-16,0 0-8 16,0 0-6-16,0 0-13 15,0-2 6-15,0 2 5 16,6 0-22-16,0-1-18 15,2 0 8-15,-3 0-9 16,1 1-4-16,0-2 3 16,-4 2-5-16,2 0-6 15,2-2 11-15,1 2-10 16,1 0 14-16,-2-1-4 0,4-1 0 16,1 2-4-16,-3 0-8 15,4 0 10-15,-1 0-1 16,1 0-8-16,-6 0 3 15,7-1-4-15,-5 1-1 16,9 0 1-16,-5-1 11 16,0-1-11-16,5 1 6 15,-3-1-5-15,3-1-1 16,-3 2-1-16,3-1 1 16,-1 1 0-16,-1 0 6 15,-3 0-5-15,-1-1-1 16,1 0 0-16,-4 2-1 15,3-1 2-15,-1 0-2 0,-2 1 2 16,3-2-2-16,-3 1 2 16,2 1-1-16,-4-2 0 15,1 2 5-15,1-1-5 16,-2 1 0-16,4 0-1 16,-5 0 1-16,3 0-1 15,-4 0 0-15,-2 0-5 16,-2 0-4-16,0 0-2 15,0 0 6-15,0 0 6 16,4 0 0-16,-4 0 1 16,2 0 5-16,4 0-5 15,-6 0-1-15,7 0 6 16,-7 0 0-16,0 0-6 0,4 0 0 16,-4 0 2-1,0 0-2-15,0 3 0 0,0 0 0 16,2 1 1-16,-2 1 7 15,4 3-7-15,-2 0 5 16,-2 1 3-16,0-2-7 16,4 4 4-16,-4-1-5 15,2 0 0-15,2 1 5 16,-4 0-5-16,2 1 0 16,-2 1-1-16,0-2 1 15,5 2 1-15,-5-2-2 16,0 0 1-16,2-1-1 15,-2 1 1-15,4 0 2 16,-4 1-2-16,0 2 0 16,0 0 0-16,0 1 0 0,0 1 5 15,0 1-5-15,0-1 0 16,0-3 0-16,0 2 0 16,0-1 1-16,0 0 4 15,0-1-5-15,0 1 5 16,0 2-4-16,0-2 4 15,0 3-5-15,0-1 6 16,0 1-6-16,0-1 0 16,0 1 5-16,0-2-5 15,0 2 6-15,0 1-5 16,0-2 10-16,0 1-5 16,0 0 2-16,0-2-2 0,0 0 1 15,0 1-1-15,0 0 4 16,0 0-10-16,0-1 1 15,0 0 4-15,0 2-6 16,0-1 0-16,0 1-1 16,0 2 7-16,0-1-6 15,0 3 1-15,0 2-2 16,0 0 2-16,0 1 37 16,0-1-22-16,0-2-14 15,0 0 0-15,0 2-1 16,0-1 0-16,0-2 16 15,0-3-17-15,0-2 0 16,0-2 0-16,0 0 0 0,0 0 1 16,0 0 4-16,2 2-5 15,2 2 1-15,-4 1 0 16,0 0 0-16,2 1 16 16,-2-4-17-16,4-1 0 15,-4 0 0-15,2 1 0 16,2 2 1-16,-4 3 0 15,0 3-1-15,0 1 27 16,5 2-17-16,-3 1-9 16,2 1 5-16,-4 2-6 15,2 1 12-15,-2-4-12 16,0-1 0 0,4-4 1-16,-4-3 0 15,2 2 0-15,2-3 7 0,-4 1 28 16,0-2-25-16,0-2-5 0,0-2-6 15,2 2 1 1,2 3 4-16,-4 1-4 0,0 2 0 0,2 1-1 16,-2 1 3-16,5 0-9 15,-5 1 12-15,2 1-2 16,-2 1-4-16,4-2 0 16,-4-1-1-16,0-1 0 15,2-2 0-15,2-3 1 16,-4-4 0-16,0 0 0 15,2-1 0-15,-2 2 0 16,4 4 0-16,-4 2 1 31,0 4 0-31,0 1-1 0,0 3 0 16,2-1 1-16,2 4-1 16,-2-1 0-16,-2 0 0 15,5-3 8-15,-3-2-8 16,4-5 0-16,-6-2 0 15,6-5 0-15,-6-1 0 16,4-2 1-16,-2-1-1 16,-2-2 0-16,0-2 1 15,0 3-1-15,4-3 0 16,-4 5 0-16,0 3 1 16,0 4-1-16,0 5 1 15,0 2 0-15,0-1 0 16,0-2-1-16,0-4 0 15,0-3 0-15,0-2 1 16,0-7 0-16,0-2-1 0,0-2 1 16,0-1 0-16,0 0 0 15,0 0 4-15,0 0-4 16,0 0 0-16,0 0 0 16,0 0 1-16,0 0-2 15,0 0 4-15,0 2-4 16,-4-2 1-16,-2 0-1 15,0 0 0-15,-2 0 0 16,-5 0 0-16,3 0 0 16,-3 0 1-16,1 0 0 15,-7 0-2-15,1 0 2 16,-5-6 9-16,-4 2 5 0,-6 0 12 16,0 0 17-16,-2 2-7 15,0 2-2-15,2 0-11 16,8 0-6-16,2 2-17 15,5 2 21-15,5 1-22 16,7-1-1-16,-4-1 0 16,1-1-37-16,-1-2-87 15,2-11-216-15,2-7-484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53:17.8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20440 4602 1113 0,'0'0'576'0,"0"0"-274"16,-42 96 44-16,5-13-70 16,2 0-127-16,0-7-74 15,10-16-65-15,11-25-1 16,1-6-9-16,3-5-1 16,10-23-184-16,0-1-436 15,6-10-605-15</inkml:trace>
  <inkml:trace contextRef="#ctx0" brushRef="#br0" timeOffset="1441.44">20558 4821 527 0,'0'0'667'0,"0"0"-386"16,0 0 45-16,0 0-46 15,-31 99-68-15,18-65-105 16,5-2-58-16,2-6-33 16,-1-6-14-16,3-7-2 15,4-8-6-15,0-5-65 16,0 0-91-16,0-8-79 15,0-11-110-15,7-2-38 16,-1-4-16-16,0 0 104 16,-2-3 187-16,2 2 114 15,0 2 167-15,-3 2 128 16,1 2 49-16,-2 6-50 0,2 6 12 16,-4 4-60-16,2 4-32 15,2 0-107-15,4 10-55 16,9 9 45-16,6 6-1 15,3 1-27-15,5 2-14 16,5-2-15-16,1-6-17 16,0-6-20-16,-4-7 3 15,-2-7 0-15,-10 0 21 16,-1-13 34-16,-5-9-7 16,-9-7-5-16,-2-6 0 15,-4 0-16-15,0-1-4 16,-4 9-19-16,-8 7-10 15,-3 8-1-15,1 8-30 16,6 4-117-16,3 6-236 16,5 7-474-16,0-3-747 0</inkml:trace>
  <inkml:trace contextRef="#ctx0" brushRef="#br0" timeOffset="1682.5">21060 4791 656 0,'0'0'564'16,"0"0"-165"-16,0 0 90 16,18 107-235-16,-11-68-46 0,-3-1-90 15,-4-5-70-15,6-9-35 16,-6-7-13-16,2-9-4 15,4-8-169-15,0-8-180 16,5-13-282-16,-5-4-437 0</inkml:trace>
  <inkml:trace contextRef="#ctx0" brushRef="#br0" timeOffset="1920.67">21101 4792 704 0,'0'0'543'0,"0"0"-199"15,0 0 7-15,0 0-96 16,0 0-82-16,0 0-57 15,0 0-45-15,-23-68-47 16,46 67-23-16,12-1-1 0,5 2-1 16,3 0-5-16,-2 4-3 15,-12 8-17-15,-8 0-13 16,-21 7 20-16,0 2 19 16,-21 3 59-16,-10 4 72 15,-10-1-16-15,0-3-63 16,3-3-31-16,14-7-21 15,17-9-186-15,7-5-491 16,2 0-570-16</inkml:trace>
  <inkml:trace contextRef="#ctx0" brushRef="#br0" timeOffset="2259.21">21446 4737 1181 0,'0'0'403'0,"0"0"126"16,0 100-220-16,-6-52-90 15,0-1-98-15,2-11-69 16,4-11-25-16,0-12-17 16,6-13-10-16,17-7-8 15,2-22-75-15,10-12-206 16,-4-7-87-16,0-1 54 15,-2 8 90-15,-11 8 232 16,-9 13 37-16,-5 16 231 16,-4 4-65-16,0 24-39 0,0 15 103 15,-4 5-25-15,-5 6-57 16,-1-5-83-16,8-8-66 16,2-13-36-16,0-24-107 15,8 0-399-15,9-12-272 16</inkml:trace>
  <inkml:trace contextRef="#ctx0" brushRef="#br0" timeOffset="2448.55">21866 4730 1175 0,'0'0'562'0,"0"0"-91"0,-6 100-164 16,0-50-103-1,-5-6-95-15,5-5-63 0,4-14-46 16,-2-11-37-16,4-14-290 16,0-13-319-16,4-8-719 0</inkml:trace>
  <inkml:trace contextRef="#ctx0" brushRef="#br0" timeOffset="2605.73">21752 4702 728 0,'0'0'1318'16,"0"0"-705"-16,0 0-334 16,0 0-72-16,137-4-116 0,-79 4-82 15,2 0-9 1,6 4-230-16,-19 7-430 0,-10 0-623 0</inkml:trace>
  <inkml:trace contextRef="#ctx0" brushRef="#br0" timeOffset="3620.31">21095 5360 842 0,'0'0'514'15,"0"0"-176"-15,0 0-32 16,0 0-85-16,0 0-70 16,0 0-48-16,-6 96 111 15,-5-12-21-15,-1-1-48 16,0-6-23-16,3-12-66 15,1-24-32-15,0 0-15 0,4-3-4 16,4-12-5-16,0-10-2 16,0-11-1-16,0-5-6 15,0 0-15-15,-2-11-160 16,-3-10-106-16,-1-5-228 16,-2 2-149-16,2 3-424 0</inkml:trace>
  <inkml:trace contextRef="#ctx0" brushRef="#br0" timeOffset="3903.22">20890 5700 599 0,'0'0'588'16,"0"0"-196"-16,0 0 82 0,0 0-186 16,0 0-70-1,0 0-71-15,0 0 9 0,17 39 36 16,-3-4-52-16,3 5-70 15,1 1-20-15,1 1-30 16,4-5-11-16,-5-5-9 16,3-10 2-16,2-7-2 15,0-11 0-15,-3-4 2 16,5-11 22-16,2-17 3 16,0-6-14-16,-2-8-12 15,-3 0-1-15,-3 3-61 16,-3-5-231-16,-3 13-420 15,-1 7-1044-15</inkml:trace>
  <inkml:trace contextRef="#ctx0" brushRef="#br0" timeOffset="16091.17">20130 6570 937 0,'0'0'503'16,"0"0"-184"-16,0 0-55 15,0 0-39-15,0 0-71 16,0 0-12-16,0 0 4 15,-29-48-52-15,12 52-25 0,-1 16-11 16,-9 11 2 0,-2 10 20-16,0 11 4 0,8 6-18 15,3 2-34-15,18-8-19 16,0-7-13-16,24-16-16 16,16-19 4-16,13-10 12 15,7-28 15-15,-6-19 7 16,-11-11 2-16,-24-4 2 15,-19 1 51-15,-14 10 10 16,-28 12-16-16,-5 18-43 16,-1 18-28-16,11 3-7 15,29 35-103-15,8-2-535 16,2-5-951-16</inkml:trace>
  <inkml:trace contextRef="#ctx0" brushRef="#br0" timeOffset="16556.23">20388 6557 998 0,'0'0'557'0,"0"0"-66"16,-6 111-188-16,0-56-93 15,6-2-125-15,0-11-59 16,4-14-19-16,14-15-6 15,7-13-1-15,12-17-6 16,5-21-97-16,-1-12-55 16,-4-4 69-16,-8 0 64 15,-10 6 25-15,-11 15 11 16,-4 14 67-16,-4 19 65 16,-4 10-111-16,-15 40 12 0,5 3 30 15,-3 6-16-15,7 0-6 16,10-19-52-16,0-5 0 15,4-17-91-15,25-18-192 16,-4-17-509-16,2-9-744 0</inkml:trace>
  <inkml:trace contextRef="#ctx0" brushRef="#br0" timeOffset="16732.07">20897 6478 1270 0,'0'0'670'0,"0"0"-122"15,-9 101-196-15,3-40-62 16,-4 3-139-16,4-5-93 0,3-20-44 16,3-8-14-1,0-16-28-15,0-15-128 0,3-17-115 16,7-12-366-16,-2-5-189 16</inkml:trace>
  <inkml:trace contextRef="#ctx0" brushRef="#br0" timeOffset="16904.07">20750 6503 644 0,'0'0'1072'0,"0"0"-451"15,0 0-248-15,0 0-91 16,0 0-111-16,85-18-41 16,-32 8-72-16,-1 1-37 15,-5-1-21-15,-5 4-28 16,-11 6-277-16,-13 0-575 0,-1 0-958 0</inkml:trace>
  <inkml:trace contextRef="#ctx0" brushRef="#br0" timeOffset="17300.59">21192 6762 1506 0,'0'0'744'0,"0"0"-248"16,0 106-257-16,2-67-96 16,2-10-66-16,-2-9-20 15,-2-14-21-15,0-6-24 0,0-4 23 16,0-19-11 0,0-9-24-16,0-12-7 0,0-18-21 15,5-18-14-15,1 2-6 16,2 9 6-16,2 14 21 15,7 17 11-15,4 2 1 16,7 2-45-16,8 12-36 16,1 9 8-16,0 13 24 15,-6 0 7-15,-12 19 25 16,-9 10 19-16,-10 7 7 16,-12 3 10-16,-24 1 28 15,-5-4 63-15,-4-5 5 0,3-8-32 16,7-8-53-1,14-8-21-15,17-7-15 0,4 0-284 16,13-7-801-16</inkml:trace>
  <inkml:trace contextRef="#ctx0" brushRef="#br0" timeOffset="17639.07">21581 6466 1136 0,'0'0'642'15,"0"0"-59"-15,0 99-123 16,-11-47-210-16,9 1-88 0,2-6-83 16,0-11-57-16,0-13-10 15,2-16-12-15,15-7-15 16,2-17-97-16,3-15-94 15,-1-9-45-15,2-3 23 16,-5 3 93-16,-5 7 94 16,-7 12 41-16,-2 13 80 15,-4 9 47-15,0 18-55 16,-4 18 87-16,-4 5-59 16,1 2-38-16,3-4-53 15,4-13-9-15,6-12-306 16,11-12-708-16</inkml:trace>
  <inkml:trace contextRef="#ctx0" brushRef="#br0" timeOffset="17810.68">21885 6500 1071 0,'0'0'758'0,"0"0"-150"15,0 77-143-15,-7-31-224 16,1 4-110-16,0-6-88 15,2-10-43-15,4-12 0 16,0-22-199-16,0 0-314 16,0-11-301-16</inkml:trace>
  <inkml:trace contextRef="#ctx0" brushRef="#br0" timeOffset="17969.53">21812 6479 1785 0,'0'0'902'0,"0"0"-561"16,0 0-111-16,83-27-104 16,-40 22-80-16,-5 4-46 15,3 1-4-15,-14 6-285 16,-7 2-764-16</inkml:trace>
  <inkml:trace contextRef="#ctx0" brushRef="#br0" timeOffset="22933.35">19706 6159 781 0,'0'0'184'0,"0"0"-8"16,0 0 69-16,0 0 8 15,0 0-77-15,0 0-20 0,0 0-22 16,-64-10-44-16,64 10-29 16,0 0-20-16,0 0 1 15,6 0-2-15,17 0 65 16,12 0 47-16,33 3-69 16,54 1-33-16,64 3-6 15,46 3-12-15,22-1-11 16,8 1 5-16,-16-3 1 15,-4-2-19-15,-8 1-8 16,-23-1 7-16,-29-3-6 16,-50 1 6-16,-47-3-6 15,-40 0-2-15,-22 0 1 16,-7 0 0-16,-3 0 5 16,-11 0-3-16,-2 0 17 15,0 0-11-15,-6 4 2 0,-7 2-9 16,1 2-1-16,6-2 0 15,1 2-22-15,12 1-174 16,20-2-371-16,-3-4-474 0</inkml:trace>
  <inkml:trace contextRef="#ctx0" brushRef="#br0" timeOffset="24193.16">19627 6125 618 0,'0'0'410'0,"0"0"-95"16,0 0-18-16,0 0-42 15,0 0-45-15,0 0-52 16,0 0-12-16,0-29-21 16,0 40-62-16,0 27-40 15,-4 35 22-15,-4 52 43 16,-2 31 20-16,-3 18 1 16,1-2 7-16,-1-26-57 15,3-21-28-15,4-33-31 0,4-30 1 16,-2-26 0-16,4-13 0 15,-2-3 20-15,2-5 5 16,0-2 11-16,0-9-2 16,0-4 9-16,0 0 4 15,0 0-16-15,0 0-13 16,0 0-10-16,0 0-8 16,0 0 0-16,0 0 5 15,0 0 2-15,0 0-7 16,0 0-1-16,0 0 0 15,0-7-16-15,0-7-50 16,0-3-115-16,8-14-187 16,6 3-378-16,-1 5-801 0</inkml:trace>
  <inkml:trace contextRef="#ctx0" brushRef="#br0" timeOffset="25446.2">22242 6306 437 0,'0'0'274'0,"0"0"-6"16,0 0-18-16,0 0-49 16,0 0 3-16,0 0-26 15,0 0-27-15,19-38-9 16,-15 38-31-16,-4 4-17 15,2 20 29-15,-2 30 30 16,-6 43-16-16,-23 47-16 16,-8 18-40-16,-1-2-36 15,7-30-18-15,15-46-19 16,10-26-7-16,4-23-1 0,2-12 9 16,0-2 11-16,0-4-14 15,0-4 5-15,0-8 13 16,0-5 11-16,0 0-13 15,0-1-7-15,0-11-15 16,0-3-84-16,2-11-170 16,-2 3-281-16,4 2-297 0</inkml:trace>
  <inkml:trace contextRef="#ctx0" brushRef="#br0" timeOffset="28990.37">19648 7374 348 0,'0'0'406'15,"0"0"-162"-15,0 0-65 16,0 0 33-16,-77-23 19 15,61 18-24-15,4 2-35 16,5 1-33-16,1 1-15 16,6 1-50-16,0-1-25 15,0 1-12-15,25-1 18 0,29-4 1 16,57-2 22 0,84-3 2-16,63 2 12 0,40 6 4 15,18 2-17-15,-20 2-22 16,-17 8-8-16,-31 0-43 15,-42-6-5-15,-59-4 0 16,-56 0 0-16,-43 0-1 16,-30 0 2-16,-5-6-2 15,-13-4 16-15,0 0-16 16,-7-1-4-16,-5 4-147 16,2 4-171-16,8 2-488 0</inkml:trace>
  <inkml:trace contextRef="#ctx0" brushRef="#br0" timeOffset="30522.25">20878 7309 1000 0,'0'0'320'0,"0"0"-21"16,0 0-23-16,0 0-65 16,0 0-40-16,0 0-15 15,0 0-5-15,-2-26-38 16,2 31-44-16,-4 16-15 16,2 11 70-16,-2 12 24 15,-3 18-57-15,5 0-28 16,-6 5-18-16,8 1-15 15,-2-15-12-15,2 0-15 16,0-11-3-16,0-14 0 0,0-12 10 16,0-5-9-16,0-8-1 15,0-3 12-15,0 0 33 16,0 0-9-16,0 0-8 16,0 0-16-16,0-3-5 15,-4-8-7-15,-2-1-15 16,-7-8-38-16,1-1-57 15,-1 0-12-15,1 1-45 16,0-2-22-16,-1 4 21 16,7 1 52-16,-4 1 52 15,8 3 56-15,-3 3 8 16,3 2 24-16,-2 2 49 16,4 2 40-16,0 3 27 15,-2 1-2-15,2 1-31 16,0 17-60-16,0 12-2 0,6 13 19 15,7 8-26-15,5 3-19 16,1-3-18-16,0-6 0 16,3-8 0-16,-3-13 5 15,0-9-5-15,-3-12 6 16,-1-3 32-16,7-10 12 16,-1-14-17-16,6-9-27 15,-2-9-7-15,12-24-142 16,-2 12-340-16,-4 5-253 0</inkml:trace>
  <inkml:trace contextRef="#ctx0" brushRef="#br0" timeOffset="32534.51">20154 8439 485 0,'0'0'901'0,"0"0"-425"16,0 0-150-16,0 83 36 16,0-18-78-16,-4-2-106 15,-4 6-82-15,2-3-51 16,0-18-22-16,1-6-22 16,3-13-2-16,2-14-5 15,0-12-118-15,0-3-204 0,0-22-153 16,7-32-106-1,-1 5-47-15,-4 1-22 0</inkml:trace>
  <inkml:trace contextRef="#ctx0" brushRef="#br0" timeOffset="32903.33">20142 8588 54 0,'0'0'308'0,"0"0"44"15,0 0 11-15,0-92-50 16,0 72-36-16,2 2-38 16,10 2-62-16,5-2-53 15,8 1-45-15,10 3-28 16,4 0-17-16,7 4 6 15,-1 4-27-15,-6 5-1 16,-8 1 4-16,-10 0-10 16,-11 3-6-16,-3 8-3 0,-7 2 3 15,-4 4 18-15,-15 2 29 16,-8 3 22-16,-8 2-1 16,-8 2-5-16,-5 1-8 15,0 0 2-15,7-1 1 16,4 0 18-16,12-3 20 15,13-4-24-15,10 0-24 16,2-2 0-16,12-2 1 16,19 4-7-16,2-2-3 15,6 1-15-15,1-1-12 16,-5-2-12-16,-6-2 0 16,-11-4-12-16,-3-2 0 15,-5-6-88-15,0-1-147 16,9-8-75-16,-4-11-244 0,1-2-474 15</inkml:trace>
  <inkml:trace contextRef="#ctx0" brushRef="#br0" timeOffset="39931.47">20636 8469 614 0,'0'0'302'16,"0"0"-49"-16,0 0-66 15,0 0-33-15,0 0 26 0,0 0 23 16,0 0-5-16,4-41 1 16,-4 41-31-16,0 2-54 15,0 16-90-15,0 11 76 16,0 11 0-16,0 8-27 16,0 6-30-16,0-2-29 15,0-4-4-15,0-10-10 16,8-11-13-16,9-14-8 15,6-13 21-15,8-5 13 16,2-23-13-16,6-11-25 16,0-10-74-16,-6-3 25 15,-8-1 17-15,-6 3 44 16,-7 11 13-16,-10 11 1 16,-2 16 22-16,0 12 21 0,-2 15-18 15,-14 21-13 1,1 13 2-16,5 4-2 0,4-1-7 15,4-7-6-15,4-15-90 16,14-10-426-16,3-17-388 0</inkml:trace>
  <inkml:trace contextRef="#ctx0" brushRef="#br0" timeOffset="43129.43">21109 8420 637 0,'0'0'337'0,"0"0"-25"15,0 0 14-15,0 0 1 16,0 0-45-16,0 0-15 16,0 0-52-16,29-43-94 0,-31 74 15 15,-8 13 41-15,-7 10-32 16,3 8-43-16,-5 3-42 16,1-5-26-16,5-6-19 15,3-12 0-15,4-13-15 16,6-14 0-16,0-9-9 15,8-6 9-15,13 0 9 16,6-14 15-16,4-1-6 16,2-1-18-16,0 1 0 15,-2 1 0-15,-4 3 0 16,-7 0-20-16,-1 0-137 16,-3-2-158-16,-1-11-207 15,1 4-223-15,-5 1-370 0</inkml:trace>
  <inkml:trace contextRef="#ctx0" brushRef="#br0" timeOffset="43309.87">21401 8504 730 0,'0'0'933'0,"0"0"-432"16,0 0-302-16,0 0 54 16,-2 79-17-16,-4-36-106 15,1-2-66-15,3-6-31 16,2-10-33-16,0-7-9 15,0-13-104-15,0-5-211 16,7-24-173-16,1-4-153 16,-4-3-156-16</inkml:trace>
  <inkml:trace contextRef="#ctx0" brushRef="#br0" timeOffset="43484.44">21405 8530 41 0,'0'0'829'16,"0"0"-285"-16,0 0-44 15,0 0-186-15,0 0-35 16,0 0-86-16,0 0-69 15,72-71-39-15,-34 54-19 16,-1 0-21-16,-6 2-12 16,-4 2-18-16,-9 4-15 15,-5 2-1-15,-7 2-107 16,-6 5-198-16,-4 0-353 16,-9 0-495-16</inkml:trace>
  <inkml:trace contextRef="#ctx0" brushRef="#br0" timeOffset="43685.21">21401 8577 810 0,'0'0'629'0,"0"0"-236"16,0 0-85-16,0 0-29 16,0 0-75-16,91-2-83 15,-56-8-56-15,-4 1-41 16,-8-1-13-16,-7 2-11 15,-7 3-38-15,-5 2-166 16,-4 3-179-16,0 0-360 16,-11 3-635-16</inkml:trace>
  <inkml:trace contextRef="#ctx0" brushRef="#br0" timeOffset="43857.93">21415 8736 472 0,'0'0'920'15,"0"0"-317"-15,0 0-300 16,0 0-14-16,0 0-92 16,0 0-88-16,93-9-52 15,-64 3-27-15,-4-2-30 16,6-4-124-16,-6 0-381 16,-2-1-533-16</inkml:trace>
  <inkml:trace contextRef="#ctx0" brushRef="#br0" timeOffset="44601.99">21883 8306 1098 0,'0'0'509'0,"0"0"-227"15,0 0-67-15,0 0-64 16,0 0-40-16,0 0-28 16,0 0-7-16,2-23 4 15,-2 23 18-15,0 0 14 16,0 0 15-16,0 0-9 16,0 0-22-16,0 0-18 15,0 0-24-15,0 0-21 16,0 0-11-16,0 0-7 15,0 0-6-15,0 0 2 0,0 0-5 16,0 0 3-16,0 0 9 16,0 0 10-16,0 0-5 15,0 0 4-15,0 0 4 16,0 0-10-16,0 0-4 16,0 0-10-16,0 0-6 15,0 0 11-15,-2 0-9 16,-9 0-2-16,-1 6-1 15,-7 6 7-15,-4 6-7 16,3 1 0-16,-3 2 0 16,4 2 0-16,7-2-6 15,6-4 6-15,6-2-18 16,0-1 2-16,6-4 15 0,19 0 1 16,4 0 2-1,8-1-1-15,-4 2-1 0,2 1 0 16,-10 4-1-16,-13 3 2 15,-7 3-1-15,-5 0 0 16,-17 2 23-16,-14-1-5 16,-4-3-8-16,-2-7-8 15,6-7-2-15,2-6-146 16,10-2-556-16,13-9-746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57:39.995"/>
    </inkml:context>
    <inkml:brush xml:id="br0">
      <inkml:brushProperty name="width" value="0.05292" units="cm"/>
      <inkml:brushProperty name="height" value="0.05292" units="cm"/>
      <inkml:brushProperty name="color" value="#FF7C80"/>
    </inkml:brush>
  </inkml:definitions>
  <inkml:trace contextRef="#ctx0" brushRef="#br0">5939 13577 504 0,'0'0'522'16,"0"0"-284"-16,0 0-22 16,0 0-26-16,0 0-51 15,18-73-39-15,-13 62-9 16,-3 0-13-16,2 2-1 15,-2 4 19-15,-2 2 3 16,0 0 5-16,0 3-22 16,0 0-3-16,0 0-15 15,0 0 0-15,0 6-34 16,0 16-30-16,-2 30 66 16,-9 49 25-16,-9 49-7 15,-5 29-13-15,-4 8-8 0,6-19-25 16,11-38-25-16,6-35-13 15,4-32-9-15,-3-31 0 16,3-13 9-16,2-4 16 16,0-5 1-16,0-7 14 15,0-3 13-15,0-16-44 16,0-35-93-16,0 2-369 16,0 0-509-16</inkml:trace>
  <inkml:trace contextRef="#ctx0" brushRef="#br0" timeOffset="2332.41">5962 13508 436 0,'0'0'342'16,"0"0"-76"-16,0 0-22 15,0 0-57-15,0 0-53 16,0 0-46-16,0 0-29 15,0 0 4-15,14 0 34 0,9 0 24 16,14-3-19-16,29-4-14 16,29-2 7-16,33-1-2 15,13 1-30-15,0 1-16 16,-15 6-14-16,-19 0 4 16,-20 0-10-16,-25 1-14 15,-15-1-11-15,-16 2 5 16,0 0 5-16,-8 0-11 15,0 0-1-15,-15 0 7 16,-4 0 4-16,-2 0 54 16,-2 0 8-16,0 0-17 15,0 0-27-15,5 0-12 0,-3 0-16 16,4 0 8 0,4-1-9-16,5-1 6 0,5 0-6 15,-1-1 1-15,-5 0-1 16,-1 1-1-16,-1 1-5 15,-6 1 5-15,-1 0-7 16,-5 0 3-16,0 0 4 16,0 0-5-16,0 0 5 15,0 0 2-15,0 0 3 16,0 0-3-16,0 0-1 16,0 0 0-16,0 0 0 15,0 0 1-15,0 0 0 16,0 0 7-16,0 0-8 0,0 0-1 15,2-1-5 1,2-1-4-16,2 1 9 0,4-2-1 16,-1 1 1-16,1 0-5 15,-2-1-7-15,2 0-17 16,-7 0-6-16,1 3-4 16,-2-1 18-16,-2 1 5 15,0 0 7-15,0 0 1 16,0 0 9-16,0 0 2 15,0 0-2-15,0 0 0 16,0 0 0-16,0 0 4 16,0 0-4-16,0 0 0 15,0 0-1-15,0 0 1 16,0 0-1-16,0 0 1 16,0 0 0-16,0 0 0 0,0 0 0 15,0 0 0-15,4-2 0 16,-2 2 0-16,2-1 0 15,-2 0 0-15,2-1 0 16,2-1 1-16,-3 2 0 16,-3 0 0-16,4-1-1 15,-4 0 1-15,4 2-1 16,-2-1 1-16,-2 1 1 16,4-1-2-16,-4 1 1 15,0 0 0-15,2 0 1 16,-2 0-1-16,0 0-1 15,4 6-5-15,-2 16-12 16,-2 29 17-16,0 38 36 16,0 45 12-16,-12 17-26 15,-11 3-7-15,5-19-15 0,5-30-3 16,1-11-9-16,10-22 12 16,-2-20 13-16,4-16-2 15,0-8 5-15,0-1-16 16,0-5-1-16,0-3 1 15,0-9 0-15,0-10-6 16,0 0-32-16,0-22-161 16,0-5-269-16,0 0-483 0</inkml:trace>
  <inkml:trace contextRef="#ctx0" brushRef="#br0" timeOffset="3451.6">5842 14705 408 0,'0'0'245'16,"0"0"-87"-16,0 0 54 16,0 0-18-16,0 0-74 15,0 0 12-15,0 0-29 16,10 41 21-16,-8-39 15 16,4 1-13-16,-6 0-3 15,6-1-32-15,1-1-13 16,3-1 1-16,-2 1-17 0,5 1-25 15,1-1 6-15,5-1-20 16,-1 0 15-16,7 0-8 16,6 0-2-16,6 0 12 15,9-3-11-15,3-1 3 16,5 0-31-16,4 0 11 16,19-2-3-16,20-2 9 15,12-3 6-15,13 2-2 16,0 2 5-16,-2 3-6 15,-4 1 55-15,-2 3-22 16,-9 0-29-16,-20 0-16 16,-25 3-9-16,-17 1-1 15,-12 0 1-15,-2-1-1 0,-4 0 1 16,-7 0 1 0,-7-2 0-16,-9-1 26 0,-2 0 46 15,0 0-7-15,0 1-9 16,0 0-4-16,0 1-50 15,0 0-3-15,0-2-63 16,-13 2-141-16,1 0-160 16,0-2-480-16</inkml:trace>
  <inkml:trace contextRef="#ctx0" brushRef="#br0" timeOffset="4458.59">6261 13620 411 0,'0'0'326'16,"0"0"-50"-16,0 0-31 16,0 0-57-16,0 0-45 15,4-72-3-15,3 60 7 16,-5 1-13-16,2 1-23 0,-4 4 1 15,6 2-11 1,-6 4-14-16,4 0-18 0,-2 6-34 16,-2 21 37-16,0 31 39 15,0 46 7-15,-12 53-30 16,-13 29-17-16,-6 7-17 16,2-23-2-16,4-42-38 15,9-36-14-15,7-38-17 16,3-26 14-16,2-16 3 15,4-5 0-15,0-5 0 16,0-2-7-16,0-41-196 16,0-3-467-16,10-2-978 0</inkml:trace>
  <inkml:trace contextRef="#ctx0" brushRef="#br0" timeOffset="4975.67">6625 13573 137 0,'0'0'540'0,"0"0"-301"16,0 0 8-16,0 0-14 15,0 0-28-15,0 0 2 16,0 0-22-16,4-62-12 16,-4 60-21-16,0 2-19 15,0 5-29-15,0 19-60 16,-6 33 55-16,-6 48 22 16,-7 56-36-16,-4 32 16 15,1 6-9-15,7-25-17 16,-1-54-34-16,9-38-11 0,7-34-18 15,-2-18 10-15,2-4 11 16,0-5-22-16,0-7-11 16,0-14-2-16,0-27-109 15,0-10-420-15,0-9-554 0</inkml:trace>
  <inkml:trace contextRef="#ctx0" brushRef="#br0" timeOffset="5487.26">6925 13455 576 0,'0'0'407'15,"0"0"-148"-15,0 0-61 0,0 0-44 16,0 0-55-16,0 0-10 16,0 0-4-16,0-13-8 15,0 13 0-15,0 13 15 16,0 9 48-16,-4 13-10 16,-2 30-14-16,-7 44-7 15,-3 51 26-15,-3 23 3 16,0 3-4-16,11-25-22 15,4-51-13-15,4-38-22 16,0-26-33-16,0-19-9 16,0-4-13-16,0-3-10 15,0-5-12-15,0-12-7 16,0-15-123-16,0-13-464 0,0-5-510 16</inkml:trace>
  <inkml:trace contextRef="#ctx0" brushRef="#br0" timeOffset="7914.88">7808 13927 694 0,'0'0'606'16,"0"0"-326"-16,0 0 53 15,0 0-75-15,0 0-39 16,0 0-63-16,0 0-58 16,28-11-8-16,1 11 23 15,11-1-26-15,1 1-38 16,-4 0-11-16,-6 0-28 16,-4 0-10-16,-12 0-13 15,-5 0-52-15,-8 0-105 16,-2 0-101-16,0 0-83 15,-2 0-488-15</inkml:trace>
  <inkml:trace contextRef="#ctx0" brushRef="#br0" timeOffset="8172.59">7787 14037 51 0,'0'0'1272'0,"0"0"-768"15,0 0-248-15,0 0-47 16,0 0-2-16,0 0 26 16,0 0-48-16,49 3-38 15,-13-3-29-15,-3-6-34 16,0-1-40-16,-8 1-25 16,-11 4-9-16,-4-1-10 15,-3 3-6-15,-5 0-52 16,-2 0-110-16,0 0-95 15,0 0-281-15,0 0-305 0</inkml:trace>
  <inkml:trace contextRef="#ctx0" brushRef="#br0" timeOffset="8407.69">8091 13825 1320 0,'0'0'713'0,"0"0"-347"15,0 0-104-15,0 0-118 16,0 0 55-16,-6 90-22 16,-1-50-75-16,3 0-38 15,-2-5-31-15,4-8-20 0,-2-7-13 16,2-7-16-16,2-7-105 16,0-6-157-16,2-9-181 15,4-10-120-15,4-3-389 16</inkml:trace>
  <inkml:trace contextRef="#ctx0" brushRef="#br0" timeOffset="8760.71">8085 13864 529 0,'0'0'933'0,"0"0"-328"16,0 0-226-16,0 0-42 16,0 0-78-16,0 0-108 15,0 0-62-15,-29-24-53 16,41 24-30-16,13 0 43 15,10 0 0-15,8 0-26 16,3 5-13-16,3 0-8 0,-5 0-1 16,-1-1-1-16,-6 2-3 15,-8-2 3-15,-6 2-7 16,-8-2 6-16,-5 1-11 16,-8-3 12-16,-2 3-12 15,0 2 0-15,-8 3 12 16,-21 5 19-16,-8 7 7 15,-13 4 10-15,-10 4 33 16,-6-1-17-16,4 0 7 16,14-8-11-16,17-3-15 15,13-8-20-15,14-7-13 16,4-3-11-16,6-2-70 16,35-24-132-16,-6 0-547 0,-2 1-960 15</inkml:trace>
  <inkml:trace contextRef="#ctx0" brushRef="#br0" timeOffset="9672.8499">9002 13432 484 0,'0'0'662'15,"0"0"-316"-15,0 0-5 16,0 0-24-16,0 0-68 16,0 0-44-16,0 0-47 15,17-59-51-15,-17 101-40 16,0 40 84-16,0 54-28 15,-10 26-15-15,-5 7-18 0,-1-11-32 16,1-38-13-16,1-30-15 16,5-25-10-16,3-25-20 15,2-13 18-15,2-5-4 16,-2-2-7-16,4-6-7 16,0-9 1-16,0-5-1 15,0-2 0-15,-2-15-44 16,-2-8-113-16,4-26-96 15,-3 5-206-15,3 2-368 0</inkml:trace>
  <inkml:trace contextRef="#ctx0" brushRef="#br0" timeOffset="11810.74">9037 13354 738 0,'0'0'389'0,"0"0"-73"15,0 0-22-15,0 0-45 0,0 0-67 16,0 0-54 0,0 0-12-16,-4-2-15 0,4 0-7 15,0 2-21-15,0 0-6 16,0 0-12-16,0 0-18 15,4 0-5-15,15 0-9 16,6 0 15-16,6 0-16 16,14 0 7-16,5-4-10 15,4 1 5-15,2-1 1 16,-7 1-16-16,-8 1-1 16,-10 1-8-16,-8 1 6 15,-10 0-6-15,-7 0 0 16,-6 0 0-16,0 0 15 15,0 0 41-15,0 0 7 0,0 0-14 16,0 0-10-16,0 0-19 16,0 0-20-16,0 0 5 15,0 0-5-15,0 0 0 16,0 0-6-16,0 0 5 16,0 0-5-16,0 0-7 15,0 0-43-15,0 0-79 16,0 0-65-16,0 0-133 15,-4 6-296-15,-3 0-96 16,7-1-393-16</inkml:trace>
  <inkml:trace contextRef="#ctx0" brushRef="#br0" timeOffset="13154.43">9436 13350 103 0,'0'0'487'0,"0"0"-181"0,0 0-16 16,0 0-50 0,0 0-19-16,0 0 21 0,0 0-25 15,2-18-36-15,-2 18-38 16,0 0-24-16,0 0-23 16,0 0-11-16,0 0-12 15,0 7-25-15,0 11 27 16,0 10-23-16,0 14 13 15,0 24-10-15,-8 36 0 16,-8 37-23-16,-1 18-4 16,5 0-16-16,-1-14 11 15,7-26-8-15,0-15 30 16,6-26-8-16,0-21 18 16,0-17 16-16,-2-6-14 15,2 0-21-15,0-3-24 0,0-3 0 16,0-6-6-16,0-11-5 15,0-3 1-15,0-3 4 16,0-2-5-16,0-1 0 16,0 2 6-16,0-2-7 15,0 0 6-15,0 0-5 16,0 0 10-16,0 0-2 16,0 0-9-16,0-5 0 15,0-2-7-15,0 0-14 16,0 1-47-16,0 0 2 15,0 0-4-15,0 2 11 16,0 4 24-16,-4-1 21 0,4-1 13 16,0 2-7-1,0-1-7-15,0-2-45 0,0 0-16 16,0 2-14-16,0-2-13 16,-2 0-33-16,2 2-21 15,0-2-47-15,-4 1-32 16,1 1-22-16,-1 1-35 15,4 0-63-15,0 0-195 16,-2 0 224-16,2 0 171 16,0 0 156-16,0 0 39 15,0 0 109-15,0 0 28 16,0 0-51-16,0 0-32 16,0 0-46-16,0 0-11 0,0 0-10 15,0 0 1-15,0 0 21 16,0 0 79-16,0 0 37 15,0 0-10-15,0 0-25 16,0 0-25-16,0 0-11 16,0 0-24-16,0 0 23 15,-4 0 21-15,2 0 37 16,-4 0 26-16,-4 0-42 16,-7-2-22-16,-2 1-3 15,-8 0 25-15,-8-3-19 16,-6 1-4-16,-2-3-23 15,-5-3 2-15,5 2-21 16,1 0-15-16,9 0-20 16,6 3-10-16,9 1-1 15,3 1-14-15,9 2-2 0,2-2-6 16,2 2-1-16,2 0 1 16,0-1 6-16,0 1-7 15,0 0 0-15,-4 0 0 16,4 0 0-16,0 0 0 15,0 0 0-15,0 0-1 16,0 0-19-16,0 0 11 16,0 0-27-16,0 0 0 15,0 0-1-15,0 0 8 16,0 0 14-16,0 0 8 16,0 0 7-16,0 0 0 15,0 0 0-15,0 0-4 16,0 0 3-16,0 0 1 0,0 0-9 15,0 0 9-15,0 0 2 16,0 0-2-16,0 0 1 16,0 0 9-16,0 0-9 15,0 0 7-15,0-2-8 16,0-2 0-16,4-4 3 16,2-4 3-16,0-4-6 15,-4-10-129-15,2 2-322 16,-1-2-429-16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58:19.452"/>
    </inkml:context>
    <inkml:brush xml:id="br0">
      <inkml:brushProperty name="width" value="0.05292" units="cm"/>
      <inkml:brushProperty name="height" value="0.05292" units="cm"/>
      <inkml:brushProperty name="color" value="#FF7C80"/>
    </inkml:brush>
  </inkml:definitions>
  <inkml:trace contextRef="#ctx0" brushRef="#br0">6793 14942 973 0,'0'0'576'0,"0"0"-301"16,0 0 5-16,0 0-29 0,0 0-55 16,0 0-62-16,0 0-4 15,6-56-12-15,-6 53-9 16,-11 3-28-16,3 0-20 15,-8 0-17-15,-3 5-20 16,-4 12 27-16,5 6-17 16,-3 5 8-16,2 9-2 15,3 2 1-15,3 6-11 16,7 2-9-16,2 1 3 16,4 0-18-16,0-2 4 15,0-3 1-15,0-3-11 16,4-8-10-16,-4-6 9 15,2-7-48-15,2-7-96 16,-4-5-164-16,0-7-168 16,0 0-4-16,0-9-229 0</inkml:trace>
  <inkml:trace contextRef="#ctx0" brushRef="#br0" timeOffset="203.36">6476 15258 1635 0,'0'0'664'15,"0"0"-387"-15,0 0-58 0,0 0-44 16,97-17-66-16,-47 13-68 16,0 0-31-16,-7 1-10 15,-4 0-92-15,1 0-273 16,-9 2-390-16,-9-2-354 0</inkml:trace>
  <inkml:trace contextRef="#ctx0" brushRef="#br0" timeOffset="532.9">6873 15243 1243 0,'0'0'612'0,"0"0"-318"15,0 0-62-15,0 0-81 16,0 0-53-16,0 0-16 15,0 0 11-15,35 0-38 16,-12 0-12-16,-2-10-13 0,1-4-30 16,-1-3 17-16,-4-3-16 15,-5-1-2-15,-6-1-8 16,0 4 8-16,-6 3-4 16,-6 5-7-16,-8 8 3 15,-15 2-5-15,-2 17 13 16,-8 15 1-16,1 8 2 15,7 6 25-15,9-2 31 16,13-5-5-16,5-10-32 16,4-9-20-16,17-9-2 15,8-11-9-15,10-3-40 16,21-36-218-16,-9 1-351 16,-4 0-340-16</inkml:trace>
  <inkml:trace contextRef="#ctx0" brushRef="#br0" timeOffset="884.88">7146 15087 827 0,'0'0'858'0,"0"0"-562"16,0 0 16-16,-31 75-33 15,19-38-54-15,1 1-64 16,9-5-86-16,2-5-47 16,0-11-20-16,0-7-8 15,13-10-23-15,5 0 10 16,5-17-23-16,2-8-100 15,-5-1-6-15,1 1 63 0,-8 2 73 16,-5 6 6-16,-4 7 9 16,-2 9 30-16,-2 1 6 15,0 8-45-15,0 12 42 16,0 3-3-16,4-1 1 16,2-3-22-16,9-8-10 15,3-7-8-15,9-4 8 16,0-15 2-16,2-11 17 15,-6-7 57-15,-9-2 19 16,-10 0 15-16,-4 4-41 16,0 5-49-16,-16 8-28 15,-1 8-216-15,5 6-505 0</inkml:trace>
  <inkml:trace contextRef="#ctx0" brushRef="#br0" timeOffset="1622.85">7539 15265 487 0,'0'0'818'16,"0"0"-437"-16,0 0-61 15,0 0-105-15,0 0-101 16,0 0-39-16,0 0-17 15,-4-8-13-15,4 3 17 16,6-2-7-16,6-1-14 16,9-5-18-16,-2-1-17 15,1-3 11-15,-3 0-16 16,-3-2 8-16,-1-2-9 16,-5-1 0-16,-8 2-12 15,0 3-17-15,0 8 2 0,-17 6 21 16,-7 3-11-16,-7 23 17 15,-3 19 2-15,3 10 41 16,5 7 8-16,9-1-6 16,11-7-16-16,6-13-29 15,4-14-6-15,15-17-29 16,7-7-52-16,5-22-8 16,5-14-97-16,-1-6-120 15,-8-2-45-15,2 6 120 16,-11 7 178-16,-1 9 59 15,-9 11 180-15,-2 11 125 16,-2 0-72-16,3 19-39 16,-1 10-10-16,0 8-68 15,0 3-39-15,0-4-41 0,1-5-22 16,-7-12-13-16,0-12 10 16,4-7 11-16,-2-13 120 15,8-18-79-15,2-11-44 16,9-6-11-16,8-3-8 15,2 3-6-15,4 8-39 16,7 12-90-16,-11 11-196 16,-7 12-517-16</inkml:trace>
  <inkml:trace contextRef="#ctx0" brushRef="#br0" timeOffset="2566.37">8481 15032 232 0,'0'0'943'16,"0"0"-643"-16,0 0 6 15,0 0-35-15,0 0-99 16,0 0-81-16,0 0 8 16,-99 47 24-16,76-6 2 15,3 4-26-15,7 0-43 16,3-3-12-16,8-8-44 0,2-8 15 16,8-11-15-16,11-8-28 15,4-7-77-15,8-4-24 16,0-14-65-16,0-6 3 15,0-2-11-15,-2 1-64 16,-5 1 10-16,-7 3 53 16,-5 2 114-16,-3 5 89 15,-5 3 28-15,-4 4 108 16,0 7 69-16,0 0 20 16,-11 9-79-16,-1 11-17 15,0 7-17-15,3 5-13 16,9-4-56-16,0-4-37 15,6-7-6-15,13-13-11 16,10-4 11-16,-2-18 20 16,-2-11 18-16,-7-5 78 0,-18-1 88 15,0 4 6-15,-12 9-53 16,-15 7-80-16,2 11-77 16,9 4-17-16,5 11-557 15,11 1-666-15</inkml:trace>
  <inkml:trace contextRef="#ctx0" brushRef="#br0" timeOffset="2760.47">8851 14809 1483 0,'0'0'732'0,"0"0"-498"0,0 99 29 16,-12-5 32-16,-2 1-131 15,-5-15-84-15,9-28-13 16,8-22-43-16,2-3-24 16,0-3-5-16,8-15-236 15,8-9-457-15,5-4-479 0</inkml:trace>
  <inkml:trace contextRef="#ctx0" brushRef="#br0" timeOffset="3062.25">8969 15031 1375 0,'0'0'392'0,"0"0"3"15,-23 105-47-15,17-57-112 16,0 2-92-16,6-9-85 16,0-14-40-16,8-16-19 15,13-11-1-15,4-15-62 16,2-20-148-16,6-7-123 15,-8-4 20-15,-1 2 84 16,-9 7 170-16,-9 16 60 16,-6 14 184-16,0 7 25 15,-2 24-14-15,-10 11 47 16,-5 6-51-16,11-1-120 16,6-8-71-16,0-9-268 15,4-15-775-15</inkml:trace>
  <inkml:trace contextRef="#ctx0" brushRef="#br0" timeOffset="3519.38">9263 15081 932 0,'0'0'784'15,"0"0"-302"-15,-15 85-183 16,11-51-88-16,2-7-127 16,2-10-53-16,0-11-31 15,0-6-16-15,8-13-92 0,3-15-122 16,7-9-77-16,1-7 27 16,0-2 33-16,-1 0 114 15,1 3 133-15,-3 12 59 16,-7 17 192-16,1 14 11 15,-8 17-63-15,-2 22 62 16,0 12-48-16,-2 0-46 16,-2-3-50-16,-2-13-74 15,6-12-31-15,0-16-4 16,0-7-2-16,16-19-6 0,7-15-94 16,8-8-59-1,0-6 23-15,4 3 45 0,-2 5 47 16,-8 15 38-16,-7 20 46 15,-9 6 11-15,-9 30 31 16,0 14 5-16,-4 5-2 16,-7 0-61-16,5-4-30 15,4-14-337-15,2-14-934 0</inkml:trace>
  <inkml:trace contextRef="#ctx0" brushRef="#br0" timeOffset="3815.41">9709 14948 859 0,'0'0'936'15,"0"0"-577"-15,0 0 161 16,0 83-210-16,0-44-112 16,0-1-90-16,0-5-41 15,-6-9-42-15,2-12-14 16,4-7-11-16,0-5-7 15,6-13-31-15,7-12-87 16,5-5-65-16,5-2 6 16,-2 2 51-16,5 9 88 15,-11 11 45-15,3 10 83 16,-5 1 55-16,-7 19-4 16,-2 4-31-16,-2 0-51 15,-2-3-52-15,4-7-179 16,-1-8-883-16</inkml:trace>
  <inkml:trace contextRef="#ctx0" brushRef="#br0" timeOffset="4277.54">10044 14921 462 0,'0'0'674'16,"0"0"-395"-16,0 0 9 0,0 0-42 15,0 0-83 1,0 0-33-16,0 0-24 0,-18-37-12 16,13 33 16-16,3 1 18 15,-2 0 6-15,2 0-1 16,-2 2-3-16,2 0-25 15,-4-2-18-15,0 3-41 16,-1 0-4-16,1 0-21 16,0 0-2-16,2 0-11 15,2 0-8-15,2 7 0 16,-9 4 0-16,9 5 0 16,0 5 9-16,0 4 0 15,0 8-8-15,11 4 12 16,7 6-6-16,5 4-7 0,-4 1 0 15,-5-2 7-15,-8-3 0 16,-6-7-6-16,-12-6 31 16,-13-7-20-16,-6-10-1 15,2-7-11-15,9-6-145 16,3-8-493-16,11-6-752 0</inkml:trace>
  <inkml:trace contextRef="#ctx0" brushRef="#br0" timeOffset="4603.88">10143 14704 1079 0,'0'0'644'16,"0"0"-348"-16,0 0 47 15,54 76 18-15,-17 13-50 16,3 35-82-16,-20 11-60 16,-20-6-53-16,-2-35-58 15,-23-34-38-15,3-17-2 16,3-14-18-16,-12 0-69 15,2-7-267-15,4-6-604 0</inkml:trace>
  <inkml:trace contextRef="#ctx0" brushRef="#br0" timeOffset="5579.9">6522 14840 687 0,'0'0'535'0,"0"0"-187"16,0 0 6-16,0 0-38 16,0 0-29-16,0 0-44 15,0 0-77-15,-91 91 7 16,45 26-8-16,7 25-6 16,20 7-50-16,19-14-52 0,29-43-21 15,13-24-35-15,32-9-1 16,-12-24-198-16,2-6-604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00:10.110"/>
    </inkml:context>
    <inkml:brush xml:id="br0">
      <inkml:brushProperty name="width" value="0.05292" units="cm"/>
      <inkml:brushProperty name="height" value="0.05292" units="cm"/>
      <inkml:brushProperty name="color" value="#D7AFFF"/>
    </inkml:brush>
  </inkml:definitions>
  <inkml:trace contextRef="#ctx0" brushRef="#br0">16933 8793 325 0,'0'0'502'15,"0"0"-324"-15,0 0-36 16,6-6-42-16,-6 6-9 0,0 0-33 15,0-2-19-15,3 2 5 16,-3 0 1-16,6 0-6 16,4 0-1-16,-1 0 13 15,8 0-15-15,8 4 8 16,11 7-3-16,17 1 51 16,15 8 14-16,32 2-36 15,40 7-7-15,51 12-6 16,27 6 11-16,6 4-3 15,9 7-16-15,-14 2-16 16,5 11-27-16,22 9 0 16,12 6-5-16,8 9 5 15,22 7-5-15,11 3 0 0,24 7 13 16,8 4-14-16,13 6 0 16,15 3 0-16,8 3 11 15,13-3 10-15,9-6 7 16,12 2-4-16,2 0 14 15,0-3 1-15,-8-4-6 16,-16-5-14-16,-15-10 5 16,-44-7-12-16,-29-4-6 15,-50-9 1-15,-65-18-6 16,-58-17-2-16,-43-16 2 16,-38-7-1-16,-3-5 0 15,-10-3 8-15,-12-4-1 16,-6-5 88-16,-6-2 41 15,0-2-41-15,0 0-42 16,0 0-17-16,-6 0-17 0,-3 0-19 16,-10-6-59-16,-7-12-256 15,2 2-378-15,12-1-913 0</inkml:trace>
  <inkml:trace contextRef="#ctx0" brushRef="#br0" timeOffset="10836.9499">26755 10844 1046 0,'0'0'574'0,"-50"110"-185"16,15-20-78-16,4-1-94 0,8-19-109 15,15-30-75 1,2-19-13-16,2-5-19 0,2-2-2 15,2-3-3-15,0-9-17 16,0-2-137-16,2-24-160 16,8-4-323-16,-2-2-211 0</inkml:trace>
  <inkml:trace contextRef="#ctx0" brushRef="#br0" timeOffset="11160.7">26724 10836 879 0,'0'0'670'0,"0"0"-128"16,0 0-201-16,0 0-109 0,0 0-113 16,0 0 82-1,33 76-32-15,-10-23-49 0,8 7-50 16,6 2-52-16,2-5-6 16,0-4-12-16,-4-12 0 15,-6-11-10-15,-4-12 10 16,-4-11 1-16,6-7 11 15,-7-15 1-15,9-20-5 16,2-24 1-16,0-28-8 16,7-28 5-16,-5 6 0 15,-13 21-2-15,-7 33-3 16,-9 28 7-16,-4 7-8 0,0 5 0 16,-4 5-15-1,-9 10-69-15,-1 10-208 0,1 9-386 16,3 1-547-16</inkml:trace>
  <inkml:trace contextRef="#ctx0" brushRef="#br0" timeOffset="11778.06">27342 10978 814 0,'0'0'391'0,"0"0"-7"16,-13 105-108-16,7-56-86 16,2-2-66-16,4-9-59 15,0-12-22-15,10-13-21 16,11-11 14-16,8-5-16 16,6-24-4-16,-2-12-16 15,2-8-1-15,-4-4-6 16,-6 1-9-16,-2 7 16 15,-11 10 0-15,-5 15 13 16,-7 15-12-16,0 3 0 0,0 29-1 16,-17 9 55-16,3 6 9 15,1 4-19-15,3-8-26 16,10-9-19-16,0-12-122 16,10-11-544-16,3-8-760 0</inkml:trace>
  <inkml:trace contextRef="#ctx0" brushRef="#br0" timeOffset="12251.67">27737 10939 631 0,'0'0'787'0,"0"0"-462"0,0 0 66 15,2 72-98 1,-2-30-100-16,0 2-44 0,-2-2-68 15,-5-7-29-15,3-8-34 16,-2-9-10-16,6-8-7 16,0-9 7-16,0-1 15 15,0-8-5-15,10-15-18 16,3-4-2-16,1-8-58 16,7-3 25-16,0-3 5 15,3 2 18-15,1 4 11 16,-2 5 1-16,-4 12 6 15,-9 12-6-15,-4 6-5 16,-6 25-2-16,0 16 7 16,-4 7 21-16,-10 4 31 15,1-6-16-15,-1-9 6 16,12-13-33-16,2-13-3 0,0-11 0 16,12-13 33-16,13-16-39 15,10-13-36-15,0-1 9 16,-2-1 27-16,-2 9 6 15,-4 11 6-15,-8 15 12 16,-11 9-18-16,-4 21 4 16,-4 12-10-16,0 8 0 15,-6 3-12-15,-11-4 6 16,5 0-255-16,6-12-458 16,6-9-701-16</inkml:trace>
  <inkml:trace contextRef="#ctx0" brushRef="#br0" timeOffset="13140.11">28200 11071 350 0,'0'0'589'0,"0"0"-209"15,0 0-8-15,0 0-75 0,0 0-59 16,0 0-56 0,0 0-64-16,95 9-39 0,-70-14-33 15,3-6-13-15,-3-6-27 16,2-2-5-16,-4-4-1 16,-4-1-9-16,-7 0-20 15,-6 3 1-15,-6 5 7 16,-2 10-6-16,-23 6-44 15,-10 15 71-15,-19 31 15 16,1 7 41-16,3 7 37 16,7 4 4-16,20-15-18 15,10-4-35-15,13-13-44 16,0-17-17-16,29-14 5 16,9-2-1-16,5-23-128 15,5-10-49-15,1-7-5 0,-1-1-89 16,-5 1-86-16,-6 5 111 15,-8 7 171-15,-6 9 88 16,-9 12 178-16,-3 8 111 16,-11 6-62-16,0 20 14 15,0 8-43-15,0 7-41 16,-4 0-65-16,-3-3-38 16,5-10-28-16,-2-8-25 15,4-12-1-15,0-8 20 16,0-2 28-16,0-21 8 0,17-11-44 15,1-7-4 1,11-7-14-16,4 0 21 0,3 1-9 16,1 6 3-16,-6 12-8 15,-6 11-1-15,-9 11-102 16,-6 7-192-16,-7 6-378 16,1 6-772-16</inkml:trace>
  <inkml:trace contextRef="#ctx0" brushRef="#br0" timeOffset="13356.56">28888 10954 937 0,'0'0'883'0,"0"0"-170"16,-4 93-258-16,-9-43-265 15,1 0-92-15,0-5-65 16,1-12-33-16,11-19-21 16,0-7-352-16,0-7-677 0</inkml:trace>
  <inkml:trace contextRef="#ctx0" brushRef="#br0" timeOffset="13477.41">28853 10747 1553 0,'0'0'494'0,"0"0"-390"16,0 0-104-16,0 0-238 15,0 0-1178-15</inkml:trace>
  <inkml:trace contextRef="#ctx0" brushRef="#br0" timeOffset="13778.3">29179 10951 215 0,'0'0'601'0,"0"0"-258"15,0 0-78-15,0 0-22 16,0 0-39-16,0 0 6 0,0 0 5 15,7-29-115-15,-34 56 14 16,-6 9 81-16,-9 12 27 16,1 4-6-16,10-1-53 15,10-7-75-15,15-12-49 16,6-11-38-16,25-12 0 16,18-9-1-16,26-21-154 15,-9-7-454-15,-7-3-632 0</inkml:trace>
  <inkml:trace contextRef="#ctx0" brushRef="#br0" timeOffset="14209.92">29490 10981 713 0,'0'0'314'16,"0"0"-52"-16,0 0-95 15,0 0-51-15,18-85 2 16,-16 70 21-16,-2 7 28 16,0 4-18-16,-6 4-26 15,-13 0-89-15,-7 13 25 16,-10 13 28-16,-5 8 29 16,-6 8 38-16,7 4-3 15,3 0-21-15,8-4-69 16,13-10-28-16,9-10-20 0,7-11-13 15,7-11 1-15,17 0 16 16,9-19-17-16,1-9-20 16,3-5-132-16,2-3-47 15,-12 5 23-15,-4 7 83 16,-13 13 75-16,-10 11 17 16,0 7 1-16,-10 21 11 15,-7 7 56-15,9-1-9 16,2-4-58-16,6-12-8 15,2-14-140-15,43-19-168 16,-1-16-305-16,-3-7-661 0</inkml:trace>
  <inkml:trace contextRef="#ctx0" brushRef="#br0" timeOffset="14332.95">29775 10737 1246 0,'0'0'773'0,"0"0"-146"0,0 0-464 15,-25 86 42-15,-6 14-21 16,-2-1-44-16,14-17-71 15,11-30-69-15,8-22-118 16,0-8-665-16,12-9-677 0</inkml:trace>
  <inkml:trace contextRef="#ctx0" brushRef="#br0" timeOffset="15351.91">30564 10592 751 0,'0'0'626'16,"-12"71"-286"-16,-11 27 137 15,-14 42-194-15,0 7-88 16,2-25-60-16,14-40-70 15,11-48-53-15,8-16-12 16,2-4-2-16,0-7-20 16,0-18-186-16,2-16-326 15,8-8-430-15</inkml:trace>
  <inkml:trace contextRef="#ctx0" brushRef="#br0" timeOffset="15591.45">30455 10658 360 0,'0'0'744'0,"0"0"-228"15,0-80-150-15,0 55-63 16,12 8-142-16,13 6-107 16,6 5-32-16,17 6-10 15,5 6-12-15,7 18-1 16,-10 10-5-16,-9 8 5 16,-22 5-16-16,-19-1 17 15,-19 1 96-15,-24-4 76 16,-11-2-15-16,-4-8-39 15,7-7-67-15,5-5-41 16,15-8-10-16,23-4-229 16,8-5-591-16,2-1-540 0</inkml:trace>
  <inkml:trace contextRef="#ctx0" brushRef="#br0" timeOffset="15848.46">30674 11153 538 0,'0'0'862'0,"0"0"-340"16,0 73-234-16,0-46-93 15,0-7-88-15,0-7-18 16,0-7-17-16,0-6-4 16,0-11 111-16,0-17-96 0,6-11-55 15,7-11-28-15,5-7 0 16,9-3-4-16,6 7 3 15,2 6-13-15,3 14 14 16,-1 8-17-16,-2 12-116 16,14 12-167-16,-11 1-384 15,-3 0-1042-15</inkml:trace>
  <inkml:trace contextRef="#ctx0" brushRef="#br0" timeOffset="16176.81">31019 11005 1104 0,'0'0'313'0,"0"0"3"16,0 0-53-16,0 0-91 16,0 0-81-16,0 0-31 15,79 16-34-15,-48-23-8 16,0-9-17-16,2-6 1 15,-2-3-1-15,-6-1-1 16,-7-1 2-16,-9 3 5 16,-9 7-7-16,0 9 2 15,-25 8 8-15,-12 8 9 16,-11 21 54-16,-2 10 67 16,9 4 9-16,10 3-28 15,17-7-61-15,14-8-53 16,2-11-7-16,41-17-22 0,-2-3-287 15,1-3-590-15</inkml:trace>
  <inkml:trace contextRef="#ctx0" brushRef="#br0" timeOffset="16628">31484 10940 730 0,'0'0'560'0,"0"0"-323"16,0 0-36-16,0 0-65 15,0 0-51-15,0 0-25 0,0 0 38 16,13-42 27-16,-32 47-83 16,-10 17 54-16,-12 11 23 15,-1 11 55-15,3 5-28 16,8-1-42-16,11-8-53 15,13-12-33-15,7-14-18 16,17-14 1-16,14-5 37 16,12-28-19-16,9-12-6 15,8-20-13-15,8-19-10 16,0-16-48-16,-2-3-25 16,-18 18 7-16,-19 24 46 15,-15 29 30-15,-14 17 9 0,0 13 21 16,-8 3-4-1,-27 40-8-15,-21 37 38 0,-14 33 25 16,4 9 15-16,22-20 12 16,20-29-48-16,19-36-42 15,5-11-18-15,0-3-9 16,17-14-150-16,6-3-531 16,2-4-334-16</inkml:trace>
  <inkml:trace contextRef="#ctx0" brushRef="#br0" timeOffset="16828.4">31825 10885 1117 0,'0'0'733'0,"0"0"-178"0,-12 109-224 16,2-60-173-16,3-1-100 15,7-7-58-15,0-13-182 16,0-15-584-16</inkml:trace>
  <inkml:trace contextRef="#ctx0" brushRef="#br0" timeOffset="16957.4">31904 10654 1023 0,'0'0'922'15,"0"0"-734"-15,0 0-188 0,0 0-16 16,0 0-876-16</inkml:trace>
  <inkml:trace contextRef="#ctx0" brushRef="#br0" timeOffset="17264.4">32115 10912 28 0,'0'0'415'0,"0"0"127"16,0 0-183-16,0 0 9 15,0 0-8-15,0 0-23 16,0 0-169-16,-46-33-70 15,13 62 78-15,-6 10-2 16,2 8-41-16,10 0-54 16,6-3-35-16,13-6-30 15,8-11-14-15,8-11-15 16,21-13-38-16,12-3-98 16,28-43-188-16,-9 2-232 15,-5-5-244-15</inkml:trace>
  <inkml:trace contextRef="#ctx0" brushRef="#br0" timeOffset="17429.75">32458 10658 1227 0,'0'0'824'16,"0"0"-311"-16,0 0-383 15,-39 76 119-15,-3 6-41 16,-11 27-61-16,3-4-83 16,15-21-41-16,16-31-23 15,19-26-95-15,0-6-240 16,11-7-388-16,1-8-353 0</inkml:trace>
  <inkml:trace contextRef="#ctx0" brushRef="#br0" timeOffset="17724.62">32177 10914 65 0,'0'0'1759'0,"0"0"-1260"15,0 0-301-15,0 0-85 16,0 0-3-16,99 0-44 16,-47-6-41-16,-1-4-13 15,-9 0-12-15,-7 1 0 16,-14 6 0-16,-11 3-1 16,-6 12-14-16,-4 16-5 15,0 10 20-15,-14 6 43 16,-1 1 5-16,5-5-17 15,1-9-25-15,5-12-6 16,4-10-6-16,0-10-161 0,7-15-305 16,5-5-366-16</inkml:trace>
  <inkml:trace contextRef="#ctx0" brushRef="#br0" timeOffset="18012.84">32663 10891 1270 0,'0'0'539'16,"0"0"-269"-16,0 0 12 0,-62 80-112 16,43-43-75-1,4-2-64-15,15-8-31 0,0-10-6 16,17-13 6-16,14-4 15 15,0-17 18-15,4-13-8 16,-10-6 47-16,-8 1 124 16,-11-1 15-16,-6 7-45 15,-6 9-108-15,-11 8-58 16,3 12-113-16,-3 0-596 16,11 10-1322-16</inkml:trace>
  <inkml:trace contextRef="#ctx0" brushRef="#br0" timeOffset="18311.93">32911 10837 1719 0,'0'0'739'0,"0"0"-359"16,0 0-82-16,-60 116-163 15,35-70-78-15,6-8-43 16,9-10-7-16,4-12-7 15,6-16-40-15,4 0-29 16,17-26-42-16,10-7-90 16,10-7-6-16,6 1 101 15,1 6 55-15,-9 11 51 16,-4 13 29-16,-16 9 54 16,-7 20 10-16,-12 16 26 15,0 3-17-15,0 1-59 0,0-8-43 16,0-11-60-1,0-12-449-15,11-9-424 0</inkml:trace>
  <inkml:trace contextRef="#ctx0" brushRef="#br0" timeOffset="18692.98">33349 10836 107 0,'0'0'656'0,"0"0"-348"0,0 0-46 15,0 0-84-15,0 0 14 16,0 0-16-16,0 0-18 16,6-22-2-16,-6 18-14 15,0 2 0-15,0 0-9 16,0-1-8-16,0 2 23 15,0-1-5-15,-8 2-32 16,-3 0-50-16,3 0-31 16,-4 7 0-16,1 9-16 15,5 8-8-15,6 8 0 16,0 8 13-16,0 3-18 16,0 3 0-16,0-4 45 15,0-8-11-15,-12-8-4 16,-13-8-2-16,-10-10-1 0,-19-7-28 15,7-1-281-15,14 0-964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01:48.847"/>
    </inkml:context>
    <inkml:brush xml:id="br0">
      <inkml:brushProperty name="width" value="0.05292" units="cm"/>
      <inkml:brushProperty name="height" value="0.05292" units="cm"/>
      <inkml:brushProperty name="color" value="#D7AFFF"/>
    </inkml:brush>
  </inkml:definitions>
  <inkml:trace contextRef="#ctx0" brushRef="#br0">27090 11798 377 0,'0'0'785'0,"0"0"-444"0,0 0 43 16,0 0-137-16,0 0-86 16,0 0 87-16,-21 88-10 15,2-37-58-15,3 8-101 16,-1-4 11-16,3-6-42 15,3-9-21-15,5-13-27 16,4-9 0-16,2-10-16 16,0-8-179-16,2-6-177 15,11-14-415-15,-3 0-728 0</inkml:trace>
  <inkml:trace contextRef="#ctx0" brushRef="#br0" timeOffset="769.03">27071 11794 523 0,'0'0'338'0,"0"0"0"15,0 0-66-15,0 0-19 0,0 0-13 16,0 0-16-16,0 0-67 16,-12-61-31-16,24 45-44 15,11-2-2-15,4-2-14 16,8 2-9-16,6 3-16 16,0 4-6-16,-3 5-22 15,-1 6-5-15,-6 3 7 16,-6 14-14-16,-9 6-1 15,-3 4 0-15,-13 0 0 16,0-2 1-16,-13 0 27 16,-16-2 13-16,-4 0 4 15,-8-4 12-15,-7 0-11 16,1-3-13-16,3-1-18 0,7-2-2 16,6-2-13-16,8-1 1 15,11-3-1-15,6 0-8 16,6-2-4-16,6 3 12 15,19 0 2-15,6 2 25 16,8 0 21-16,0 1-12 16,-1 1-12-16,-9-3-17 15,-5 0 0-15,-11-1-7 16,-1-1-17-16,1-2-95 16,1-4-354-16,-6-1-335 0</inkml:trace>
  <inkml:trace contextRef="#ctx0" brushRef="#br0" timeOffset="1182.51">27439 11999 916 0,'0'0'487'0,"0"0"-149"16,0 0-50-16,0 0-67 16,0 0-82-16,0 0-42 15,0 0-36-15,81-2-33 0,-59-9-18 16,3-3 4-16,-4-5-13 16,2-2 13-16,-1-2-6 15,-7-2 0-15,-3 1-7 16,-2 5 8-16,-10 3-3 15,0 6 3-15,-18 9 3 16,-13 1 2-16,-10 11 18 16,-1 14 43-16,-5 8 46 15,9 5 8-15,12 0-23 16,13 0-36-16,13-6-35 16,2-6-18-16,27-9-16 15,10-7-2-15,26-10-53 16,-12-7-285-16,-3-7-633 0</inkml:trace>
  <inkml:trace contextRef="#ctx0" brushRef="#br0" timeOffset="1815.25">27865 11864 644 0,'0'0'523'16,"0"0"-214"-16,0 0-85 0,0 0-84 15,0 0-80-15,0 0-32 16,0 0-10-16,2-52 11 15,-2 47 43-15,0-1 16 16,-2-1 12-16,-4 4-29 16,-5 0-7-16,3 3-12 15,-4 0-11-15,-5 0-17 16,-2 13 13-16,-3 7 14 16,1 5 5-16,-4 5 10 15,7 1-30-15,1-3-12 16,7-4-24-16,8-7-7 15,2-7-6-15,2-7 4 0,18-3 8 16,1-7-61 0,10-11-111-16,-2-9-80 15,6 1-31-15,-8-1 31 0,-8 4 168 16,-3 6 85-16,-5 10 151 16,-11 7 90-16,0 10-144 15,0 25 47-15,-11 24 33 16,-1 25-9-16,-1-2-39 15,1-9 25-15,-5-12-15 16,3-22 8-16,-11 3-17 16,-4-3-16-16,-6-12-45 15,-2-10-33-15,-4-13-14 16,7-4-8-16,-1-8-14 16,4-15-2-16,9-4-50 0,9-1-100 15,13-13-169-15,0 7-389 16,11 4-547-16</inkml:trace>
  <inkml:trace contextRef="#ctx0" brushRef="#br0" timeOffset="2263.56">28036 11860 504 0,'0'0'592'16,"0"0"-182"-16,4 72-9 15,-4-35-97-15,3-1-76 16,-3-2-72-16,0-8-65 16,0-8-24-16,0-8-18 15,0-10-14-15,-3 0 13 16,-1-15 52-16,4-12-70 15,0-9-30-15,0-6 0 0,21-5-6 16,0 3-1-16,10 3 0 16,0 7 6-16,2 9-21 15,6 14-88-15,-6 7-180 16,-6 4-492-16</inkml:trace>
  <inkml:trace contextRef="#ctx0" brushRef="#br0" timeOffset="2604.75">28270 11922 1173 0,'0'0'541'0,"0"0"-195"16,0 0-34-16,0 0-156 15,0 0-94-15,112-17-44 16,-77 1-18-16,-4-3-91 16,-6-2 34-16,-3 0 7 15,-13 1 16-15,-5 4 23 16,-4 6-8-16,-17 8 9 16,-14 2 10-16,-10 14 13 15,-5 14 52-15,-1 10 53 16,5 6 45-16,18-2-15 0,15-3-42 15,9-9-47 1,19-9-26-16,33-13-22 0,32-10-11 16,-5-15-265-16,-9-5-468 0</inkml:trace>
  <inkml:trace contextRef="#ctx0" brushRef="#br0" timeOffset="2971.15">28855 11765 365 0,'0'0'605'0,"0"0"-275"0,0 0 10 15,0 0-66-15,0 0-52 16,0 0-40-16,-97-14 27 15,58 24 16-15,-1 4 2 16,9 2-75-16,13 1-77 16,16 0-57-16,2 1-18 15,20 0-6-15,11 3 6 16,9-2 12-16,-9 1-4 16,-11-2-8-16,-14-2 1 15,-6-2 10-15,-14 0 14 16,-15-3 17-16,-2-2-17 15,2-5-25-15,10-4-101 16,11 0-456-16,4 0-672 0</inkml:trace>
  <inkml:trace contextRef="#ctx0" brushRef="#br0" timeOffset="3324.1">29004 11732 1038 0,'0'0'321'16,"0"0"-52"-16,0 0-98 0,0 0-28 16,0 0-4-16,0 0 32 15,0 0 18-15,-13-10-45 16,-14 13 8-16,3 7 28 15,3 2-32-15,2 5-58 16,9-1-40-16,10 2-31 16,0 3-7-16,23 1-10 15,2 1 4-15,1 2-6 16,-3-4 1-16,-6-2 8 16,-17-2-9-16,0-3 15 15,-17-1 22-15,-14-4 17 16,0-4-24-16,2-2-30 15,4-3-27-15,13 0-313 16,8-7-643-16</inkml:trace>
  <inkml:trace contextRef="#ctx0" brushRef="#br0" timeOffset="3513.56">29204 11823 1220 0,'0'0'803'0,"0"0"-215"16,-35 100-329-16,19-59-148 15,7-11-111-15,9-14-8 16,7-12-586-16,11-4-980 0</inkml:trace>
  <inkml:trace contextRef="#ctx0" brushRef="#br0" timeOffset="3618.91">29266 11625 863 0,'0'0'510'15,"0"0"-510"-15,0 0-262 0</inkml:trace>
  <inkml:trace contextRef="#ctx0" brushRef="#br0" timeOffset="3910.45">29411 11778 781 0,'0'0'642'0,"0"0"-288"16,0 0-20-16,-48 72-96 15,36-36-94-15,6-1-78 16,6-6-48-16,10-9-12 15,15-14-6-15,6-6 24 16,0-7 10-16,-6-19 51 16,-13-7 87-16,-12-3-11 15,-6 3-11-15,-25 6-63 16,-6 7-32-16,2 8-55 16,14 12-4-16,17 0-255 15,4 8-521-15,12 1-1037 0</inkml:trace>
  <inkml:trace contextRef="#ctx0" brushRef="#br0" timeOffset="4196.42">29607 11750 871 0,'0'0'1044'0,"0"0"-500"15,0 0-202-15,-31 100-114 16,13-54-127-16,-1-5-66 15,7-6-27-15,1-14-8 16,9-16-18-16,2-5-20 16,9-22-39-16,17-11-125 15,14-6-65-15,11-4 0 0,5 8 72 16,4 13 162 0,-4 16 33-16,-13 12 275 0,-20 29-10 15,-17 16-13-15,-6 6-28 16,-12-1-100-16,0-13-124 15,1-13-10-15,11-19-806 0</inkml:trace>
  <inkml:trace contextRef="#ctx0" brushRef="#br0" timeOffset="7351.15">30699 11788 869 0,'0'0'360'16,"0"0"-42"-16,0 0-44 15,0 0-78-15,0 0-40 16,0 0-16-16,0 0-30 15,60-56-37-15,-60 41-14 0,0 2-16 16,-13 1 3-16,-9 6-10 16,-5 6 13-16,-10 5-22 15,-5 20 31-15,-1 12 4 16,-3 8-18-16,13 6-6 16,4 1-17-16,17-6-14 15,12-7-7-15,6-13-21 16,25-12-68-16,17-12-96 15,12-2-141-15,24-31-327 16,-9 0 53-16,-11-2-302 0</inkml:trace>
  <inkml:trace contextRef="#ctx0" brushRef="#br0" timeOffset="7536.24">30947 11801 314 0,'0'0'411'0,"0"0"111"0,0 0-274 16,0 0-30-1,0 0-6-15,-97 70-51 0,76-32-63 16,11-6-53-16,10-8-39 15,10-13-6-15,21-8 15 16,2-3 22-16,0-22 27 16,-2-7 72-16,-16-5 31 15,-11-1-27-15,-4 4-65 16,-13 5-44-16,-5 8-31 16,5 12-51-16,7 4-309 15,6 2-692-15</inkml:trace>
  <inkml:trace contextRef="#ctx0" brushRef="#br0" timeOffset="7859.7">31199 11696 165 0,'0'0'1249'0,"0"0"-939"16,0 0 86-16,0 101-101 15,-14-55-103-15,-1 1-83 16,-1-8-44-16,3-8-30 15,7-11-13-15,4-11-20 16,2-9 7-16,0-9-9 16,14-16-57-16,5-9-109 15,10-5-43-15,2-2 19 16,4-1 33-16,0 8 92 16,-8 13 65-16,-4 16 50 0,-11 7 49 15,-10 28 1-15,-2 14 42 16,0 7-10-16,-8-1-42 15,2-6-65-15,2-13-25 16,8-21-136-16,10-10-343 16,9-2-532-16</inkml:trace>
  <inkml:trace contextRef="#ctx0" brushRef="#br0" timeOffset="8003.72">31679 11618 1205 0,'0'0'659'15,"0"0"-498"-15,0 0 127 16,-36 112-11-16,12-54-101 0,-5 4-73 16,4-3-49-16,0-9-54 15,9-10-97-15,7-13-400 16,9-14-345-16</inkml:trace>
  <inkml:trace contextRef="#ctx0" brushRef="#br0" timeOffset="8235.12">31443 11822 1245 0,'0'0'736'16,"0"0"-381"-16,0 0-153 0,0 0-107 15,0 0-53 1,103-5-29-16,-61 3-1 0,-5-3 4 15,-6 0-16-15,-8 1-6 16,-9 1 6-16,-4 2-101 16,-1 1-219-16,-3 0-438 15,4 0-661-15</inkml:trace>
  <inkml:trace contextRef="#ctx0" brushRef="#br0" timeOffset="8415.94">31765 11790 7 0,'0'0'1346'0,"0"0"-748"15,-35 77-122-15,17-33-246 0,-1 1-113 16,7-4-77-16,-1-9-40 16,13-17-45-16,0-11-432 15,0-4-556-15</inkml:trace>
  <inkml:trace contextRef="#ctx0" brushRef="#br0" timeOffset="8528.21">31832 11643 641 0,'0'0'0'0</inkml:trace>
  <inkml:trace contextRef="#ctx0" brushRef="#br0" timeOffset="8850.11">31910 11797 674 0,'0'0'703'15,"0"0"-155"-15,-37 107-202 16,25-61-84-16,-5-3-129 15,5-12-69-15,5-11-39 16,3-10-16-16,4-10-8 16,0-10-1-16,17-15-3 15,6-8-168-15,3-7-14 16,10-5 9-16,-5 3 26 0,0 4 80 16,-7 9 70-16,-3 15 101 15,-15 14 79-15,-6 6-105 16,0 24 81-16,-10 6-23 15,-3 5-80-15,1-3-53 16,8-8-58-16,4-10-560 16,0-12-777-16</inkml:trace>
  <inkml:trace contextRef="#ctx0" brushRef="#br0" timeOffset="9152.12">32208 11742 1307 0,'0'0'517'0,"0"0"25"0,-17 72-248 15,-1-30-80-15,-1 1-74 16,7-5-83-16,3-9-44 16,5-10-13-16,4-15-67 15,13-4-44-15,9-14-77 16,9-15-154-16,5-3-54 15,-3-3 13-15,-2 3 101 16,-9 11 282-16,-11 12 13 16,-11 9 204-16,0 15 9 15,-17 14 72-15,-1 6-111 16,-1-1-108-16,9-2-79 0,8-11-460 16,2-11-1061-16</inkml:trace>
  <inkml:trace contextRef="#ctx0" brushRef="#br0" timeOffset="9451.32">32464 11812 690 0,'0'0'717'0,"0"0"-378"15,0 0 58-15,0 0-134 16,0 0-120-16,-33 85-82 0,33-71-38 16,0-7-23-16,15-7 12 15,7 0 3-15,1-17-3 16,-4-5 13-16,-11-3 108 16,-4 3 57-16,-4 4-39 15,-10 5-66-15,-11 9-85 16,0 4-63-16,7 4-535 15,10 6-1218-15</inkml:trace>
  <inkml:trace contextRef="#ctx0" brushRef="#br0" timeOffset="9803.32">32718 11699 1013 0,'0'0'594'15,"0"0"-58"-15,-45 92-164 16,18-47-113-16,2 2-132 16,11-9-76-16,8-9-32 15,6-13-19-15,6-15-16 16,19-1-43-16,8-21-157 15,6-9-81-15,-2-2 50 16,-2-2 119-16,-8 5 48 0,-4 6 47 16,-11 12 33-16,-12 11 91 15,0 5-54-15,-12 24 76 16,-7 10-11-16,-6 10-12 16,7-1-53-16,3 2-37 15,7-13-220-15,8-15-607 0</inkml:trace>
  <inkml:trace contextRef="#ctx0" brushRef="#br0" timeOffset="10247.34">33105 11719 93 0,'0'0'748'15,"0"0"-468"-15,0 0-84 16,0 0-99-16,0 0-67 16,0 0-12-16,0 0 17 15,12-37 122-15,-12 33 81 16,0 0-11-16,0-1 21 15,0 1-10-15,-6 0-68 16,-6 2-70-16,-5-2-34 16,-1 4-9-16,-3 0-1 0,0 6-6 15,3 8-25-15,11 3-25 16,5 3-6-16,2 4 6 16,9 4 13-16,7 2-5 15,3 4 1-15,-7 2-8 16,-12-3-1-16,0-4 1 15,-18-3 30-15,-11-9 62 16,-4-10 16-16,4-4-53 16,6-3-56-16,15-19-101 15,8-4-521-15,0 2-671 0</inkml:trace>
  <inkml:trace contextRef="#ctx0" brushRef="#br0" timeOffset="10579.98">33372 11499 1250 0,'0'0'620'0,"0"0"-379"0,0 0-5 16,60 145 12-16,-60-34-41 16,-17 16-2-16,-33-11-63 15,-10-25-55-15,7-33-39 16,9-22-37-16,-5-5-11 15,3-7-294-15,13-8-626 0</inkml:trace>
  <inkml:trace contextRef="#ctx0" brushRef="#br0" timeOffset="11334.97">30401 11567 590 0,'0'0'639'0,"0"0"-259"0,0 0 95 16,0 0-169-16,0 0-53 16,-62 92-28-16,8 17 8 15,7 19-110-15,26-3-37 16,21-29 11-16,19-36-58 15,37-10-39-15,22-10-40 16,-6-5-330-16,1-7-701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02:17.972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16202 8738 901 0,'0'0'502'0,"0"0"-163"16,0 0-34-1,0 0-25-15,0 0-47 0,0 0-36 16,64-68-45-16,-64 65-13 16,0 3-45-16,0 0-28 15,-23 15-25-15,-24 38-4 16,-50 51 23-16,-54 70 18 16,-33 41-20-16,-8 13-7 15,26-24-10-15,57-64-41 16,43-48 0-16,30-40 0 15,24-24 12-15,6-6-3 16,0-5-7-16,-1-5-2 16,7-12 0-16,0 0-1 15,0-18-94-15,19-27-158 16,0 3-493-16,-1 2-665 0</inkml:trace>
  <inkml:trace contextRef="#ctx0" brushRef="#br0" timeOffset="4258.2">13248 10558 846 0,'0'0'694'0,"0"0"-343"16,0 0-95-16,0 0-26 16,0 0-77-16,0 0-31 15,0 0-14-15,42-68-37 16,-42 52-21-16,-7 2 11 16,-15 1 5-16,-3 6-11 15,-12 7 15-15,-11 13-29 16,-12 39 16-16,-10 39 18 15,0 33 28-15,22 7-25 16,29-24-24-16,19-34-36 16,13-34-17-16,22-15-2 15,12-7-5-15,15-9 0 0,34-22-109 16,-22-17-342-16,-14-7-468 0</inkml:trace>
  <inkml:trace contextRef="#ctx0" brushRef="#br0" timeOffset="4692.57">13573 10747 814 0,'0'0'561'15,"0"0"-338"-15,0 0-84 16,0 0-55-16,0-78-59 16,0 64-8-16,-4 5-1 15,-9 7 96-15,-5 2 33 16,-11 18-26-16,-9 19 18 16,-5 24 62-16,2 1-3 15,6 4-66-15,10-5-47 16,19-16-49-16,6-9-22 15,0-16-12-15,22-19-21 16,9-6-3-16,13-29-60 16,3-16-92-16,1-9 27 15,-5-1 63-15,-8 4 49 16,-16 15 37-16,-7 16 12 16,-12 24 46-16,0 11-34 0,-18 31 83 15,-1 11 30-15,1 6-47 16,7-6-57-16,11-20-33 15,13-13-377-15,5-19-675 0</inkml:trace>
  <inkml:trace contextRef="#ctx0" brushRef="#br0" timeOffset="4851.09">13939 10318 1750 0,'0'0'508'16,"-19"119"-192"-16,-10 0 31 15,-4 14-110-15,4-18-108 16,10-34-74-16,13-40-55 0,6-16-70 16,0-8-465-16,2-10-451 0</inkml:trace>
  <inkml:trace contextRef="#ctx0" brushRef="#br0" timeOffset="5017.96">13593 10762 1773 0,'0'0'569'0,"0"0"-207"15,139-22-132 1,-52-1-179-16,14-5-51 0,-29 6-584 16,-30 7-1280-16</inkml:trace>
  <inkml:trace contextRef="#ctx0" brushRef="#br0" timeOffset="5482.76">14019 10794 864 0,'0'0'909'0,"0"0"-419"16,0 0-204-16,0 0-43 15,0 0-101-15,0 0-94 16,85-34-24-16,-52 12-24 16,0-3 0-16,-4-2 0 15,-10-2 0-15,-7 0-30 16,-6 5 14-16,-6 9-13 0,-8 12-8 16,-21 3 9-1,-6 21 28-15,-2 16 31 0,-1 5 59 16,16 3 10-16,7-5-24 15,15-9-29-15,9-11-35 16,22-11-12-16,14-9-8 16,34-12-106-16,-17-10-372 15,-7-1-978-15</inkml:trace>
  <inkml:trace contextRef="#ctx0" brushRef="#br0" timeOffset="6052.08">14522 10615 462 0,'0'0'571'16,"0"0"-245"-16,0 0-38 15,0 0-90-15,0 0-104 16,0 0-59-16,0-72-22 15,0 65-4-15,0 3-2 16,0 0 21-16,0 0 72 16,-3 1 43-16,-7 0-11 15,2 0-34-15,-7 1 0 16,3 2 6-16,-7 0-14 16,5 2-23-16,-9 15-9 0,2 7-11 15,-1 7 2-15,-1 5-1 16,9-1-11-16,-3 0-14 15,11-7-22-15,6-6 4 16,0-10-5-16,0-7-13 16,12-5-5-16,11-13 9 15,4-14-121-15,6-7-126 16,-2-3-10-16,-4 3 31 16,-4 11 105-16,-5 11 106 15,-8 12 24-15,-7 16 42 16,3 22 120-16,-6 27 14 15,0 23 28-15,0 18-22 16,-9-5-45-16,-3-24-22 16,-9-25 11-16,1-21 9 0,-15 2-11 15,-7-5-47-15,-3-5-52 16,-1-15-8-16,9-8-8 16,6-11-9-16,8-10-18 15,11-3-102-15,12-9-159 16,0 6-369-16,0 2-334 0</inkml:trace>
  <inkml:trace contextRef="#ctx0" brushRef="#br0" timeOffset="6758.3">14780 10558 377 0,'0'0'782'0,"0"0"-250"16,0 0-297-16,0 0-19 15,-58 100 17-15,39-42-34 16,7 1-47-16,6-5-80 16,6-14-42-16,10-16-26 15,17-19-2-15,10-10 16 16,5-28 4-16,-7-13 5 15,-13-6-11-15,-19 0 31 16,-3 5 66-16,-25 12 10 16,-12 14-55-16,-5 17-19 15,1 4-49-15,14 22-9 16,15 18-79-16,7-6-464 0,5-9-588 0</inkml:trace>
  <inkml:trace contextRef="#ctx0" brushRef="#br0" timeOffset="7044.99">15013 10621 1260 0,'0'0'665'16,"0"0"-287"-16,13 100-102 15,-9-58-109-15,-4-3-46 16,0-8-43-16,0-11-45 0,0-13-17 15,-4-7 17-15,-2-6 3 16,4-18-32-16,2-9-4 16,0-7-1-16,12-6-7 15,11 2 8-15,2 0 0 16,-1 7 6-16,3 9 4 16,-6 11 1-16,-7 8-11 15,11 9-55-15,-2 0-413 16,-4 7-539-16</inkml:trace>
  <inkml:trace contextRef="#ctx0" brushRef="#br0" timeOffset="7187.12">15350 10549 342 0,'0'0'1280'0,"0"0"-651"0,-6 93-255 15,6-50-123-15,0-2-163 16,0-10-88-16,0-10-145 15,0-14-602-15</inkml:trace>
  <inkml:trace contextRef="#ctx0" brushRef="#br0" timeOffset="7306.87">15317 10319 1169 0,'0'0'769'16,"0"0"-581"-16,0 0-188 15,0 0-248-15</inkml:trace>
  <inkml:trace contextRef="#ctx0" brushRef="#br0" timeOffset="7615.23">15594 10610 74 0,'0'0'1103'0,"0"0"-754"16,0 0-86-16,0 0-83 15,0 0-94-15,0 0-24 0,0 0-12 16,11-61 27 0,-11 61 54-16,-4 4 13 0,-13 19-7 15,-8 13 106 1,-6 10-3-16,0 9-47 0,2 0-52 15,15-6-69-15,8-9-54 16,6-16-18-16,31-16-11 16,12-8-25-16,29-27-155 15,-5-4-360-15,-18-1-490 0</inkml:trace>
  <inkml:trace contextRef="#ctx0" brushRef="#br0" timeOffset="8011.98">15869 10637 87 0,'0'0'1149'15,"0"0"-843"-15,0 0-150 16,0 0-84-16,0-72-42 16,0 56 8-16,0 2 96 15,0 4 52-15,-6 8 40 16,-8 2-43-16,-5 9-89 15,-10 20-47-15,-6 13 44 16,2 10 32-16,-2 3 0 16,10-2-49-16,8-9-35 15,11-12-28-15,6-16-11 16,6-14-8-16,19-5 2 16,8-25-1-16,0-12-126 15,9-9-86-15,-7-2 3 0,-8 3 23 16,-9 9 75-16,-1 15 87 15,-17 20 19-15,0 9 24 16,-2 29 20-16,-15 13 94 16,7 0 8-16,2-1-60 15,8-11-74-15,0-16-16 16,29-20-250-16,-5-19-235 16,3-9-530-16</inkml:trace>
  <inkml:trace contextRef="#ctx0" brushRef="#br0" timeOffset="8154.37">16239 10133 1564 0,'0'0'803'0,"0"0"-586"0,-14 161 132 15,-11-15-4-15,2 8-92 16,5-27-139-16,11-46-90 16,7-41-24-16,5-21-266 15,3-9-836-15</inkml:trace>
  <inkml:trace contextRef="#ctx0" brushRef="#br0" timeOffset="8973.04">17118 10208 352 0,'0'0'1078'16,"0"0"-586"-16,0 0-196 16,0-82 10-16,-8 66-89 15,-15 12-27-15,-12 4-85 0,-17 33-37 16,-18 39 4 0,-5 39 21-16,15 13-3 0,25-14-39 15,29-32-17-15,6-36-28 16,17-12-6-16,14-2 0 15,12-1-12-15,9-5-31 16,10-11-86-16,16-12-136 16,-16-14-319-16,-8-6-302 0</inkml:trace>
  <inkml:trace contextRef="#ctx0" brushRef="#br0" timeOffset="9267.12">16990 10500 1343 0,'0'0'606'0,"0"0"-312"16,0 0-50-16,0 0-95 15,0 0-103-15,0 0-34 16,0 0 9-16,41 21 9 16,7-34-24-16,1-1-6 15,-7 3 7-15,-11 6-7 16,-13 5 0-16,-10 6-18 15,-8 22-3-15,0 12 21 16,-12 7 24-16,-2 2 11 16,-5-4-4-16,7-7-1 15,-3-9-8-15,13-13-22 16,2-12-21-16,6-11-262 0,11-16-441 16,-3-4-574-16</inkml:trace>
  <inkml:trace contextRef="#ctx0" brushRef="#br0" timeOffset="9498.33">17304 10503 909 0,'0'0'678'0,"0"0"-129"15,2 89-164-15,2-43-114 16,-2-3-108-16,2-4-89 16,-2-11-36-16,2-9-30 15,-4-13 8-15,3-6-8 16,-3-10 40-16,0-16-48 15,6-11-41-15,10-9 10 0,7-7 10 16,8-2-24-16,0 6 27 16,6 8 17-16,-6 13-20 15,9 13-129-15,-9 10-219 16,-11 5-435-16</inkml:trace>
  <inkml:trace contextRef="#ctx0" brushRef="#br0" timeOffset="9709.12">17664 10497 857 0,'0'0'1002'0,"0"0"-404"16,-27 86-312-1,23-54-86-15,4-9-101 0,16-12-59 16,9-11-24 0,2-8 19-16,0-22-1 0,-9-9 34 15,-10-5 20-15,-8 2 0 16,-2 6-23-16,-20 12-64 15,-1 10-1-15,8 14-52 16,5 0-447-16,10 5-956 0</inkml:trace>
  <inkml:trace contextRef="#ctx0" brushRef="#br0" timeOffset="18458.04">17980 10355 449 0,'0'0'1048'16,"0"0"-478"-16,0 0-248 15,0 0-122-15,0 0-121 0,-21 73 17 16,11-23 10-16,10 4-30 16,0-3-21-16,4-10-28 15,17-13 4-15,8-15 4 16,2-13 23-16,6-7 8 16,-2-19-10-16,-6-10-2 15,-4-8-29-15,-13 0-24 16,-2-1-1-16,9-6-187 15,-5 12-468-15,5 9-610 0</inkml:trace>
  <inkml:trace contextRef="#ctx0" brushRef="#br0" timeOffset="18825.25">18348 10450 401 0,'0'0'660'0,"0"0"-251"16,0 93 97-16,-11-28-199 15,5 1-21-15,0 0-96 16,-2-3-53-16,2-15-58 16,1-3-62-16,3-16-5 15,2-15-12-15,0-13-47 16,0-15-177-16,2-13-436 15,9-4-409-15</inkml:trace>
  <inkml:trace contextRef="#ctx0" brushRef="#br0" timeOffset="19037.56">18263 10452 1217 0,'0'0'543'0,"0"0"-299"15,0 0-104-15,0 0-108 16,81-81-32-16,-28 71-7 15,7 6-8-15,0 4 14 16,-16 14-7-16,-13 13 8 16,-21 10 9-16,-10 1 174 15,-29 0 161-15,-14-3-50 16,-1-8-113-16,-1-7-108 16,12-9-73-16,16-11-60 15,15-3-512-15,2-12-803 0</inkml:trace>
  <inkml:trace contextRef="#ctx0" brushRef="#br0" timeOffset="19361.57">18755 10312 400 0,'0'0'870'0,"0"0"-382"15,0 0-93-15,-2 92-58 16,2-49-124-16,0 6-100 15,0-4-66-15,0-7-31 16,0-12-16-16,6-14-159 16,-4-10-414-16,2-2-421 0</inkml:trace>
  <inkml:trace contextRef="#ctx0" brushRef="#br0" timeOffset="19478.84">18726 10218 1069 0,'0'0'575'16,"0"0"-491"-16,0 0-84 0,0 0-371 15</inkml:trace>
  <inkml:trace contextRef="#ctx0" brushRef="#br0" timeOffset="19810.27">18896 10517 1060 0,'0'0'618'16,"0"0"-250"-16,0 91-76 16,0-65-91-16,0-11-96 0,0-10-48 15,0-5 4 1,4-12 12-16,4-16-73 0,8-11-43 15,1-8-129-15,2-5-52 16,1 2-4-16,3 8 119 16,-4 14 109-16,-3 16 68 15,-3 12 69-15,-5 26 26 16,2 17 62-16,-4 11-63 16,1 3-48-16,-1-6-69 15,0-14-45-15,17-25-83 16,-5-12-518-16,3-5-1245 0</inkml:trace>
  <inkml:trace contextRef="#ctx0" brushRef="#br0" timeOffset="20440.49">19354 10366 702 0,'0'0'361'0,"0"0"-108"16,0 0-77-16,0 0-60 16,0 0-58-16,0 0-4 15,0 0 49-15,0-61 4 16,0 58 14-16,0 1-12 15,0 0 21-15,0 1-31 0,-6 0 11 16,0 1-30-16,-4 0-26 16,1 0-21-16,-3 0-17 15,-4 4 30-15,3 6-7 16,1 1 4-16,-5 3 2 16,5 1 0-16,-1 2 1 15,1 2-7-15,6-1-4 16,-3 1-13-16,5-2 3 15,2 0-16-15,2-2-9 16,0-4-1-16,15-5 0 16,7-3-6-16,-1-3-4 15,4 0-23-15,2-11-42 16,-6-1 20-16,-5-4 42 0,-8 0 14 16,-1 3 7-16,-3 1 6 15,-4 5-4-15,0 3-7 16,0 1-1-16,0 3-1 15,0 0-12-15,0 15-39 16,0 18 51-16,-4 22 29 16,-5 30 56-16,-3 23 16 15,-11 5 31-15,5-21 19 16,-7-26 16-16,0-29-43 16,-6-9-52-16,-10-1-33 15,-7-8-30-15,-2-8-9 16,1-20-105-16,14-15-388 15,16-5-990-15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02:56.253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13509 11532 1205 0,'0'0'539'0,"0"0"-239"16,0 0-49-16,0 0-29 15,0 0-74-15,0 0-45 16,10-60-30-16,-10 55-11 0,-17 2-3 16,-1 3-16-16,-17 4-4 15,-3 20 1-15,-9 25 5 16,-3 29-15-16,7-1-1 15,12-2 8-15,14-13 4 16,17-19-11-16,5-1-18 16,15-3 7-16,17-11-7 15,9-15-7-15,-1-13-5 16,28-12-111-16,-13-15-243 16,-11-3-578-16</inkml:trace>
  <inkml:trace contextRef="#ctx0" brushRef="#br0" timeOffset="170.56">13786 11434 1422 0,'0'0'493'16,"0"0"-283"-16,-23 123 143 16,10-23-55-16,1-3-84 15,2-19-108-15,8-34-58 16,2-23-33-16,0-3-15 15,18-11-90-15,7-3-500 16,6-4-762-16</inkml:trace>
  <inkml:trace contextRef="#ctx0" brushRef="#br0" timeOffset="624.12">14040 11671 737 0,'0'0'275'0,"0"0"-60"16,0 0-57-16,0-82-68 15,-6 61 5-15,2 6 24 16,-9 8 30-16,1 7-65 0,-11 13-14 15,-4 21 12 1,-2 13 76-16,4 9 12 0,-4 1 14 16,11-5-42-16,10-13-66 15,8-12-46-15,0-16-23 16,18-11-1-16,9-15-6 16,4-19-10-16,4-11-187 15,0-4 17-15,-14 1 58 16,0 8 50-16,-13 14 72 15,-4 16 3-15,-4 10 26 16,-6 32 22-16,-15 15 104 16,7 12 2-16,1 2-22 15,7-6-58-15,6-12-46 16,0-16-31-16,27-27-176 16,2 0-214-16,0-18-487 0</inkml:trace>
  <inkml:trace contextRef="#ctx0" brushRef="#br0" timeOffset="960.09">14296 11526 842 0,'0'0'558'0,"0"0"-219"16,0 0-35-16,0 0-38 15,0 0-53-15,0 0-22 16,0 0-76-16,-72 3-32 0,41 19 27 16,6 3 12-1,6 1-57-15,19-2-47 0,0-2-18 16,21-1 0-16,10 1 9 16,8-2-3-16,-12 1-3 15,-4 1-3-15,-15 2 0 16,-8 2 0-16,-12-1 29 15,-15-1 17-15,-2-6-16 16,0-6-30-16,17-12-37 16,6-10-329-16,6-9-682 0</inkml:trace>
  <inkml:trace contextRef="#ctx0" brushRef="#br0" timeOffset="1280.29">14635 11440 1505 0,'0'0'644'0,"0"0"-280"16,0 0-96-16,0 0-144 15,-82 24-52-15,51 3 23 16,0 3 21-16,2 0-40 15,16-1-35-15,11-3-29 16,2-3-12-16,21-3 0 16,12-1 5-16,-2 1 1 0,-4 1 1 15,-9 3-7-15,-14 3-8 16,-4 3 8-16,-22-1 9 16,-9-2 7-16,0-6-7 15,6-8-9-15,15-13-85 16,10-16-236-16,0-7-550 0</inkml:trace>
  <inkml:trace contextRef="#ctx0" brushRef="#br0" timeOffset="1444.05">14782 11524 948 0,'0'0'902'0,"0"120"-231"0,0-42-188 16,-6-3-256-16,-2-13-115 15,-1-25-82-15,9-10-30 16,0-22-130-16,11-5-476 16,1-21-562-16</inkml:trace>
  <inkml:trace contextRef="#ctx0" brushRef="#br0" timeOffset="1550.81">14782 11305 1228 0,'0'0'315'0,"0"0"-315"16,0 0-80-16</inkml:trace>
  <inkml:trace contextRef="#ctx0" brushRef="#br0" timeOffset="1941.63">15183 11352 1041 0,'0'0'362'15,"0"0"2"-15,0 0-93 16,29-73-84-16,-27 52-69 16,-2 1-29-16,0 5-7 15,0 7 21-15,-12 8-30 16,-3 0-35-16,-10 14 0 0,-8 15 27 15,2 14 40-15,0 8 8 16,0 8-6-16,2 3-31 16,9 1-25-16,7-6-22 15,9-4-22-15,4-7-6 16,0-5-1-16,6-6 0 16,0-4-15-16,5-7-28 15,-3-4-58-15,-2-7-32 16,0-5-94-16,-6-6-4 15,7-2-7-15,-7-10-78 16,0-7-337-16,0-1-304 0</inkml:trace>
  <inkml:trace contextRef="#ctx0" brushRef="#br0" timeOffset="2200.27">14819 11685 413 0,'0'0'864'0,"0"0"-245"15,0 0-280-15,0 0-131 16,0 0-133-16,89-57-48 16,-35 39-27-16,4 1 1 15,6 4-1-15,-8 5-1 16,-15 4-102-16,-10 4-75 16,-19 0 88-16,-1 17 68 15,-11 13 22-15,0 8 30 16,0 5 76-16,-11 0-8 15,1-7-18-15,4-7-33 0,4-14-36 16,2-11-11-16,0-15-64 16,2-14-206-16,8-7-645 0</inkml:trace>
  <inkml:trace contextRef="#ctx0" brushRef="#br0" timeOffset="2294.27">15262 11438 687 0,'0'0'227'15,"0"0"-227"-15</inkml:trace>
  <inkml:trace contextRef="#ctx0" brushRef="#br0" timeOffset="2534.46">15528 11526 975 0,'0'0'635'0,"0"0"-162"16,0 0-168-16,0 0-59 15,0 0-143-15,0 0-36 16,0 0 57-16,-93 118 0 16,75-70-8-16,3-5-49 15,15-11-40-15,0-12-27 16,23-13-10-16,31-7-19 15,-5-16-257-15,-1-3-508 0</inkml:trace>
  <inkml:trace contextRef="#ctx0" brushRef="#br0" timeOffset="2947.16">15793 11524 993 0,'0'0'320'15,"0"0"-79"-15,0 0-104 16,0 0-72-16,0 0-3 16,0 0 83-16,0-73 22 15,-4 69 34-15,-7 4-17 16,-7 2-98-16,-13 24-52 16,0 13 29-16,-6 9 40 0,1 6 6 15,9-1-16-15,7-7-43 16,12-13-31-16,8-13-19 15,0-14-12-15,18-6 12 16,11-20 0-16,2-15-31 16,10-10-165-16,-7-6-8 15,-6 0 3-15,-3 5 18 16,-8 14 101-16,-11 18 82 16,-6 14 95-16,-6 30-49 15,-9 15 115-15,-3 12 15 16,5 0-40-16,11-12-78 15,2-6-58-15,0-16-79 16,27-23-277-16,0-9-394 16,0-17-834-16</inkml:trace>
  <inkml:trace contextRef="#ctx0" brushRef="#br0" timeOffset="3110.95">16128 11266 1620 0,'0'0'549'0,"0"0"-80"15,-19 160-104-15,0-38-84 16,1-6-121-16,8-26-91 16,-1-34-67-16,9-33-2 15,-4-5-144-15,6-13-200 16,0-5-289-16,8-2-180 0</inkml:trace>
  <inkml:trace contextRef="#ctx0" brushRef="#br0" timeOffset="3383.37">15855 11580 1461 0,'0'0'733'16,"0"0"-344"-16,0 0-86 16,0 0-118-16,0 0-101 15,109-34-45-15,-49 12-23 16,2-1-8-16,-8 7-3 15,-13 4-4-15,-10 11-2 16,-10 1-12-16,-6 21 3 0,-9 16-1 16,-6 12 11-1,0 9 6-15,-4 1-5 0,-7-7 7 16,9-10-7-16,-2-18-1 16,4-17-8-16,6-17-106 15,9-17-516-15,-1-7-847 0</inkml:trace>
  <inkml:trace contextRef="#ctx0" brushRef="#br0" timeOffset="3737.32">16442 11499 776 0,'0'0'761'0,"0"0"-214"16,-39 95-181-16,20-43-68 16,5-4-137-16,3-6-99 15,11-14-46-15,4-18-10 16,23-10 3-16,8-13 18 15,0-20-3-15,-4-10-9 16,-10-3-3-16,-6 0 31 16,-15 10 41-16,-5 9-12 0,-19 16-64 15,-7 11-8-15,-7 10-62 16,5 10-276-16,15 2-642 0</inkml:trace>
  <inkml:trace contextRef="#ctx0" brushRef="#br0" timeOffset="4050.56">16704 11438 1179 0,'0'0'735'15,"0"81"-171"-15,-6-27-226 0,-4 5-99 16,-3-9-116-16,7-11-63 15,0-17-35-15,4-17-10 16,2-5-1-16,0-19-14 16,14-19-23-16,9-9-121 15,12-3-58-15,5 4 5 16,5 12 80-16,-1 17 117 16,-9 17 67-16,-4 33 110 15,-17 15 34-15,-10 10-55 16,-4 0-66-16,0-15-90 15,-6-9-84-15,2-17-915 0</inkml:trace>
  <inkml:trace contextRef="#ctx0" brushRef="#br0" timeOffset="10024.44">18106 11520 1041 0,'0'0'381'0,"0"0"-58"16,0 0-35-16,0 0-81 0,0 0-52 15,0 0-11 1,0 0-31-16,-29-44-28 0,21 35-18 16,-5-1 8-16,-5 1-17 15,-5 5-10-15,-6 4-15 16,-8 7-19-16,-2 18-13 15,-3 13 0-15,5 12 5 16,4 5-6-16,12 1 18 16,9-8-11-16,12-10 0 15,2-15-7-15,23-19-9 16,14-5-21-16,19-38-69 16,12-27-81-16,5-24-19 15,-9-9 21-15,-19 3 51 16,-20 9 47-16,-6 23 2 0,-9 12 2 15,-10 22 34-15,2 16 42 16,-4 14 79-16,-4 14 67 16,-21 50-92-16,-12 45 89 15,-4 18 63-15,10-12 12 16,12-30-57-16,19-41-91 16,0-20-61-16,2-6-9 15,27-18-163-15,0 0-381 16,-2-15-537-16</inkml:trace>
  <inkml:trace contextRef="#ctx0" brushRef="#br0" timeOffset="10181.79">18329 11469 1086 0,'0'0'666'0,"-16"79"-177"16,9-27-227-16,-1 2-119 15,4-7-102-15,4-20-41 16,0-13-155-16,12-14-582 0</inkml:trace>
  <inkml:trace contextRef="#ctx0" brushRef="#br0" timeOffset="10315.76">18366 11268 867 0,'0'0'730'0,"0"0"-583"0,0 0-147 16,0 0-74-16,0 0-1298 0</inkml:trace>
  <inkml:trace contextRef="#ctx0" brushRef="#br0" timeOffset="10714.2">18650 11387 977 0,'0'0'565'0,"0"0"-300"16,0 0-52-16,0 0-78 0,0 0-69 15,0 0-29-15,0 0-3 16,12-18 56-16,-12 17 50 15,-10 1 4-15,-13 0-22 16,-8 1-30-16,-8 16 45 16,-7 6-23-16,3 5-51 15,12 2-30-15,12-1-14 16,19-4-18-16,6-5-1 16,25-4-5-16,7-4 4 15,5-1-7-15,-4 2-6 16,-12 2 13-16,-10 2-9 15,-15 4 10-15,-2 2 1 0,-19 0 15 16,-12-4 8 0,2-5-24-16,2-11-61 0,5-3-442 15,9 0-408-15</inkml:trace>
  <inkml:trace contextRef="#ctx0" brushRef="#br0" timeOffset="11184.91">18896 11425 1408 0,'0'0'600'15,"0"0"-270"-15,0 0-90 0,0 0-110 16,0 0-87-16,0 0-22 15,-98 75 34-15,67-26 68 16,5 5-14-16,5-3-28 16,8-7-41-16,13-12-34 15,5-14-6-15,17-13-26 16,5-5-111-16,4-17-92 16,4-13-124-16,0-7-216 15,-8-2 77-15,6 2 282 16,-12 5 210-16,2 10 117 15,-11 9 182-15,-3 13 41 16,-3 3-118-16,0 22 38 16,-2 7-52-16,-2 7-54 0,-2-3-53 15,0-5-31-15,0-9-25 16,0-11-6-16,0-8-5 16,0-3 52-16,0-12 37 15,0-15-81-15,8-8-19 16,13-7-23-16,10-5-5 15,0 1-1-15,8 3-44 16,-1 8-130-16,-7 11-311 16,-7 11-588-16</inkml:trace>
  <inkml:trace contextRef="#ctx0" brushRef="#br0" timeOffset="11514.6">19295 11589 178 0,'0'0'1166'16,"0"0"-763"-16,0 0-96 15,0 0-69-15,0 0-54 16,0 0-36-16,0 0-18 16,55-21-67-16,-26 0-39 15,0-5-15-15,-4-2-9 16,-4-1-12-16,-9 2-23 15,-8 7 25-15,-4 12 7 16,-18 8 3-16,-18 9 0 0,-7 24 24 16,0 10 75-1,5 9 41-15,12-4-15 0,17-5-58 16,9-11-35-16,15-13-25 16,20-15-7-16,31-21-46 15,-10-15-233-15,-2-6-561 0</inkml:trace>
  <inkml:trace contextRef="#ctx0" brushRef="#br0" timeOffset="11664.66">19743 11246 1196 0,'0'0'1007'16,"0"0"-675"-16,-29 91 127 16,2-8-239-16,5-2-65 0,-1-6-65 15,10-15-61 1,11-25-29-16,2-7-51 0,0-16-124 15,13-12-336-15,-1-3-256 0</inkml:trace>
  <inkml:trace contextRef="#ctx0" brushRef="#br0" timeOffset="11833.42">19487 11479 1657 0,'0'0'553'15,"0"0"-221"-15,0 0-80 16,111 0-122-16,-55-10-108 16,17-4-22-16,-16 3-504 15,-13 1-838-15</inkml:trace>
  <inkml:trace contextRef="#ctx0" brushRef="#br0" timeOffset="12161.78">19809 11532 1234 0,'0'0'623'0,"0"0"-295"16,0 0-49-16,0 0-39 16,0 0-103-16,0 0-71 15,106-13-45-15,-77-5-20 16,2-1-1-16,-7-3-79 0,-5-1-31 15,-9 1-8-15,-6 7 51 16,-4 6 61-16,-16 7 6 16,-19 2 37-16,-4 22 65 15,-9 11 30-15,7 10-5 16,5 3-7-16,22-4-48 16,14-8-44-16,2-13-14 15,29-11-7-15,17-10-7 16,24-18-105-16,-10-11-246 15,-8 1-650-15</inkml:trace>
  <inkml:trace contextRef="#ctx0" brushRef="#br0" timeOffset="12393.73">20150 11128 629 0,'0'0'565'0,"0"0"-211"16,23 75 119-16,2-8-140 15,0 31-24-15,-21 26 19 16,-4-8-118-16,-21-25-128 16,-6-31-46-16,2-28-36 15,-4 0-69-15,-8 2-263 16,2-7-518-16,14-8-1053 0</inkml:trace>
  <inkml:trace contextRef="#ctx0" brushRef="#br0" timeOffset="13074.9">17839 11181 1079 0,'0'0'610'0,"0"0"-77"15,0 0-200-15,-93 137-55 16,54 9-130-16,8 23-42 15,29-3-10-15,10-28-3 16,27-51-56-16,27-15-37 16,-8-27-362-16,-4-19-1124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05:47.257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13021 12977 403 0,'0'0'570'0,"0"0"-299"15,0 0 26-15,0 0-39 16,-58 20-64-16,50-14-51 16,-3-3-48-16,9-2-26 15,-2-1-12-15,4 0-3 16,0 0 1-16,4-7-32 15,9-10-13-15,1 1-10 16,5 0 0-16,3 2 0 16,-5 7 0-16,-5 5 0 15,-5 2 0-15,-5 6 4 16,-2 13 51-16,0 1 30 16,-9 3-4-16,-3-2-11 0,-9-3-3 15,1-2-24-15,1-6-22 16,7-5-13-16,-1-5 2 15,7 0-1-15,6-11-9 16,0-9-12-16,8-3-7 16,9 3 1-16,1 3 0 15,-5 8 8-15,-5 9 4 16,-4 0 0-16,-4 9 6 16,0 9 10-16,-10 1-10 15,2-4-255-15,8-8-749 0</inkml:trace>
  <inkml:trace contextRef="#ctx0" brushRef="#br0" timeOffset="906.7">13368 12926 788 0,'0'0'549'0,"-16"74"-212"16,9-24-25-16,5 3-80 16,-2-5-109-16,2-11-52 15,2-11-22-15,0-12-6 16,0-12-12-16,0-2 41 16,0-19 39-16,0-17-57 15,8-21-42-15,5-26-11 16,5-25-1-16,9-11-5 0,-2 8 3 15,-4 25 0-15,-3 34 2 16,-7 23 0-16,-5 15 6 16,0 12-6-16,4 2 0 15,-3 36 0-15,-5 46 21 16,8 34 43-16,-8-2 9 16,4-21-16-16,-2-36-30 15,3-29-16-15,1-6-11 16,4-7 0-16,5-13-12 15,6-9 12-15,3-30-1 16,3-26-30-16,6-27-35 16,-8 4-12-16,-4 11 23 0,-6 18 6 15,-5 30 38-15,-6 12 10 16,0 14-7-16,-4 23-8 16,-2 47 16-16,0 24 25 15,0-1-4-15,0-20-7 16,0-29-14-16,11-15-55 15,1-10-431-15,1-7-218 0</inkml:trace>
  <inkml:trace contextRef="#ctx0" brushRef="#br0" timeOffset="1215.72">13986 12858 935 0,'0'0'582'0,"-12"75"-229"16,8-30-96-16,2 0-104 15,2-10-97-15,0-14-40 16,2-14-16-16,14-7 0 16,-1-15 0-16,7-16-37 15,-3-9-32-15,0-1 12 16,-7 5 9-16,-2 8 46 15,-4 12 2-15,-6 16 15 16,0 12 3-16,0 27 48 16,0 9 7-16,-4 3-38 15,2-7-35-15,2-14-22 16,2-14-365-16,11-16-1006 0</inkml:trace>
  <inkml:trace contextRef="#ctx0" brushRef="#br0" timeOffset="1441.6699">14356 12629 963 0,'-23'98'684'0,"3"13"-198"16,-3-2-192-16,11-33-56 0,7-35-126 15,5-16-76 1,0-4-36-16,0-6-6 0,7-15-258 16,9-16-409-16,1-13-799 0</inkml:trace>
  <inkml:trace contextRef="#ctx0" brushRef="#br0" timeOffset="2103.8">14503 12539 434 0,'0'0'833'0,"0"72"-434"0,0 17 1 15,-6 26-52-15,-5-2-105 16,3-25-118-16,2-33-79 16,6-26-31-16,-4-6-15 15,4-5-4-15,0-9-101 16,0-19-160-16,0-15-262 16,0-8-488-16</inkml:trace>
  <inkml:trace contextRef="#ctx0" brushRef="#br0" timeOffset="2358.82">14338 12867 150 0,'0'0'1375'0,"0"0"-801"0,0 0-284 15,0 0-72-15,0 0-84 16,0 0-47-16,0 0-41 16,111-5-21-16,-59-12-23 15,0-3-2-15,-7 2-28 16,-12 5-93-16,-8 9-20 15,-13 4 53-15,-1 21 60 16,-11 16 28-16,0 10 34 16,0 2 61-16,-7-4-7 15,-3-7-43-15,8-12-36 16,2-17-9-16,0-20-219 16,0-17-420-16,0-11-577 0</inkml:trace>
  <inkml:trace contextRef="#ctx0" brushRef="#br0" timeOffset="2449.09">14722 12505 967 0,'0'0'692'16,"0"0"-508"-16,0 0-184 15,0 0-353-15</inkml:trace>
  <inkml:trace contextRef="#ctx0" brushRef="#br0" timeOffset="2816.1">15038 12738 1393 0,'0'0'521'16,"0"0"-292"-16,0 0-71 16,0 0-87-16,0 0-38 15,0 0 32-15,0 0 45 16,-64 8-41-16,29 31 43 16,-2 13 67-16,6 1-9 0,8-2-45 15,13-8-62 1,10-10-44-16,12-13-17 0,17-11-1 15,8-9-1-15,5-11-40 16,1-17-114-16,21-29-169 16,-14 3-305-16,-13 0-488 0</inkml:trace>
  <inkml:trace contextRef="#ctx0" brushRef="#br0" timeOffset="2950.96">15268 12468 137 0,'0'0'1260'0,"0"0"-590"16,0 0-450-16,-19 75 4 15,1 15 19-15,-5 23-49 16,4-5-82-16,7-28-58 0,12-35-54 16,6-28-77-1,13-4-284-15,-1-10-454 0</inkml:trace>
  <inkml:trace contextRef="#ctx0" brushRef="#br0" timeOffset="3356.1">15481 12735 599 0,'0'0'636'0,"0"0"-343"15,0 0-58-15,0 0-85 16,0 0-44-16,0 0 26 0,0 0 5 15,-33-44-15 1,8 67-45-16,-4 15-6 0,-2 14 47 16,0 6 1-16,4 0-22 15,8-11-41-15,13-10-31 16,6-15-23-16,4-16-2 16,17-6 5-16,14-25-5 15,2-13-66-15,5-7-88 16,-7-2-68-16,-8 2 32 15,-9 10 60-15,-7 18 78 16,-11 17 52-16,0 10 40 16,-7 25 105-16,-9 9 27 15,8-1-55-15,1-2-75 16,7-14-42-16,7-18-155 16,7-9-515-16,7-3-996 0</inkml:trace>
  <inkml:trace contextRef="#ctx0" brushRef="#br0" timeOffset="3972.01">15723 12694 631 0,'0'0'386'0,"0"0"-85"16,0 0-62-16,0 0-97 16,0 0-56-16,0 0-6 15,0 0-7-15,0-5 1 16,0 5 6-16,0 0 44 16,0 0 18-16,0 0-1 15,0 0-19-15,-3 0-36 16,3 0-36-16,-4 0-12 15,4 0-3-15,0 0-17 16,0 0-13-16,0 0-5 16,0 0-1-16,0 0 1 15,0 0 1-15,0 0 0 16,0 0 20-16,0 0 6 16,0 0 18-16,0 0-8 15,0 0-5-15,0 0-7 0,-2 0 2 16,-4 0 12-16,-4 5-11 15,-7 5 8-15,-1 2-9 16,-3 5 6-16,-2 3-4 16,5-1-14-16,1-1-8 15,11-1-7-15,4-6-9 16,2 0-12-16,8-2 5 16,21 0 16-16,12 1 13 15,3 0-12-15,-1 5-1 16,-6 0-2-16,-8 2-11 15,-16 2 2-15,-9-2 11 16,-4 0 19-16,-13 0 50 16,-9-1 7-16,-3-2-35 0,0-4-41 15,2-5-18-15,9-5-249 16,4 0-503-16,10-10-909 0</inkml:trace>
  <inkml:trace contextRef="#ctx0" brushRef="#br0" timeOffset="4391.74">15987 12714 608 0,'0'0'531'0,"0"0"-309"15,0 0-16-15,0 0-25 16,0 0-35-16,0 0 3 16,0 0 21-16,25-18 28 15,-25 18 17-15,0 0-7 16,0 0-18-16,0 0-30 16,0 0-43-16,-4 0-41 15,-4 0-33-15,-9 5-23 16,-6 5-13-16,5 4 10 15,3 0 7-15,3 2-10 16,6 0-14-16,6-2-12 0,8 2 5 16,15 4 6-16,6 1 1 15,-5 3 0-15,-5 5-1 16,-5 0 1-16,-14 1 5 16,-2-2 18-16,-22-4 5 15,-5-6-28-15,0-16-31 16,8-2-302-16,9-9-787 0</inkml:trace>
  <inkml:trace contextRef="#ctx0" brushRef="#br0" timeOffset="10309.3499">16396 12662 1164 0,'0'0'737'0,"0"0"-352"15,0 0-83-15,0 0-95 16,0 0-74-16,0 0-75 15,-12-6-43-15,12 6-15 0,0 0-9 16,0-2-136-16,6 1-239 16,5-2-507-16</inkml:trace>
  <inkml:trace contextRef="#ctx0" brushRef="#br0" timeOffset="10632.11">16370 12951 1239 0,'0'0'957'15,"0"0"-444"-15,0 0-250 16,0 0-65-16,0 0-68 16,0 0-81-16,0 0-49 15,-7 2-115-15,14-12-463 16,1 0-849-16</inkml:trace>
  <inkml:trace contextRef="#ctx0" brushRef="#br0" timeOffset="39064.85">16917 12722 783 0,'0'0'575'16,"0"0"-194"-16,0 0-90 16,0 0-120-16,-6 117 65 15,6-19-15-15,0 11-51 16,0-20-53-16,4-23-80 15,-2-34-32-15,-2-15-5 16,4-5-27-16,3-12-139 16,-5-1-328-16,2-15-217 0</inkml:trace>
  <inkml:trace contextRef="#ctx0" brushRef="#br0" timeOffset="39347.21">16874 12775 1245 0,'0'0'555'16,"0"0"-274"-16,0 0-102 15,0 0-117-15,72-79-43 16,-28 57-18-16,5 5-1 16,3 6 0-16,-13 9 0 15,-14 2 0-15,-8 16 0 0,-17 14 38 16,-13 7 152-16,-16 3 41 15,-8 0-81-15,-6-5-63 16,5-5-40-16,7-7-47 16,9-8-14-16,18-13-198 15,4-2-480-15,4-1-517 0</inkml:trace>
  <inkml:trace contextRef="#ctx0" brushRef="#br0" timeOffset="39759.58">17232 12819 370 0,'0'0'734'0,"0"0"-441"16,0 0-2-16,0 0-75 16,0 0-75-16,0 0-66 15,0 0-34-15,78-2-28 16,-57-8 12-16,1-4 8 16,1 0 7-16,-8-4-11 15,-5-1 16-15,-4-2 2 16,-6 0-25-16,0 3-10 0,-4 2-6 15,-10 7 10-15,-11 9 23 16,-10 9 44-16,0 23 14 16,1 14 28-16,6 8 8 15,11-1-35-15,15-9-45 16,8-13-53-16,21-17-19 16,18-14 19-16,5-10-82 15,22-49-236-15,-12 2-333 16,-10-2-508-16</inkml:trace>
  <inkml:trace contextRef="#ctx0" brushRef="#br0" timeOffset="39915.37">17655 12409 1317 0,'0'0'810'0,"0"0"-533"0,-16 85 25 16,-3 11-10-16,-4 23-96 16,5-7-87-16,10-27-58 15,3-41-51-15,5-28-92 16,5-9-164-16,3-2-293 15,4-5-280-15</inkml:trace>
  <inkml:trace contextRef="#ctx0" brushRef="#br0" timeOffset="40079.4">17444 12727 1927 0,'0'0'681'0,"0"0"-447"15,0 0-118-15,102-13-60 16,-34-10-56-16,-12 4-96 16,-9-3-769-16</inkml:trace>
  <inkml:trace contextRef="#ctx0" brushRef="#br0" timeOffset="40864.33">17924 12650 910 0,'0'0'373'0,"0"0"-44"16,0 0-33-16,0 0 1 16,0 0-17-16,0 0 9 15,0 0-38-15,-37-28-94 16,8 45-60-16,4 6 8 16,0 2-5-16,13 3-55 15,8 0-19-15,4 2-26 16,22 0-2-16,9-1-4 0,5 0 6 15,-12-1 2-15,-1 0 4 16,-17 0 0-16,-6-1 3 16,-22-3 10-16,-9-6-11 15,-5-9-8-15,5-13-135 16,9-15-618-16,16-4-634 0</inkml:trace>
  <inkml:trace contextRef="#ctx0" brushRef="#br0" timeOffset="41572.06">18559 12348 1328 0,'0'0'627'16,"0"0"-241"-16,0 0-111 15,-83 143-38-15,48-12-29 16,8 18-34-16,15-12-55 15,12-35-47-15,2-44-52 16,20-24-20-16,3-13-45 16,23-9-196-16,-5-2-395 0,-2-10-755 0</inkml:trace>
  <inkml:trace contextRef="#ctx0" brushRef="#br0" timeOffset="42201.89">18869 12677 1081 0,'0'0'524'15,"0"0"-227"-15,0 0-54 0,0 0-57 16,0 0-36-16,0 0-34 16,0 0-46-16,-83 12 15 15,52 40 12-15,6 4 2 16,7-3-51-16,7-10-35 15,11-16-13-15,4-17-43 16,21-10 21-16,12-37 21 16,11-34-68-16,6-26-16 15,-11-12 21-15,-6 16 18 16,-18 27 20-16,-15 28 19 16,-2 13 7-16,-2 10 0 15,0 14 56-15,-6 14 1 16,-15 57-23-16,-2 45 10 0,1 7 42 15,13-15-23-15,9-34-58 16,0-44-5-16,25-20-265 16,-2-5-559-16,-2-4-986 0</inkml:trace>
  <inkml:trace contextRef="#ctx0" brushRef="#br0" timeOffset="42440.61">19117 12625 136 0,'0'0'1552'0,"-21"75"-1013"16,15-25-239-16,4 0-128 15,2-12-112-15,16-15-60 0,11-20-16 16,8-10 16-16,0-28-4 16,-8-12 4-16,-10-6 12 15,-15 1 9-15,-2 10 22 16,-25 12 64-16,-2 15-30 15,-6 15-77-15,19 5-51 16,3 14-512-16,11-3-1550 0</inkml:trace>
  <inkml:trace contextRef="#ctx0" brushRef="#br0" timeOffset="43072.87">19487 12540 428 0,'0'0'288'0,"0"0"-109"16,0 0-33-16,0 0-37 15,0 0-18-15,0 0 50 16,0 0 42-16,-27-3-29 16,14 9-5-16,-1 7-17 15,-5 4-9-15,1 7-5 16,-3 2-42-16,7 4-42 16,3 1-11-16,5-4-23 15,6-5-11-15,0-7-20 0,10-11-9 16,9-4 1-1,0-13-42-15,3-14-48 0,-1-8 15 16,-4-2 33-16,-5 2 34 16,-2 6 47-16,-8 12 35 15,3 12 80-15,-3 8 2 16,2 43-88-16,-2 31 36 16,4 25 41-16,-6-5-2 15,0-19 6-15,0-29 3 16,-8-20 95-16,-13 1-10 15,0-5-71-15,-10-3-45 16,-4-15-82-16,-8-7-18 16,6-7-534-16,10-2-1073 0</inkml:trace>
  <inkml:trace contextRef="#ctx0" brushRef="#br0" timeOffset="43893.98">19755 12812 1285 0,'0'0'667'0,"0"0"-366"15,-59 88-158-15,32-58-143 16,6-12-673-16</inkml:trace>
  <inkml:trace contextRef="#ctx0" brushRef="#br0" timeOffset="49038.58">20148 12578 608 0,'0'0'749'0,"0"0"-358"16,0 0-106-16,0 0-90 15,0 0-56-15,0 0-63 16,0 0-32-16,0-14-5 0,0 6-5 15,0-1 21-15,0 1 30 16,-6 1 9-16,-11 5 19 16,-5 2 15-16,-5 13-46 15,-8 18 8-15,-2 24 12 16,8 0-5-16,8 4-25 16,15-4-38-16,6-19-34 15,14-6 0-15,15-15-45 16,2-14-34-16,29-12-195 15,-12-13-463-15,-5-3-992 0</inkml:trace>
  <inkml:trace contextRef="#ctx0" brushRef="#br0" timeOffset="49466.97">20363 12636 436 0,'0'0'335'16,"0"0"-22"-16,0 0-62 15,0 0-44-15,0 0-4 16,0 0-60-16,0-79 3 16,0 69 25-16,-8 6-20 15,-2 4 15-15,-5 0-48 16,-8 16-45-16,-6 16 10 0,-2 12 29 15,0 10 8 1,7 0-45-16,5-3-24 0,9-11-51 16,10-13-8-16,6-17-61 15,17-10 41-15,8-16 27 16,6-21-41-16,-2-12-27 16,0-5 7-16,-10 3 0 15,-6 8 25-15,-11 13 37 16,-4 16 6-16,-4 14 22 15,0 13-26-15,-10 20 43 16,-3 11-1-16,7 1-9 16,6-5-34-16,0-13-1 15,19-27-210-15,7-17-430 16,5-13-613-16</inkml:trace>
  <inkml:trace contextRef="#ctx0" brushRef="#br0" timeOffset="49632.58">20628 12323 95 0,'0'0'1656'15,"0"0"-872"-15,0 0-485 16,0 0-70-16,-13 130 24 16,-3-16-93-16,-3-2-74 15,7-24-64-15,6-33-22 16,6-32-82-16,0-13-288 16,0-7-354-16,0-3-205 0</inkml:trace>
  <inkml:trace contextRef="#ctx0" brushRef="#br0" timeOffset="49768.9">20460 12554 1543 0,'0'0'890'0,"0"0"-508"16,0 0-113-16,0 0-146 16,91 14-63-16,-37-22-60 15,18-24-40-15,-12 2-590 16,-16 2-1174-16</inkml:trace>
  <inkml:trace contextRef="#ctx0" brushRef="#br0" timeOffset="50167.89">20888 12851 1543 0,'0'0'816'15,"0"0"-276"-15,-16 92-305 16,10-56-120-16,6-8-115 15,0-18-19-15,0-10-538 16,6-3-941-16</inkml:trace>
  <inkml:trace contextRef="#ctx0" brushRef="#br0" timeOffset="57026.37">21461 12339 918 0,'0'0'569'0,"0"0"-236"0,0 0-59 15,0 0-42 1,0 0-72-16,0 0-47 0,0 0-19 16,0-72-22-16,-13 69 14 15,-5 3-25-15,-1 0-25 16,-6 8-9-16,-4 16 29 15,5 12 26-15,1 9 2 16,2 22 4-16,9 22-6 16,2 17 5-16,7-10-34 15,3-22-29-15,0-25-24 16,0-23 0-16,0 0-7 16,3-3-35-16,3-3-86 15,-2-11-134-15,-2-9-221 16,2 0-117-16,-4-11-355 0</inkml:trace>
  <inkml:trace contextRef="#ctx0" brushRef="#br0" timeOffset="57290.8">21122 12762 1137 0,'0'0'830'16,"0"0"-506"-16,0 0-194 15,0 0-67-15,105-75-48 16,-59 54 4-16,-1 2-13 0,-8 7-12 16,-4 5-9-1,-4 7-1-15,-10 0-27 0,-7 11-21 16,-1 12 62-16,-9 11 2 16,-2 3 12-16,0 2 22 15,0-6 36-15,0-4-34 16,-6-9-7-16,4-10-29 15,2-10-52-15,0-7-300 16,0-12-724-16</inkml:trace>
  <inkml:trace contextRef="#ctx0" brushRef="#br0" timeOffset="57719.33">21707 12550 1035 0,'0'0'360'16,"0"0"-17"-16,0 0-31 16,0 0-12-16,0 0-55 15,0 0-102-15,0 0-60 0,-60 0-4 16,41 17 28 0,7 1-12-16,6 1-50 0,6-1-45 15,2 2-6-15,16 0 6 16,5 3 0-16,-2 1 0 15,-5 3 6-15,-5-1 1 16,-9 2 5-16,-2-3 2 16,-2-5 5-16,-15-7-19 15,7-13-104-15,4-13-467 16,6-13-775-16</inkml:trace>
  <inkml:trace contextRef="#ctx0" brushRef="#br0" timeOffset="58028.73">21872 12258 1425 0,'0'0'554'0,"0"0"-278"16,0 0-82-16,0 0 21 16,50 143 19-16,-50-33-56 15,0-6-52-15,-6-22-14 16,-3-36-27-16,3-24-14 15,6-9-35-15,0-11-29 16,0-2-7-16,2-22-72 16,17-18-61-16,4-6-48 15,5-1 3-15,-1 9 93 16,2 15 85-16,-8 20 64 0,-4 9 5 16,-5 28 40-1,-6 11-15-15,-2 5-47 0,-2-5-47 16,-2-13-271-16,4-18-831 0</inkml:trace>
  <inkml:trace contextRef="#ctx0" brushRef="#br0" timeOffset="58159.52">22259 12812 1883 0,'0'0'952'0,"0"0"-589"16,-40 109-197-16,28-73-166 15,6-15-307-15,6-13-1539 0</inkml:trace>
  <inkml:trace contextRef="#ctx0" brushRef="#br0" timeOffset="60257.17">22753 12497 973 0,'0'0'487'0,"0"0"-200"15,0 0-68-15,0 0-56 16,0 0-30-16,4-81-53 16,-4 66-8-16,-10 2 3 15,-3 4 33-15,-5 8-5 16,-11 2-21-16,-2 25-16 15,-9 26 20-15,5 5 19 16,4 5-20-16,8 1-40 16,17-18-30-16,6-4-15 15,0-20-26-15,19-21-64 0,22-21 14 16,13-47-17 0,8-27-29-16,-6-10 10 0,-15 2 57 15,-16 14 21-15,-13 24 34 16,-5 16 1-16,-7 18 0 15,0 15 12-15,0 13 51 16,0 11 57-16,-19 50-75 16,-10 47-22-16,2 19 23 15,4-9 28-15,11-33-25 16,12-39-50-16,0-17-18 16,17-12-271-16,3-6-470 15,-1-8-609-15</inkml:trace>
  <inkml:trace contextRef="#ctx0" brushRef="#br0" timeOffset="60444.02">22982 12375 1348 0,'0'0'579'16,"0"0"-188"-16,-16 113-130 15,7-68-107-15,5-8-115 16,4-17-39-16,0-13-261 16,11-7-734-16</inkml:trace>
  <inkml:trace contextRef="#ctx0" brushRef="#br0" timeOffset="60558.21">23019 12169 1018 0,'0'0'673'0,"0"0"-556"16,0 0-117-16,0 0-139 16,0 0-818-16</inkml:trace>
  <inkml:trace contextRef="#ctx0" brushRef="#br0" timeOffset="60840.6">23146 12385 1005 0,'0'0'680'0,"-13"76"-167"16,7-28-193 0,0-1-49-16,0-10-117 0,1-14-54 15,3-11-39-15,2-12-32 16,0-11 1-16,9-18-30 16,7-13-12-16,9-6-112 15,4-2 1-15,-2 8-29 16,2 13 93-16,-7 14 59 15,-7 15 3-15,-3 15 48 16,-5 19 24-16,-3 8-32 16,-4-1-33-16,2-5-10 15,8-18-270-15,2-9-570 16,1-9-454-16</inkml:trace>
  <inkml:trace contextRef="#ctx0" brushRef="#br0" timeOffset="61054.34">23472 12326 309 0,'0'0'1143'0,"0"0"-468"16,0 0-366-16,0 0-173 16,0 0 57-16,-18 114-62 15,13-66-29-15,5-4-59 16,0-12-33-16,13-14-10 16,10-18 0-16,-3-9 20 15,3-24 52-15,-6-7 21 16,-15-5 11-16,-2 5 3 15,-2 7-65-15,-21 11-42 16,-2 21-41-16,2 1-272 0,11 3-808 0</inkml:trace>
  <inkml:trace contextRef="#ctx0" brushRef="#br0" timeOffset="61496.17">23795 12289 1222 0,'0'0'383'0,"0"0"-77"16,0 0-76-16,0 0-31 15,0 0 3-15,0 0 28 16,0 0-68-16,-44-4-33 16,19 22-3-16,-4 6-2 15,7 2-27-15,16-2-52 16,6-1-45-16,16-4 6 15,15 1-4-15,6 0 7 16,-2-2 1-16,-6 2-10 0,-16 0 7 16,-13 4 4-1,-13 2 23-15,-16 1 4 0,-8-2-38 16,2-11-41-16,12-7-302 16,11-7-719-16</inkml:trace>
  <inkml:trace contextRef="#ctx0" brushRef="#br0" timeOffset="61908.9">24039 12333 1260 0,'0'0'397'0,"0"0"-111"0,0 0-135 16,0 0-92-16,0 0-21 16,0 0 24-16,0 0-22 15,-50-4 33-15,21 39 53 16,2 10 48-16,-2 5-19 16,6-1-29-16,9-9-44 15,10-10-54-15,4-12-28 16,4-17-3-16,15-2 3 15,10-24 0-15,-3-9-51 16,-1-5-88-16,0-4 6 16,-8 7 47-16,-7 6 68 0,-8 13 18 15,-2 14 31-15,0 5-11 16,-12 27-10-16,-1 7 6 16,7 5 2-16,0-4-13 15,6-10-5-15,2-11-113 16,25-16-214-16,-3-16-210 15,1-6-470-15</inkml:trace>
  <inkml:trace contextRef="#ctx0" brushRef="#br0" timeOffset="62194.56">24173 12333 1273 0,'0'0'665'0,"0"0"-400"15,0 0-14-15,0 0 2 16,-6 103-62-16,0-65-62 15,3-3-60-15,3-9-41 0,0-13-28 16,3-11-6-16,17-4 5 16,5-24-85-16,2-9-118 15,4-6-36-15,-2 0 80 16,-6 1 92-16,-9 10 68 16,-2 10 123-16,-7 12 124 15,-5 8-13-15,0 19-132 16,-5 17-20-16,-3 11-7 15,-2 4-31-15,4-4-44 16,6-13-32-16,4-24-242 16,10-10-328-16,3-3-334 0</inkml:trace>
  <inkml:trace contextRef="#ctx0" brushRef="#br0" timeOffset="62421.58">24491 12307 1450 0,'0'0'809'16,"0"0"-294"-16,0 104-203 16,0-54-99-16,0 0-83 15,0-11-79-15,2-11-25 16,5-16-25-16,-1-12 10 16,4-7 4-16,2-20-15 15,7-10-6-15,4-5-32 16,-3-2-16-16,5 2-48 0,4 1-58 15,-10 13-157 1,-3 9-435-16</inkml:trace>
  <inkml:trace contextRef="#ctx0" brushRef="#br0" timeOffset="68186">24801 12073 674 0,'0'0'563'15,"0"0"-255"-15,0 0 8 16,0 0 3-16,0 0-54 16,106 92 11-16,-77 43 53 15,-17 25-33-15,-12 5-170 16,-35-28-55-16,-2-49-50 15,4-30-8-15,-2-9-13 16,10-19-204-16,8-7-646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07:07.680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13000 13977 892 0,'0'0'606'0,"0"0"-279"16,0 0-84-16,0 0-71 15,0 0-51-15,0 0-15 16,-27 38 5-16,21-30-17 15,0-2-1-15,2-3-31 16,4-2-9-16,0-1-7 16,0 0 5-16,0-6 3 15,10-7-20-15,2-3-23 16,7 0-11-16,-2 2 0 16,-5 3 0-16,2 7 0 15,-1 4-6-15,-7 0-10 16,0 7 16-16,-6 11 0 0,0 4 27 15,-8-1 2-15,-11 1 23 16,1-4 8-16,-3-2 6 16,3-6-15-16,3-6-15 15,5-4-2-15,10 0-13 16,0-8-10-16,0-12-11 16,10-3-17-16,9-1 2 15,-1 6 15-15,-1 4 1 16,-11 8-1-16,0 6-1 15,-6 0-33-15,0 12-42 16,0-1-239-16,-6-4-884 0</inkml:trace>
  <inkml:trace contextRef="#ctx0" brushRef="#br0" timeOffset="596.74">13490 13802 795 0,'0'0'881'16,"0"0"-571"-16,-6 78 65 16,0-24-53-16,-1 6-131 15,3 0-109-15,-2-7-51 16,4-14-30-16,2-12-1 16,0-16-63-16,0-11-265 15,0-27-317-15,0-8-138 16,0-3-237-16</inkml:trace>
  <inkml:trace contextRef="#ctx0" brushRef="#br0" timeOffset="972.01">13459 13855 1045 0,'0'0'626'0,"0"0"-138"15,0 0-165 1,0 0-54-16,0 0-100 0,0 0-81 16,0 0-53-16,35-83-25 15,-2 69-9-15,7 2 5 16,-1 1-5-16,-2 3 5 15,2 4-6-15,-12 1 0 16,-4 3 0-16,-9 0 0 16,-10 0-9-16,-4 0 2 15,-4 14 7-15,-20 9 55 0,-14 8 59 16,-9 7 15 0,1 2-27-16,5-1-38 0,12-7-7 15,17-9-33-15,12-9-24 16,22-8-9-16,45-6 9 15,32 0 0-15,2 0 0 16,-16 4 0-16,-25 14-16 16,-40 13-9-16,-15 9-1 15,-18 19 26-15,-57 6 20 16,-5-7 46-16,3-15 6 16,12-16-24-16,29-18-27 15,13-7-21-15,18-14-57 16,14-14-413-16,15-6-564 0</inkml:trace>
  <inkml:trace contextRef="#ctx0" brushRef="#br0" timeOffset="1173.95">14121 13997 120 0,'0'0'1779'16,"0"0"-1078"-16,-19 96-328 16,9-56-171-16,3-4-141 15,7-12-61-15,0-24-72 16,0 0-595-16,4-14-865 0</inkml:trace>
  <inkml:trace contextRef="#ctx0" brushRef="#br0" timeOffset="1314.55">14089 13740 1625 0,'0'0'403'15,"0"0"-261"-15,0 0-142 16,0 0-311-16,21 76-1340 0</inkml:trace>
  <inkml:trace contextRef="#ctx0" brushRef="#br0" timeOffset="1583.3699">14228 13970 555 0,'0'0'1064'0,"0"0"-399"16,0 109-316-16,0-65-75 16,0-5-127-16,-4-11-75 15,2-16-29-15,2-12-17 16,0-7 32-16,2-25-22 15,14-13-36-15,5-9-6 16,4-2-39-16,10 2 11 16,-4 9 29-16,0 18 5 15,-2 20 20-15,-4 12 10 16,-7 31-9-16,-1 13 1 16,-11 4-19-16,2-1-3 15,1-15-281-15,-3-18-948 0</inkml:trace>
  <inkml:trace contextRef="#ctx0" brushRef="#br0" timeOffset="2029.58">14734 13866 1060 0,'0'0'379'16,"0"0"-12"-16,0 0-39 16,0 0-116-16,0 0-52 0,0 0-56 15,0 0-32-15,-31-64-13 16,19 74-20-16,-11 21-15 16,-4 14 42-16,-2 12 85 15,5 3 1-15,1-4-36 16,11-6-36-16,5-15-44 15,7-15-27-15,7-17-7 16,15-6-2-16,7-27 0 16,-2-10-99-16,4-10-123 15,-2-2-95-15,-4 1-138 16,-9 9 169-16,-3 13 213 16,-7 21 73-16,-6 8 188 0,0 32 71 15,-4 13 55 1,-4 6-78-16,1-2-90 0,7-7-87 15,0-14-59-15,7-14-63 16,17-20-238-16,-1-16-258 16,-4-7-403-16</inkml:trace>
  <inkml:trace contextRef="#ctx0" brushRef="#br0" timeOffset="2245.89">14923 13869 1420 0,'0'0'679'0,"0"0"-337"16,0 0 39-16,28 94-126 15,-17-56-114-15,-3-3-67 16,-4-8-44-16,2-7-19 0,-4-12-9 16,-2-8 7-1,7-2 24-15,-1-19-2 0,6-13-17 16,11-5-2-16,2-5-12 16,0 1 9-16,-3 7-8 15,-1 11-1-15,-6 11-3 16,-9 14-206-16,0 1-551 15,-6 12-1121-15</inkml:trace>
  <inkml:trace contextRef="#ctx0" brushRef="#br0" timeOffset="2569.13">15262 13850 1005 0,'0'0'859'15,"0"0"-554"-15,0 89 83 16,0-28-91-16,0 8-137 0,4-2-70 16,-2-21-59-16,8-10-23 15,2-22-8-15,3-14-8 16,8-27-16-16,6-19-104 16,-2-11-114-16,1 0 8 15,-3 4 133-15,-8 15 101 16,-5 20 120-16,-10 18 135 15,-2 34-113-15,0 52 124 16,-6 44-10-16,-8 14-65 16,3-21-89-16,9-35-56 15,2-46-29-15,0-19-17 0,0-8-93 16,0-17-266 0,0-16-437-16,0-14-886 0</inkml:trace>
  <inkml:trace contextRef="#ctx0" brushRef="#br0" timeOffset="10241.48">15745 13813 1028 0,'0'0'792'0,"0"0"-239"16,0 0-225-16,0 0-38 15,0 0-121-15,0 0-79 16,0 0-55-16,0-5-35 15,0 16-148-15,2 3-325 16,2 1-459-16</inkml:trace>
  <inkml:trace contextRef="#ctx0" brushRef="#br0" timeOffset="10383.29">15760 14048 1881 0,'0'0'918'0,"0"0"-571"15,0 0-148-15,0 0-199 16,0 0-1-16,0 0-552 16,0 0-534-16</inkml:trace>
  <inkml:trace contextRef="#ctx0" brushRef="#br0" timeOffset="11343.07">16297 13763 1008 0,'0'0'772'0,"0"0"-387"15,0 0-136-15,0 74 57 16,0 5-10-16,0 0-82 16,0-4-87-16,0-15-64 15,-6-22-34-15,6-6-17 16,-4-7-12-16,4-14-8 16,0-11-85-16,0-21-112 15,-2-11-322-15,-2-3-333 0</inkml:trace>
  <inkml:trace contextRef="#ctx0" brushRef="#br0" timeOffset="11550.16">16080 13815 971 0,'0'0'1001'16,"0"0"-428"-1,0 0-237-15,0 0-127 0,0 0-35 16,120-62-10-16,-58 36-30 15,4-1-55-15,-10 2-37 16,-8 5-35-16,-13 8-7 16,-15 7-34-16,3 5-214 15,-6 3-402-15,-9 6-288 0</inkml:trace>
  <inkml:trace contextRef="#ctx0" brushRef="#br0" timeOffset="12486.97">16795 13700 175 0,'0'0'226'0,"0"0"-41"15,0 0-5-15,0 0-21 16,0 0-11-16,0 0 24 16,0 0 19-16,4-28 20 15,-4 25 65-15,0 2 36 16,0 1-29-16,0 0-33 15,0 12-101-15,-4 32-74 0,-12 41 42 16,-5 38 28-16,-4 21-21 16,1-7-34-16,3-35-27 15,8-38-30-15,7-27-16 16,6-15-16-16,-2-7 8 16,2-4-8-16,0-10-1 15,0-2-26-15,2-45-171 16,9 3-460-16,1-2-544 0</inkml:trace>
  <inkml:trace contextRef="#ctx0" brushRef="#br0" timeOffset="12943.12">16967 13911 1602 0,'0'0'482'15,"0"0"-169"-15,4 121 62 16,-4-52-118-16,0-4-79 16,0-10-79-16,0-21-44 15,0-5-29-15,0-3-14 16,0-14-11-16,0-10-1 15,2-2 1-15,2-17 0 16,-4-13-1-16,4-6-53 16,-4-10-10-16,2-3 14 0,3-1-2 15,-5-3 6 1,2 7 22-16,2 3 23 0,-2 10 10 16,-2 7-9-16,4 9 39 15,-2 4 29-15,4 6 14 16,5 1-4-16,7 2-45 15,13-3-25-15,0 0-3 16,11-2-4-16,-5-1 4 16,-2 1-6-16,-10 1 0 15,-11 2-21-15,1 3-141 16,-15 3-348-16,0 0-169 16,0 0-746-16</inkml:trace>
  <inkml:trace contextRef="#ctx0" brushRef="#br0" timeOffset="13131.34">16921 14103 1020 0,'0'0'830'0,"0"0"-223"16,0 0-153-16,0 0-146 15,0 0-67-15,106 16-113 16,-63-27-62-16,5-3-43 15,-11 0-23-15,9-2-140 16,-13 2-547-16,-7 3-879 0</inkml:trace>
  <inkml:trace contextRef="#ctx0" brushRef="#br0" timeOffset="14158.66">17614 14137 1207 0,'0'0'926'15,"0"0"-583"-15,0 0 19 0,0 0-46 16,-29 105-114 0,15-70-111-16,-3-4-91 0,9-8-146 15,4-12-888-15</inkml:trace>
  <inkml:trace contextRef="#ctx0" brushRef="#br0" timeOffset="26498.09">18044 13815 806 0,'0'0'892'0,"0"0"-561"16,0 0-71-16,-6 104 16 16,6-46-81-16,0 4-98 15,0-3-60-15,0-11-37 16,0-14-15-16,0-27-179 0,0-7-539 15,0-10-640-15</inkml:trace>
  <inkml:trace contextRef="#ctx0" brushRef="#br0" timeOffset="26616.48">18062 13672 1213 0,'0'0'299'0,"0"0"-201"15,0 0-98-15,0 0-657 0</inkml:trace>
  <inkml:trace contextRef="#ctx0" brushRef="#br0" timeOffset="26954.49">18246 14002 848 0,'0'0'816'16,"0"75"-434"-16,0-32-98 16,0 0-88-16,0-11-81 15,0-13-51-15,0-12-36 16,0-7-19-16,5-6 9 16,1-19-18-16,2-9-46 15,2-9-76-15,7-10-17 16,2-5-9-16,1 1 29 15,3 3 93-15,-4 15 26 16,-3 24 45-16,-3 15 69 0,-5 31 78 16,-2 20 42-1,4 10-38-15,-3-1-66 0,-1-4-79 16,0-16-51-16,13-20-92 16,-3-14-231-16,-1-6-710 0</inkml:trace>
  <inkml:trace contextRef="#ctx0" brushRef="#br0" timeOffset="27265.79">18608 13892 1440 0,'0'0'549'0,"0"0"-44"15,2 113-193-15,2-61-72 16,-4-6-94-16,0-7-78 15,0-13-40-15,2-15-25 16,5-11-3-16,-1-6-37 16,8-21-47-16,1-11-126 15,3-9-57-15,5-3 41 16,2-1 106-16,0 6 92 16,-2 12 28-16,-3 20 151 15,-1 13 26-15,-7 25-1 16,-4 21 12-16,-5 8-41 15,1 2-62-15,-4-5-62 0,0-13-23 16,6-22-247 0,2-14-467-16,5-2-1042 0</inkml:trace>
  <inkml:trace contextRef="#ctx0" brushRef="#br0" timeOffset="27509.65">18972 13894 1662 0,'0'0'592'16,"0"0"-362"-16,0 0 79 16,0 117-41-16,0-69-102 15,0-4-61-15,0-10-69 16,2-15-20-16,15-16-16 16,5-7 21-16,-1-25-6 15,-2-8-4-15,-7-6-2 0,-12 2 3 16,0 6 15-16,-14 11-27 15,-9 8-8-15,4 16-103 16,3 0-394-16,14 0-660 0</inkml:trace>
  <inkml:trace contextRef="#ctx0" brushRef="#br0" timeOffset="27793.45">19299 13829 1045 0,'0'0'895'16,"0"0"-515"-16,0 0-34 16,0 0-118-16,0 0-147 15,0 0-22-15,-73 72 36 16,51-23 39-16,-1 2-12 15,8-4-21-15,9-6-44 16,6-15-57-16,6-14-5 16,19-12-44-16,19-18-161 15,-3-11-363-15,-6-3-608 0</inkml:trace>
  <inkml:trace contextRef="#ctx0" brushRef="#br0" timeOffset="28115.52">19367 14009 1117 0,'0'0'651'16,"0"0"-254"-16,0 0-80 15,0 0-100-15,0 0-55 16,0 0-13-16,0 0-29 16,49-2-36-16,-26-14-50 15,-2-5-17-15,2-4-17 16,-1-5-1-16,-7-3-56 15,-3 3-34-15,-6 4 9 16,-6 8 58-16,0 8 18 0,-12 10-14 16,-13 14 20-1,-10 20 14-15,-4 14 34 0,-3 6 35 16,11 5 6-16,7-7 2 16,17-13-58-16,7-15-33 15,19-17-31-15,18-7-134 16,23-42-214-16,-10 0-484 15,-3-1-364-15</inkml:trace>
  <inkml:trace contextRef="#ctx0" brushRef="#br0" timeOffset="28332.12">19640 13901 1288 0,'0'0'770'0,"0"0"-193"16,-13 85-243-16,1-39-129 16,0-4-82-16,1-7-72 0,9-11-50 15,-2-12-1 1,4-12-88-16,4-12-3 0,9-19-42 15,5-8-39-15,9-5 16 16,2 2 82-16,2 6 72 16,0 14 2-16,-4 17 87 15,-9 5 55-15,-5 25 37 16,-7 7-31-16,0 4-61 16,0-7-87-16,3-19-55 15,1-9-487-15,2-1-581 0</inkml:trace>
  <inkml:trace contextRef="#ctx0" brushRef="#br0" timeOffset="28505.44">20072 13598 1051 0,'0'0'1097'16,"0"0"-395"-16,0 0-442 0,0 0-22 16,10 137-25-16,-16-24-73 15,-13-1-49-15,3-25-55 16,3-32-22-16,7-28-14 15,6-8-86-15,0-15-286 16,0-4-384-16,0-4-517 0</inkml:trace>
  <inkml:trace contextRef="#ctx0" brushRef="#br0" timeOffset="28662.89">19894 13943 1793 0,'0'0'774'0,"0"0"-299"0,0 0-237 16,0 0-67-16,116-22-96 16,-73 4-75-16,1-6-111 15,-11 6-527-15,-9 3-811 0</inkml:trace>
  <inkml:trace contextRef="#ctx0" brushRef="#br0" timeOffset="28888.57">20537 13504 684 0,'0'0'1528'0,"-29"107"-815"16,-15 29-190-16,-15 28-310 15,-8 2-105-15,12-27-48 16,30-53-55-16,12-29-5 15,13-25-141-15,0-19-519 16,9-9-835-16</inkml:trace>
  <inkml:trace contextRef="#ctx0" brushRef="#br0" timeOffset="35835.94">20812 13929 980 0,'0'0'739'0,"0"0"-417"15,0 0-95-15,0 0-86 16,0 0-70-16,0 0-43 16,0 0-14-16,-6-57-5 15,4 48-8-15,-9 0 56 16,-1 5 43-16,-1 4-11 15,-5 0-29-15,-7 9-7 0,6 14 0 16,-5 9 20 0,3 4-28-16,6 5-11 0,3 1-28 15,8-4-6-15,4-8-15 16,0-9-100-16,16-11-104 16,9-10-113-16,12-12-142 15,-1-10-95-15,-8-2-212 0</inkml:trace>
  <inkml:trace contextRef="#ctx0" brushRef="#br0" timeOffset="36064.25">20824 13934 603 0,'0'0'689'0,"0"0"-290"15,0 0-253-15,0 0 33 0,0 84 37 16,0-36 2 0,0 6-75-16,0 5-66 0,0-2-16 15,-8-3 6-15,-2-7 36 16,-5-11-5-16,-4-8-15 15,-1-11-39-15,1-12-19 16,-1-5-11-16,1-7 1 16,2-15-15-16,5-2-42 15,2-4-130-15,3-9-193 16,5 8-294-16,2 4-280 0</inkml:trace>
  <inkml:trace contextRef="#ctx0" brushRef="#br0" timeOffset="36555.3">21016 13898 696 0,'0'0'634'16,"0"0"-388"-16,0 0-85 0,0 0 11 15,0 0 2-15,-10 93-31 16,10-63-34-16,0-1-36 16,6-8-40-16,7-8-33 15,3-10-18-15,7-3 18 16,2-13 0-16,2-14-3 16,0-4-86-16,-7-3 9 15,-3-1 28-15,-9 3 33 16,-4 3 19-16,-4 11 20 15,0 14 53-15,0 4 18 0,-6 24-43 16,-4 13 1-16,3 3 19 16,7 0-19-1,0-6-49-15,11-13-67 0,14-17-244 16,-1-4-373-16,1-5-466 16</inkml:trace>
  <inkml:trace contextRef="#ctx0" brushRef="#br0" timeOffset="36709.08">21388 13786 1431 0,'0'0'702'0,"0"0"-516"15,0 0 71-15,0 106 5 16,-2-59-108-16,-2-2-72 16,4-11-53-16,0-12-29 15,4-22-144-15,11-6-444 0,6-14-411 16</inkml:trace>
  <inkml:trace contextRef="#ctx0" brushRef="#br0" timeOffset="36851.61">21479 13568 1523 0,'0'0'731'16,"0"0"-593"-16,0 0-90 15,0 0-48-15,0 0-135 16,0 0-516-16</inkml:trace>
  <inkml:trace contextRef="#ctx0" brushRef="#br0" timeOffset="37006.89">21618 13597 1367 0,'0'0'705'0,"0"124"-173"15,-2-19-204-15,-11-2-102 16,3-20-91-16,0-32-49 15,8-25-72-15,2-4-14 16,0-13-60-16,8-3-315 16,6-6-621-16</inkml:trace>
  <inkml:trace contextRef="#ctx0" brushRef="#br0" timeOffset="37593.82">21804 13590 1340 0,'0'0'600'0,"0"0"-341"0,0 78 74 16,-4 0-62-16,-4 1-78 16,-5-6-64-16,-1-10-56 15,1-23-47-15,7-1-26 16,0-5 0-16,6-14-114 16,0-20-240-16,0 0-395 15,10-14-686-15</inkml:trace>
  <inkml:trace contextRef="#ctx0" brushRef="#br0" timeOffset="37954.41">21647 13891 1031 0,'0'0'938'0,"0"0"-449"16,0 0-237-16,0 0-94 0,0 0-35 15,0 0-71-15,105 1-27 16,-57-22-25-16,-7-4-82 15,-6-1 3-15,-10 4 21 16,-6 3 58-16,-11 6 0 16,-2 11 6-16,-2 2 3 15,-4 25-8-15,0 18 37 16,-4 11 22-16,-4 1 9 16,2-5 2-16,2-11-56 15,4-18-12-15,4-16-3 0,16-8-6 16,9-29-61-1,6-11-121-15,-1-5-60 16,1 2 71-16,-13 10 177 0,-7 22 54 16,-9 21 142-16,-6 57-2 15,-12 47 26-15,-15 20 3 16,-6 2-78-16,8-31-88 16,10-33-57-16,5-27-251 15,8-25-1007-15</inkml:trace>
  <inkml:trace contextRef="#ctx0" brushRef="#br0" timeOffset="39284.47">22437 14000 864 0,'0'0'783'15,"0"0"-238"-15,0 0-62 0,-3 74-221 16,-13-39-96-16,-15 9-95 16,6-10-71-16,2-10-635 0</inkml:trace>
  <inkml:trace contextRef="#ctx0" brushRef="#br0" timeOffset="40956.08">23024 13620 1094 0,'0'0'541'0,"0"0"-218"16,0 0-54-16,0 0-29 0,0 0-70 15,0 0-88 1,-102-2-3-16,65 27 36 0,0 4 0 16,6 0-22-16,8 0-38 15,17-4-43-15,6-4-12 16,25-2-19-16,12-1 5 15,8-1 4-15,-5 3-28 16,-9 1-1-16,-17 2 14 16,-14 2 13-16,-16 2 12 15,-26-3 51-15,-1-3 6 16,2-7-36-16,14-5-21 16,23-9-114-16,4 0-548 15,10-5-790-15</inkml:trace>
  <inkml:trace contextRef="#ctx0" brushRef="#br0" timeOffset="41396.25">23286 13701 1020 0,'0'0'527'0,"0"0"-215"16,0 0-82-16,0 0-71 15,0 0-64-15,0 0-45 16,0 0-26-16,17-76 22 0,-24 74 43 16,-11 2-3-16,-11 7-5 15,-6 21 35-15,-15 23 28 16,7 4-14-16,1 6-37 15,7 0-41-15,23-21-43 16,6-3-9-16,6-20-19 16,18-13-44-16,15-6-39 15,5-26-103-15,-1-11-43 16,-6-11 74-16,-2 0 106 16,-15 1 52-16,-3 12 16 15,-11 14 17-15,0 18 117 16,-5 7-37-16,-9 30-50 0,-5 13 13 15,7 8 16-15,6 0-37 16,6-7-39-16,8-13-129 16,15-12-625-16,2-16-962 15</inkml:trace>
  <inkml:trace contextRef="#ctx0" brushRef="#br0" timeOffset="41750.81">23712 13372 1266 0,'0'0'550'0,"0"0"-213"0,0 0-32 15,21-94-88-15,-21 74-54 16,0 5-20-16,0 5-29 15,-11 6-32-15,-5 4-43 16,-5 8-15-16,-8 23-6 16,-12 22 5-16,-5 27 19 15,-5 26 41-15,7 5-6 16,17-19-20-16,13-23-15 16,8-28-26-16,6-7-16 15,0 0-6-15,0-3-11 16,0-5-125-16,0-17-195 15,6-6-342-15,-2-3-323 0</inkml:trace>
  <inkml:trace contextRef="#ctx0" brushRef="#br0" timeOffset="41920.82">23292 13740 1521 0,'0'0'736'15,"0"0"-409"-15,0 0-204 16,0 0-21-16,97-5-47 16,-45 0-55-16,-6 2-94 15,12-3-385-15,-19 1-222 16,-4 0-364-16</inkml:trace>
  <inkml:trace contextRef="#ctx0" brushRef="#br0" timeOffset="42182.39">23666 13701 952 0,'0'0'630'0,"0"0"-108"15,0 0-246-15,0 0-47 16,0 0-44-16,0 0-79 16,0 0-28-16,0 56-32 15,15-56 3-15,8-13-16 16,1-7-19-16,-1-4-14 16,-4-7 6-16,-5 0-5 15,-3 1 4-15,-9 5-5 16,-2 11-1-16,-19 14 1 15,-12 6 0-15,-16 39 39 0,1 30 63 16,5-2 45-16,16-5-26 16,21-16-41-16,10-25-46 15,19-9-19-15,8-10-15 16,23-17-117-16,-13-17-337 16,-2-5-879-16</inkml:trace>
  <inkml:trace contextRef="#ctx0" brushRef="#br0" timeOffset="43297.38">24233 13218 1260 0,'0'0'669'0,"0"0"-284"15,0 0-156-15,-15 142 57 16,-30 10-4-16,-7 27-70 15,-8-1-88-15,7-26-57 16,15-58-43-16,16-30-24 16,9-29-13-16,13-15-116 15,0-8-351-15,13-7-592 0</inkml:trace>
  <inkml:trace contextRef="#ctx0" brushRef="#br0" timeOffset="44783.17">24537 13661 472 0,'0'0'535'0,"0"0"-245"15,0 0-28-15,0 0-30 16,0 0-49-16,0 0-53 15,0 0-22-15,0-64 5 16,-9 60 21-16,-3 4-15 16,-4 0-39-16,-5 7-19 15,-6 17 9-15,-4 10 57 16,4 12-5-16,-2 9-16 16,11 4-40-16,5-6-44 15,9-8-16-15,4-13-6 16,4-12-26-16,21-20-38 15,6-5 19-15,19-39-28 16,10-29-92-16,4-23 40 16,-13-7 43-16,-11 7 79 15,-20 10 3-15,-3 22 21 0,-9 15 7 16,-2 13-15 0,-2 15-11-16,-4 10-1 0,0 11 46 15,-10 23-47-15,-17 53 30 16,-18 39 7-16,5 15 51 15,9-17-23-15,17-35-31 16,14-39-34-16,10-19-42 16,9-7-508-16,6-12-636 0</inkml:trace>
  <inkml:trace contextRef="#ctx0" brushRef="#br0" timeOffset="45209.68">24927 13613 201 0,'0'0'1186'0,"0"0"-839"16,0 0-66-16,0 0-83 15,0 0-100-15,0 0-42 16,-4-84-28-16,-2 70-15 15,0 7 1-15,-7 7 41 16,-9 11-3-16,-15 35-12 16,-13 26 45-16,7 1 64 0,1-5-13 15,17-12-21 1,13-22-39-16,8-6-54 0,4-5-22 16,0-19-33-16,16-4-19 15,11-22-26-15,6-15-80 16,0-8-39-16,-2-8-45 15,-2 3 4-15,-6 5 0 16,-8 14 105-16,-9 16 133 16,-6 15 41-16,0 26 41 15,-15 20 107-15,3 10-6 16,-1 3-52-16,9-10-85 16,4-14-46-16,17-25-280 15,8-10-406-15,-1-8-564 0</inkml:trace>
  <inkml:trace contextRef="#ctx0" brushRef="#br0" timeOffset="45479.15">25087 13565 808 0,'0'0'866'0,"0"0"-594"16,0 0-5-16,-7 94-3 16,-3-43-69-16,2 0-58 15,-3-9-43-15,9-9-51 16,-2-15-22-16,4-15-9 15,0-3-6-15,6-23-6 16,13-11-1-16,0-8-132 0,8-6-15 16,-1 1 48-1,3 2 44-15,0 10 56 0,-8 16 48 16,-5 16 80-16,-3 8-16 16,-11 29 11-16,2 16-17 15,-4 6-55-15,0 1-51 16,0-5-6-16,0-17-354 15,0-19-701-15</inkml:trace>
  <inkml:trace contextRef="#ctx0" brushRef="#br0" timeOffset="46023.15">25560 13555 1303 0,'0'0'613'16,"0"0"-316"-16,0 0-115 16,0 0-111-16,0 0-44 15,0 0-27-15,0 0-2 16,6-58 2-16,-6 50 0 15,0-1 18-15,0 4 46 16,0 0 49-16,-12 5-10 16,-7 3-36-16,-6 21-25 15,-6 13-6-15,-4 11 30 0,4 7 4 16,6-1-28 0,9-6-15-16,10-14-27 0,6-14 0 15,6-15-15-15,17-7-24 16,3-25-58-16,5-9-132 15,3-6-55-15,-8 2 2 16,-3 4 59-16,-8 11 115 16,-5 11 108-16,-6 14 35 15,-4 22 68-15,0 46 74 16,0 35 15-16,-16 12-3 16,3-15-9-16,-3-27-36 15,1-30 23-15,-8-11-2 16,-6-2-11-16,-4-5-48 15,-8-10-53-15,0-15-52 16,8-5-1-16,4-27-55 0,12-35-141 16,11 6-345-16,6 4-328 15</inkml:trace>
  <inkml:trace contextRef="#ctx0" brushRef="#br0" timeOffset="46635.33">25798 13700 909 0,'0'0'551'0,"0"0"-172"16,0 0-11-16,0 0-66 15,0 0-65-15,0 0-110 16,0 0-70-16,97-70-47 16,-72 41-10-16,1-1-24 15,-11 0-31-15,-5 3 10 16,-8 9 27-16,-2 11 9 15,-24 7 9-15,-14 20 0 16,-15 33 37-16,5 3 69 0,5 9 2 16,14 0-5-16,20-18-64 15,5-5-27-15,4-16-12 16,13-21-27-16,14-5-42 16,4-21-89-16,6-11 11 15,4-5 12-15,-2 3 57 16,1 6 16-16,-9 8 34 15,-6 10 28-15,-9 10 13 16,-4 0 60-16,-9 11 54 16,-3 6 24-16,0 2-53 15,-3-6-32-15,-3-6-45 16,-4-7 4-16,0 0-5 16,8-10 2-16,2-17-4 15,6-7-3-15,16-5 11 0,12-6-10 16,3 3-6-16,4 4-10 15,9 4-148-15,-9 12-236 16,-10 8-536-16</inkml:trace>
  <inkml:trace contextRef="#ctx0" brushRef="#br0" timeOffset="46862.15">26341 13469 1704 0,'0'0'661'16,"0"0"-296"-16,-51 99-81 15,36-49-100-15,3 1-79 16,6-7-65-16,6-14-33 0,12-16 4 16,19-14-10-16,4-14 14 15,-2-22-4-15,0-7-10 16,-12-6 0-16,-11 6 10 16,-10 6 4-16,-6 11 1 15,-23 15-14-15,-2 11-2 16,-4 20-27-16,10 8-261 15,9 1-610-15</inkml:trace>
  <inkml:trace contextRef="#ctx0" brushRef="#br0" timeOffset="47175.84">26554 13425 848 0,'0'0'1346'15,"0"0"-1049"-15,0 0 17 16,-18 125-56-16,1-62-84 16,-2 0-96-16,11-16-48 15,-2-7-27-15,10-23-3 16,6-17-25-16,19-14-46 16,10-25-197-16,6-11-221 15,-1-4 209-15,-3 0 181 16,-4 9 99-16,-12 11 83 15,-5 19 151-15,-10 15 13 16,-6 15-110-16,0 23 18 16,-4 9-81-16,-4 2-61 15,4 0-13-15,4-15-262 0,0-15-695 16</inkml:trace>
  <inkml:trace contextRef="#ctx0" brushRef="#br0" timeOffset="47521.61">26997 13425 320 0,'0'0'1022'16,"0"0"-545"-16,0 0-130 0,0 0-30 15,0 0-85-15,0 0-63 16,0 0-43-16,-42-22-13 16,30 22-35-16,-7 0-24 15,3 5 9-15,1 6 27 16,5 3-45-16,8 3-18 16,2 5-3-16,6 3-17 15,15 4-6-15,1 7 5 16,1 0-5-16,-10 0 0 15,-13-4 0-15,-5-5 7 16,-19-7 14-16,-11-9-13 16,-3-11-9-16,7 0-201 0,13 0-637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09:04.893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13039 15259 1054 0,'0'0'577'0,"0"0"-281"16,0 0-79-16,0 0-113 16,0 0-60-16,0 0-25 15,9 2 14-15,3-2 27 16,-2-7 0-16,3 0-16 15,-5 1-14-15,-2 3-8 16,3 3-7-16,-7 0 0 16,-2 1-14-16,0 14 53 15,0 3 52-15,0 5 16 16,-13 0-20-16,-3-4-29 16,3-2 0-16,1-6-23 0,4-4-22 15,1-7-8-15,7 0-4 16,0-4-16-16,0-12-11 15,9-3-11-15,9-2-1 16,5 4-5-16,-4 6 16 16,-1 10 12-16,-7 1 0 15,-11 12 6-15,-5 9 19 16,-15 1 53-16,-9-2-25 16,0-19-53-16,10-1-165 15,11-7-875-15</inkml:trace>
  <inkml:trace contextRef="#ctx0" brushRef="#br0" timeOffset="1640.23">13573 15128 654 0,'0'0'523'0,"0"0"-214"16,0 0-63-16,0 0-3 16,-17 88 26-16,13-31-44 15,-2 6-12-15,4 0-61 0,-4-5-55 16,6-10-43 0,0-13-28-16,0-12 7 0,0-13-17 15,0-9 5-15,0-1-12 16,0-10 21-16,2-14-21 15,2-9-2-15,2-11-7 16,0-8-7-16,5-7-33 16,-3-5-26-16,2-3 24 15,3 1 32-15,-5 4 10 16,-2 6 0-16,4 8 0 16,-8 15 9-16,-2 13-2 15,5 10 34-15,-5 10-7 0,2 19-33 16,2 19 20-1,-2 23 18-15,8 20 6 16,-2 0 17-16,7-8-25 0,-1-13-17 16,3-20-20-16,-3-4-10 15,9-6 1-15,2-17-12 16,-2-13 21-16,8-8-2 16,-2-24-29-16,-3-12-38 15,3-11-36-15,-10-6-31 16,0-3 27-16,-9 4 10 15,-2 7 47-15,-2 11 33 16,1 21 19-16,-7 19 34 16,0 14-32-16,0 39 75 15,-7 27 34-15,-1-1-1 16,4-5-27-16,4-16-42 0,0-20-36 16,0-5-5-16,10-9-63 15,11-22-204-15,-2-1-225 16,-1-17-258-16</inkml:trace>
  <inkml:trace contextRef="#ctx0" brushRef="#br0" timeOffset="1953.8">14170 15091 869 0,'0'0'710'0,"0"0"-424"16,0 98 69-16,0-37-44 15,0 4-71-15,0-3-88 0,0-20-78 16,4-7-43-16,9-16-31 16,-5-19-41-16,4-8 41 15,9-24-38-15,-2-14-195 16,-1-8-95-16,-3-3-25 16,1 4 15-16,-3 11 153 15,-7 15 185-15,-2 21 69 16,-4 12 100-16,0 40 122 15,0 9 10-15,0 8-28 16,-4-2-88-16,4-17-98 16,0-7-87-16,6-36-78 15,11-1-551-15,1-25-612 0</inkml:trace>
  <inkml:trace contextRef="#ctx0" brushRef="#br0" timeOffset="2136.27">14581 14882 1318 0,'0'0'627'15,"-10"127"-229"-15,-2-13 82 16,3 10-244-16,-1-22-54 16,4-33-84-16,4-37-59 15,2-16-39-15,0-14-68 16,6-2-384-16,6-3-607 0</inkml:trace>
  <inkml:trace contextRef="#ctx0" brushRef="#br0" timeOffset="2329.05">14751 14952 1355 0,'0'0'781'0,"0"92"-238"15,-4-5-160-15,2 23-104 16,-9-8-125-16,5-25-76 16,0-32-58-16,4-23-20 15,2-11-86-15,0-7-395 16,0-4-518-16</inkml:trace>
  <inkml:trace contextRef="#ctx0" brushRef="#br0" timeOffset="2536.14">14598 15232 1375 0,'0'0'1075'0,"0"0"-718"16,0 0-113-16,0 0-76 16,87-26-80-16,-40 7-61 15,1 0-27-15,-9 2-42 16,-8 5-224-16,-2 4-94 15,-4 5-271-15,-6 0-211 0</inkml:trace>
  <inkml:trace contextRef="#ctx0" brushRef="#br0" timeOffset="2660.44">14982 15131 23 0,'0'0'1339'0,"0"0"-566"16,-2 101-156-16,-8-49-238 16,2 5-117-16,2-4-118 15,-3-11-85-15,7-13-59 16,-2-14-24-16,4-21-295 15,0-17-512-15,0-6-1140 0</inkml:trace>
  <inkml:trace contextRef="#ctx0" brushRef="#br0" timeOffset="2771.77">14956 14869 1702 0,'0'0'491'0,"0"0"-491"0,0 0-313 15</inkml:trace>
  <inkml:trace contextRef="#ctx0" brushRef="#br0" timeOffset="3256.54">15220 14907 1174 0,'0'0'781'0,"0"0"-261"16,0 0-275-16,0 79-3 15,0 12 8-15,0 18-63 16,0-12-79-16,-8-25-69 16,4-33-30-16,4-17-9 15,4-7-64-15,12-6-400 16,5-9-675-16</inkml:trace>
  <inkml:trace contextRef="#ctx0" brushRef="#br0" timeOffset="3675.14">15563 15184 1330 0,'0'0'378'15,"0"0"-122"-15,0 0-93 16,0 0-116-16,0-80-30 16,0 62-8-16,0 3-8 15,0 9 21-15,-12 6 36 16,-5 5 50-16,-14 35-25 16,-6 31 38-16,-4 20 55 15,10-2-11-15,8-21-29 16,17-29-74-16,6-26-40 0,0-6-22 15,12-7-36 1,7-8 28-16,4-27-68 0,6-13-132 16,-3-12-53-16,3-4-3 15,-4 4-9-15,-6 9 31 16,-7 14 107-16,-6 22 135 16,-6 15 97-16,0 21 106 15,-2 21 110-15,-8 14-21 16,2-1-43-16,4-1-108 15,4-10-107-15,0-15-34 16,10-29-294-16,4 0-404 16,5-19-291-16</inkml:trace>
  <inkml:trace contextRef="#ctx0" brushRef="#br0" timeOffset="4020.63">15801 14822 1156 0,'0'0'725'0,"0"0"-485"16,4 72 127-16,-4 9 12 16,-6 21-97-16,-11-3-72 15,-1-23-77-15,5-28-32 16,3-23-38-16,2-6-29 16,2-5-26-16,6-8-8 15,0-6-24-15,12-25-66 16,13-8-89-16,6-7-105 0,6 6-6 15,9 9 68 1,-9 15 137-16,-10 10 85 0,-5 22 47 16,-9 16 140-16,-13 10 43 15,-2 1-3-15,-27-1-32 16,-8-9-71-16,-9-14-52 16,3-11-37-16,-1-14-35 15,13-6-44-15,13-36-205 16,14 2-405-16,4 0-402 0</inkml:trace>
  <inkml:trace contextRef="#ctx0" brushRef="#br0" timeOffset="4466.92">16117 15284 1005 0,'0'0'719'0,"0"0"-356"16,0 0-36-16,0 0-77 15,0 0-94-15,0 0-36 0,0 0-45 16,60-15-35 0,-31-3-24-16,2-6-10 0,-2-7-6 15,-8-3 0-15,-9 0-26 16,-6 0-18-16,-6 8 6 16,-6 6 11-16,-14 17 8 15,-16 3 17-15,-7 37 2 16,-5 29 57-16,13 2 64 15,8-3 34-15,23-10-7 16,4-23-61-16,17-2-57 16,10-10-30-16,12-19-20 15,23-23-174-15,-12-16-311 16,-1-3-684-16</inkml:trace>
  <inkml:trace contextRef="#ctx0" brushRef="#br0" timeOffset="4653.39">16520 14674 1437 0,'0'0'488'0,"-10"102"6"16,4 11 44-16,-7 23-209 16,1 1-85-16,0-18-104 15,1-41-71-15,9-25-41 16,-2-24-28-16,4-15-13 15,4-14-134-15,5 0-499 16,3-6-727-16</inkml:trace>
  <inkml:trace contextRef="#ctx0" brushRef="#br0" timeOffset="5109.28">16820 14969 1614 0,'0'0'779'0,"0"0"-318"0,0 0-263 16,0 0-108-16,0 0-90 16,0 0-232-16,-6 79-715 0</inkml:trace>
  <inkml:trace contextRef="#ctx0" brushRef="#br0" timeOffset="5237.64">16783 15299 2290 0,'0'0'733'16,"0"0"-479"-16,0 0-254 16,0 0-127-16,0 0-940 0</inkml:trace>
  <inkml:trace contextRef="#ctx0" brushRef="#br0" timeOffset="7957.94">17341 14989 354 0,'0'0'691'16,"0"0"-198"-16,0 0-110 16,0 0 82-16,0 0-204 15,0 0-121-15,6 79 76 16,7 28-11-16,-1 8-72 15,-8-14-70-15,2-31-42 16,-6-33-21-16,2-12-27 16,-2-2-163-16,0-15-292 15,0-2-339-15,0-6-724 0</inkml:trace>
  <inkml:trace contextRef="#ctx0" brushRef="#br0" timeOffset="8451.48">17178 15243 1303 0,'0'0'961'16,"0"0"-572"-16,0 0-177 15,0 0-113-15,85-33-60 16,-32 19-11-16,9 1-10 16,2 2-18-16,-2 2-55 15,-8 5-248-15,-8 4-221 16,-7 0-115-16,-8 0-174 15,-10 0 314-15,-9 0 499 16,-6 0 261-16,-2-2 428 0,-4-3-174 16,0 1-23-16,0 0-250 15,0-2-23-15,0 1-77 16,-4-1-44-16,2 0-50 16,-2-1-17-16,-2 3-16 15,-3 4 3-15,-3 0 0 16,-4 8-3-16,-5 19 5 15,-6 9 23-15,6 9 14 16,5 1-29-16,3 0-1 16,7-7-25-16,6-9-2 15,0-12-8-15,6-12-13 16,11-6-5-16,4-17-10 0,5-15-88 16,-1-5-67-16,-4-4-13 15,-5 7-7-15,-7 10 86 16,-5 17 87-16,-4 8 38 15,0 30 40-15,-6 13 90 16,-1 0 34-16,7-2-54 16,3-21-110-16,15-12-207 15,3-9-753-15</inkml:trace>
  <inkml:trace contextRef="#ctx0" brushRef="#br0" timeOffset="8999.57">17986 15141 464 0,'0'0'380'15,"0"0"-14"-15,0 0-40 16,0 0-83-16,0 0-54 15,0 0-48-15,0 0-51 16,0-57-31-16,-2 52-38 16,-2 1 5-16,2 0 7 15,-4 3 10-15,-1 0 16 16,-3 1 17-16,-2 0-9 0,-3 1 6 16,-8 13 10-1,1 8 17-15,-5 9 6 0,2 5-8 16,6 5-19-16,5-1-40 15,12-5-31-15,2-8-8 16,2-13-21-16,14-11-65 16,7-3-56-16,2-24 42 15,0-10-128-15,4-7 4 16,-4-1-48-16,-5 5 57 16,-7 9 196-16,-1 12 19 15,-8 16 236-15,2 7-19 16,-2 44-23-16,5 37 73 0,1 27-46 15,-4 8-64 1,-4-23-37-16,-2-29-11 0,0-33-27 16,-12-10-14-16,-3-3-35 15,-11-6-21-15,1-8-12 16,-2-11-19-16,-2-8-69 16,10-17-87-16,7-20-182 15,8 6-348-15,4 2-973 0</inkml:trace>
  <inkml:trace contextRef="#ctx0" brushRef="#br0" timeOffset="9489.94">18228 15104 390 0,'0'0'319'0,"0"0"-145"15,0 0-86-15,0 0-4 16,0 0-20-16,0 0 10 15,0 0 66-15,0-28 56 16,0 27 50-16,0 1-11 16,-2-2-18-16,-4 2-12 15,-5 0-27-15,-3 0-12 0,-3 0-19 16,-1 3-11-16,-1 4-17 16,3 3-25-16,3 1-15 15,7 1-40-15,6 3-19 16,10 2-19-16,21 1 5 15,11 2-5-15,9 4 5 16,-3 2 8-16,-7 0-14 16,-14 2 1-16,-17 1 14 15,-10-4 54-15,-6-3 3 16,-23-4-12-16,2-5-36 16,-2-8-24-16,11-5-158 15,7-5-404-15,9-8-520 0</inkml:trace>
  <inkml:trace contextRef="#ctx0" brushRef="#br0" timeOffset="11729.3">19100 14633 1250 0,'0'0'710'15,"0"0"-352"-15,-91 135-59 16,48 16 14-16,8 30-84 16,18 5-61-16,17-27-97 15,17-55-6-15,7-33-59 16,30-12-6-16,-10-26-261 16,3-7-713-16</inkml:trace>
  <inkml:trace contextRef="#ctx0" brushRef="#br0" timeOffset="13867.31">19226 15094 827 0,'0'0'698'0,"0"0"-345"16,0 0-161-16,0 0 61 16,-12 106-15-16,12-57-34 15,0-3-74-15,0-4-61 16,0-11-35-16,0-8-9 16,0-12-24-16,0-11-2 15,2 0 0-15,2-20-8 0,4-12-81 16,5-10-49-16,-1-9 19 15,7-6 59-15,1 4 25 16,1 6 17-16,-2 12 19 16,-1 18 20-16,-1 17 13 15,-1 10 39-15,-3 25 60 16,5 8-38-16,-5 3-52 16,1-2-42-16,9-7-22 15,-4-11-443-15,-1-13-852 0</inkml:trace>
  <inkml:trace contextRef="#ctx0" brushRef="#br0" timeOffset="14196.02">19615 15221 400 0,'0'0'1033'0,"0"0"-522"15,0 0-315-15,0 0-95 16,0 0-51-16,0 0-29 16,97-73-15-16,-78 48-5 15,-11-1-1-15,-2-1-5 16,-6 4 5-16,0 3-6 16,-8 11-11-16,-11 9 17 15,-10 16 3-15,-2 20 8 0,2 14 38 16,5 6 11-1,9 1-18-15,9-8-26 0,6-10-16 16,6-13-32-16,27-26-195 16,-2-6-260-16,2-17-425 0</inkml:trace>
  <inkml:trace contextRef="#ctx0" brushRef="#br0" timeOffset="14535.88">19853 15051 1260 0,'0'0'604'0,"0"0"-235"16,-25 100-77-16,19-55-78 16,1-4-91-16,5-8-85 15,0-10-26-15,11-12-12 0,12-11-18 16,1-5-38-16,3-21-86 16,6-4-105-16,-2-7 25 15,-6 0 98-15,-4 6 124 16,-7 11 52-16,-5 13 103 15,-9 7 36-15,0 20-57 16,0 12 46-16,0 5-50 16,4-1-65-16,2-10-46 15,6-10-11-15,7-15-7 16,2-2 4-16,5-25 20 16,-7-7-8-16,-5-5 67 15,-3-4 19-15,-9 4-33 16,-2 5-70-16,0 4-70 0,0 11-474 15,4 8-740-15</inkml:trace>
  <inkml:trace contextRef="#ctx0" brushRef="#br0" timeOffset="14899.31">20471 14988 924 0,'0'0'703'0,"0"0"-195"0,0 0-208 16,0 0-26-16,0 0-117 15,0 0-65-15,0 0-33 16,-83 16 6-16,52 7 40 15,4 1-21-15,11-2-33 16,16-4-42-16,0-2-9 16,24 0 1-16,12-2 1 15,-1 3-1-15,-2 2-1 16,-8 4 0-16,-15 4 12 16,-10 0 62-16,-4-1 23 15,-21-2-34-15,0-6-55 16,13-15-8-16,3-3-304 15,9-1-875-15</inkml:trace>
  <inkml:trace contextRef="#ctx0" brushRef="#br0" timeOffset="15038.52">20584 15310 2165 0,'0'0'881'15,"7"81"-536"-15,-7-34-201 16,0 2-102-16,-7-11-42 15,-1-16-468-15,6-12-1870 0</inkml:trace>
  <inkml:trace contextRef="#ctx0" brushRef="#br0" timeOffset="18993.05">21114 14918 1069 0,'0'0'558'0,"0"0"-261"0,0 0-70 16,0 0-20-16,0 0-47 15,0 0-32-15,2-59-14 16,-23 62-23-16,-10 17-32 16,-8 7 18-16,1 7 15 15,1 5 4-15,12-2-33 16,15-1-15-16,10-7-25 15,10-5-10-15,26-5-13 16,1-2 0-16,2-3-6 16,-4 1-11-16,-12 2 4 15,-15 3-1-15,-8 4 4 16,-18 1 8-16,-15 2 1 16,-3-3 1-16,1-4-44 0,15-6-327 15,5-6-385 1,15-6-689-16</inkml:trace>
  <inkml:trace contextRef="#ctx0" brushRef="#br0" timeOffset="19384.62">21496 14962 580 0,'0'0'640'0,"0"0"-328"16,0 0 28-16,0 0-63 15,0 0-64-15,0 0-29 16,0 0-25-16,-25-26-39 15,0 35-26-15,-6 16 51 16,-10 10-25-16,4 8-17 16,2 5-12-16,10-3-26 15,12-7-29-15,9-7-30 16,4-9-6-16,19-10 0 16,10-11-36-16,2-1-136 15,25-24-192-15,-9-3-326 0,-3 1-687 0</inkml:trace>
  <inkml:trace contextRef="#ctx0" brushRef="#br0" timeOffset="19512.59">21630 14988 1515 0,'0'0'683'0,"0"0"-423"16,0 0 22-16,-14 106-46 16,4-59-120-16,3-4-71 15,7-8-45-15,0-15-221 16,11-14-563-16</inkml:trace>
  <inkml:trace contextRef="#ctx0" brushRef="#br0" timeOffset="19639.14">21655 14711 1445 0,'0'0'490'15,"0"0"-453"-15,0 0-37 16,0 0-777-16</inkml:trace>
  <inkml:trace contextRef="#ctx0" brushRef="#br0" timeOffset="20293.43">21862 15090 1217 0,'0'0'578'0,"0"0"-263"16,0 0-97-16,0 0-78 16,0 0-30-16,0 0-3 15,0 0-6-15,0 7-42 16,14-7-10-16,1 0-6 15,3-4-5-15,5-8-26 16,-4-6-11-16,-1-1-1 0,-1-4-6 16,-9-1-29-1,-2 2-16-15,-6 5 8 0,0 5 25 16,-12 12 2-16,-9 0-10 16,-8 25 26-16,-2 13 19 15,2 10 24-15,5 2 3 16,11 1-34-16,9-7-12 15,4-12-13-15,10-12-65 16,11-15-107-16,6-5-9 16,-2-16-11-16,2-15 34 15,2-8 23-15,-1-3 50 16,-3-1 47-16,-6 6 51 16,-3 5 3-16,-7 14 23 15,-3 17 153-15,-6 5-18 16,0 29 83-16,0 9-48 0,0 7-53 15,0-1-53-15,0-8-60 16,0-9-13-16,0-17-17 16,4-14-34-16,8-10 1 15,7-22-104-15,6-12-69 16,4-7-8-16,2 0 82 16,2 3 122-16,-4 12 10 15,-4 20 165-15,-3 16 71 16,-9 13-10-16,-5 22-11 15,0 7-61-15,-8 1-88 16,7-1-66-16,-1-11-143 16,2-14-687-16</inkml:trace>
  <inkml:trace contextRef="#ctx0" brushRef="#br0" timeOffset="20565.73">22649 14879 1563 0,'0'0'600'16,"0"0"-241"-16,0 0-143 15,-80 53-51-15,49-3 18 0,4 5-12 16,6-1-40-1,11-6-53-15,10-11-46 0,12-11-32 16,17-16-3-16,8-10-39 16,23-15-213-16,-12-9-355 15,-7-2-630-15</inkml:trace>
  <inkml:trace contextRef="#ctx0" brushRef="#br0" timeOffset="20916.05">22790 15037 1024 0,'0'0'638'16,"0"0"-253"-16,0 0-38 0,0 0-37 16,0 0-74-16,0 0-82 15,0 0-73-15,60 0-37 16,-37-13-32-16,-5-4-3 15,1-3-9-15,0-4-13 16,-7-3-25-16,-6 2 17 16,-2 1 0-16,-4 3 6 15,-6 11-7-15,-17 10-14 16,-10 4 25-16,-14 36 11 16,3 6 38-16,3 10 14 15,10 4 32-15,19-12-19 16,12-4-12-16,8-15 1 15,27-16-40-15,33-13-14 16,-4-17-237-16,-12-4-753 0</inkml:trace>
  <inkml:trace contextRef="#ctx0" brushRef="#br0" timeOffset="21411.96">23154 15255 365 0,'0'0'1396'15,"0"0"-726"-15,-25 117-335 16,13-73-141-16,-1-9-182 15,7-12-12-15,6-16-858 0</inkml:trace>
  <inkml:trace contextRef="#ctx0" brushRef="#br0" timeOffset="21833.5">23687 14900 1086 0,'0'0'566'15,"0"0"-187"-15,0 0-26 16,0 0-71-16,-87 7-76 0,44 17-22 16,-5 7-30-1,5 2-37-15,4-1-15 0,18-5-48 16,11-5-32-16,10-2-22 16,18-3-11-16,22-2 10 15,9 2-19-15,1 3 20 16,-3 2-2-16,-18 3 2 15,-16-1-15-15,-13-1-9 16,-27-1 24-16,-10-4 0 16,-1-7 0-16,14-11-166 15,7-1-632-15,17-13-1123 0</inkml:trace>
  <inkml:trace contextRef="#ctx0" brushRef="#br0" timeOffset="22171.18">23753 15359 1780 0,'0'0'767'16,"11"77"-258"-16,-5-33-325 15,0-2-69-15,-4-10-59 16,2-13-38-16,-4-11-18 16,0-8 1-16,0-1-1 15,0-20-14-15,-6-13-64 16,0-10-19-16,-5-18 12 15,5-21 2-15,6-16 7 16,11 7 15-16,13 18-9 16,5 27 8-16,2 16-33 0,2 4 59 15,7 9 35-15,-3 12 1 16,-16 7 2-16,-11 27 50 16,-10 10 78-16,-29 7 31 15,-14-3-37-15,-5-5-56 16,3-9-35-16,11-12-33 15,34-16-62-15,0-5-465 16,27-13-477-16</inkml:trace>
  <inkml:trace contextRef="#ctx0" brushRef="#br0" timeOffset="22401.19">24165 14970 1440 0,'0'0'671'15,"0"0"-306"-15,0 77-37 0,-7-30-89 16,7 3-104-16,0-7-69 16,7-10-45-16,15-14-9 15,3-14 1-15,-4-5 10 16,-3-20 6-16,-7-10-14 16,-11-3 0-16,-13-1-15 15,-11 4 0-15,-1 8-20 16,8 6-91-16,7 8-342 15,10 4-583-15</inkml:trace>
  <inkml:trace contextRef="#ctx0" brushRef="#br0" timeOffset="22651.05">24303 14991 1162 0,'0'0'872'0,"0"0"-498"16,0 0 96-16,19 75-254 15,-13-40-106-15,-4-2-67 16,2-6-31-16,-2-7-12 16,-2-11 0-16,0-9 0 15,4 0 4-15,3-17-4 16,5-9-19-16,4-10 11 16,9-4 8-16,2 0 0 15,-2 2 8-15,-2 4-8 16,-5 6-117-16,-5 10-233 0,-3 5-698 15</inkml:trace>
  <inkml:trace contextRef="#ctx0" brushRef="#br0" timeOffset="22809.59">24748 14732 1497 0,'-9'81'677'16,"-7"19"-98"-16,-3 11-241 15,1-19-131-15,1-33-110 16,9-20-81-16,4-12-16 16,4-6-170-16,0-5-474 15,6-8-857-15</inkml:trace>
  <inkml:trace contextRef="#ctx0" brushRef="#br0" timeOffset="22990.6">24543 14998 1309 0,'0'0'943'0,"0"0"-482"15,0 0-204-15,0 0-34 16,0 0-87-16,107 11-105 16,-59-8-31-16,18-3-283 15,-14 0-426-15,-5-11-416 0</inkml:trace>
  <inkml:trace contextRef="#ctx0" brushRef="#br0" timeOffset="23246.8">25056 14854 1382 0,'0'0'685'0,"0"0"-294"0,0 0-69 16,0 0-57-16,0 0-95 16,0 0-46-16,0 0-67 15,-77 5 11-15,40 18 10 16,2 6-8-16,10 3-29 15,17 2-31-15,8-3-5 16,6-2-5-16,15-5 0 16,5-2 0-16,-5-1 0 15,-11 0 0-15,-3 1 0 16,-7-1 0-16,-7 0 0 0,-11-3-1 16,-1-6-19-16,9-12-160 15,6-3-556-15,4-9-858 0</inkml:trace>
  <inkml:trace contextRef="#ctx0" brushRef="#br0" timeOffset="23379.98">25116 15221 1927 0,'0'0'866'0,"2"75"-389"15,-2-33-359-15,-19 4-118 16,0-12-9-16,1-14-738 0</inkml:trace>
  <inkml:trace contextRef="#ctx0" brushRef="#br0" timeOffset="25583.1">25531 14856 1039 0,'0'0'304'15,"0"0"-131"-15,0 0 63 16,-19 113-8-16,13-66-64 15,4-4-40-15,-4-8-57 16,2-8-5-16,4-11 5 16,0-9-30-16,0-7-16 15,0-1 0-15,6-19 20 16,6-13-30-16,7-10-11 16,4-10-127-16,2-5-14 15,-3 2 69-15,-1 8 41 16,-5 17 30-16,1 21 1 0,-9 14 0 15,3 33 40 1,-3 17 34-16,2 5-34 0,3-3-17 16,-1-9-23-16,15-19-150 15,6-16-526-15,-8-12-834 0</inkml:trace>
  <inkml:trace contextRef="#ctx0" brushRef="#br0" timeOffset="25863.99">25930 14766 884 0,'0'0'786'0,"0"0"-631"16,0 77 54-16,0-20 24 15,0 8-37-15,0-1-49 16,0-17-89-16,6-7-40 16,11-18-18-16,1-17-13 0,9-9 12 15,8-27-69-15,0-14-67 16,3-10 3-16,-7-8 90 15,-7 1-21-15,-1 6 65 16,-15 13 6-16,-1 17 25 16,-3 22 59-16,-4 8-59 15,0 32 27-15,-4 13 0 16,-3 8 6-16,5-2-43 16,2-9-21-16,7-19-144 15,5-13-548-15,11-14-536 0</inkml:trace>
  <inkml:trace contextRef="#ctx0" brushRef="#br0" timeOffset="26045.05">26492 14502 658 0,'0'0'991'16,"0"0"-694"-16,0 76-39 16,-16 10 34-16,-3 31-54 15,-4-5-71-15,5-23-48 16,9-33-78-16,5-29-41 15,4-9-152-15,0-5-520 16,11-8-731-16</inkml:trace>
  <inkml:trace contextRef="#ctx0" brushRef="#br0" timeOffset="26393.22">26269 14822 1405 0,'0'0'736'0,"0"0"-473"16,0 0-110-16,0 0-66 16,97-21-13-16,-41 4-35 15,0-1-22-15,-9 6-16 16,-5 2 8-16,-11 10-9 16,-7 7-28-16,-1 23 13 15,-8 11 15-15,-1 8 18 16,-8 3 22-16,-6-2 14 15,0-7 8-15,0-11-21 16,0-11-14-16,0-13-15 16,0-8 12-16,-4-4 10 0,4-18-16 15,0-11-9-15,0-8-9 16,17-4 0-16,3 0-6 16,16 1 5-16,-5 9-10 15,0 7 11-15,-7 9-70 16,-1 12-141-16,-11 3-489 15,-5 4-821-15</inkml:trace>
  <inkml:trace contextRef="#ctx0" brushRef="#br0" timeOffset="26537.75">26984 14833 1553 0,'0'0'597'0,"0"0"-121"16,-18 85-280-1,11-48-102-15,7 2-94 0,0-11-90 16,13-11-819-16</inkml:trace>
  <inkml:trace contextRef="#ctx0" brushRef="#br0" timeOffset="26694.3">27296 14465 1874 0,'0'0'372'0,"0"0"-203"16,0 0-169-1,0 0-677-15</inkml:trace>
  <inkml:trace contextRef="#ctx0" brushRef="#br0" timeOffset="26892.83">27296 14465 1016 0,'42'51'608'15,"-57"51"-61"-15,-12 17-208 16,7-10-78-16,1-33-142 16,7-22-79-16,8-23-29 15,1-14-11-15,3-9-196 16,0-3-444-16,0-5-668 0</inkml:trace>
  <inkml:trace contextRef="#ctx0" brushRef="#br0" timeOffset="27130.37">27127 14771 1185 0,'0'0'794'0,"0"0"-563"16,0 0-129-16,0 0-22 15,89-25-31-15,-40 11-39 16,3 1-10-16,-7 3-28 16,-9 10-125-16,-14 0 81 15,-9 25 54-15,-11 14 18 16,-2 6 84-16,0 3 41 0,-13-5-5 16,5-9-41-16,0-14-54 15,8-20-25-15,0-11-269 16,8-15-879-16</inkml:trace>
  <inkml:trace contextRef="#ctx0" brushRef="#br0" timeOffset="27395.39">27489 14793 889 0,'0'0'578'0,"0"0"-217"0,-13 90-84 16,13-52-135-16,0-11-88 16,6-9-32-16,13-18-7 15,6-4-15-15,0-26-7 16,-7-9 7-16,-1-2 9 16,-15 2 49-16,-2 6 37 15,-6 10 3-15,-13 13-56 16,-6 10-42-16,5 7-184 15,3 5-612-15</inkml:trace>
  <inkml:trace contextRef="#ctx0" brushRef="#br0" timeOffset="27702.5">27875 14719 1854 0,'0'0'734'0,"0"0"-525"0,0 0-15 16,-45 97-85-16,26-51-64 16,5-4-19-16,1-8-25 15,7-14 4-15,2-13-5 16,4-7-2-16,0-20-37 16,18-12-97-16,13-7-42 15,7 1-2-15,3 6 71 16,2 11 82-16,-7 15 27 15,-8 6 91-15,-9 18 73 0,-7 12-37 16,-9 2-49-16,3 4-78 16,-2-11-42-16,2-10-649 0</inkml:trace>
  <inkml:trace contextRef="#ctx0" brushRef="#br0" timeOffset="27801.85">28119 15012 1679 0,'0'0'675'16,"0"0"-396"-16,-41 104-279 16,26-70-226-16</inkml:trace>
  <inkml:trace contextRef="#ctx0" brushRef="#br0" timeOffset="28882.91">28543 14758 510 0,'0'0'485'16,"0"0"-158"-16,0 0 26 16,0 0-135-16,-19 96-48 0,13 5 63 15,2 14 1 1,-2-2-43-16,2-31-85 0,4-34-75 16,0-20-31-16,0-17-22 15,0-11-209-15,10-3-448 16,0-14-713-16</inkml:trace>
  <inkml:trace contextRef="#ctx0" brushRef="#br0" timeOffset="29162.62">28448 14826 1530 0,'0'0'542'0,"0"0"-322"16,0 0-143-1,84-58-69-15,-34 37-7 0,2 3-2 16,-3 5-7-16,-7 9 8 16,-15 4 0-16,-9 6-23 15,-18 16 14-15,0 8 9 16,-20 7 65-16,-16 2 36 16,-5 1 39-16,2-4-40 15,-1-4-33-15,16-10-31 16,9-9-36-16,9-5-15 15,14-8-338-15,15-6-605 16,6-8-428-16</inkml:trace>
  <inkml:trace contextRef="#ctx0" brushRef="#br0" timeOffset="29398.12">28871 14774 29 0,'0'0'1666'16,"0"0"-1308"-16,0 0-164 15,-12 72 22-15,12-30-66 16,0 1-80-16,6-6-48 16,19-14-22-16,6-13 0 15,6-10 8-15,-2-15 13 16,-12-16 22-16,-15-8 41 16,-8 3 17-16,-8 2-35 15,-17 7-32-15,-4 8-34 16,0 10-77-16,15 6-179 0,4 2-605 0</inkml:trace>
  <inkml:trace contextRef="#ctx0" brushRef="#br0" timeOffset="29600.95">29173 14376 1255 0,'0'0'791'0,"0"0"-456"15,0 0-137-15,0 101 4 16,0 5-18-16,-20 13-90 16,5-16-37-16,-1-28-22 15,9-34-30-15,7-16-5 0,0-2-1 16,11-17-216 0,9-5-379-16,3-2-495 0</inkml:trace>
  <inkml:trace contextRef="#ctx0" brushRef="#br0" timeOffset="29761.37">29320 14663 932 0,'0'0'687'0,"0"0"-288"16,-10 113-26-16,4-60-141 16,-1-5-137-16,5-10-95 15,2-27-71-15,13-11-592 16,1-3-755-16</inkml:trace>
  <inkml:trace contextRef="#ctx0" brushRef="#br0" timeOffset="29944.7">29655 14321 1232 0,'0'0'757'0,"-35"131"-227"16,4-18-212-16,-6 10-118 15,8-20-106-15,8-31-62 16,11-33-32-16,8-13-33 16,2-6-317-16,0-7-513 15,8-8-855-15</inkml:trace>
  <inkml:trace contextRef="#ctx0" brushRef="#br0" timeOffset="30199.41">29392 14733 1250 0,'0'0'902'0,"0"0"-627"15,0 0-107-15,100-41-107 16,-40 23-37-16,0 1-24 16,-7 5-18-16,-13 11-112 15,-12 1 29-15,-11 21 61 16,-15 16 24-16,-2 8 16 15,0 5 15-15,-12-1 28 0,-1-7-17 16,5-9-14-16,4-21-12 16,4-7-274-16,0-5-822 0</inkml:trace>
  <inkml:trace contextRef="#ctx0" brushRef="#br0" timeOffset="30539.15">30060 14629 481 0,'0'0'1215'15,"0"0"-730"-15,0 0-269 16,0 0-1-16,-89 92 10 16,69-47-63-16,7-2-68 15,7-8-58-15,6-9-36 16,6-12-16-16,33-14-199 15,7-13-310-15,-7-8-446 0</inkml:trace>
  <inkml:trace contextRef="#ctx0" brushRef="#br0" timeOffset="30842.29">30310 14558 735 0,'0'0'552'0,"0"0"-285"16,0 0 22-16,0 0-82 16,0 0-53-16,0 0-6 15,0 0 1-15,-14-6-19 16,1 6-48-16,-7 11-21 16,1 1 23-16,0 5 29 0,5 0-41 15,10 3-37 1,4-2-34-16,6 1-1 0,11 2 1 15,1-1 20-15,-5-1-21 16,-7 2 14-16,-6 2 5 16,0-2 44-16,-17-1-16 15,5-4-22-15,-3-4-25 16,11-11-151-16,4-1-559 16,0 0-726-16</inkml:trace>
  <inkml:trace contextRef="#ctx0" brushRef="#br0" timeOffset="30981.72">30292 14938 1337 0,'0'0'983'0,"0"0"-442"15,-42 107-319-15,28-68-139 16,-3-2-83-16,9-11-529 16,4-11-1354-16</inkml:trace>
  <inkml:trace contextRef="#ctx0" brushRef="#br0" timeOffset="31367.58">29984 14424 443 0,'0'0'1852'0,"0"0"-1361"16,0 0-280-16,0 0-81 0,0 0-112 16,0 0-18-16,22 73-724 0</inkml:trace>
  <inkml:trace contextRef="#ctx0" brushRef="#br0" timeOffset="33656.15">30790 14712 28 0,'0'0'1036'0,"0"0"-677"16,0 0-161-16,0 0 43 15,-15 102-33-15,15-52-43 16,0 2-48-16,0-3-40 15,6-10-34-15,-3-11-18 16,3-13-1-16,-6-14-3 16,0-1 47-16,0-17 47 15,0-17-79-15,0-8-36 16,4-11-3-16,4-1-41 16,5 1-20-16,7 5 23 15,-1 10-7-15,-1 10-19 16,-3 12-40-16,10 16-210 0,-5 0-257 15,-5 7-473-15</inkml:trace>
  <inkml:trace contextRef="#ctx0" brushRef="#br0" timeOffset="33924.25">30988 14866 1275 0,'0'0'718'15,"0"0"-343"-15,0 0-137 16,0 0-128-16,0 0-89 15,0 0-21-15,79-30-73 16,-36 7-119-16,-1-10-14 16,-9-4 70-16,-13-4-7 15,-14-1 95-15,-6 3 48 0,-10 11 54 16,-19 16 108-16,-4 12-22 16,-12 39 1-16,1 38-2 15,13 3-9-15,15-3-54 16,16-16-46-16,8-25-30 15,42-19-167-15,-3-6-369 16,3-11-326-16</inkml:trace>
  <inkml:trace contextRef="#ctx0" brushRef="#br0" timeOffset="34097.98">31536 14348 646 0,'0'0'1114'16,"0"0"-501"-16,0 0-419 15,-33 96 5-15,2 5 19 0,2 15-63 16,4-13-65-16,9-27-40 16,14-34-38-16,2-15-12 15,18-7-170-15,7-7-441 16,4-12-543-16</inkml:trace>
  <inkml:trace contextRef="#ctx0" brushRef="#br0" timeOffset="34232.11">31639 14760 971 0,'0'0'884'0,"0"0"-303"15,-45 113-347 1,41-73-234-16,4-11-17 0,6-19-926 0</inkml:trace>
  <inkml:trace contextRef="#ctx0" brushRef="#br0" timeOffset="34912.75">31923 14629 126 0,'0'0'786'0,"0"0"-560"16,0 0-50-16,0 0-115 16,0 0-39-16,0 0-10 15,0 0 22-15,2-63 112 16,-2 55 52-16,0 2 4 0,0 2-42 16,-13 4-20-1,-5 0-80-15,-3 9-25 0,-4 10-7 16,-4 9-1-16,0 2 19 15,2 6 2-15,1-2-2 16,7-2-21-16,6-5-9 16,7-6-16-16,6-8-19 15,0-8-5-15,17-5 18 16,4 0-92-16,5-15-81 16,1-2-101-16,-4-3-84 15,-2 1 37-15,-5 4 146 16,-3 6 181-16,-9 7 185 15,-2 2 78-15,-2 24-82 16,0 25 98-16,-2 29-68 0,-9-1-21 16,5-3-83-16,-2-11 2 15,-2-19-24-15,-7 1 9 16,-2-2 6-16,-1-12-10 16,-3-13-26-16,4-11-21 15,3-7-10-15,-3-6-13 16,7-16-20-16,4-9-44 15,8-20-165-15,0 7-399 16,0 3-752-16</inkml:trace>
  <inkml:trace contextRef="#ctx0" brushRef="#br0" timeOffset="35128.58">32036 14661 1075 0,'0'0'782'0,"0"0"-261"16,-20 90-285-16,11-52-118 16,3-4-85-16,6-5-33 15,0-10-334-15,0-8-886 0</inkml:trace>
  <inkml:trace contextRef="#ctx0" brushRef="#br0" timeOffset="35489.11">32173 14654 172 0,'0'0'1037'15,"0"0"-531"-15,-31 97-152 0,18-48-99 16,7-3-90-16,6-8-103 15,0-13-31-15,12-13-20 16,11-12 27-16,4-17-6 16,2-18-5-16,-6-11-11 15,-11-1 27-15,-10 2 38 16,-2 6-10-16,-12 12-51 16,-7 13-20-16,1 14-130 15,5 1-449-15,9 11-926 0</inkml:trace>
  <inkml:trace contextRef="#ctx0" brushRef="#br0" timeOffset="35794.71">32396 14543 1098 0,'0'0'697'0,"0"0"-157"16,0 76-236-16,0-29-104 15,-10 5-101-15,-3-6-66 16,5-10-14-16,2-14-5 16,6-15-14-16,0-7-1 15,14-14-10-15,13-17-153 16,4-5-105-16,2 2 115 16,2 6 111-16,-4 10 43 15,-6 18 125-15,-6 3 6 0,-5 24 38 16,-8 11-30-1,-4 0-64-15,-2-4-64 0,5-11-11 16,-3-11-535-16,2-12-931 16</inkml:trace>
  <inkml:trace contextRef="#ctx0" brushRef="#br0" timeOffset="36413.96">32749 14259 804 0,'0'0'323'0,"0"0"-15"0,0 0-17 16,0 0-67 0,0 0 18-16,71 137 37 0,-53-6 13 15,-18 28-59-15,-12 2-60 16,-32-19-69-16,-13-32-83 15,7-33-21-15,-6-17-24 16,11-23-527-16,20-18-1161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06:17:10.256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13527 1860 992 0,'0'0'354'0,"0"0"-120"16,0 0-77-16,0 0-56 15,0 0-60-15,0 0-25 16,0 7-4-16,0-2 23 15,0 1 18-15,0 1 14 16,4 2 11-16,-4-1-11 16,2 2 5-16,3-1-13 15,-5 1-7-15,2 0-19 16,-2 2-1-16,4-1-17 16,-4 2 3-16,0 1 10 15,2 0-4-15,-2 0 12 16,0 2-9-16,4-1-7 15,-4-1-2-15,2 2-7 16,-2-1-2-16,4 0-3 0,-2 3 1 16,-2-1 4-16,0 1-11 15,4 0 0-15,-4 2 6 16,0 0-4-16,0 3-1 16,0-1 10-16,5 2-5 15,-5 3 6-15,0 0 0 16,0 1 7-16,2 0-17 15,-2-1 13-15,0-1-2 16,0 1 9-16,0 0 1 16,0-2 1-16,0 1-3 0,0-1-4 0,0-2-2 15,0 1-7-15,0-1-2 16,0-2-5-16,4 1-1 16,-4-1 1-16,0 1-1 15,0-2 6-15,2 1-6 16,-2 1 1-16,0 2-1 15,0 1 2-15,0 2-2 16,0 0 4 0,0-1-4-16,0-1 0 15,0-1 0-15,0 0 0 16,0-1 0-16,0-2 0 16,0-2 0-16,0 1-1 15,0-1 1-15,4 0 0 16,-4 1 1-16,0 1-1 0,2-1 1 15,-2 3 0-15,0 0-1 16,0 1 0-16,4 2 0 16,-4 1 0-16,2-1 1 15,-2 1-1-15,0-1 0 16,0-1 0-16,0 1 0 16,0-2 0-16,4-2 0 15,-4-1 0-15,0-1 0 16,7 0-1-16,-5-2 0 15,2 0-8-15,-2 1 8 0,2-1 0 16,-4 2 1-16,2 2 0 16,2-2 2-16,-2 1-2 15,-2 1 1-15,4 0 1 16,-4-1-2-16,2 2 0 16,-2-2 0-16,5 2 0 15,-3-2 1-15,-2 0-1 16,4-2 0-16,-4-2 1 15,0-2-1-15,2-1-2 16,2-2 2-16,-2 1 0 16,2 0-1-16,-4 1 2 0,2 0-1 15,-2 0 0 1,4 0 1-16,-2 1 3 0,-2-3-3 16,9 0-2-16,-9-1 2 15,2 0-1-15,-2 2 0 16,0 2 0-16,0 2 0 15,0 2 1-15,0-1 4 16,0-1-4-16,0-1-2 16,0-4 1-16,4-1 0 15,-4-5 0-15,2 0 0 16,-2-2 0-16,0 0 0 16,0 1 0-16,4-1 1 15,-2 2-1-15,-2 4 0 0,4-1 4 16,-2 5-4-16,-2-3 1 15,4 1 0-15,-4-5 0 16,0-3-1-16,0-4-17 16,0 0-23-16,0-17-173 15,-4-4-468-15,-4-4-668 0</inkml:trace>
  <inkml:trace contextRef="#ctx0" brushRef="#br0" timeOffset="1">13544 1851 224 0,'0'0'524'0,"0"0"-283"15,0 0-55-15,0 0-29 16,0 0-37-16,0 0-4 15,0 0-12-15,6-6-17 16,-4 5-9-16,-2 1-1 16,6-2-11-16,-2 2 19 0,1-1-1 15,-3 0 8-15,2-1-14 16,-2 1-8-16,2-1-2 16,2 1-16-16,0 0-13 15,-4-1-5-15,5 1-1 16,-1-1-7-16,0 1-2 15,0 0-4-15,0-2 3 16,5 1-8-16,-5 0 0 16,2 0-6-16,-2 0-1 15,9 1-8-15,-9 1 0 16,2 0 1-16,3-1 0 16,-3 1 5-16,2 0-5 15,-1-1 5-15,1 1-6 0,2 0 0 16,-1-2 1-1,1 2 0-15,0 0 1 0,1 0-1 16,-5 0 0-16,4 0-1 16,1 0 2-16,-1 0-2 15,5 0 2-15,-7 0-1 16,3 0 0-16,-1 0 0 16,-4 0-1-16,3 0 2 15,-3 0-1-15,2 0-1 16,1 0 1-16,-3 0 4 15,-2 0-4-15,-2 0-1 16,4 0 0-16,-3 0 1 16,1 0-1-16,-4 0 8 15,4 0-8-15,-2 0-1 16,4 0 1-16,-1 0-1 16,-1 0 1-16,0 0 0 15,-2 0 0-15,2 0 0 0,-6 0-5 16,2 0-4-16,-2 0-37 15,0 2-210-15,-2 0-416 0</inkml:trace>
  <inkml:trace contextRef="#ctx0" brushRef="#br0" timeOffset="2">14058 1848 676 0,'0'0'335'16,"0"0"-108"-16,0 0-88 15,0 0-55-15,0 0-50 16,0 0-17-16,0 0-12 16,-4 0-4-16,4 0-1 15,0 0 7-15,0 0 8 16,0 0-6-16,0 0 7 16,0 0 10-16,0 0 3 15,0 0 9-15,0 0-6 16,0 0 6-16,0 0 0 15,0 0-18-15,0 0-5 0,0 0-2 16,0 2 15-16,0 3 38 16,0 4 5-16,7 2 33 15,-1 2-2-15,-2 4-33 16,2 1 2-16,0 1-13 16,0 3-6-16,1 1 3 15,-1-3-6-15,0 3-4 16,0-1-7-16,1 0-5 15,-1 0-1-15,0 1-18 16,4 0 1-16,-4 2 8 16,3-1-2-16,-3 2 14 0,0-1-2 15,-2 2 2-15,5-2 14 32,-3 1-27-32,0-1 7 15,0 0-10-15,0 1 4 16,3-2-17-16,-7 0 0 15,8-2 7-15,-8 2-5 16,8-1-7-16,-3 1 1 16,-1-2 14-16,2 2-15 0,-2 0 5 15,0 0-4-15,1 2 5 16,-1-1-6-16,4 2 0 0,-8-3 8 16,9 2-9-16,-5-4 1 15,4 2 5-15,-2-1 3 16,-1-1-9-16,3 2 0 15,-2 0 2-15,-2 2 11 16,5-1-12-16,-3 0 0 16,2 1 12-16,1-2-12 15,-5 0 1-15,2-1 7 16,5-1-8-16,-3 1 0 16,-2-1 7-16,3 1-7 0,-3-2 0 15,2 2 5-15,3-1-4 16,-7-1 5-16,4-1-6 15,-2 0-1-15,-1-1 6 16,5-2-6 0,-6 0-1-16,4-1 0 15,-3-1 1-15,-1 1 0 16,2 1 0-16,-2-1 0 16,5 3 1-16,-1 1-1 15,-2 1 0-15,5-2 1 16,-3 0-1-16,-2 1 1 15,-2-3-1-15,1 0 0 16,3 1 0-16,-4-1 0 16,0 0 0-16,1 0 1 15,3 2-1-15,-4-1 1 16,2 1-1-16,3 1 6 0,-5 0-5 16,0-2-1-16,0 0 1 0,1 1-1 15,-1-2 9-15,0-2-8 16,-4-2 10-16,4-1-11 15,3 1 1-15,-3 0 0 16,0 1 1-16,0 2-1 16,0-1 15-16,3-1 5 15,-5-3-20-15,2-2 5 16,-4-2-5-16,2-1 0 16,-2-2 1-16,-2-1-1 15,4 0-1-15,-2-2-2 16,-2-1-7-16,0 0-48 15,0-15-118-15,-2-7-200 16,-8-6-482-16</inkml:trace>
  <inkml:trace contextRef="#ctx0" brushRef="#br0" timeOffset="3">13713 4350 628 0,'0'0'485'16,"0"0"-306"-16,0 0-48 15,0 0-41-15,0 0-2 16,0 0 7-16,0 0 23 15,9 0 11-15,-3 0 0 16,-2 0 2-16,4 0-4 16,2 0-14-16,3 0-27 15,-1 0-26-15,-1 0-13 16,3 0-6-16,-2 0-6 16,5 0-5-16,0 0 0 15,-5 0-9-15,-4 0-3 0,5 2-2 16,-1-2 5-16,-2 0 0 15,-1 0-7-15,1 0 5 16,-2 0-13-16,3 0 0 16,-1 0-6-16,2 1 11 15,-3 1-10-15,3 0 14 16,0 1-14-16,1 0 8 16,-1 1-7-16,-1-3 10 15,1 2-5-15,-2 0-6 16,3 0 6-16,-5 1-5 15,2-1 7-15,-4 0-8 16,3-1 0-16,-3 1 7 0,-2-1-7 16,-2-2 8-16,-2 0 3 15,4 0 9-15,-4 0 7 16,0 0-1-16,0 0-9 16,0 0 0-16,0 0-12 15,0 0 0-15,0 0-5 16,0 0 0-16,0 0 7 15,0 0-8-15,0 0 2 16,0 0-2-16,0 0 6 16,0 0-6-16,0-12-18 0,0-2-141 15,-4-13-304-15,4 0-184 16,0 4-448-16</inkml:trace>
  <inkml:trace contextRef="#ctx0" brushRef="#br0" timeOffset="4">14104 4381 150 0,'0'0'542'0,"0"0"-298"16,0 0-59-16,0 0-49 15,0 0-44-15,0 0-1 16,0 0 44-16,0-38 14 16,0 31 0-16,0 0-17 15,0-1-31-15,0 0-35 0,0 0 8 16,0-2-3-16,0 1-13 16,0 2-2-16,-2-4-14 15,-2 0-2-15,2 0-7 16,2 1-1-16,-7-2-9 15,7 1-3-15,-4 0-2 16,4 0-1-16,-2 1-1 16,-2 0-4-16,4 0 3 15,-2 1-8-15,-2-3 10 16,4 2-4-16,0-3 1 16,-2 2-4-16,-2 0-2 15,4-2-2-15,-2 0-6 16,-2 1 7-16,4 0-6 15,-7 1 15-15,7 1-7 0,-2-1 0 16,2 1 2-16,0-1-2 16,-4 0-9-16,4-1 2 15,-2 1-1-15,2-1 5 16,0 3-6-16,-4 1 1 16,4-3-1-16,0 3 0 15,-2-2 1-15,2 0 0 16,-4 0-1-16,2-1 1 15,2 1 0-15,0-1-1 16,0 0 0-16,-4-1 1 16,-1 3 0-16,5-3 0 15,-2 2 0-15,2 0 0 16,0 0-1-16,0 2 1 16,-4-1-1-16,4 1 0 15,0-2 0-15,0 2 1 16,0-4-1-16,-2 1 0 15,2-2 1-15,0 0-1 0,-4 1 0 16,4-1-1-16,0 1 1 16,0 1 1-16,0-2-1 15,0 3 0-15,-2-2 0 16,-2 2 1-16,4 2 0 16,0-4 0-16,0 2-1 15,0-3 0-15,0 1-1 16,-2-3 1-16,2 2 1 15,-4 0-1-15,4 1-1 16,-2 2 1-16,2-1 0 0,-5 1 1 16,5 0-1-1,-2-2 0-15,2 1 0 0,-4-1 0 16,2 1 0-16,2-3-1 16,-4 0 1-16,2-1 0 15,-2-1-1-15,2 1 1 16,2 1-1-16,0 2 0 15,0-1 1-15,-4 1 0 16,4 1 0-16,0 1-1 16,0 0 1-16,0-1 0 15,0 0 0-15,0-4 0 16,0 3-1-16,-2-2 0 16,2 1 1-16,0-1 0 15,0 3 0-15,-5-2 0 16,5 3 0-16,0 0 0 0,-2-1 1 15,2 1-1-15,0 0 0 16,-4-1 0-16,2 1 0 16,2-1 1-16,0 0-1 15,-4 1 0-15,4-2 0 16,0 2 0-16,0-4-1 16,0 3 0-16,-2 0 1 15,2-1 0-15,0 3-1 16,0-1 0-16,-4 1 1 15,4 1 0-15,0-1 0 32,0 2 0-32,0 0 0 0,-2-2 0 15,2 1 0-15,0 0 0 16,-4-3 0-16,4-2 1 16,0-1 0-16,-2-2-1 15,2 2 1-15,0-1-1 16,0 3 0-16,0 0 0 15,0 3 0-15,0 1 0 16,0-1 0-16,0 3 0 16,0 1 0-16,0-1 0 15,0 2 0-15,0-2 0 16,0-1 1-16,0 1-1 16,0-4 0-16,0 4 0 15,0-1 0-15,0 0 0 0,0-2 1 16,0-1-1-16,0 0 1 15,0 2-1-15,0-1 0 16,0 4 0-16,0 0 1 16,0 4 0-16,0 0-1 0,0 1 0 15,0 0 0-15,0 0 0 16,0 0 1-16,0 0 0 16,0 0-1-16,0 0 0 15,0 0 0-15,0 0 0 16,0 0 0-16,0 0-1 15,0 0 1-15,0 0-1 16,0 0 1-16,0 0 0 16,0 0 0-16,0 0 0 15,0 0 0-15,0 0-1 16,0 0 1-16,0 0-6 16,0 0-7-16,0 0 4 15,0 0 3-15,0 1 6 16,0 3 1-16,0 2 6 0,0 1-6 15,2 0 0-15,2 1 1 16,-2 2-2-16,2-1 1 16,-2 1 0-16,2 1 6 15,2 2-6-15,-4 1 0 16,3 0-1-16,1 0 0 16,0 2 0-16,-4-1 1 15,2 1-1-15,2 0 6 16,1 0-5-16,-1 0-1 15,-4 2 0-15,4 0 0 0,4-1 0 16,-3 0 0 0,-3 1 0-16,4-6 0 0,-2 5 0 15,0-3 1-15,-2 1 0 16,3 1 0-16,-1-1 5 16,0 3-5-16,0-2 0 15,0 2-1-15,3 1 0 0,-3-1-1 16,0 1 1-16,0-1 0 15,3 0 2-15,-3 2-2 16,0 0 7-16,0-2-6 16,0 2 0-16,1-2-1 15,-1-1 0-15,2-1 1 16,-4 1-2-16,5-3 1 16,-3 1 0-16,0-1 0 15,4 0-1-15,-4 2 1 0,1 0 0 16,3 0 0-16,-2 1 0 15,3 2 0-15,-3-1 0 16,-2-1 1-16,0-1-1 16,5-1 1-16,-5-1-1 15,0-2 0-15,2 2 0 16,1-1 0-16,-3-1 0 16,-4 2 0-16,8 0 0 15,-4 0 1-15,1 1 0 16,1-1 0-16,-2-1 5 15,0 2-3-15,5-1-3 16,-3 0 6-16,-2-1-4 0,0 1 5 16,2 0-7-16,-1-1 1 15,-1 0-1-15,0-1 0 16,-4-1 2-16,9 1-2 16,-9 0 1-16,4-1 0 15,-2 0-1-15,2-2 0 16,0 1 0-16,-4 0 1 15,3 1 0-15,1 4 0 16,0 0-1-16,0 2 8 16,0-2 4-16,1 1-11 15,-1-1 0-15,0-2 0 16,0 0 0-16,-2-2 5 0,-2 1-6 16,5-3 1-16,-3 2-1 15,2-1 1-15,0 0 0 16,-4 2-1-16,4-1 0 15,1 3 1-15,-1 2 0 16,4-3 27-16,-4 3-19 16,0-4-3-16,1 2-6 15,-1-3 1-15,-2-1-1 16,2 0 5-16,-4-2-4 16,4 0-2-16,-1 1 2 15,-3-2-1-15,4 2 0 16,-2-1 0-16,2 1 0 0,-4 1 1 15,2-2-1 1,3-1 1-16,-5-2 1 0,2-3-1 16,-2-1-1-16,-2 1 1 15,0-1 0-15,4 2 1 16,-4 0 5-16,2 2 4 16,2 1-10-16,-2-2 9 15,2 1-9-15,1-3 0 16,-5-1-1-16,0 1 0 15,0-2 6-15,2 2-4 16,-2-2 6-16,0 1-7 16,0 2 6-1,4 0 2 1,-2 0 11-16,2-2-1 0,-4 2-7 16,2-3-1-16,-2 2-4 15,0-2 2-15,0 0-7 16,0 0 22-16,0 0 0 15,0 0-2-15,0 0-2 16,0 0-1-16,0 0-5 16,0 0-1-16,0 0 2 15,4 0-6-15,-2 0-9 16,2 0 8-16,9 0-8 16,-5-2 1-16,2 2-1 0,3 0 0 15,-1 0 6 1,1 0-5-16,-3-1-1 0,2 1 0 15,1 0 0-15,-5 0-1 16,-2 0-4-16,0 0 5 16,1 0 0-16,-3 0 5 15,2 0-5-15,0 0 0 16,0 0 0-16,5 0-1 16,1 0 1-16,0-2 0 15,1 1 0-15,-1 1 0 16,-3 0 0-16,1 0 0 15,2 0 1-15,-1 0-1 16,-3 0 0-16,4 0 0 16,1 0 0-16,-1 0-1 15,5 0 2-15,-3 0-1 0,3 0 0 16,-1 0 0-16,-1 0-1 16,-3 0 1-16,-2 0 0 15,3 0 0-15,-5 0-1 16,2 0 2-16,1 0-1 15,-5 0 0-15,-4 0 0 16,2 0 0-16,-4 0 0 16,0 0 0-16,2 0 0 15,2 0-1-15,-4 0 1 16,2 0-1-16,3 0 1 16,-3 0-1-16,2 0 2 15,-2 0-1-15,2 0 0 16,2 0 0-16,-4 0-1 0,4 0 0 15,-1 0 1 1,-3 0-9-16,-2 0-9 0,0 0-7 16,4 0-22-16,-4 0-55 15,2-2-40-15,-2-10-33 16,0 0-182-16,0-2-390 0</inkml:trace>
  <inkml:trace contextRef="#ctx0" brushRef="#br0" timeOffset="5">14838 3941 225 0,'0'0'378'0,"0"0"-154"16,0 0-87-16,0 0-62 15,0 0-8-15,0 0 31 16,0 0 28-16,-2-28 35 16,2 21-9-16,0 0-27 15,0-2-1-15,0-1-27 16,0-1-30-16,0-2-9 16,0-1-13-16,0-1-19 0,0-2 2 15,0 0 4-15,0 0 1 16,0-2-1-16,-4 3 2 15,4-1-6-15,-2 0-1 16,2 0-3-16,-5 0-3 16,5 0-5-16,-2 2-1 15,-2-1 7-15,4 0 3 16,-2-1-7-16,-2 0-2 16,4 1 1-16,-2-3-7 15,-2 2-4-15,2-1 5 16,-2 1-5-16,4-2 11 15,-2 0 4-15,-5-1-7 16,7 2-4-16,-4 0 11 0,4-1-8 16,-2 1-12-16,-2-1 10 15,4 1-11-15,0-3 1 16,0 0 5-16,0-1-4 16,0 0-1-16,0 1 6 15,0 3-7-15,0 1 0 16,0 1 1-16,0 2 1 15,0-1-1-15,0 1-1 16,0-1 1-16,0 0-1 16,0-3 1-16,-2 3 4 0,2-2-4 15,0 2 0-15,0-2 0 16,0 0-1-16,0 1 2 16,0-1-1-16,0-1-1 15,0 0 8-15,-4-4-8 16,4 0 1-16,0 0-1 15,-2-1 0-15,2 1 5 16,0 3-5-16,-4 1 0 16,4-2-1-16,0 0 1 15,0 1 0-15,0 0 1 16,0-2 0-16,0 0-1 0,0-1 0 16,0-2-1-16,0 0 1 15,0-1 0-15,0-2 0 16,0 2 0-16,0-1 0 15,0 2 1-15,0 0-1 0,0 2 1 16,0-1-1-16,0-1 1 16,0 2-1-16,0-2 0 15,0 1 0-15,0-1 0 16,0 0-1-16,0 0 1 16,0 1 0-16,0 0 0 15,0 2 0-15,0-2 0 16,0 1-1-16,0 0 2 15,0 1-2-15,0-2 1 16,0 1-1-16,0 2 1 16,0 0 0-16,0 3 0 0,0 2-1 15,0 1 1 1,0-1 0-16,0 1 0 0,0-4 0 16,0 1 0-16,0-1-1 15,0 1 1-15,0 1-1 16,0 4 1-16,0 1 0 15,0 4-2-15,0 1 2 16,0 2 0-16,0 1 1 16,0 1-1-16,0 2 0 15,0 0 0-15,0 0-2 16,0 0 2-16,0 0-1 16,0 0 1-16,0-1 0 0,0 1 0 15,0 0 0 1,0-2 0-16,0 1-1 0,0 0-1 15,0-1 2-15,-2 2 0 16,2 0-2-16,0 0-7 16,0 0-9-16,0 0-9 15,0 0 13-15,0 0-3 16,0 0 11-16,0 0-3 16,0 0 3-16,0 0-4 15,0 0 2-15,0 0-5 16,0 0 1-16,0 0 6 15,8 0 5-15,4 0 1 16,5 0 1-16,-3 0 4 0,5 0-4 16,1 0-1-16,-5-1 1 15,1 1-1-15,-3 0 1 16,-1 0-1-16,-6 0 0 16,7 0 0-16,-5 1 1 15,2 1 0-15,-3-1-1 16,3 0 0-16,-2-1 1 15,-2 2-1-15,7-2 0 16,-3 1 1-16,-2-1-1 16,5 2 0-16,-3-2 0 15,3 0 1-15,-1 2-1 16,7-2 0-16,-3 0 1 16,-1 0-1-16,1 0 1 0,1 0 0 15,-5 0-2 1,-4-4 2-16,3 3-1 15,-5-1 0-15,-4 1 0 16,2 1 0-16,-4 0 0 16,2 0-1-16,-2 0 1 15,0 0 0-15,0 0-1 16,0 0 1-16,4 0 0 16,-4 0 0-16,0 0 0 15,0 0 0-15,0 0 0 16,0 0 0-16,0 0 1 15,0 0-1-15,0 0-1 16,0 0-16-16,0 0 8 16,0 3 9-16,0 3-8 15,2 1 8-15,-2 1 6 0,0 2-5 16,0 1 1-16,5 2 4 16,-5-1-6-16,2 1 1 15,-2 0 1-15,6 0-1 16,-2 0 0-16,-4 0 1 15,2-1-2-15,-2 3 1 16,4 1 1-16,-4 2-2 16,2 2 1-16,-2-1 5 15,0 0-4-15,0 1-2 16,0-2 2-16,0 0 5 0,0 2-4 16,0-1 3-16,0-1-6 15,0 2 1-15,0-1 0 16,0 1 11-16,0 1-5 15,0-1 1-15,0 0-2 16,0-2 1-16,0 1 1 16,0-1-1-16,0 0-1 15,0 2 4-15,0-2 4 16,0 2-13-16,0 0 1 16,4 1-1-16,-4 0 7 15,0 2-7-15,0 0 0 0,0 0 6 16,0 4-6-1,0 0-1-15,0-1 1 0,4 1 35 16,-1 0-25-16,-3-1-9 16,0-2 4-16,4-3 1 15,-4 1-7-15,2-3 0 16,-2 1 1-16,0-1-1 16,0 1 1-16,0 0 5 15,0-2-6-15,4 2 0 16,-4-2 1-16,0 2 0 15,0 0 7-15,0 1-8 16,0 1-1-16,0 0 1 16,0-1 0-16,0-1 0 0,0-1 0 15,0 0 0-15,0-2 0 16,0-1 0-16,0-2 1 16,0-1-1-16,0 3 1 15,0 0-1-15,0 4 0 16,0 1 1-16,0-1 0 0,0 2-1 15,0-2 0-15,0-1 5 16,0-3-5-16,0-1-2 16,0-2 2-16,0-3 0 15,0 0 0-15,0 0 0 16,0 1 0-16,0 2 5 16,0 2-4-16,0 3-1 15,0 1 1-15,0-2-1 16,0 1 0-16,0-1 0 0,0 1 1 15,0 1-1 1,0-1 8-16,0-1-8 0,0-2 0 16,0-2 0-16,0 1 0 15,0-4 6-15,0 2-5 16,0-1 0-16,0 1 1 16,0-2-1-1,0 1 1 1,0 1 3-16,0 1-4 0,0-2-1 0,0 2 0 15,0-2 1-15,0 0-1 16,0 0 0-16,0-1 1 16,0 0 0-16,0-1 5 15,0 1-6 1,0-2 5-16,0 0-4 16,0 1-1-16,0 0 1 0,0-1-1 15,0 2 6-15,0-1-6 16,0 2 0-16,0 0 1 15,0-1-1-15,0 1 1 16,0-1 0-16,0 0 1 16,0 0-2-16,0 2 1 15,0 1 0-15,0 1 0 16,0 2 1-16,0-3 40 16,0-1-33-16,0-2-8 15,0-2 0-15,0 2 0 16,0-3 5-16,0 2-6 0,0-3 0 15,0-1 0 1,0 1 0-16,0-2 1 0,0 1-1 16,0 1 1-16,0 1 4 15,0 0-4-15,0 2-1 16,0-1 1-16,0 2 0 16,0-3 1-16,0 2-2 15,0-1 7-15,0 1-6 16,0 1-2-16,0-3 2 15,0 0 0-15,0-2-1 16,0-1 0-16,0 1 1 16,0-4 1-16,0 2 3 15,0-1-4-15,0-1-1 16,0 0 1-16,0 2 0 16,0 0-1-16,0 1 8 0,0 0-1 15,0 3-6-15,0-2 0 16,0-1 0-16,0-1 5 15,0 3-6-15,0-4 1 16,0 1 5-16,0 1 6 16,0-1 2-16,0 2 6 15,0 1 1-15,0 0-1 16,0-1-2-16,0 0-12 16,0-3 3-16,0-2-8 15,0 0 4-15,0 0-4 16,0 0-2-16,0 0-7 15,0 0-172-15,0-4-194 0,0-3-569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09:50.825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13089 16490 466 0,'0'0'826'0,"0"0"-342"15,0 0-206-15,0 0-30 16,0 0-40-16,0 0-65 0,-4 0-52 16,4 0-21-16,0 0-19 15,0 0-8-15,0-4-4 16,0-7 7-16,10-2-31 16,3-4-15-16,-1 0 8 15,5 1-7-15,-9 5 7 16,2 4-7-16,-4 6 0 15,-4 1-1-15,3 0 0 16,-5 11 1-16,0 7 48 16,0 0-16-16,-7 3 3 15,-9-2-1-15,-3-2-4 16,1-4-14-16,1-5-16 0,5-6 7 16,5-2 4-1,7-2-12-15,0-14-30 0,7-2-66 16,9-1 6-16,3 0 23 15,-7 5-23-15,-8 8-67 16,-2 5-322-16,-2 1-1091 0</inkml:trace>
  <inkml:trace contextRef="#ctx0" brushRef="#br0" timeOffset="4991.02">13672 16417 165 0,'0'0'1063'0,"0"0"-552"15,-23 114-183-15,15-58-42 16,2 0-111-16,6-9-80 16,-4-12-59-16,4-11-16 15,0-11-13-15,0-12 2 16,0-1 0-16,0-15 13 15,0-16-1-15,0-10-15 16,4-21-6-16,8-21 0 16,7-22-10-16,3 8-35 15,3 18-18-15,-6 29 25 16,-5 25 27-16,7 11 11 16,0 14 3-16,14 16 3 0,6 53 54 15,-4 37 22 1,-6 15-21-16,-8-17-33 0,-17-29-22 15,-6-37-6-15,0-16-118 16,0-10-120-16,0-3-146 16,-6-9-455-16</inkml:trace>
  <inkml:trace contextRef="#ctx0" brushRef="#br0" timeOffset="5425.96">13579 16557 1141 0,'0'0'681'16,"0"0"-338"-1,0 0-71-15,0 0-104 0,81 26-84 16,-28-39-35-16,7-10-16 16,-2-4-27-16,0-2-6 15,-15 4-25-15,-5 5-146 16,-9 6-19-16,-11 10-6 15,-1 4 109-15,-5 13 83 16,0 19 4-16,-3 12 80 16,3 9 39-16,-2-1 10 15,-1-5-11-15,-5-10-35 16,-2-14-18-16,2-15-29 16,-2-8-7-16,2-15 21 15,7-22-50-15,1-11-3 0,9-10-135 16,4-3 2-16,8 5 35 15,-7 9 83-15,3 19 18 16,-2 21 31-16,-4 11 23 16,-6 34 65-16,1 13 18 15,-10 7-31-15,3-1-57 16,-5-7-41-16,2-13-8 16,3-16-278-16,-1-15-584 0</inkml:trace>
  <inkml:trace contextRef="#ctx0" brushRef="#br0" timeOffset="5668.68">14522 16360 628 0,'0'0'1229'16,"0"0"-977"-16,0 0 78 16,4 119-70-16,2-67-98 15,0-4-89-15,0-13-43 16,3-13-20-16,3-21-10 15,0-5 18-15,-1-27 11 16,-7-9-17-16,-4-4 5 16,0 3-9-16,-15 7-8 15,-3 13-44-15,3 8-126 16,3 10-361-16,8 2-697 0</inkml:trace>
  <inkml:trace contextRef="#ctx0" brushRef="#br0" timeOffset="6105.85">14728 16309 1038 0,'0'0'571'0,"0"0"-30"15,19 95-174-15,-9-43-90 16,1 0-121-16,-5-3-56 15,0-9-49-15,-6-12-30 16,2-13-16-16,4-15-5 16,-2-2-37-16,3-23-75 15,-1-15-80-15,6-8-39 16,1-5 10-16,-1-1 97 0,4 8 124 16,-3 11 27-16,1 20 143 15,-3 15 25-15,1 18-19 16,-4 22 36-16,-1 11-61 15,3 2-67-15,-4-5-53 16,0-12-17-16,-4-16-14 16,7-15-81-16,-1-7-93 15,4-26 26-15,5-10 2 16,3-8 25-16,3-1 82 16,2 6 39-16,4 16 21 15,-8 16 73-15,-3 11 18 16,-3 29 4-16,-3 15-11 0,-6 4-51 15,3 1-54-15,-3-16-619 16,4-19-1421-16</inkml:trace>
  <inkml:trace contextRef="#ctx0" brushRef="#br0" timeOffset="6498.5">15435 16340 466 0,'0'0'517'0,"0"0"-242"15,0 0-17-15,0 0-6 0,0 0-28 16,0 0-2 0,0 0-101-16,-47 10-32 0,30 26 33 15,-1 11 43-15,-1 11 25 16,2 0-30-16,5-5-61 15,10-11-65-15,2-18-34 16,0-16-6-16,8-8-16 16,9-24-19-16,5-15-116 15,-3-7-46-15,0-7 14 16,-5 4 15-16,-4 9 60 16,-3 14 114-16,-3 17 10 15,-4 9 91-15,0 29 9 16,0 14 66-16,0 3-30 0,0 0-72 15,0-10-74 1,0-15-10-16,12-21-321 0,3-15-345 16,1-11-461-16</inkml:trace>
  <inkml:trace contextRef="#ctx0" brushRef="#br0" timeOffset="6667.72">15594 16037 967 0,'0'0'888'0,"0"0"-386"15,0 0-334-15,0 131 166 16,-4-9-77-16,-8 13-64 16,4-26-85-16,3-30-60 15,5-45-48-15,7-24-63 16,5-5-449-16,5-5-465 0</inkml:trace>
  <inkml:trace contextRef="#ctx0" brushRef="#br0" timeOffset="6998.9">15716 16301 1081 0,'0'0'369'15,"0"0"140"-15,0 0-228 16,0 100-75-16,0-55-56 15,0 2-58-15,0-8-53 0,11-8-26 16,1-14-13-16,0-16-13 16,3-2-45-16,8-24-88 15,-5-6-86-15,-5 0 88 16,-1 11 144-16,-8 19 65 16,-4 23 91-16,0 65 75 15,8 55 106-15,3 19-36 16,3-3-117-16,3-41-84 15,-11-48-50-15,-2-28-50 16,-2-16-33-16,-2-8-330 16,0-8-719-16</inkml:trace>
  <inkml:trace contextRef="#ctx0" brushRef="#br0" timeOffset="7747.57">16409 16230 662 0,'0'0'683'0,"10"145"-283"16,9-25-10-16,-1 1-125 15,-1-25-105-15,-9-39-96 16,-2-31-64-16,5-10-2 16,-3-9-161-16,-2-7-625 0</inkml:trace>
  <inkml:trace contextRef="#ctx0" brushRef="#br0" timeOffset="8030.78">16359 16311 1305 0,'0'0'502'16,"0"0"-331"-16,0 0 37 15,0 0-124-15,108 68-50 16,-42-59-12-16,4 0-3 16,2 2-11-16,-14 6-8 15,-12 6-9-15,-11 6 8 16,-25 5 1-16,-10 4 99 15,-25 0 98-15,-16-1-10 16,-6-5-83-16,-3-5-50 16,2-4-34-16,7-9-20 0,20-5-105 15,11-5-271-15,10-4-683 16</inkml:trace>
  <inkml:trace contextRef="#ctx0" brushRef="#br0" timeOffset="8369.52">16936 16610 789 0,'0'0'796'15,"0"0"-478"-15,0 0-40 0,0 0-85 16,0 0-104-16,0 0-57 15,103-83-18-15,-78 51-12 16,-2-1-2-16,-7-1 0 16,-7 1-2-16,-9 7-10 15,0 9 11-15,-13 12-9 16,-12 7 10-16,-12 36 52 16,-4 31 17-16,6 2 33 15,10-5 24-15,19-11-26 16,6-24-54-16,12-4-46 15,13-14-6-15,27-30-200 16,-3-16-296-16,-5-12-399 0</inkml:trace>
  <inkml:trace contextRef="#ctx0" brushRef="#br0" timeOffset="8532.09">17298 16094 1000 0,'0'0'842'15,"0"0"-197"-15,0 0-453 16,-7 80 27-16,3 15 4 15,-2 29-73-15,0 5-52 16,4-23-51-16,2-38-37 16,0-41-10-16,0-20-189 15,0-6-371-15,6-1-307 0</inkml:trace>
  <inkml:trace contextRef="#ctx0" brushRef="#br0" timeOffset="8680.94">17085 16408 1326 0,'0'0'935'0,"0"0"-595"15,0 0-126-15,0 0-7 16,80 6-109-16,-26-20-65 16,18-11-33-16,-16 5-306 15,-8 1-550-15</inkml:trace>
  <inkml:trace contextRef="#ctx0" brushRef="#br0" timeOffset="9060.5">17438 16510 1172 0,'0'0'490'16,"0"0"-221"-16,0 0-40 16,0 0-55-16,0 0 30 15,0 0-33-15,0 0-62 16,85-29-55-16,-56 10-28 16,-8-5-16-16,1-3-9 15,-7-1-2-15,-5 1-40 16,-8 4-27-16,-2 7 7 0,0 6 6 15,-14 10-2 1,-11 13 46-16,-10 33 11 0,4 3 19 16,2 13 81-16,10 2-8 15,17-12-35-15,2-2-33 16,6-16-24-16,15-15-76 16,33-25-151-16,-11-19-381 15,3-9-236-15</inkml:trace>
  <inkml:trace contextRef="#ctx0" brushRef="#br0" timeOffset="9272.21">17934 16229 1026 0,'0'0'931'0,"0"0"-350"16,0 0-348-16,0 0-60 16,-103 90 15-16,64-34-56 0,6 7-30 15,10 0-39-15,17-16-30 16,6-4-33-16,10-14 0 15,21-18-20-15,6-11-68 16,7-15-140-16,-1-20-65 16,17-34-227-16,-8 9-157 15,-15-1-498-15</inkml:trace>
  <inkml:trace contextRef="#ctx0" brushRef="#br0" timeOffset="9405.56">18174 16072 1313 0,'0'0'939'16,"0"0"-602"-16,-18 75-16 15,-3 8-10-15,-2 27-101 0,5-7-99 16,5-21-50-16,13-30-39 16,0-27-22-16,0-4-47 15,2-11-188-15,6-6-401 16,-1-4-304-16</inkml:trace>
  <inkml:trace contextRef="#ctx0" brushRef="#br0" timeOffset="9654.94">17889 16404 1724 0,'0'0'804'16,"0"0"-491"-16,0 0-108 16,0 0-66-16,0 0-66 15,124 1-38-15,-72-19-20 0,-1 1-15 16,-7 7-36-16,-15 10-39 15,-9 2-22-15,-7 23 24 16,-9 10 28-16,-4 6 36 16,0 0 8-16,0-4 0 15,-11-10-148-15,5-12-351 16,4-11-451-16</inkml:trace>
  <inkml:trace contextRef="#ctx0" brushRef="#br0" timeOffset="9923.73">18379 16391 1242 0,'0'0'654'0,"0"0"-179"16,-44 102-127-16,28-54-76 15,10-6-124-15,6-9-97 16,12-16-30-16,23-17-15 15,2-6-6-15,-1-25-6 16,-8-10-33-16,-19-4 12 16,-9 3 23-16,-6 5 4 15,-19 11 0-15,-4 11-10 16,2 13-154-16,10 2-431 16,11 0-840-16</inkml:trace>
  <inkml:trace contextRef="#ctx0" brushRef="#br0" timeOffset="10196.61">18616 16244 1662 0,'0'0'656'16,"0"105"-126"-16,0-32-223 16,0 2-125-16,-2-10-107 15,-4-27-45-15,6-7-30 16,0-10-6-16,0-21-79 15,8-12-59-15,19-28-127 16,4-11-99-16,7-5 49 0,-1 3 34 16,4 10 218-1,-8 19 69-15,-6 24 313 0,-12 13 22 16,-9 30 28-16,-2 15-65 16,-4 3-138-16,0-7-122 15,0-13-38-15,0-19-478 16,0-18-887-16</inkml:trace>
  <inkml:trace contextRef="#ctx0" brushRef="#br0" timeOffset="10840.84">19216 16267 1167 0,'0'0'618'15,"0"0"-274"-15,0 0-62 16,0 0-151-16,-2 73-131 15,2-48-83-15,0-4-697 0</inkml:trace>
  <inkml:trace contextRef="#ctx0" brushRef="#br0" timeOffset="10957.12">19201 16591 1868 0,'0'0'612'0,"0"0"-493"0,0 0-119 16,0 0-1010-16</inkml:trace>
  <inkml:trace contextRef="#ctx0" brushRef="#br0" timeOffset="18072.8">19888 16284 466 0,'0'0'713'16,"0"0"-371"0,0 0 8-16,0 0-33 0,0 0-77 15,0 0-92-15,-85-17-58 16,50 34 5-16,0 3 13 16,4 3-7-16,6 2-36 15,2 0-16-15,11-2-28 16,10-4-15-16,2-4-6 15,12-1-16-15,19-7 14 16,6-1-1-16,5-1-3 16,-5 2 7-16,-2 6-1 15,-18 5 0-15,-15 8 0 16,-2 5 15-16,-25 2 7 0,-6 0-5 16,-4-6-17-1,6-9-8-15,4-15-200 0,10-3-505 16,9-5-721-16</inkml:trace>
  <inkml:trace contextRef="#ctx0" brushRef="#br0" timeOffset="18501.09">20045 16451 971 0,'0'0'336'15,"0"0"-105"-15,0 0-36 16,0 0-68-16,0 0-56 16,0 0-49-16,0 0-2 15,58 26-2-15,-36-30-5 16,3-13 0-16,-6-6 3 15,0-4-4-15,-7-2-5 16,-6-1 2-16,-6 2-3 16,0 4 0-16,-8 9-6 15,-17 9 10-15,-6 6 14 16,-4 27 8-16,-13 27 55 16,11 5 20-16,8 8 11 15,9-1-8-15,20-17-28 0,0-5-47 16,12-17-35-16,19-18-36 15,6-9-114-15,23-35-151 16,-10-5-287-16,-7 0-452 0</inkml:trace>
  <inkml:trace contextRef="#ctx0" brushRef="#br0" timeOffset="18692.16">20405 16254 1237 0,'0'0'729'0,"0"0"-343"15,0 0-155-15,0 0-116 16,0 0 1-16,-110 115 16 0,79-59-1 16,6 5-38-16,9-5-48 15,16-10-42-15,0-12-3 16,29-18-16-16,8-16-71 16,6-4-123-16,21-47-168 15,-12 2-313-15,-7 2-534 0</inkml:trace>
  <inkml:trace contextRef="#ctx0" brushRef="#br0" timeOffset="18949.16">20611 16274 1243 0,'0'0'533'0,"0"0"-202"16,-35 117-60-16,27-59-48 0,2-3-88 16,6-7-86-1,0-14-49-15,8-16-14 16,15-18-149-16,-1-4-79 0,5-26-138 15,2-12-178-15,-4-6 67 16,-6-4 229-16,-3 5 262 16,-3 11 44-16,-11 13 365 15,-2 19 152-15,0 9-275 16,-2 29-69-16,-9 14 20 16,3 9-44-16,8-2-101 15,0-9-92-15,6-18-25 16,9-13-341-16,1-15-461 0</inkml:trace>
  <inkml:trace contextRef="#ctx0" brushRef="#br0" timeOffset="19192.28">20872 16366 466 0,'0'0'1024'0,"0"0"-496"15,4 80-179-15,-4-39-83 16,2 0-142-16,2-7-58 15,-4-9-32-15,0-11-19 16,2-13-1-16,-2-1 18 16,4-18 45-16,5-14-61 15,3-10-4-15,4-5-11 16,-1 2 5-16,1 6-6 16,-3 10 0-16,-1 12-90 15,-6 9-251-15,5 5-638 0</inkml:trace>
  <inkml:trace contextRef="#ctx0" brushRef="#br0" timeOffset="19344.59">21091 16313 1292 0,'0'0'626'16,"0"0"-102"-16,0 92-151 15,0-48-151-15,0-2-133 16,0-6-89-16,0-21-82 15,4-9-514-15,4-6-869 0</inkml:trace>
  <inkml:trace contextRef="#ctx0" brushRef="#br0" timeOffset="19519.32">21295 16044 1677 0,'0'0'618'0,"3"99"-71"15,-3 5-196-15,0 15-132 16,0-6-116-16,-7-29-58 16,5-34-45-16,-2-22-32 15,4-20-242-15,0-5-435 16,0-3-485-16</inkml:trace>
  <inkml:trace contextRef="#ctx0" brushRef="#br0" timeOffset="19932.78">21116 16419 1884 0,'0'0'623'16,"0"0"-385"-16,0 0-90 16,97-18-55-16,-43-3-60 15,3-4-33-15,-11-4-141 16,-1 3-144-16,-18 1 80 15,-4 7 131-15,-11 5 74 16,-5 13 0-16,-5 2 54 16,-2 39 22-16,0 34 105 15,0 24 69-15,-2-5-17 16,-3-21-76-16,5-33-100 16,0-28-29-16,13-10-28 0,8-4-6 15,3-35-65 1,1-12-220-16,0-11-171 0,0-4 246 15,-13 16 134-15,5 5 82 16,-11 21 127-16,-4 22 106 16,-2 36-69-16,0 46 166 15,-8 31-81-15,1-2-83 16,1-24-78-16,6-32-85 16,0-32-3-16,0-18-198 15,-4-5-424-15,4 0-171 0</inkml:trace>
  <inkml:trace contextRef="#ctx0" brushRef="#br0" timeOffset="20188.08">21035 16004 1476 0,'0'0'876'0,"0"0"-367"16,0 0-278-16,0 0-150 16,0 0-81-16,103 41-341 0,-74-41-1178 15</inkml:trace>
  <inkml:trace contextRef="#ctx0" brushRef="#br0" timeOffset="20970.52">21895 16574 1458 0,'0'0'748'16,"0"98"-255"-16,0-43-278 0,0-23-137 15,0-6-78-15,6-19-1155 16</inkml:trace>
  <inkml:trace contextRef="#ctx0" brushRef="#br0" timeOffset="24722.45">22188 16405 1033 0,'0'0'507'15,"0"86"-192"-15,0-35-126 16,0 1-68-16,0-12-64 16,7-13-27-16,-3-15-22 15,2-12-7-15,0-10 33 0,0-22 0 16,3-23-34-16,3-22-83 15,9-18-57-15,-7 6 27 16,-1 18 27-16,-3 25 64 16,-8 22 22-16,4 7 14 15,-2 14 79-15,3 11 5 16,1 53-28-16,6 31 99 16,-1-1-15-16,-1-14-47 15,-4-30-40-15,-1-26-28 16,3-5-15-16,-2-10-24 15,5-6 7-15,7-11 5 16,-1-24-12-16,-1-13-95 16,1-9-26-16,0 0 41 0,-3 5 55 15,-8 13 25-15,-1 21 12 16,-3 18 55-16,-2 17-30 16,-2 28 77-16,4 10-44 15,2 3-37-15,9 5-33 16,1-16-143-16,3-18-666 0</inkml:trace>
  <inkml:trace contextRef="#ctx0" brushRef="#br0" timeOffset="25154.38">22838 16320 780 0,'0'0'529'15,"0"0"-242"-15,0 0-75 16,0 0-98-16,0 0-83 16,-9-79-18-16,5 68-4 15,2 6 13-15,-8 5 43 16,-5 6 58-16,-12 33-69 15,-4 25 57-15,0 6 54 16,7-5-24-16,7-7-30 0,11-22-26 16,6-3-57-1,0-9-26-15,6-20-2 0,17-6-77 16,2-32-66-16,4-10-107 16,-3-13-53-16,-3-1 101 15,-6 4 63-15,-9 6 85 16,-2 18 54-16,-6 17 141 15,0 13 122-15,-2 25-111 16,-8 21-1-16,4 5 24 16,-1 4-60-16,7-9-67 15,0-11-48-15,13-25-106 16,5-10-412-16,5-3-357 0</inkml:trace>
  <inkml:trace contextRef="#ctx0" brushRef="#br0" timeOffset="25295.64">23011 16194 1382 0,'0'0'583'16,"0"0"-258"-16,0 110-53 15,-6-52-98-15,6-3-98 16,0-10-76-16,0-17-155 16,0-17-763-16</inkml:trace>
  <inkml:trace contextRef="#ctx0" brushRef="#br0" timeOffset="25416.69">22976 15934 1575 0,'0'0'247'16,"0"0"-247"0,0 0-25-16,17 79-792 0</inkml:trace>
  <inkml:trace contextRef="#ctx0" brushRef="#br0" timeOffset="25714.99">23139 16261 1144 0,'0'72'700'0,"0"0"-164"15,0-3-233-15,0-23-81 16,0-24-118-16,0-3-61 0,0-10-27 15,0-9-4 1,0-7-12-16,2-26-30 0,11-16-186 16,7-17-76-16,-1 3 76 15,0-2 108-15,1 8 91 16,-1 25 17-16,-5 12 127 16,1 20 33-16,-9 20-47 15,4 26 63-15,-7 11-60 16,1 2-68-16,2-1-48 15,2-15-292-15,-2-23-710 0</inkml:trace>
  <inkml:trace contextRef="#ctx0" brushRef="#br0" timeOffset="25901.49">23503 16006 1362 0,'0'0'832'16,"0"85"-498"-16,0 11 44 15,0 15-114-15,0-12-89 16,0-23-96-16,-6-32-56 16,2-13-23-16,-2-7-156 15,6-8-497-15,0-8-654 0</inkml:trace>
  <inkml:trace contextRef="#ctx0" brushRef="#br0" timeOffset="26048.35">23352 16280 1696 0,'0'0'704'0,"0"0"-415"15,0 0-130-15,0 0-80 16,122-16-79-16,-74 4-241 16,-13 1-732-16</inkml:trace>
  <inkml:trace contextRef="#ctx0" brushRef="#br0" timeOffset="26590.72">23687 16408 684 0,'0'0'561'16,"0"0"-395"-16,0 0-76 16,0 0-12-16,0 0-4 15,0 0 34-15,0 0 42 16,48-27-57-16,-26 2-36 15,-3-8-48-15,-5 0 4 16,-3 0-13-16,-9 2-5 16,-2 9-23-16,0 9-3 15,-19 13 12-15,-6 21 19 16,-8 41 11-16,4 29 117 16,7-4 52-16,16-14-45 0,6-30-77 15,0-25-58-15,22-18-100 16,-1 0-462-16,6-7-588 0</inkml:trace>
  <inkml:trace contextRef="#ctx0" brushRef="#br0" timeOffset="26869.02">23888 16223 1220 0,'0'0'788'0,"0"0"-526"16,0 110 20-16,0-37-28 15,0 0-74-15,0-12-91 16,0-25-51-16,0-6-38 15,4-11-6-15,6-19-145 16,-2-7 38-16,3-28-56 0,3-21-29 16,9-22 50-1,2 4 65-15,-3 6 18 0,-1 18 47 16,-2 22 18-16,-3 10 124 16,-1 13 63-16,1 12-56 15,-5 30 88-15,1 14-35 16,-4 7-66-16,3-5-50 15,-3-9-68-15,4-21-54 16,1-15-539-16,1-8-800 0</inkml:trace>
  <inkml:trace contextRef="#ctx0" brushRef="#br0" timeOffset="27311.17">24433 16181 1137 0,'0'0'368'0,"0"0"-123"15,0 0-132-15,0 0-80 16,0 0-15-16,0 0 20 15,0 0 25-15,-64-1-19 16,23 71 124-16,4 0 50 16,4-3-4-16,14-13-79 0,13-22-72 15,6-4-46-15,0-7-17 16,6-21-9-16,17-2-53 16,2-27-108-16,-1-11-88 15,5-10-36-15,-4-2 64 16,-6 3 49-16,-7 6 126 15,-2 15 55-15,-10 16 128 16,0 12 149-16,0 19-88 16,-12 22-22-16,2 9 19 15,1 6-51-15,9-6-75 16,0-10-60-16,0-14-27 16,21-26-290-16,-2-8-197 15,-3-14-175-15</inkml:trace>
  <inkml:trace contextRef="#ctx0" brushRef="#br0" timeOffset="27594.95">24572 16172 1164 0,'0'0'750'0,"0"0"-407"15,0 0-82-15,0 77-30 16,0-29-48-16,0 5-65 16,0-3-49-16,0-8-25 15,0-14-32-15,0-15-12 16,0-13-1-16,6-10-20 15,11-21-77-15,1-10-105 16,3-8-49-16,8-3-20 16,2 1 79-16,4 7 143 15,-6 14 50-15,-8 20 156 16,-5 12 17-16,-10 31 100 0,-6 14 1 16,0 10-55-16,0-1-89 15,0-7-76-15,0-17-54 16,0-16-243-16,0-14-761 0</inkml:trace>
  <inkml:trace contextRef="#ctx0" brushRef="#br0" timeOffset="27877.22">25209 16138 1243 0,'0'0'625'15,"0"0"-241"-15,0 0-60 16,0 0-93-16,0 0-125 16,0 0-30-16,-110 68 63 15,81-20 37-15,8 4-57 16,9-1-47-16,8-8-48 15,4-12-18-15,16-13-6 16,11-15-16-16,25-17-113 16,-13-13-240-16,0-4-658 0</inkml:trace>
  <inkml:trace contextRef="#ctx0" brushRef="#br0" timeOffset="28242.02">25277 16297 841 0,'0'0'681'0,"0"0"-311"15,0 0 4-15,0 0-34 16,0 0-69-16,0 0-92 16,0 0-83-16,78-27-51 15,-59 9-37-15,4-3-8 16,-5-3-23-16,-1-3-45 15,-5-2 5-15,-6 1 20 16,-6 3 12-16,0 8 31 0,-10 10 6 16,-15 7 0-16,-8 17 6 15,-6 19 33-15,6 12 57 16,0 7 31-16,14 1 2 16,13-6-56-16,6-7-28 15,19-13-28-15,14-13-13 16,6-12-8-16,6-5-2 15,11-19-108-15,-12-5-404 16,-9 1-767-16</inkml:trace>
  <inkml:trace contextRef="#ctx0" brushRef="#br0" timeOffset="28382.6">25657 16472 1572 0,'0'0'942'0,"0"0"-392"16,-19 109-326-16,7-63-144 16,-11-3-80-16,9-11-211 15,1-15-804-15</inkml:trace>
  <inkml:trace contextRef="#ctx0" brushRef="#br0" timeOffset="30356.5">25978 16349 499 0,'0'0'1445'16,"0"0"-890"-16,0 0-300 15,0 0-88-15,0 0-76 16,0 0-91-16,0 0-42 15,43 3-238-15,-14 0-579 0</inkml:trace>
  <inkml:trace contextRef="#ctx0" brushRef="#br0" timeOffset="30488.86">26238 16380 1445 0,'0'0'837'0,"0"0"-579"15,0 0-109-15,0 0-149 16,0 0-305-16,0 0-1076 0</inkml:trace>
  <inkml:trace contextRef="#ctx0" brushRef="#br0" timeOffset="30589.14">26434 16422 2189 0,'0'0'571'0,"0"0"-571"0,0 0-136 15,0 0-1851-15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11:33.394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11863 12632 1192 0,'0'0'538'16,"0"0"-278"-16,8 121 74 16,-3-29-81-16,-5-2-73 15,0-16-98-15,0-28-68 16,0-21-14-16,0-2-59 16,0-4-87-16,0-11-123 15,0-8-317-15,2 0-134 0</inkml:trace>
  <inkml:trace contextRef="#ctx0" brushRef="#br0" timeOffset="215.99">11652 12947 629 0,'0'0'789'0,"0"0"-300"16,0 0-208-16,0 0-35 15,0 0-87-15,0 0-40 16,0 0-32-16,89 39-50 16,-33-54-16-16,10-6-21 15,-4-2-27-15,-8 0-192 16,0-6-130-16,-15 6-273 16,-12 3-152-16</inkml:trace>
  <inkml:trace contextRef="#ctx0" brushRef="#br0" timeOffset="346.96">12089 12797 230 0,'0'0'718'0,"0"0"-305"0,-85 72 91 16,41-30-224-16,1 2-89 16,4-4-101-16,8-11-90 15,10-9-7-15,11-20-218 16,3 0-376-16,3-18-627 0</inkml:trace>
  <inkml:trace contextRef="#ctx0" brushRef="#br0" timeOffset="492.79">11729 12687 1401 0,'0'0'628'0,"0"0"-234"15,18 98-23-15,9-42-156 0,21-2-110 16,12-8-105 0,25-8-9-16,-13-13-509 0,-10-12-711 0</inkml:trace>
  <inkml:trace contextRef="#ctx0" brushRef="#br0" timeOffset="7887.84">12514 12901 74 0,'0'0'1025'16,"0"0"-743"-16,0 0-41 15,0 0-44-15,-31-73-61 16,23 56-45-16,-2 3 9 15,-7 7 21-15,3 7-13 16,-9 3-22-16,-4 25-14 16,-6 23 20-16,0 24 14 15,4-3-11-15,6-6-38 16,15-14-12-16,8-21-45 16,0-7 0-16,8-8-1 15,15-16-38-15,8-8 20 16,6-24-28-16,-2-14-12 15,1-5 8-15,-12-1 21 0,-5 4-19 16,-9 10 1 0,-1 15 18-16,-5 17 28 0,-4 8-36 15,0 29 38-15,0 12 6 16,0 9 5-16,0-2-1 16,0-6-10-16,0-12-4 15,8-15-129-15,21-17-262 16,-6-13-294-16,-3-10-502 0</inkml:trace>
  <inkml:trace contextRef="#ctx0" brushRef="#br0" timeOffset="8053.79">12702 12617 1051 0,'0'0'613'0,"0"0"-257"0,0 0-154 15,-6 142 41-15,-8-29-40 16,3-6-66-16,3-22-92 15,8-37-45-15,0-27-97 16,13-14-179-16,5-4-277 16,1-3-378-16</inkml:trace>
  <inkml:trace contextRef="#ctx0" brushRef="#br0" timeOffset="8225.39">12909 12508 606 0,'0'0'1278'15,"0"0"-879"-15,0 104-104 16,0 19 43-16,-12 21-86 0,3-14-85 16,3-37-101-16,2-47-55 15,4-17-11-15,13-11-259 16,-1-9-668-16</inkml:trace>
  <inkml:trace contextRef="#ctx0" brushRef="#br0" timeOffset="8792.89">13467 12548 1145 0,'0'0'660'0,"0"0"-413"16,-2 114 120-16,-4 2-20 15,-4 14-111 1,1-12-103-16,3-34-73 0,0-40-48 15,2-16-12-15,4-6-15 16,6-8-241-16,6-9-680 0</inkml:trace>
  <inkml:trace contextRef="#ctx0" brushRef="#br0" timeOffset="9240.62">13788 12861 157 0,'0'0'849'16,"0"0"-553"-16,0 0-59 0,0 0-23 16,0 0-96-16,16-76-82 15,-16 62-11-15,0-1-8 16,0 5 45-16,-6 8 27 15,-11 2-20-15,-7 15-8 16,-7 16 81-16,-7 13 15 16,-1 9-9-16,0 7-22 15,10 2-42-15,4-6-38 16,13-9-41-16,8-14-5 16,4-16-18-16,10-14-37 15,13-3-10-15,8-26-2 16,0-11-46-16,6-8-25 15,-6-2 55-15,-6 2 17 0,-7 7 40 16,-3 11 23-16,-13 17 3 16,-2 10 6-16,0 27 22 15,-2 17 50-15,-9 7 4 16,1 1-17-16,8-8-57 16,2-12-8-16,2-26-170 15,15-6-396-15,1-11-203 0</inkml:trace>
  <inkml:trace contextRef="#ctx0" brushRef="#br0" timeOffset="9592.53">13992 12550 1631 0,'0'0'377'16,"0"0"-52"-16,-12 154 20 15,-5-69-78-15,5-8-86 16,0-15-82-16,-1-24-33 15,7-4-24-15,0-4-33 16,2-17-9-16,4-13-5 16,0-3-12-16,12-25-66 15,9-5-71-15,4-3-42 16,1 0 21-16,10 8 25 16,-1 11 77-16,-4 13 66 15,-2 4 7-15,-9 20 12 16,-7 13 4-16,-13 9 101 0,0 1 94 15,-25 0 82-15,-12-5-43 16,-5-9-115-16,1-7-69 16,8-15-66-16,8-7 0 15,9-1-129-15,16-27-328 16,4 1-412-16,8 3-922 0</inkml:trace>
  <inkml:trace contextRef="#ctx0" brushRef="#br0" timeOffset="10051.02">14273 12950 727 0,'0'0'622'15,"0"0"-320"-15,0 0-42 16,0 0-75-16,0 0-26 16,0 0-10-16,0 0-24 15,42 12-12-15,-24-26-56 16,7-6-27-16,-2-5-14 15,2-3-16-15,-7-5 0 16,-1-1-7-16,-9 1-50 0,-8 4-17 16,0 11 4-16,-8 12 16 15,-15 6 20-15,-12 26 34 16,-2 16 37-16,0 12 72 16,6 5 23-16,8-1-15 15,15-7-17-15,8-15-58 16,8-13-31-16,23-17-11 15,8-10-60-15,5-23-140 16,18-41-160-16,-15 7-471 16,-3-1-512-16</inkml:trace>
  <inkml:trace contextRef="#ctx0" brushRef="#br0" timeOffset="10185.67">14641 12507 1060 0,'0'0'811'0,"0"0"-454"0,-31 133 127 16,9-25-195-16,3-4-51 15,9-21-116-15,8-32-75 16,2-27-47-16,0-5-30 16,18-16-186-16,1-3-386 15,-1-3-348-15</inkml:trace>
  <inkml:trace contextRef="#ctx0" brushRef="#br0" timeOffset="10584.23">14825 12709 641 0,'0'0'521'16,"0"0"-222"-16,0 0-8 15,0 0-52-15,0 0-48 16,0 0-7-16,0 0-37 16,5-13-14-16,-5 11-23 15,0 2 32-15,-5 0-16 16,-7 0-8-16,-7 9-30 16,1 4 4-16,-5 7-18 15,9 2-12-15,7 0-43 0,7 2-19 16,27-1-12-16,15 0 12 15,7 0 0-15,3 2 0 16,-13 3 0-16,-18 0-1 16,-15-2 1-16,-10 0 18 15,-21-6-17-15,-16-14-1 16,4-6-138-16,14 0-776 0</inkml:trace>
  <inkml:trace contextRef="#ctx0" brushRef="#br0" timeOffset="11352.83">15607 12533 912 0,'0'0'563'0,"0"78"-183"15,0 11 105-15,6 28-199 16,-2-6-99-16,-2-23-84 16,-2-35-72-16,0-22-24 15,4-6-7-15,-2-5-36 16,-2-6-162-16,7-14-181 16,-3-8-351-16,2-10-665 0</inkml:trace>
  <inkml:trace contextRef="#ctx0" brushRef="#br0" timeOffset="11707.54">15975 12705 1141 0,'0'0'374'15,"0"0"-67"-15,0 0-68 16,0 0-59-16,0 0-63 15,0 0-73-15,0 0 20 16,-66 28 18-16,18-6 40 16,-2-1-12-16,3 1 42 15,3 1-8-15,5 0-12 16,14-2-39-16,7 0-49 16,16 0-21-16,2-1-11 15,6 0-12-15,21-3-5 16,8-2 5-16,6 1 10 15,3-4-10-15,-1-2-6 0,-6 0 5 16,-4-3-29-16,-14-2-82 16,-11-4-97-16,5-1-123 15,-7-3-57-15,-2-7-502 0</inkml:trace>
  <inkml:trace contextRef="#ctx0" brushRef="#br0" timeOffset="12206.98">16020 12861 1555 0,'0'0'498'0,"0"0"-197"16,0 0 35-16,11 103-91 15,-5-63-99-15,-4-4-62 16,-2-8-24-16,4-10-33 0,-4-12-17 16,0-6-10-16,6-9-21 15,4-19-127-15,3-7-53 16,5-7-18-16,1-3 17 15,2 3 34-15,8 8 122 16,-7 9 46-16,-3 15 48 16,-5 10 51-16,3 10 44 15,-5 15 28-15,-1 5-44 16,-3 3-44-16,2-3-62 16,-3-8-21-16,1-7-9 15,8-10-153-15,3-5-84 16,0-6-94-16,3-14-23 15,-3-2 168-15,-5-2 117 0,3-1 78 16,-5 3 29 0,-1 6 141-16,-5 4 107 0,-6 12 52 15,0 0-85-15,0 19-85 16,-10 10 1-16,3 5-42 16,3 1-52-16,4-8-35 15,4-9-31-15,15-15 11 16,4-3-10-16,4-20 23 15,-1-11-11-15,-11-5 52 16,-3-1 45-16,-12 5-32 16,0 6-22-16,-18 10-56 15,-5 8-12-15,-8 8-190 0,10 0-498 16,3 5-854-16</inkml:trace>
  <inkml:trace contextRef="#ctx0" brushRef="#br0" timeOffset="12608.59">16661 12721 1410 0,'0'0'723'15,"-4"100"-207"-15,2-43-228 16,-2-18-107-16,4-2-106 15,0-5-56-15,6-16-19 16,12-15 0-16,5-4-52 0,6-24-66 16,-2-8-80-16,4-7 62 15,-2-2 77-15,-4 1 59 16,-2 9 10-16,-9 12 52 16,0 17 52-16,-7 7-28 15,1 26 28-15,-4 6-21 16,2 4-26-16,0-8-20 15,7-10-37-15,-1-12-4 16,9-8 15-16,2-17-3 16,-1-16 8-16,-3-13 71 15,-11-5-15-15,-4-2-26 16,-4 5-56-16,0 10-6 16,-6 12-192-16,2 10-559 0,2 10-1376 15</inkml:trace>
  <inkml:trace contextRef="#ctx0" brushRef="#br0" timeOffset="12915.34">17190 12583 1553 0,'0'0'784'0,"0"107"-187"15,0-39-286-15,-2-2-124 16,-8-13-106-16,8-27-46 0,-2-5-28 16,4-10-1-1,0-11-6-15,6-15-24 0,17-22-60 16,8-7-77-16,4-4 48 16,2 8 68-16,0 14 45 15,-2 20 45-15,-4 12 41 16,-12 28 26-16,-11 12-36 15,2 6-52-15,-10 1-24 16,0-13-476-16,0-15-1405 0</inkml:trace>
  <inkml:trace contextRef="#ctx0" brushRef="#br0" timeOffset="31996.21">18094 12684 720 0,'0'0'620'16,"0"0"-297"-16,0 0-21 16,0 0-21-16,0 0-88 0,0 0-34 15,0 0-12-15,-38-28-11 16,20 46-30-16,-11 13-3 15,0 10-1-15,-2 10-24 16,10 0-30-16,-2-6-9 16,17-8-30-16,2-14-9 15,4-14 0-15,10-9-9 16,13-12 8-16,10-24-12 16,15-24-47-16,5-23-9 15,-3-18 2-15,-9-3 2 16,-20 20 32-16,-11 24 26 15,-5 24 7-15,-5 14 0 0,0 5 0 16,0 13 22 0,0 4-22-16,-15 42-12 0,-3 40 12 15,-7 28 59-15,10-5 4 16,5-22-7-16,10-34-55 16,0-28-1-16,12-6-224 15,7-6-418-15,0-7-373 0</inkml:trace>
  <inkml:trace contextRef="#ctx0" brushRef="#br0" timeOffset="32299.88">18306 12604 1242 0,'0'0'600'15,"-8"93"-224"-15,2-38-41 0,6 2-106 16,0-16-127-16,0-8-72 15,6-16-19-15,9-17-10 16,3-5-2-16,5-26-99 16,2-12-66-16,-2-7 4 15,-3-5-17-15,-1 6 0 16,-7 10 96-16,-1 14 83 16,-7 19 53-16,-4 10 18 15,0 41 53-15,-4 7 38 16,-3 11-27-16,3-3-45 15,4-16-90-15,0-11-85 16,11-14-490-16,5-18-903 0</inkml:trace>
  <inkml:trace contextRef="#ctx0" brushRef="#br0" timeOffset="32552.81">18639 12615 1144 0,'0'0'706'0,"0"0"-159"15,11 114-227-15,-3-58-99 16,-2-2-84-16,0-11-87 16,0-13-17-16,-1-14-32 15,-5-14 11-15,2-2 25 16,2-22-36-16,-2-9-1 16,10-12-13-16,7-7-4 15,2-1 7-15,3 5 10 16,-3 9 0-16,-4 14 0 15,-5 10 0-15,-4 13-175 0,0 0-438 16,-1 9-913-16</inkml:trace>
  <inkml:trace contextRef="#ctx0" brushRef="#br0" timeOffset="32736.53">18991 12656 1237 0,'0'0'886'0,"0"72"-278"15,-4-25-299-15,1 0-155 0,3-5-139 16,0-23-15-16,0-12-536 16,0-7-845-16</inkml:trace>
  <inkml:trace contextRef="#ctx0" brushRef="#br0" timeOffset="32848.61">18931 12447 1332 0,'0'0'642'16,"0"0"-507"-16,0 0-135 16,0 0-365-16</inkml:trace>
  <inkml:trace contextRef="#ctx0" brushRef="#br0" timeOffset="33167.01">19168 12725 1579 0,'0'0'809'15,"0"75"-333"-15,0-33-250 16,0-2-132-16,5-12-52 15,-5-12-36-15,2-14-6 16,2-2-4-16,-2-16-70 16,2-14-120-16,2-11-62 15,7-9-13-15,5-3 31 0,1 2 138 16,6 10 100 0,-3 17 134-16,1 23 134 0,-2 7 21 15,-3 29 5-15,-5 10-103 16,-3 3-82-16,0-6-78 15,3-15-31-15,-1-12-376 16,1-15-1071-16</inkml:trace>
  <inkml:trace contextRef="#ctx0" brushRef="#br0" timeOffset="33748.11">19617 12612 712 0,'0'0'407'0,"0"0"-89"16,0 0-68-16,0 0-91 16,0 0-80-16,0 0-36 15,-6-75-14-15,4 70-1 16,-2 1 29-16,2 3 28 15,-5 1 22-15,1 0-2 16,-4 0 0-16,-3 0 7 16,1 0 16-16,-5 12-27 15,3 5-42-15,-3 7 18 0,3 4-12 16,-3 1 14-16,7 1-31 16,4-3-17-16,4-5-19 15,2-5-6-15,0-4-6 16,0-4 1-16,6-6 7 15,6-3-8-15,1-2 0 16,5-15-53-16,1-4-65 16,-2-3-23-16,-5 0 32 15,0 4 60-15,-5 3 49 16,-3 9 2-16,-2 6 5 16,2 2 5-16,2 20-12 15,0 17 46-15,3 21 27 16,3 2 35-16,-2 8-19 15,-1 3 51-15,-5-13-16 0,-2 5 14 16,-2-5-24 0,-6-10-45-16,-15-10-17 0,-10-10-31 15,-10-11 0-15,-3-11-21 16,-3-6 0-16,3 0-46 16,-1-18-184-16,14 2-608 15,10-1-1404-15</inkml:trace>
  <inkml:trace contextRef="#ctx0" brushRef="#br0" timeOffset="34454.87">20214 12335 453 0,'0'0'635'15,"0"0"-138"-15,0 0-180 16,0 0-106-16,0 156 91 15,2-15-5-15,3 9-91 16,-5-25-104-16,0-42-67 0,0-44-35 16,0-17-6-1,0-7-32-15,0-15-187 0,-7-2-305 16,-1-18-324-16</inkml:trace>
  <inkml:trace contextRef="#ctx0" brushRef="#br0" timeOffset="34816.92">20006 12709 1156 0,'0'0'820'15,"0"0"-454"-15,0 0-170 16,0 0-81-16,0 0-74 0,101-74-11 16,-52 48 27-16,5 5 1 15,0 7-25-15,-6 13-24 16,-5 4-4-16,-6 25-5 15,-6 14 0-15,-2 9 0 16,-8 3 22-16,-5-7 20 16,-5-6 38-16,-5-11 5 15,-6-10-18-15,0-12-23 16,0-8-16-16,-10 0 7 16,-3-17-10-16,1-12-7 15,1-13-9-15,11-8 1 16,0-9-9-16,13-2 10 15,14 6-11-15,0 11-14 16,1 16-57-16,10 21-191 16,-9 7-389-16,-5 2-783 0</inkml:trace>
  <inkml:trace contextRef="#ctx0" brushRef="#br0" timeOffset="35237.28">20876 12509 633 0,'0'0'296'16,"0"0"-78"-16,0 0 2 16,0 0-38-16,0 0 13 15,0 0 32-15,0 0 5 0,2-61-13 16,-21 77-86-16,-12 27-16 15,-12 27 23-15,4 3 15 16,8-5-34-16,12-11-29 16,13-24-43-16,6-4-23 15,0-8-20-15,4-20-6 16,17-3 0-16,3-31-30 16,9-12-84-16,-6-12-58 15,-2-3-29-15,-2 2-48 16,-4 8 16-16,-7 13 92 15,-6 21 129-15,-6 16 12 16,0 27 74-16,0 39 115 16,-6 4 40-16,0-2-10 0,4-11-70 15,2-25-83 1,0-5-66-16,12-20-54 0,0-7-304 16,3-11-424-16</inkml:trace>
  <inkml:trace contextRef="#ctx0" brushRef="#br0" timeOffset="35394.71">21035 12536 1355 0,'0'0'802'16,"-6"83"-280"-16,6-35-296 15,0-1-133-15,0-20-93 16,6-13-245-16,4-14-689 0</inkml:trace>
  <inkml:trace contextRef="#ctx0" brushRef="#br0" timeOffset="35526.28">21025 12173 1355 0,'0'0'317'0,"0"0"-317"15,0 0-95-15</inkml:trace>
  <inkml:trace contextRef="#ctx0" brushRef="#br0" timeOffset="35841.18">21192 12604 1197 0,'-4'81'883'16,"4"-4"-349"-16,0-28-254 16,0-21-93-16,0-15-100 15,0-7-40-15,0-6-22 16,10-8-16-16,5-37-9 16,12-24-183-16,12-23-86 15,0 5 40-15,-2 20 143 16,-10 25 86-16,-10 27 65 15,-1 12 144-15,-7 3-33 0,-3 37-36 16,-6 32 10-16,0 2-41 16,0-6-64-16,0-16-45 15,0-26-107-15,0-5-577 16,10-11-1138-16</inkml:trace>
  <inkml:trace contextRef="#ctx0" brushRef="#br0" timeOffset="36007.61">21539 12535 1534 0,'-2'72'846'16,"-2"0"-264"-16,2-8-355 0,-2-23-131 16,4-31-96-16,0-6-127 15,4-4-681-15</inkml:trace>
  <inkml:trace contextRef="#ctx0" brushRef="#br0" timeOffset="36136.44">21533 12201 1493 0,'0'0'505'15,"0"0"-444"-15,-8 77-61 16,8-52-1240-16</inkml:trace>
  <inkml:trace contextRef="#ctx0" brushRef="#br0" timeOffset="36436.61">21787 12540 1245 0,'0'0'902'0,"-2"82"-433"15,-2-32-233-15,4 0-103 16,0-10-93-16,0-18-28 16,0-16-12-16,0-6 0 15,0-25-51-15,0-13-56 16,13-10-20-16,5-6-16 0,7-1 56 16,6 6 86-1,4 10 1-15,0 18 192 0,-6 21 98 16,-8 9-40-16,-2 28-75 15,-9 9-61-15,-4 4-72 16,0-9-42-16,7-16-59 16,3-14-644-16,3-11-1463 0</inkml:trace>
  <inkml:trace contextRef="#ctx0" brushRef="#br0" timeOffset="36957.28">22298 12454 185 0,'0'0'353'0,"0"0"40"16,0 0-34-16,0 0-62 16,0 0-14-16,0 0-64 15,0 0-63-15,-6-65-54 16,4 62-1-16,-4 2-28 15,1-2-6-15,-3 3-12 16,-2 0-10-16,2 0 7 16,-7 0 7-16,1 1 7 15,-5 12 3-15,0 3 15 16,1 7-5-16,-1 4-3 16,3 3-29-16,3 3-1 15,7-1-16-15,2-2-7 16,4-5-8-16,0-8-14 15,4-7-2-15,8-9 7 0,7-1-20 16,4-15 3-16,2-9-101 16,-5-3-45-16,3 1-20 15,-6 5 65-15,-11 5 77 16,2 10 35-16,-8 6 20 16,4 18 11-16,-4 33 81 15,8 32 44-15,5 29-16 16,-1 5-3-16,-8-20 26 15,-4-29-57-15,-12-29-17 16,-19-7-29-16,-10-3-20 0,-9-8-26 16,-8-8-14-1,2-18-92-15,15-16-520 0,14-5-1316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12:25.075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22842 12309 178 0,'0'0'677'16,"0"0"-181"-16,0 0-100 15,0 0-21-15,0 0-35 16,0 0-92-16,8-24-101 0,-8 51-46 16,0 15 73-16,0 20-53 15,-2 0-42-15,-8 1-35 16,-3-3-43-16,7-21-1 15,0-3-60-15,4-16-163 16,2-20-319-16,0-2-31 16,0-13-477-16</inkml:trace>
  <inkml:trace contextRef="#ctx0" brushRef="#br0" timeOffset="236.54">22569 12525 1066 0,'0'0'695'0,"0"0"-226"0,0 0-217 15,0 0-21-15,0 0-76 16,0 0-7-16,103-13-24 16,-41-1-53-16,11-2-32 15,-5 1-29-15,-21 3-10 16,-3 0-108-16,-3-2-232 15,-12 2-318-15,-10 3-458 0</inkml:trace>
  <inkml:trace contextRef="#ctx0" brushRef="#br0" timeOffset="393.7799">23108 12309 1117 0,'0'0'715'0,"0"0"-388"16,-78 74-25-16,30-22-10 15,1 7-82-15,1-2-77 16,-1-4-71-16,16-14-58 16,4-12-4-16,14-15-172 15,1-12-213-15,4-18-412 16,2-3-470-16</inkml:trace>
  <inkml:trace contextRef="#ctx0" brushRef="#br0" timeOffset="574.23">22606 12323 897 0,'0'0'766'16,"0"0"-255"-16,43 75-36 15,1-26-158-15,10 6-49 16,10 0-93-16,0-5-102 16,-6-13-73-16,2-9-27 15,-23-13-460-15,-6-11-776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15:18.937"/>
    </inkml:context>
    <inkml:brush xml:id="br0">
      <inkml:brushProperty name="width" value="0.05292" units="cm"/>
      <inkml:brushProperty name="height" value="0.05292" units="cm"/>
      <inkml:brushProperty name="color" value="#D7AFFF"/>
    </inkml:brush>
  </inkml:definitions>
  <inkml:trace contextRef="#ctx0" brushRef="#br0">27375 13189 689 0,'0'0'545'16,"0"0"-217"-16,0 0-13 15,0 0-60-15,0 0-53 16,0 0-37-16,-25 15-36 15,23-15-26-15,2 0-19 16,0 0-7-16,0 0-21 16,0-2-18-16,0-8-38 15,6-3-6-15,7 2 5 16,-1-2-5-16,0 4 6 16,1 3 0-16,-1 5 0 15,-1 1-1-15,-5 4-13 16,0 10 5-16,-6 3 9 15,0 1 1-15,-4 2 16 0,-9 0-1 16,-5-4 11-16,1-3 22 16,-1-4-1-16,5-5-7 15,1-4-20-15,4 0 4 16,3-6-23-16,5-9-2 16,0-3-20-16,11 1-4 15,3 1-13-15,3 6-16 16,-3 7 1-16,-8 3 6 15,-6 19-51-15,-6 5-145 16,-2-5-363-16</inkml:trace>
  <inkml:trace contextRef="#ctx0" brushRef="#br0" timeOffset="3165.65">27803 12789 1073 0,'0'0'547'16,"0"0"-259"-16,0 0-131 15,-6 83 82-15,-11 2 10 16,5 24-66-16,-5-4-54 15,5-22-79-15,5-30-33 16,7-28-9-16,-2-1-7 16,2-4-2-16,0-3-14 15,0-17-105-15,7 0-341 0,1-8-254 16</inkml:trace>
  <inkml:trace contextRef="#ctx0" brushRef="#br0" timeOffset="3385.43">27972 13004 618 0,'0'0'612'15,"0"0"-218"-15,0 81 89 16,0-29-239-16,-4 9-85 0,-6 2-88 15,2-15-57 1,-3-3-14-16,9-19-81 0,-2-10-388 16,4-16-495-16</inkml:trace>
  <inkml:trace contextRef="#ctx0" brushRef="#br0" timeOffset="3526.73">28034 12798 899 0,'0'0'344'16,"0"0"-344"-16,0 0-96 15,0 0-1049-15</inkml:trace>
  <inkml:trace contextRef="#ctx0" brushRef="#br0" timeOffset="3853.42">28212 13130 933 0,'0'0'670'0,"-25"75"-369"16,13-34-84-16,4-3-94 15,1-11-38-15,3-10-42 0,4-11-17 16,0-6-13-1,0-4-1-15,4-18 17 0,9-12-29 16,1-8-21-16,11-8-56 16,2-3-9-16,4 1 32 15,-4 9 54-15,2 13 9 16,-7 19 37-16,-3 11 14 16,-7 24-6-16,-9 21 35 15,-3 11 9-15,0 3-43 16,0-6-55-16,0-9-3 15,0-17-227-15,0-14-555 0</inkml:trace>
  <inkml:trace contextRef="#ctx0" brushRef="#br0" timeOffset="4374.02">28594 13157 424 0,'0'0'723'0,"0"0"-450"16,0 0-16-16,0 0-48 0,0 0-45 15,0 0-48-15,0 0-2 16,23 0-40-16,-6-9-26 16,3-2-13-16,-1-6-19 15,4-3-7-15,-5-5-9 16,1 0-7-16,-2 1-23 15,-9 1 29-15,-2 6 1 16,-6 6-5-16,-6 9 5 16,-15 2 0-16,-14 17 11 15,-6 15 56-15,-3 10 50 16,3 4 14-16,10 3 8 16,12-4-61-16,13-8-38 15,6-10-40-15,10-11-4 0,17-10-28 16,10-6-72-1,28-17-184-15,-12-9-428 0,-1 1-1060 0</inkml:trace>
  <inkml:trace contextRef="#ctx0" brushRef="#br0" timeOffset="4786.68">28969 13012 1099 0,'0'0'258'15,"0"0"-88"-15,0 0-31 16,0 0-41-16,0 0-35 0,0 0 28 16,0 0 42-1,22-64 5-15,-22 63 9 0,-10 1-35 16,-2 0-54-16,-11 6-3 16,-8 16 12-16,-4 10 23 15,-5 12 29-15,3 7-7 16,4 1-25-16,6-1-24 15,11-8-39-15,10-11-18 16,6-9-6-16,0-12-12 16,18-11 1-16,7-5-2 15,8-20-32-15,0-11-136 16,2-4-46-16,-4 0-6 16,-6 1 39-16,-6 8 69 0,-13 13 100 15,-6 15 25 1,0 5 1-16,-6 27 93 0,-9 13 85 15,-3 8 17-15,1 0-50 16,7-6-85-16,8-10-61 16,2-15-119-16,12-19-247 15,7-4-246-15,3-16-348 0</inkml:trace>
  <inkml:trace contextRef="#ctx0" brushRef="#br0" timeOffset="5032.12">29076 13128 160 0,'0'0'1140'0,"0"0"-567"16,0 0-191-16,0 83-81 16,0-43-113-16,0 3-96 15,-4-7-28-15,4-6-38 0,-2-10-2 16,2-11-6-16,0-9 4 16,0-5 66-16,0-20-22 15,6-11-57-15,15-9-9 16,8-6-1-16,4-2-14 15,6 5 13-15,-6 10-23 16,-4 11-86-16,-6 13-177 16,-11 7-387-16</inkml:trace>
  <inkml:trace contextRef="#ctx0" brushRef="#br0" timeOffset="6202.62">29719 12574 747 0,'0'0'608'0,"0"0"-320"16,0 0-113-16,-52 167 109 16,-1-17-33-16,1 25-40 15,-2-1-62-15,7-31-48 16,22-56-71-16,6-33-30 16,13-28-9-16,6-17-18 15,0-9-164-15,2-4-517 16,10-12-959-16</inkml:trace>
  <inkml:trace contextRef="#ctx0" brushRef="#br0" timeOffset="6980.48">29762 13083 348 0,'0'0'539'16,"0"0"-192"-16,-29 92-9 15,21-48-39-15,-6-3-77 0,5-6-85 16,3-8-57 0,2-10-36-16,4-6-28 0,0-11-6 15,0 0-10-15,0-8 0 16,6-13 20-16,7-10-20 16,1-8 0-16,5-4-27 15,-1-7-29-15,7 1 1 16,-6 4 36-16,-1 8 11 15,-5 14 8-15,-3 19 18 16,-8 4-17-16,-2 32 16 16,0 14 42-16,0 11 19 15,-6 3 10-15,0-4-12 16,0-9-45-16,6-15-3 16,0-12-27-16,0-14-1 15,6-6-18-15,12-14 3 0,5-16 15 16,2-9-89-16,0-9-8 15,4-5-17-15,-2 4 33 16,-5 5 71-16,-5 16 10 16,-9 21 32-16,-4 10-14 15,-4 42 37-15,-6 8 44 16,-6 9-23-16,1 1-12 16,9-17-64-16,2-2-3 15,0-15-125-15,15-28-197 16,3-1-431-16,5-14-59 0</inkml:trace>
  <inkml:trace contextRef="#ctx0" brushRef="#br0" timeOffset="12096.25">30159 13004 897 0,'0'0'727'0,"0"0"-388"0,0 0-51 16,0 0-134-16,0 0-46 15,0 0 35-15,0 114-31 16,0-64-28-16,0-2-46 16,0-6-24-16,6-9-14 15,5-15 0-15,1-13 9 16,7-5-7-16,4-19 5 15,1-15-7-15,1-8-87 16,-2-8-7-16,-2 1 24 16,-5 6 16-16,-8 9 54 0,-3 15 10 15,-5 19-10 1,0 8 3-16,-7 38-3 0,-3 8 80 16,-2 6 10-16,5 2-26 15,5-16-53-15,2-6-11 16,2-23-36-16,17-12-283 15,-2-5-481-15</inkml:trace>
  <inkml:trace contextRef="#ctx0" brushRef="#br0" timeOffset="12338.13">30662 12673 1217 0,'0'0'853'0,"0"0"-615"15,0 0 11-15,-25 141 55 0,0-25-90 16,-4 12-60-16,8-17-46 16,5-30-45-16,10-38-47 15,6-18-15-15,0-6-1 16,0-6-88-16,16-13-226 16,3-14-425-16,-1-11-656 0</inkml:trace>
  <inkml:trace contextRef="#ctx0" brushRef="#br0" timeOffset="12547.97">30823 12761 1119 0,'0'0'634'0,"0"0"-272"0,-27 137 28 16,6-38-92-16,-4-6-132 15,7-19-82-15,3-27-65 16,13-24-19-16,-2-3-9 16,4-6-180-16,0-5-379 15,0-9-351-15</inkml:trace>
  <inkml:trace contextRef="#ctx0" brushRef="#br0" timeOffset="12823.92">30564 13085 1174 0,'0'0'976'16,"0"0"-467"-16,0 0-188 15,0 0-128-15,0 0-118 16,98-51-60-16,-43 33-15 16,-1 2-13-16,-6 2-79 15,-11 5 5-15,-14 5-5 16,-9 4 26-16,-4 0 46 15,-3 10 20-15,-7 16 1 16,0 11 8-16,0 12 12 16,-13 6 30-16,1 2 10 15,2-9-22-15,3-9-20 16,5-15-19-16,2-24-25 16,0 0-301-16,13-15-613 0</inkml:trace>
  <inkml:trace contextRef="#ctx0" brushRef="#br0" timeOffset="12961.4499">31017 12758 1472 0,'0'0'861'16,"0"0"-630"-16,0 0-132 16,0 0-99-16,0 0-480 15,0 0-861-15</inkml:trace>
  <inkml:trace contextRef="#ctx0" brushRef="#br0" timeOffset="13283.9">31147 12673 1279 0,'0'0'617'16,"0"0"-332"-16,0 116 225 0,-2-7-222 15,-16 15-98-15,-5-17-79 16,4-29-59-16,13-39-35 16,2-12-17-16,4-6 0 15,0-12-108-15,10-4-461 16,7-5-526-16</inkml:trace>
  <inkml:trace contextRef="#ctx0" brushRef="#br0" timeOffset="13695.93">31298 12951 1547 0,'0'0'533'0,"0"0"-164"16,-12 81-2-16,6-30-131 16,-1 5-121-16,1-6-71 15,2-7-44-15,4-20-6 16,0-10-314-16,0-13-779 0</inkml:trace>
  <inkml:trace contextRef="#ctx0" brushRef="#br0" timeOffset="13815.96">31309 12741 1592 0,'0'0'330'0,"0"0"-330"0,0 0-151 16,0 0-1356-16</inkml:trace>
  <inkml:trace contextRef="#ctx0" brushRef="#br0" timeOffset="14129.78">31449 13064 586 0,'0'0'1107'0,"0"0"-734"16,-6 104-88-16,6-67-85 0,0-9-91 15,0-11-23-15,0-10-49 16,0-7-7-16,0-4-1 16,12-20-29-16,7-10-27 15,6-10-97-15,4-7 30 16,6-1 26-16,-2 4 68 16,-2 10 0-16,-2 17 88 15,-13 21 34-15,-1 18-45 16,-9 25 28-16,-6 10 15 15,0 4-50-15,0-11-66 16,0-9-4-16,0-16-485 16,0-15-763-16</inkml:trace>
  <inkml:trace contextRef="#ctx0" brushRef="#br0" timeOffset="14593.68">31912 13079 1643 0,'0'0'605'16,"0"0"-286"-16,0 0-88 16,0 0-112-16,0 0-71 15,0 0-30-15,0 0-13 16,64-21-5-16,-39 7-1 16,0-4-7-16,-6-2-11 15,-3-3 18-15,-4 2 0 16,-5 2-13-16,-7 3-11 15,0 7 5-15,-7 9-24 16,-17 0-19-16,-12 26 63 16,-1 10 5-16,0 10 53 0,4 0 38 15,12 0 14 1,15-9-41-16,6-8-31 16,15-11-14-16,24-11-24 0,23-7-105 15,-6-15-252-15,-7-4-653 16</inkml:trace>
  <inkml:trace contextRef="#ctx0" brushRef="#br0" timeOffset="15018.63">32303 13010 1147 0,'0'0'360'16,"0"0"-107"-16,0 0-112 15,0 0-52-15,0 0-28 0,0 0 4 16,0 0 28-16,27-76-9 16,-23 68 14-16,-4 2 9 15,0 2 8-15,0 4-32 16,0 0-38-16,-13 0-35 16,-5 7 11-16,-11 11 16 15,-2 8 31-15,0 10 24 16,-4 5-15-16,6 3-7 15,10-3-34-15,7-5-9 16,10-9-17-16,2-10-10 16,0-10 7-16,18-7-7 15,7-5-1-15,6-17-138 16,0-3-75-16,-2-5-26 0,-4 2 1 16,-6 2-25-1,-7 7 94-15,-8 6 170 0,-4 12 23 16,0 2 119-16,-4 23-2 15,-8 10 79-15,1 3-45 16,5-3-96-16,10-14-78 16,11-9-323-16,7-11-811 0</inkml:trace>
  <inkml:trace contextRef="#ctx0" brushRef="#br0" timeOffset="15261.69">32553 12993 1661 0,'0'0'655'0,"0"0"-121"16,0 103-290-16,0-49-90 16,0-4-69-16,0-9-59 0,0-12-16 15,0-15-9-15,0-14 8 16,2-6 33-16,2-24-26 16,11-11-6-16,7-12-9 15,7-5-2-15,4 2-4 16,7 8-61-16,-7 11-32 15,-4 12-55-15,-7 12-203 16,-9 7-710-16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15:47.156"/>
    </inkml:context>
    <inkml:brush xml:id="br0">
      <inkml:brushProperty name="width" value="0.05292" units="cm"/>
      <inkml:brushProperty name="height" value="0.05292" units="cm"/>
      <inkml:brushProperty name="color" value="#D7AFFF"/>
    </inkml:brush>
  </inkml:definitions>
  <inkml:trace contextRef="#ctx0" brushRef="#br0">27391 14400 1132 0,'0'0'517'15,"0"0"-308"-15,0 0-22 0,0 0-68 16,0 0-69-16,0 0-49 16,0 0 0-16,31-45 1 15,-20 42-1-15,-5 2 5 16,-6 1-4-16,0 0 11 15,0 1 21-15,0 11 102 16,-10 0 28-16,-3 2-17 16,-3-1-8-16,-3-3-28 15,5-3-31-15,-3-1-23 16,5-5-18-16,5-1-16 16,1 0 2-16,4 0-8 15,2-9-17-15,0-6 0 16,8-2-12-16,11 0-17 0,4 0 11 15,-3 3-16-15,3 4 5 16,-4 7 17-16,-7 3-4 16,-8 0 14-16,-4 12 2 15,0 2 11-15,-16-1 31 16,-3-2 15-16,1-4-11 16,-1-3-13-16,2-4-15 15,9 0-18-15,4 0-15 16,4-18-164-16,17 1-552 15,3-3-958-15</inkml:trace>
  <inkml:trace contextRef="#ctx0" brushRef="#br0" timeOffset="613.89">27811 14195 747 0,'0'0'601'0,"0"0"-120"15,0 145-116-15,-8-47-50 16,2-2-82-16,-1-19-112 16,1-28-72-16,2-21-45 15,4-4-4-15,0-10-94 16,0-6-294-16,6-8-549 0</inkml:trace>
  <inkml:trace contextRef="#ctx0" brushRef="#br0" timeOffset="890.71">27751 14262 935 0,'0'0'882'0,"0"0"-507"16,0 0-78-16,0 0-126 15,0 0-112-15,0 0-59 16,0 0-6-16,85-53-73 16,-31 46-26-16,-1 3 20 15,-5 4 55-15,-15 0 11 0,-14 6 12 16,-19 11 7-16,-9 3 52 16,-22 4 93-16,-14 1 22 15,-1-1-46-15,1-2-51 16,12-6-67-16,14-4-3 15,19-7-289-15,2-4-547 16,17-1-634-16</inkml:trace>
  <inkml:trace contextRef="#ctx0" brushRef="#br0" timeOffset="1148.41">28175 14218 978 0,'0'0'549'0,"0"0"-247"16,-19 76 16-16,3-26-94 16,10-3-123-16,6-4-67 15,6-16-33-15,27-19-1 16,6-8 1-16,2-24 7 16,-3-17 7-16,-14-6 16 15,-13-3 43-15,-11 6 72 16,-17 10-34-16,-14 13-95 15,4 11-17-15,5 10-161 16,9 11-500-16,9 5-1263 0</inkml:trace>
  <inkml:trace contextRef="#ctx0" brushRef="#br0" timeOffset="1387.48">28580 13919 1003 0,'0'0'797'16,"0"0"-208"-16,-37 149-214 16,14-47-111-16,7-4-132 15,3-22-78-15,11-30-45 16,2-22-9-16,0-4-55 15,6-11-265-15,7-4-488 0,5-5-799 0</inkml:trace>
  <inkml:trace contextRef="#ctx0" brushRef="#br0" timeOffset="1702.61">28727 14139 1147 0,'0'0'390'0,"0"0"103"16,-15 89-229-16,9-42-80 15,2 0-92-15,4-5-62 16,0-13-30-16,6-15-55 16,17-14-82-16,4-6-17 15,8-24-40-15,0-5-84 0,2-6 199 16,-12 7 79-16,-2 9 101 15,-15 17 104-15,-8 10 2 16,-2 51-96-16,-29 43 88 16,-10 35 14-16,-3 6-74 15,11-27-69-15,19-40-57 16,14-33-13-16,0-18-251 16,0-11-579-16</inkml:trace>
  <inkml:trace contextRef="#ctx0" brushRef="#br0" timeOffset="2453">29072 14290 788 0,'0'0'486'15,"0"0"-176"-15,-12 86-13 16,7-56-108-16,5-6-63 16,0-10-70-16,0-8-22 15,0-6 6-15,5-7 14 16,11-18-23-16,3-7-31 16,6-10-116-16,6-5-67 15,0-2 31-15,-3 8 67 16,-3 7 85-16,-6 18 12 0,-9 16 96 15,-4 26-54-15,-6 39 51 16,0 5 16-16,0-4-33 16,0-7-37-16,0-25-41 15,0-2-10-15,9-9-101 16,20-23-217-16,-5-9-425 16,7-16-420-16</inkml:trace>
  <inkml:trace contextRef="#ctx0" brushRef="#br0" timeOffset="2671.71">29595 14189 694 0,'0'0'831'16,"0"0"-333"-16,0 0-242 15,0 0 54-15,-56 106-52 0,44-59-62 16,6-5-103 0,6-8-45-16,10-16-41 0,15-16 14 15,6-3-12-15,-4-26 3 16,-5-10 11-16,-15-6 37 15,-7 0 37-15,-13 7-30 16,-16 7-31-16,2 15-36 16,9 14-23-16,7 8-279 15,11 10-989-15</inkml:trace>
  <inkml:trace contextRef="#ctx0" brushRef="#br0" timeOffset="3910.64">29831 14156 836 0,'0'0'582'16,"0"0"-358"-16,0 0 77 15,0 73-41-15,0-32-59 16,0 3-67-16,0-3-48 16,0-6-41-16,0-9-28 15,0-11-7-15,0-8-10 16,0-7 1-16,0-1 10 15,6-20 18-15,6-11-29 16,1-7-33-16,5-8-37 16,3 0-3-16,-2 0 13 15,1 8 31-15,-1 10 27 16,-9 13 2-16,-4 16 0 16,-6 13 9-16,0 24-2 0,0 11 50 15,0 7-4-15,-4-1-17 16,4-8-17-16,0-13-11 15,0-13-8-15,6-18-16 16,15-2-32-16,0-24-11 16,4-12-133-16,3-11-37 15,1-5 34-15,-2 2 87 16,-4 7 98-16,-9 12 10 16,1 15 89-16,-9 14 30 15,-6 7-43-15,0 23 107 16,0 10-23-16,0 5-50 15,0 0-51-15,0-5-57 16,0-9-2-16,15-21-210 16,3-8-314-16,5 0-316 0</inkml:trace>
  <inkml:trace contextRef="#ctx0" brushRef="#br0" timeOffset="4045.59">30420 14118 856 0,'0'0'658'0,"0"0"-273"15,0 0-9-15,-13 106-152 16,5-65-136-16,2-5-88 16,6-16-122-16,0-11-588 15,2-9-941-15</inkml:trace>
  <inkml:trace contextRef="#ctx0" brushRef="#br0" timeOffset="4156.3">30442 13958 1582 0,'0'0'352'16,"0"0"-352"-16,0 0-94 16,0 0-1158-16</inkml:trace>
  <inkml:trace contextRef="#ctx0" brushRef="#br0" timeOffset="4655.24">30672 14079 514 0,'0'0'539'0,"0"0"-292"16,0 0 29-16,0 0-53 15,0 0-53-15,0 0-54 16,0 0-66-16,19-26-35 15,-19 26-15-15,0 0-17 16,0 1 15-16,-13 11 2 16,-3 2 43-16,-3 7 46 15,0 3 19-15,1-1-9 16,-5 2-26-16,11 0-25 16,3-2-35-16,3-3-13 15,6-3 1-15,0-5-2 16,0-5-16-16,2-4-47 15,9-3-15-15,3-3 20 0,3-12-52 16,1-5 28-16,5-4-36 16,-2-4-16-16,-3 0 66 15,-5 2 69-15,-3 6 0 16,-10 12 70-16,0 8 45 16,-6 8-76-16,-11 21 14 15,3 6 0-15,1-1-19 16,7-4-22-16,6-9-12 15,0-11-22-15,33-10-51 16,-4-12-159-16,2-6-376 0</inkml:trace>
  <inkml:trace contextRef="#ctx0" brushRef="#br0" timeOffset="4872.35">30978 13764 1538 0,'0'0'622'15,"0"0"-332"-15,0 0-81 16,0 139 91-16,-2-21-29 16,-9 9-86-16,-1-16-87 15,4-32-49-15,2-35-49 16,6-8-15-16,-5-9-245 0,5-8-685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16:01.070"/>
    </inkml:context>
    <inkml:brush xml:id="br0">
      <inkml:brushProperty name="width" value="0.05292" units="cm"/>
      <inkml:brushProperty name="height" value="0.05292" units="cm"/>
      <inkml:brushProperty name="color" value="#D7AFFF"/>
    </inkml:brush>
  </inkml:definitions>
  <inkml:trace contextRef="#ctx0" brushRef="#br0">27410 15391 555 0,'0'0'709'0,"0"0"-336"15,0 0-100-15,0 0-63 0,0 0-60 16,0 0-48-16,-10 0-23 15,10 0-2-15,0 0-31 16,4 0-17-16,2-7 48 16,4 1-23-16,3 0-30 15,1-2-23-15,-1 2 8 16,-3 3-9-16,-2 3 2 16,-2 0-2-16,-1 2 6 15,-3 6 2-15,-2 5 13 16,0 0 11-16,-9 3 56 15,-7-1-4-15,-3-1-14 16,-1-3-16-16,-3-4-21 0,4-3-11 16,9-4-5-16,4 0-4 15,6-3-13-15,0-12-18 16,10-5-4-16,17 1-14 16,2 2 7-16,0 7 1 15,-4 8 26-15,-9 2 2 16,-14 17 0-16,-2 6 9 15,-23 2 83-15,-10-4 4 16,-8-7-41-16,10-14-55 16,12-15-314-16,19-6-1078 0</inkml:trace>
  <inkml:trace contextRef="#ctx0" brushRef="#br0" timeOffset="1741.96">27842 15369 98 0,'0'0'1080'0,"0"0"-697"15,0 0-84-15,0 0-19 16,-2 105-61-16,-4-59-33 16,2-2-70-16,2-4-37 15,-3-12-46-15,3-8-16 16,2-12-6-16,0-6-2 15,0-2 21-15,0-16 4 16,7-12-34-16,1-10-16 0,10-10-61 16,5-6-39-16,2-2-4 15,4 3 62-15,-4 11 49 16,-7 17 9-16,-1 19 15 16,-9 14 4-16,2 39 75 15,-1 9 14-15,-3 7-14 16,-2-1-23-16,-2-15-52 15,4-6-19-15,1-13-27 16,9-22-215-16,1-6-364 16,1-8-169-16</inkml:trace>
  <inkml:trace contextRef="#ctx0" brushRef="#br0" timeOffset="1974.42">28235 15358 1137 0,'0'0'659'0,"0"0"-414"0,0 0-26 15,-4 82 48-15,2-34-55 16,2 1-79-16,0-5-60 16,2-10-46-16,14-16-12 15,9-17 18-15,0-2 16 16,-2-24 38-16,-7-10-24 16,-16-6 24-16,0 2-5 15,-16 3-31-15,-7 10-21 16,4 6-30-16,7 10-37 15,12 7-247-15,12 3-649 0,7 0-1111 16</inkml:trace>
  <inkml:trace contextRef="#ctx0" brushRef="#br0" timeOffset="2272.82">28460 15312 1096 0,'0'0'726'0,"0"0"-479"15,0 0 32-15,29 75 20 16,-21-25-80-16,3 6-75 16,-1-5-46-16,-8-8-45 15,4-11-14-15,-6-15-18 16,11-14-11-16,-3-3-2 0,4-23-8 16,7-12-145-1,4-9-109-15,-1 0 26 0,-1 2 113 16,2 13 115-16,-9 15 21 15,-1 14 117-15,1 21 38 16,-8 23 47-16,1 10-49 16,-7 5-64-16,2-9-84 15,2-13-26-15,2-16-243 16,2-16-691-16</inkml:trace>
  <inkml:trace contextRef="#ctx0" brushRef="#br0" timeOffset="2958.17">28931 15449 235 0,'0'0'940'15,"0"0"-573"-15,0 0-16 16,0 0-11-16,0 0-93 16,0 0-86-16,110 16-96 15,-62-16-48-15,-5 0-17 0,11-2-195 16,-17-4-456-16,-6-1-858 0</inkml:trace>
  <inkml:trace contextRef="#ctx0" brushRef="#br0" timeOffset="3243.58">29388 15104 1088 0,'0'0'699'0,"0"0"-382"0,0 0-67 16,0 0 19 0,13 89-77-16,-9-37-50 0,-4 8-56 15,0 0-33-15,0-2-33 16,0-7-10-16,0-10-10 15,0-12-7-15,0-9-104 16,12-18-164-16,-4-2-225 16,7 0-168-16</inkml:trace>
  <inkml:trace contextRef="#ctx0" brushRef="#br0" timeOffset="3424.52">29618 15273 743 0,'0'0'747'16,"0"0"-197"-16,-13 96-221 15,9-54-124-15,4-9-126 16,0-9-79-16,0-19-136 16,6-5-561-16,1-7-1034 0</inkml:trace>
  <inkml:trace contextRef="#ctx0" brushRef="#br0" timeOffset="3551.4">29576 15016 1330 0,'0'0'639'0,"0"0"-516"0,0 0-123 16,0 0-103-16,0 0-794 15</inkml:trace>
  <inkml:trace contextRef="#ctx0" brushRef="#br0" timeOffset="3865.93">29806 15249 1077 0,'0'0'526'15,"10"92"-149"-15,-4-39-71 16,-4-10-87-16,3-10-67 15,-3-14-43-15,2-8-49 0,-4-10-21 16,2-1 5-16,4-12-44 16,0-12-56-16,5-8-164 15,3-6-59-15,5-6 12 16,3 2 73-16,1 5 194 16,-2 12 24-16,-5 16 202 15,-7 9-52-15,1 25 22 16,-4 16 38-16,-2 4-67 15,-2-2-83-15,2-6-72 16,5-16-12-16,3-11-380 16,5-10-981-16</inkml:trace>
  <inkml:trace contextRef="#ctx0" brushRef="#br0" timeOffset="4413.42">30254 15293 560 0,'0'0'737'16,"0"0"-419"-16,0 0-13 16,0 0-45-16,0 0-93 15,0 0-45-15,0 0-43 16,-10 19 10-16,22-18-3 15,5-1 7-15,2 0-27 16,3 0-29-16,3-9-16 16,-2-3-20-16,-2-4-1 15,-3-1-9-15,-1-3-9 16,-5 1-43-16,-6 1-5 16,-6 2 9-16,0 5 27 0,-6 6-4 15,-17 5-18-15,-8 9 37 16,-10 18 15-16,-2 10 18 15,-1 8 38-15,9 4 49 16,10-2-16-16,13-5-28 16,12-10-32-16,0-10-22 15,29-11-7-15,4-9-6 16,31-12-127-16,-8-12-252 16,-9-3-570-16</inkml:trace>
  <inkml:trace contextRef="#ctx0" brushRef="#br0" timeOffset="9248.08">30784 15281 636 0,'0'0'579'16,"0"0"-299"-16,0 0 3 15,0 0-109-15,0 0-45 0,0 0-53 16,0 0-8-16,-9-68-13 15,5 55-16-15,2 0 5 16,-2 3-5-16,-2 2 15 16,-7 5-2-16,1 3-11 15,-7 0-9-15,-5 20 3 16,-5 13 12-16,-2 11 25 16,2 11-7-16,4 4-18 15,10-2-22-15,5-7-14 16,8-14-11-16,2-12-1 15,8-14-12-15,15-10-1 16,2-14-13-16,12-19-70 16,-2-8-13-16,-4-5-28 0,-6 1-2 15,-9 4 37 1,-3 12 63-16,-11 12 40 0,-2 17-1 16,0 7 8-16,-6 25-7 15,-7 13 70-15,7 2-5 16,0-2-28-16,6-7-37 15,12-18-71-15,7-11-300 16,6-9-581-16</inkml:trace>
  <inkml:trace contextRef="#ctx0" brushRef="#br0" timeOffset="9465.08">30984 15286 1327 0,'0'0'341'16,"0"0"31"-16,0 0-40 15,17 96-108-15,-15-59-109 0,6-5-69 16,-6-6-28-16,2-12-9 16,-2-11-8-16,-2-3 15 15,0-11 20-15,6-17-30 16,5-5-5-16,3-8-1 16,11-4-17-16,10-1 7 15,2 8 9-15,1 9-81 16,9 13-126-16,-12 11-309 15,-6 5-516-15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16:27.859"/>
    </inkml:context>
    <inkml:brush xml:id="br0">
      <inkml:brushProperty name="width" value="0.05292" units="cm"/>
      <inkml:brushProperty name="height" value="0.05292" units="cm"/>
      <inkml:brushProperty name="color" value="#D7AFFF"/>
    </inkml:brush>
  </inkml:definitions>
  <inkml:trace contextRef="#ctx0" brushRef="#br0">27518 15913 628 0,'0'0'574'0,"0"0"-278"16,0 0-53-16,0 0-73 16,0 0-35-16,0 0-24 0,0 0-44 15,-5 0-4-15,3 0-5 16,-2 0 13-16,4 0-10 15,0 0 8-15,0 0-19 16,0-3 4-16,0-6-26 16,11-2-28-16,1 0 1 15,0 1 8-15,1 2-8 16,-1 3 5-16,-4 4-6 16,3 1-10-16,-9 0 5 15,2 8 5-15,-4 5 9 16,0 4 31-16,-6 0 42 15,-11 0 16-15,-3-1-9 16,-5-4-4-16,-2-2-36 0,6-6-23 16,5-4-16-1,3 0 1-15,11-4-11 0,2-10-11 16,6-6-65-16,15 0-32 16,2 0 15-16,2 5 35 15,-1 8 46-15,-5 7 12 16,-13 3-1-16,-6 16 1 15,0 7 73-15,-27 2 59 16,-4-4-31-16,-4-7-57 16,4-19-44-16,13-17-264 15,13-9-838-15</inkml:trace>
  <inkml:trace contextRef="#ctx0" brushRef="#br0" timeOffset="911.61">28069 15612 441 0,'0'0'570'16,"0"0"-260"-16,0 0 72 0,0 0-80 15,0 0-119-15,0 0 88 16,0 149-4-16,0-35-39 16,-4 8-80-16,-4-18-79 15,4-33-42-15,0-39-27 16,4-14-6-16,0-4-15 16,0-6-113-16,0-9-146 15,0-16-176-15,0-8-404 0</inkml:trace>
  <inkml:trace contextRef="#ctx0" brushRef="#br0" timeOffset="1263.93">27854 15919 971 0,'0'0'849'16,"0"0"-463"-16,0 0-63 15,0 0-128-15,0 0-95 16,0 0-50-16,102-65-28 16,-46 45-1-16,-3 2-20 15,-3 6-1-15,-11 2-12 16,-14 3-2-16,-6 3-63 16,-11 2-44-16,-4 2 15 15,-2 0 10-15,2 0 36 16,-4 14 35-16,2 9 25 0,-2 10 0 15,0 6 14-15,0 4 21 16,0 0 0-16,0-2-19 16,0-7-16-16,0-9-6 15,0-15-156-15,6-7-492 16,1-3-685-16</inkml:trace>
  <inkml:trace contextRef="#ctx0" brushRef="#br0" timeOffset="1381.6">28301 15677 1228 0,'0'0'311'0,"0"0"-304"0,0 0-7 16,0 0-517-16</inkml:trace>
  <inkml:trace contextRef="#ctx0" brushRef="#br0" timeOffset="1869">28466 15883 783 0,'0'0'617'15,"0"75"-228"-15,0-26-48 16,0 3-131-16,0-7-115 15,0-12-58-15,0-12-30 0,0-11-6 16,7-10-1-16,-3 0-1 16,4-24-29-16,2-11-68 15,3-12-56-15,-1-8-3 16,5-5 63-16,-5 0 27 16,0 7 67-16,1 12 16 15,-7 16 82-15,0 14 27 16,0 11-60-16,-4 27-29 15,5 17 44-15,-7 11 3 16,4 6 3-16,-4-6-22 16,4-10-47-16,-4-17-8 15,6-19-9-15,7-9-22 16,1-30-57-16,11-16-118 0,4-10-33 16,6-6 91-16,-8 8 139 15,-2 12 37-15,-3 20 168 16,-5 22-23-16,-5 22-65 15,-3 24 6-15,-3 13-23 16,-2 4-54-16,2-6-46 16,-4-8-171-16,4-22-720 0</inkml:trace>
  <inkml:trace contextRef="#ctx0" brushRef="#br0" timeOffset="2384.41">29029 15939 910 0,'0'0'497'0,"0"0"-227"15,0 0-65-15,0 0-82 16,0 0-41-16,0 0-26 15,0 0 23-15,-5 24 7 16,18-24 37-16,3 0-1 16,7-13-34-16,2-7-32 15,0-6-47-15,2-6-2 16,-5-2-7-16,-5 0-11 16,-5 5-20-16,-12 3 19 15,0 11 12-15,-16 15-11 16,-13 7 11-16,-8 38 24 15,6 7 63-15,2 9 19 16,14 2-14-16,15-15-57 16,8-4-20-16,26-20-15 0,34-30-135 15,-6-21-398-15,-2-11-933 0</inkml:trace>
  <inkml:trace contextRef="#ctx0" brushRef="#br0" timeOffset="3081.09">29810 15755 568 0,'0'0'601'0,"0"0"-270"15,0 0 4-15,0 0-71 0,0 0-73 16,0 0-28-16,0 0-63 15,-91 6 30-15,52 20-25 16,6 7-10-16,0 2-22 16,18-1-28-16,9-4-33 15,6-6-12-15,21-8-20 16,20-3-56-16,2-3 12 16,-1-3 16-16,-11 0 43 15,-13 3 5-15,-18 6 14 16,0 1 80-16,-25 8 18 15,-8-3-37-15,-2-2-75 16,13-10-72-16,9-7-674 16,13-3-1306-16</inkml:trace>
  <inkml:trace contextRef="#ctx0" brushRef="#br0" timeOffset="3640.34">29951 15969 550 0,'0'0'932'15,"0"0"-527"-15,0 0-60 16,0 0-109-16,0 0-96 16,0 0-90-16,0 0-21 15,66-42-18-15,-46 21-11 0,9-4 2 16,-4-2-2-1,-6-2-7-15,-3 1-16 0,-10 4 21 16,-4 5 2-16,-2 6 1 16,-6 6-1-16,-14 7-11 15,-13 14 11-15,-7 17 1 16,-5 13 17-16,8 9 9 16,4 2 7-16,10-2-13 15,19-8-12-15,4-15-9 16,10-14-19-16,19-16-99 15,10-7-98-15,7-25-88 16,-1-9-43-16,3-4 13 16,-7 2 45-16,-6 11 277 15,-10 9 12-15,-11 16 216 0,-3 7 57 16,-3 16 26-16,-4 13 20 16,-2 7-92-16,2 0-70 15,-2-3-98-15,3-9-30 16,-5-12-28-16,0-10 0 15,0-2-1-15,0-23-28 16,2-8-9-16,6-9 3 16,6-2 5-16,5-1 25 15,10 3 4-15,0 7 0 16,-2 8 9-16,-2 8-9 16,-7 7-1-16,-5 6-232 15,-3 1-539-15</inkml:trace>
  <inkml:trace contextRef="#ctx0" brushRef="#br0" timeOffset="3836.24">30562 15776 1458 0,'0'0'757'15,"-4"83"-235"-15,2-33-302 16,2-1-144-16,0-14-76 15,0-13-129-15,0-20-628 0</inkml:trace>
  <inkml:trace contextRef="#ctx0" brushRef="#br0" timeOffset="3951.05">30581 15451 428 0,'0'0'1715'16,"0"0"-1373"-16,0 0-214 15,0 0-128-15,0 0-466 16,0 0-1163-16</inkml:trace>
  <inkml:trace contextRef="#ctx0" brushRef="#br0" timeOffset="4320.31">30738 15779 1071 0,'0'0'795'16,"0"0"-295"-1,0 0-180-15,0 0-134 0,0 0-92 16,0 0-43-16,0 0-30 16,103 46-21-16,-78-51-3 15,6-11-55-15,-6-8-41 16,-6-1 21-16,-3-4 35 15,-8 0 18-15,-3 4 19 16,-5 7 5-16,-5 6-7 16,-19 12-23-16,-11 8 21 15,-11 35 10-15,-8 27 44 16,17 1 53-16,8-1 33 0,27-15-20 16,2-18-38-16,25-7-34 15,8-7-38-15,12-21-5 16,26-26-201-16,-11-14-339 15,-7-4-660-15</inkml:trace>
  <inkml:trace contextRef="#ctx0" brushRef="#br0" timeOffset="4803.81">31164 15655 1035 0,'0'0'328'0,"0"0"-130"16,0 0-105-16,0 0-44 16,0 0 48-16,0 0 49 0,0 0-16 15,2-19-23-15,-2 17-22 16,4 2-29-16,-4-1-5 16,2 0-20-16,2 0 25 15,-2-2 4-15,-2 0 20 16,5 1-19-16,-5-1-12 15,2 1-10-15,-2 0 4 16,0 1 10-16,4-1 14 16,-4 1-12-16,4 0-28 15,-4-1 8-15,0 2-6 16,0 0 6-16,0 0-2 16,0 0-5-16,0 0 5 15,0 0-9-15,0 0-4 0,-8 6-19 16,-5 8 26-16,-1 5 14 15,-3 3 12-15,5 2-24 16,6 1-13-16,6 0-5 16,4-3-5-16,16-1 7 15,9-1-4-15,0-2 5 16,-8 0-13-16,-11 0 26 16,-10 1 14-16,-10 5 19 15,-17-2-18-15,-8 2-42 16,-2 2-12-16,8-6-465 15,12-4-1131-15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0:57.3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6697 1669 986 0,'0'0'809'16,"0"0"-295"-16,0 0-171 15,0 0-31-15,0 0-56 16,0 0-75-16,0 0-43 16,-8-18-55-16,2-3-46 15,-11-8-22-15,3-1-4 16,-9 3-1-16,-8 0 1 0,-12 7 5 15,-23 10-15-15,-38 15 6 16,-32 62 23-16,-13 40-1 16,0 44-7-1,21 33-1-15,43 6 15 0,36-3-28 16,49-21 13-16,41-35-21 16,50-37 0-16,19-33-17 15,7-25 17-15,-7-29-17 16,-21-9-20-16,-23-21-14 15,-29-7-69-15,-2-25-197 16,-14 6-431-16,2 1-648 0</inkml:trace>
  <inkml:trace contextRef="#ctx0" brushRef="#br0" timeOffset="1">6817 2699 611 0,'0'0'521'0,"0"0"-206"16,0 0 15-16,0 0-38 15,0 0-61-15,-47 83-33 16,45-71-12-16,-4-4-10 15,1-4-25-15,5-2-15 16,0-2-7-16,0-3-1 16,0-17-39-16,0-12-52 15,5-23-11-15,15-33-17 16,15-39-8-16,13-21-1 16,8-6 1-16,0 10-1 15,-3 23-11-15,7 10 11 16,-12 25 0-16,-11 25 8 15,-12 26-2-15,-9 25 3 16,-1 10-9-16,3 39-5 0,5 58 5 16,-10 70 12-16,-1 30 7 15,-6 0-7-15,-6-47-1 16,4-62-5-16,-4-37-6 16,0-23-21-16,2-4 7 15,-2-7-82-15,0-17-175 16,-6-8-310-16,-2-15-700 0</inkml:trace>
  <inkml:trace contextRef="#ctx0" brushRef="#br0" timeOffset="2">6853 2417 9 0,'0'0'2167'0,"0"0"-1545"0,0 0-326 15,0 0-158-15,109-34-49 16,-28 8-52-16,-3 4-37 16,5-3-52-16,-38 13-612 15,-3 0-859-15</inkml:trace>
  <inkml:trace contextRef="#ctx0" brushRef="#br0" timeOffset="3">7896 1953 1313 0,'0'0'702'0,"0"125"-87"16,0-1-236-16,0 17-76 15,0-21-128-15,0-35-93 16,0-44-67-16,0-17-9 15,0-6-6-15,0-6 0 16,0-10-96-16,0-26-107 16,-4-14-552-16,-2-7-223 0</inkml:trace>
  <inkml:trace contextRef="#ctx0" brushRef="#br0" timeOffset="4">7504 1995 1884 0,'0'0'768'0,"0"0"-415"15,113-75-100-15,-3 26-83 16,-1 3-72-16,-18 10-47 16,-31 16-33-16,-29 13-18 15,-2 4 0-15,2 3-134 16,-6 6-347-16,-10 5-449 0</inkml:trace>
  <inkml:trace contextRef="#ctx0" brushRef="#br0" timeOffset="5">8366 1857 1883 0,'0'0'752'0,"0"150"-139"0,0-12-347 16,4 15-96-16,2-25-77 15,0-41-48-15,-4-45-38 16,2-15-6-16,3-6-1 16,-7-8-3-16,6-12 1 15,-2-6-77-15,-2-32-205 16,2-49-335-16,2 7-103 15,-6 0-477-15</inkml:trace>
  <inkml:trace contextRef="#ctx0" brushRef="#br0" timeOffset="6">8304 1877 1490 0,'0'0'794'0,"0"0"-196"16,0 0-260-16,0 0-138 15,41-75-77-15,2 53-58 16,13-1-20-16,8 1-29 15,0 2-14-15,-6 7-2 16,-10 3-10-16,-17 8-51 16,-17 2-194-16,-3 6-348 15,-11 3-375-15</inkml:trace>
  <inkml:trace contextRef="#ctx0" brushRef="#br0" timeOffset="7">8353 2103 1001 0,'0'0'1285'0,"0"0"-794"16,0 0-122-16,0 0-72 16,128 5-144-16,-68-14-81 15,4-2-45-15,-12 1-27 16,-17 5-7-16,-6 2-76 15,-16 3-272-15,-5 3-465 16,-8 4-566-16</inkml:trace>
  <inkml:trace contextRef="#ctx0" brushRef="#br0" timeOffset="8">8364 2689 1551 0,'0'0'918'16,"0"0"-297"-16,86 2-306 15,-32-11-122-15,6-5-89 16,-4-3-65-16,-2 0-39 16,-5-8-35-16,-7 5-290 15,-7-1-975-15</inkml:trace>
  <inkml:trace contextRef="#ctx0" brushRef="#br0" timeOffset="9">9469 1734 669 0,'0'0'973'0,"0"0"-477"15,0 0-163-15,0 0-14 16,0 0-77-16,0 0-50 16,0 0-50-16,-72-51-81 15,14 101 13-15,-27 38 17 16,-12 48 8-16,13 20-22 16,26 1-14-16,45-21-29 15,13-44-9-15,25-26-24 16,10-21-2-1,15-6-10-15,28 1-7 0,5-8 6 16,-2-6-34-16,-11-22-22 16,-27-4-97-16,7-30-152 15,-9-1-380-15,-14-3-419 0</inkml:trace>
  <inkml:trace contextRef="#ctx0" brushRef="#br0" timeOffset="10">9358 2298 1467 0,'0'0'846'0,"0"0"-272"16,0 0-255-16,0 0-105 0,0 0-133 15,0 0-26-15,0 0-28 16,134-27-9-16,-68 20-16 16,1-1-2-16,-5 0-8 15,-15 2 7-15,-14 5-11 16,-6 1 0-16,-19 5 1 16,-4 22-14-16,-4 28 25 15,-18 37 19-15,-11 29 44 16,-6 5 0-16,10-23-12 15,13-37 9-15,5-35-10 16,7-14-26-16,0-6-24 16,0-7 0-16,13-19-59 15,3-16-227-15,3-10-698 0</inkml:trace>
  <inkml:trace contextRef="#ctx0" brushRef="#br0" timeOffset="11">10104 2091 1309 0,'0'0'664'15,"0"0"-281"-15,0 0-42 16,0 0-70-16,0 0-77 0,0 0-53 16,0 0-42-16,0-13-21 15,-4 13-6-15,2 13-21 16,-4 9-6-16,-5 14 37 16,5 13-17-16,-2 20-28 15,4 24-2-15,4 18-10 16,10-13-25-16,11-23 0 15,4-31 0-15,6-29-14 16,10-9-1-16,13-8 3 16,20-39 12-16,11-43 12 15,-13-36-3-15,-20-15 12 16,-50 6-13-16,-21 29 14 0,-55 27-1 16,-21 30-19-16,8 26-2 15,4 12-6-15,40 10-39 16,30 40-45-16,7-2-492 15,6-1-1111-15</inkml:trace>
  <inkml:trace contextRef="#ctx0" brushRef="#br0" timeOffset="12">10943 1916 705 0,'0'0'815'0,"0"0"-288"0,0 136-42 15,0-26-159-15,-2 12-40 16,-2-14-98-16,2-29-72 16,-2-38-61-16,4-16-38 15,0-4 11-15,0-4 1 16,0-9-13-16,-2-8-4 15,2-6 12-15,-6-23-12 16,-1-10-11-16,1-10-1 16,0-18-2-16,0-19-4 15,6-16-6-15,0 9 2 16,6 20 9-16,6 22 1 16,3 16-14-16,10-5 13 15,8 1-6-15,6-2-14 16,13 10-11-16,-3 11-13 0,5 9 45 15,-2 11-25-15,-1 0-22 16,-11 12-4-16,-7 10 24 16,-15 0 5-16,-9 2 15 15,-9 0 7-15,-9 0 9 16,-13 2 28-16,-16-3 13 16,-3 3 19-16,-8-1-20 15,-7 1 8-15,-2-1-7 16,4 2 11-16,11-1 2 15,16 2-9-15,6 0-16 16,19 1-11-16,2 2-8 16,23 3-7-16,14 1 3 15,8 1-1-15,9-1 1 0,4-1-9 16,-6-3-5-16,-5-3-1 16,-12-5-1-16,-10-6-17 15,-12-6-16-15,-7-7-77 16,-6-4-129-16,0-8-439 15,0-8-647-15</inkml:trace>
  <inkml:trace contextRef="#ctx0" brushRef="#br0" timeOffset="13">11772 1916 1275 0,'0'0'921'16,"0"0"-602"-16,0 0 176 15,19 148-171-15,-7-35-87 16,-1 8-97-16,-3-19-56 15,-2-30-30-15,-6-37-32 16,4-11-21-16,-4-4-1 16,0-3 0-16,0-7-105 15,6-11-244-15,-4-17-494 16,5-6-1214-16</inkml:trace>
  <inkml:trace contextRef="#ctx0" brushRef="#br0" timeOffset="14">12192 1938 1475 0,'0'0'634'16,"0"0"-348"-16,0 0-83 16,0 0 0-16,-8 156 60 15,-7-28-71-15,3 19-62 16,-1-4-46-16,5-36-56 16,4-43-28-16,2-25-19 15,2-21 10-15,0-4 3 16,0-5 0-16,0-8-51 15,0-1-64-15,0-34-186 16,0 2-270-16,0-2-357 0</inkml:trace>
  <inkml:trace contextRef="#ctx0" brushRef="#br0" timeOffset="15">12198 1982 998 0,'0'0'694'16,"0"0"-202"-16,0 0-132 16,0 0-26-16,0 0-87 0,0 0-112 15,0 0-50 1,89-51-9-16,-37 39 8 0,8 1-39 16,-7 4-16-16,-5 2-13 15,-15 4-7-15,-6 1-8 16,-13 0-1-16,-8 0-20 15,-6 0-13-15,0 3-78 16,0 6-65-16,-2 5-128 16,-8 2-370-16,2-3-486 0</inkml:trace>
  <inkml:trace contextRef="#ctx0" brushRef="#br0" timeOffset="16">12169 2419 215 0,'0'0'1461'0,"0"0"-745"15,0 0-234-15,0 0-185 16,0 0-113-16,0 0-110 16,0 0-17-16,101-16 0 15,-51 5-27-15,2 1-12 16,-13 0-18-16,-10 2 0 16,-15 4 1-16,-5 0-1 15,-7 4 0-15,-2 0-58 16,0 0-155-16,0 0-338 15,0 0-327-15</inkml:trace>
  <inkml:trace contextRef="#ctx0" brushRef="#br0" timeOffset="17">12105 2808 735 0,'0'0'1229'0,"0"0"-653"15,0 0-255-15,0 0-33 16,0 0-109-16,0 0-27 15,122 12-20-15,-41-19-55 16,-3-6-25-16,-10-2-31 16,-26 3-9-16,-7-1-11 15,-6 2 1-15,-15 4-2 16,-10 1 0-16,-4 2-17 16,-4-1-125-16,-8 1-323 15,-1 0-385-15</inkml:trace>
  <inkml:trace contextRef="#ctx0" brushRef="#br0" timeOffset="18">13143 2085 611 0,'0'0'668'0,"0"0"-288"16,0 0-40-16,0 0-71 15,0 0-71-15,20-76-13 16,-20 65-18-16,0 1 2 15,0 3-5-15,-8 4 3 16,-17 3-30-16,-14 0-53 16,-13 18-4-16,-8 11 5 15,-6 9-7-15,4 7-21 16,11 3-16-16,20 1-23 0,22-1-10 16,9-1-7-1,44 5-2-15,34 8-19 0,3-6 11 16,-9-4-27-16,-16-6-21 15,-27-3 6-15,-17 3 26 16,-12 5 25-16,-8-4 7 16,-33-6 54-16,-13-7-2 15,0-9-38-15,11-13-21 16,26-10-57-16,15-15-464 16,2-4-614-16</inkml:trace>
  <inkml:trace contextRef="#ctx0" brushRef="#br0" timeOffset="19">14728 1978 1515 0,'0'0'664'0,"0"0"-295"15,0 0-69-15,0 0-63 16,0 0-75-16,0 0-32 16,0-71-19-16,-6 67-16 15,-2 4-16-15,-11 0-37 16,-4 5-9-16,-8 13-15 16,0 10 11-16,-8 13 1 15,-4 26 3-15,-1 31-8 16,1 36-1-16,18 13 2 0,21-3-23 15,21-23-3-15,26-38-11 16,35-17 10-16,22-34-23 16,9-32-7-16,21-23-8 15,-24-43 4-15,-17-25 17 16,-23-13 18-16,-29-11 21 16,-31-13-4-16,-22-4 25 15,-46 2-9-15,-42 17-9 16,-28 27-12-16,-13 35 1 15,9 37-4-15,24 14-7 0,42 21-2 16,31 9-17-16,39 25-20 16,10-4-232-1,21-5-783-15</inkml:trace>
  <inkml:trace contextRef="#ctx0" brushRef="#br0" timeOffset="20">15487 1908 1669 0,'0'0'747'16,"0"0"-417"-16,0 0-125 16,0 138 36-16,-2 9-6 15,-11 24-81-15,1-3-74 16,2-40-28-16,8-56-52 16,2-30 7-16,0-17 7 15,0-4 4-15,0-6-17 16,0-8 1-16,0-7-2 0,0-22-27 15,0-15-129-15,0-36-192 16,2 7-320-16,8 3-327 0</inkml:trace>
  <inkml:trace contextRef="#ctx0" brushRef="#br0" timeOffset="21">15462 1989 955 0,'0'0'863'15,"0"0"-262"-15,0 0-99 16,0 0-186-16,-39-72-73 16,39 62-84-16,8-3-83 15,23-3-37-15,29-5-22 0,29-6 1 16,-2 3-9 0,-13 1 1-16,-8 5-9 0,-26 6-1 15,-3 1 0-15,-6 2 0 16,-13 3 0-16,-7 5-10 15,-5 1 8-15,-6 0-25 16,0 0-60-16,0 7-148 16,-10 13-243-16,-1 0-302 15,-1-1-760-15</inkml:trace>
  <inkml:trace contextRef="#ctx0" brushRef="#br0" timeOffset="22">15503 2446 1141 0,'0'0'1271'15,"0"0"-588"-15,0 0-322 16,0 0-125-16,0 0-116 15,0 0-59-15,0 0-11 16,116 6-5-16,-54-6-18 16,2 0-14-16,-8 0-13 15,-19-3-11-15,-8 0-16 16,-4-8-89-16,-8 2-265 16,1-4-791-16</inkml:trace>
  <inkml:trace contextRef="#ctx0" brushRef="#br0" timeOffset="23">17370 1613 325 0,'0'0'1272'0,"0"0"-707"0,0 0-211 16,0 0-40-16,0 0-127 15,0 121-91-15,-4 39 137 16,-9 35-42-16,-5 20-79 16,1-19-43-16,9-48-27 15,2-42-24-15,0-40-18 16,2-31-1-16,4-20 0 16,0-5 1-16,-3-8 0 15,-1-2 0-15,-4-19-40 16,-2-19-184-16,4-37-264 15,3 8-283-15,-1 4-817 0</inkml:trace>
  <inkml:trace contextRef="#ctx0" brushRef="#br0" timeOffset="24">17325 1737 1300 0,'0'0'680'16,"0"0"-301"-16,0 0-28 16,0 0-82-16,0 0-69 15,0 0-65-15,0 0-33 0,35-65-41 16,-19 65-26-1,5 17-2-15,4 14-9 0,14 24 27 16,4 28 6-16,5 24 12 16,-5 9-21-16,-8-20-17 15,-10-25-13-15,-6-32-7 16,-7-9-10-16,3-2 13 16,5-3-14-16,-7-3-1 15,-5-12 1-15,4-8 1 16,-5-2 8-16,3-5-8 15,2-17 11-15,1-9-11 16,5-11 0-16,5-20-1 16,8-21 0-16,6-19-1 15,7-4 0-15,-9 17 0 0,-6 23 1 16,-11 22 0-16,-3 6 0 16,1-1 1-16,-1 1 0 15,-1 2 5-15,-5 15 0 16,-5 12-6-16,-2 9 0 15,4 25-10-15,0 41-1 16,5 48 11-16,-3 30 1 16,-2 17 0-16,0-1 7 15,1-23-8-15,-1-13 20 16,-2-28-8-16,-2-30-6 16,4-23-7-16,-2-10 2 15,0-2-2-15,-2-4 1 16,3-3 0-16,-5-8-21 15,0-8-37-15,0-3-80 0,0-3-116 16,-7-2-107-16,-7-11-255 16,6-8-455-16</inkml:trace>
  <inkml:trace contextRef="#ctx0" brushRef="#br0" timeOffset="25">18453 2492 1294 0,'0'0'699'0,"0"72"-325"0,0-22-16 15,0 9-78-15,4-7-87 16,0-11-69-16,-1-12-39 15,1-14-29-15,-2-15-16 16,2-2-2-16,2-39 31 16,2-33-45-16,9-34-12 15,1-19-5-15,7-5-7 16,-2 1 1-16,4 17-1 16,-2 11 0-16,2 26-5 15,-3 24 4-15,-9 24 1 16,1 15 22-16,5 11-5 15,6 4-5-15,10 44-11 16,7 55 19-16,-1 48 5 16,-2 20-14-16,-16-11 2 15,-13-44-13-15,-7-53-3 0,-5-31-12 16,0-18 15-16,0-7-66 16,0-4-152-16,-5-29-314 15,-3-9-361-15,-2-5-838 0</inkml:trace>
  <inkml:trace contextRef="#ctx0" brushRef="#br0" timeOffset="26">18499 2428 1955 0,'0'0'825'0,"0"0"-478"0,0 0-100 16,91-14-62-16,-31-2-107 15,4-5-47-15,0 3-31 16,-11 3-189-16,-9 3-518 16,-11 3-1023-16</inkml:trace>
  <inkml:trace contextRef="#ctx0" brushRef="#br0" timeOffset="27">19507 1989 1144 0,'0'0'771'0,"0"0"-395"16,0 0 11-16,0 0-51 15,0 0-91-15,0 0-65 16,0 0-50-16,-68-22-44 16,4 108-4-16,-12 49 20 15,-7 28-30-15,27-1-10 0,31-22-28 16,25-39-13-1,33-29-9-15,40-17-11 16,16-24 7-16,-9-19-7 0,-1-12-2 16,-32-5-25-16,-9-20-58 15,9-37-162-15,-10 4-442 16,-2-3-521-16</inkml:trace>
  <inkml:trace contextRef="#ctx0" brushRef="#br0" timeOffset="28">19853 1909 871 0,'0'0'1207'0,"0"0"-610"15,0 0-315-15,0 0-50 16,-7 164 26-16,7-19-75 16,-2 20-69-16,-2-4-36 15,4-30-32-15,0-46-32 16,0-32-7-16,0-21-7 16,0-14 0-16,0-7-8 15,4-8-65-15,-2-3-145 16,3-32-252-16,-5-8-312 0,0-3-755 15</inkml:trace>
  <inkml:trace contextRef="#ctx0" brushRef="#br0" timeOffset="29">19642 2444 2023 0,'0'0'776'15,"0"0"-480"-15,0 0-40 16,89 14-43-16,-5-14-93 0,-3 0-45 16,-4 0-42-1,-22-2-15-15,-24-3-18 0,-6-3-12 16,4-7-110-16,0-24-202 16,-8 3-419-16,-3-2-289 0</inkml:trace>
  <inkml:trace contextRef="#ctx0" brushRef="#br0" timeOffset="30">20229 1926 1937 0,'0'0'622'16,"0"0"-266"-16,-6 165 140 16,-1-15-259-16,-3 18-80 0,2-8-76 15,2-38-42 1,2-50-30-16,4-29-9 0,0-13-8 15,18-11-103 1,-1-10-531-16,5-7-972 0</inkml:trace>
  <inkml:trace contextRef="#ctx0" brushRef="#br0" timeOffset="31">20630 2042 1431 0,'0'0'866'16,"10"127"-214"-16,-10 8-285 15,0 32-99-15,0-3-112 16,-10-33-81-16,4-57-48 16,-1-32-13-16,7-19-14 15,0-9-8-15,0-14-208 16,7-14-531-16,3-17-1138 0</inkml:trace>
  <inkml:trace contextRef="#ctx0" brushRef="#br0" timeOffset="32">21029 2036 1234 0,'0'0'681'0,"-29"128"-182"0,10-5-210 15,-6 17-37 1,9-19-98-16,4-41-98 0,9-38-35 15,-1-23-14 1,4-6-5-16,0-8-2 0,0-5 17 16,0-12-17-16,0-23-63 15,4-9-178-15,3-12-93 16,-1-14-145-16,0 4 113 16,0-3 29-16,0 0 148 15,1 13 189-15,-3-1 54 16,2 14 178-16,-6 9 134 15,0 15 115-15,0 6-122 16,0 9-22-16,6 4-69 16,2 9-134-16,17 30-59 15,21 30 39-15,22 30-7 16,17 9-38-16,-5-3-21 16,-9-26-26-16,-26-28-7 0,-10-16-14 15,-6-12 0-15,-4-4 0 16,0-6-1-16,0-9 2 15,-3-7-1-15,-3-27 8 16,0-30-8-16,-1-34 13 16,-8-38-14-16,-3-16 2 15,-7 4 12-15,0 33-14 16,2 39-6-16,-2 30 6 16,0 16 0-16,0 6-17 15,0 6-49-15,-6 12-244 16,-1 2-612-16,5 10-1013 0</inkml:trace>
  <inkml:trace contextRef="#ctx0" brushRef="#br0" timeOffset="33">21967 1996 745 0,'0'0'845'15,"0"0"-343"-15,0 142-30 16,0-21-154-16,0 19-40 16,0-7-70-16,2-32-70 0,5-43-39 15,-7-26-56 1,4-15-20-16,-2-6-22 0,2-6 7 15,-2-5-2-15,2-13-6 16,2-21-66-16,-6-15-111 16,0-17-66-16,0-25-8 15,0-14-22-15,-4 5 11 16,-4 23 37-16,4 23 79 16,-2 22 146-16,-1 0 6 15,1 5 158-15,2-1 113 16,4 6 50-16,0 3 20 15,0 0-79-15,21-2-77 16,6 0-77-16,14 0-45 0,6-1-32 16,7 2-31-16,2 5 3 15,-6 2-1-15,-9 6-8 16,-10 0 0-16,-14 6-30 16,-11 1-104-16,-6 5-318 15,-13 10-303-15,-3-1-565 0</inkml:trace>
  <inkml:trace contextRef="#ctx0" brushRef="#br0" timeOffset="34">21934 2303 1646 0,'0'0'728'0,"0"0"-231"16,0 0-151-16,83 21-71 15,-29-21-119-15,1-6-76 16,-5-9-55-16,-2 2-22 16,-13 0 3-16,-15 5-12 15,-7 3-70-15,-9 4-194 16,-4 1-394-16,0 0-358 0</inkml:trace>
  <inkml:trace contextRef="#ctx0" brushRef="#br0" timeOffset="35">21988 2720 1659 0,'0'0'941'16,"0"0"-323"-16,0 0-290 15,107 22-121-15,-51-22-105 16,4 0-57-16,0 0-24 15,-2-8-21-15,0-1-13 16,10-9-140-16,-12 5-532 16,-9-1-853-16</inkml:trace>
  <inkml:trace contextRef="#ctx0" brushRef="#br0" timeOffset="36">23629 1799 1631 0,'0'0'682'0,"0"0"-323"16,0 0-128-16,0 0-105 15,0 149 88-15,0 1-24 16,0 29-34-16,-14 3-48 15,-1-24-25-15,-1-42-46 0,1-33-5 16,5-29-8-16,4-25 1 16,4-14 8-16,-2-7-22 15,4-2 2-15,0-6-11 16,0 0 13-16,0-6-2 16,0-12 1-16,12-4-13 15,0 3 0-15,13 1-1 16,8 5 0-16,25 4 0 15,25 4 0-15,-3 0-1 16,-1 1 1-16,-13-2 0 16,-18-1 0-16,-9-2 0 15,0-3-1-15,-18 1-49 16,-11-3-37-16,-10-11-145 0,0 3-437 16,0 0-634-16</inkml:trace>
  <inkml:trace contextRef="#ctx0" brushRef="#br0" timeOffset="37">24415 2046 1813 0,'0'0'549'0,"0"113"-192"0,0 12 27 16,0 26-98-16,0 2-85 15,4-35-91-15,-4-46-59 16,2-28-17-16,-2-21-25 15,4-6 0-15,-4-10-9 16,2-7 0-16,-2-20-1 16,4-33-95-16,-2-29-160 15,5-25-247-15,-3-10-106 16,-4 27-191-16,0 22-489 0</inkml:trace>
  <inkml:trace contextRef="#ctx0" brushRef="#br0" timeOffset="38">24419 2142 985 0,'0'0'731'0,"0"0"-114"15,0 0-127-15,0 0-191 16,0 0-107-16,0 0-70 16,0 0-51-16,109-88-34 15,-53 70-11-15,2 2-4 16,-6 3-22-16,-7 2-3 16,-18 6-9-16,-8 2-181 15,-19 3-339-15,0 0-240 16,0 0-1085-16</inkml:trace>
  <inkml:trace contextRef="#ctx0" brushRef="#br0" timeOffset="39">24413 2386 1515 0,'0'0'911'16,"0"0"-443"-16,0 0-175 15,0 0-77-15,87 31-56 16,-30-31-70-16,7-1-37 16,1-13-35-16,-12-1-12 15,-15 1-6-15,-12 4-8 16,-9 3-68-16,-17 2-163 16,0 2-336-16,0 1-359 0</inkml:trace>
  <inkml:trace contextRef="#ctx0" brushRef="#br0" timeOffset="40">24365 2762 1862 0,'0'0'745'16,"0"0"-265"-16,0 0-200 15,147 48-87-15,-21-48-70 16,13-15-69-16,-24-3-43 15,-34 7 26-15,-42 2-8 16,-24 1-29-16,-3-14-104 16,-2 4-466-16,-3-3-670 0</inkml:trace>
  <inkml:trace contextRef="#ctx0" brushRef="#br0" timeOffset="41">25330 2603 1495 0,'0'0'688'0,"-14"104"-169"15,4-44-188-15,-3 1-62 16,3-18-77-16,4-5-68 16,4-15-50-16,-2-13-50 15,4-10 0-15,0-6 13 16,0-32-4-16,0-32-12 15,4-36-13-15,18-22-8 0,11-14 0 16,11 0 2 0,3 17-2-16,-5 22 0 0,-5 30-20 15,-12 27 20-15,-7 17-2 16,5 8 2-16,2 10 5 16,0 11-4-16,6 34-2 15,2 57 2-15,-2 51-1 16,-6 22 15-16,-19 1 0 15,-6-30-15-15,0-48 0 16,-6-30-18-16,-1-26 12 0,1-16-59 16,-4-6-118-1,-2-13-292-15,-1-16-349 0,5-8-1087 16</inkml:trace>
  <inkml:trace contextRef="#ctx0" brushRef="#br0" timeOffset="42">25337 2505 2002 0,'0'0'845'15,"0"0"-486"-15,0 0-102 16,136-27-98-16,-55 9-85 16,-9 3-55-16,-10 2-19 15,-14 8-46-15,-11 1-305 16,0-2-571-16</inkml:trace>
  <inkml:trace contextRef="#ctx0" brushRef="#br0" timeOffset="43">26124 2286 1521 0,'0'0'611'0,"0"0"-303"16,0 0-34-16,-2 97 41 15,2-20-75-15,0 22-59 16,0-4-63-16,-4-22-34 16,0-23-33-16,4-24-21 15,-2-3-21-15,2-6-7 16,0-7-2-16,0-10-21 16,0-8-79-16,0-21-164 15,0-9-264-15,0-8-63 16,0-9-16-16,0-5 11 15,0-5 316-15,0 1 280 16,0-3 294-16,0 5 257 0,0 4-43 16,0 6-115-16,0 7-36 15,0 3-48-15,2 5-89 16,8 3-73-16,7 3-67 16,8 1-41-16,1 3-23 15,16 4-10-15,5 3-5 16,7 6-1-16,2 5 6 15,0 8-6-15,-5 1 12 16,-5 2-6-16,-7 13 11 16,-12 0 1-16,-4 2-18 15,-15 1 0-15,-8 2-21 16,0 3 6-16,-19 0 5 0,-7 3 10 16,-20 1 15-16,1 3 10 15,-13 0-5-15,-2 2 4 16,10-1 0-16,7-3 1 15,14-1 1-15,14 0-19 16,15-2 16-16,0 5-10 16,25 2 4-16,17 5-1 15,9 7 11-15,9 4-4 16,-6 3-10-16,-7-2-11 16,-14-3-1-16,-10-7-1 15,-12-8-9-15,-11-10 8 16,0-8-6-16,0-8 6 15,-13-5-17-15,-1 0-56 16,-5-24-142-16,5-1-453 16,3-4-564-16</inkml:trace>
  <inkml:trace contextRef="#ctx0" brushRef="#br0" timeOffset="44">26887 2270 1534 0,'0'0'731'0,"0"119"-194"16,-17-16-213-16,-1 11-90 16,-1-22-128-16,7-31-55 15,6-35-24-15,2-15-25 16,4-5-1-16,0-6 6 15,0 0-7-15,-3-19-14 16,3-13-105-16,0-10-54 16,0-9-37-16,0-6-25 15,0-13 6-15,3 5 39 16,3-3 85-16,0 1 85 16,0 14 20-16,-2 2 95 0,2 9 95 15,1 12 68 1,-5 8 33-16,-2 10-11 0,4 4-82 15,-4 5-67-15,6 3-53 16,6 8-42-16,11 16-35 16,21 27 17-16,16 23 5 15,14 22 19-15,-8-4-15 16,-16-17-15-16,-21-24-12 16,-11-18-6-16,1 1 5 15,-3-4 1-15,-1-2 0 16,-5-12 7-16,-1-11-7 15,-3-5 9-15,4-2 5 16,2-20-7-16,1-11-1 16,-1-11 0-16,5-20-6 15,1-20 6-15,1-22-6 0,4-9 2 16,-5 3-2-16,-5 11-5 16,-5 30-3-16,-2 19 8 15,-6 25 1-15,0 11-1 16,0 5 0-16,0 2-1 15,0 2-4-15,0 6-9 16,0 1 2-16,0 0-12 16,0 0-39-16,0 5-99 15,-2 18-163-15,2-2-460 16,0 1-734-16</inkml:trace>
  <inkml:trace contextRef="#ctx0" brushRef="#br0" timeOffset="45">27683 2064 697 0,'0'0'1125'0,"0"0"-781"16,-10 124 121-16,-15 5-83 16,-6 20-87-16,-4-3-100 15,10-38-72-15,10-45-69 16,5-27-29-16,8-19-12 15,2-8-13-15,0-9-7 16,12-29-191-16,9-16-453 16,2-6-683-16</inkml:trace>
  <inkml:trace contextRef="#ctx0" brushRef="#br0" timeOffset="46">27962 2417 1699 0,'0'0'694'0,"-19"102"-175"16,9-44-242-16,-2 2-72 15,5-19-70-15,5-6-76 16,-2-15-26-16,4-13-12 15,0-7-2-15,0-8 11 16,0-21-4-16,11-8-26 16,1-15 0-16,2-17-6 15,9-18-6-15,-4 4-1 16,-1 9 11-16,-1 12-13 0,-9 21 15 16,5 2 0-1,-3 2 8-15,-4 14 39 0,0 11 26 16,-6 8-4-16,4 4-34 15,5 15-26-15,3 28-9 16,11 26 27-16,8 28-11 16,6 10 13-16,-2-15-20 15,-6-24-8-15,-8-30-2 16,-3-12-5-16,5-4 5 16,-4-4-5-16,10-8 6 15,-9-10 12-15,5-15 0 16,2-20-4-16,-6-20 1 0,1-23 0 15,-3-23 6-15,-11-7-3 16,-8 17-2-16,0 24-10 16,0 27-1-16,0 12-8 15,0 2-15-15,-8 4-30 16,2 2-59-16,0 10-200 16,2 6-574-16,4 3-1097 0</inkml:trace>
  <inkml:trace contextRef="#ctx0" brushRef="#br0" timeOffset="47">29188 2056 770 0,'0'0'1052'0,"0"0"-705"16,0 0 18-16,0 0-63 15,0 0-69-15,0 0-51 16,0 0-34-16,0-55-34 15,-25 63-78-15,-12 18 4 16,-29 22 25-16,-15 33 19 16,-10 30-21-16,12 6-5 15,28-7-19-15,38-16-15 16,13-30-22-16,19-12-2 16,14-14-1-16,19-1 0 15,6-6 1-15,6-1 10 16,8-7-4-16,-18-14 2 0,-5-8-8 15,-9-1-10-15,-16-8-38 16,-5-9-4-16,-7-3-43 16,-3 0-46-16,1-1-112 15,-6-4-261-15,-2 4-230 16,-2 4-816-16</inkml:trace>
  <inkml:trace contextRef="#ctx0" brushRef="#br0" timeOffset="48">29169 2499 942 0,'0'0'865'0,"0"0"-242"16,0 0-159-16,0 0-162 15,0 0-70-15,0 0-61 16,0 0-60-16,-10-4-46 16,20 4-32-16,9 0 7 15,10 0-5-15,2 0-25 0,6-5 5 16,0-2-14-16,2-1 4 15,-6-4 2-15,-4 2-10 16,-4 1 9-16,-8-2-4 16,-9 6 4-16,2 1-9 15,-10 1 4-15,0 3-2 16,0 0 0-16,-6 9-36 16,-19 24 11-16,-16 36 26 15,-9 36 13-15,-3 14 10 16,15-13 20-16,18-27 2 15,18-35-13-15,2-6-2 16,0-4 0-16,2-1-15 16,6-3-15-16,-6-15 0 15,2-7-11-15,-4-8-56 0,0-13-137 16,0-8-705-16,0-5-1264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0:49.5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3111 1665 1162 0,'0'0'324'0,"0"0"-73"16,0 0 6-16,0 0-56 15,0 0-121-15,0 0-27 16,91-55-34-16,-4 21 6 16,35 0-1-16,8 10-8 15,-8 14-5-15,-31 10 4 16,-31 7-5-16,-29 12-9 16,-17 7 0-16,-7 11 14 15,-10 21 23-15,-44 22 61 16,-40 13 21-16,-22 2-2 15,-11-13-25-15,12-17 10 16,34-25-22-16,18-11-17 16,17-12-28-16,18-8-4 15,4-3-14-15,11-1-18 16,6-5-5-16,29 0-61 0,52 0 48 16,51 2 18-16,21 25 18 15,4 25-12-15,-35 22-5 16,-56 7-1-16,-49 0 0 15,-54-2-1-15,-77-8 1 16,-58-12 25-16,-39-15 25 16,-12-16 41-16,8-19 23 15,29-9-17-15,58-3-44 16,45-11-7-16,50-2-23 16,29 0-23-16,8-6-29 15,87-30-247-15,-4 4-488 16,16-4-982-16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1:10.19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3094 921 935 0,'0'0'736'0,"0"0"-621"16,0 0 21-16,0 0 56 15,0 0-93-15,0 0-34 16,127-86-37-16,-5 36-9 16,24 1 4-16,5 8 9 15,-10 12-8-15,-21 10-3 16,-25 8-12-16,-27 7 3 15,-25 4-10-15,-18 0-2 16,-6 7-11-16,-3 6 9 16,-5 6 2-16,-11 5 64 15,0 8 70-15,-17 3 30 16,-8 4-18-16,-6 1-22 16,0-2-32-16,2-4-35 0,5-7 1 15,7-8-29-15,11-4-20 16,6-4-9-16,10-6-6 15,17 0-11-15,25-5 8 16,28 0 9-16,30 0 9 16,12 0 15-16,-15 2-24 15,-32 7 0-15,-28 1 11 16,-16 2-11-16,-6 5-1 16,-2 6-5-16,-11 4 6 15,-8 2 9-15,-4 5 5 16,-22 4-2-16,-7 5 15 0,-9 1-1 15,-3 3 2 1,8-4-1-16,-2-4-9 0,10-5-4 16,9-9-14-16,9-5 0 15,7-6-9-15,13-4-10 16,16-3-1-16,18 1 17 16,13-3 3-16,2 4 0 15,4 5 9-15,-6 4-9 16,-14 6 0-16,-11 6-7 15,-16 5 7-15,-9 5 2 16,-10 6 17-16,-17 4-7 16,-14 0 0-16,-12 1 18 15,-9-2 9-15,3-2-9 16,1-5 0-16,11-6 0 16,12-9-13-16,9-5-10 0,13-8-7 15,3-4-7-15,23 0-5 16,8 1-1-16,13 1 13 15,11 7 1-15,3 2 7 16,-6 8-8-16,0 4 1 16,-13 7-1-16,-14 6 1 15,-11 7-1-15,-14 4 9 16,-14 6-8-16,-23 0 8 16,-7 4-1-16,-10-4-8 15,-6-3 12-15,-4-5-4 16,4-7 8-16,7-8-4 15,9-10-10-15,15-9-1 16,21-10 1-16,8-8-2 0,19-3-31 16,20 0 30-1,13-9-4-15,5 5-1 0,1 4-4 16,-10 0 9-16,-17 14-5 16,-10 11 6-16,-21 6 0 15,0 7 9-15,-25 6-3 16,-23 3 2-16,-14 9-7 15,-29 5 16-15,-18 0-2 16,7-9-9-16,22-13 9 16,20-14-8-16,19-10-5 15,-3 2-2-15,1-1 0 16,8-3 10-16,14-9-10 0,17-4-9 16,4 0-27-1,6-6-13-15,17-3 31 0,-3 1 1 16,1 2 17-16,-9 5-1 15,-9 1-6-15,-3 0 7 16,-13 13 9-16,-30 11-8 16,-40 5-1-16,-35 7 14 15,-18-6-6-15,-5-4-7 16,13-11 19-16,12-7-12 16,9-8 1-16,26-5-9 15,19-11-1-15,17-7 1 16,18-9 0-16,4-25-5 15,17-25-37-15,6 0-34 16,6 10-28-16,29 16 13 16,-2 22 24-16,13 5 29 0,-9 5 23 15,-8 14-5-15,-15 10 19 16,-9 0 2-16,-12 21 5 16,-28 7 20-16,-27 6 17 15,-43 4 0-15,-32-6 17 16,-18-9 0-16,13-17-18 15,11-6 3-15,47-16-1 16,15-7-16-16,22-2-14 16,3-5-2-16,-3-9-7 15,1-6-5-15,-1-4 0 16,16 5-6-16,14 1-21 16,15 4-50-16,2 1 4 15,21 2 16-15,10 5 22 0,2 6-20 16,-6 7 31-16,-11 8 11 15,-13 6 13-15,-3 4 33 16,-13 0 6-16,-24 0 22 16,-13 0-40-16,-14-5 14 15,0-12 29-15,0-8 1 16,8-14-32-16,7-25-13 16,7-30-20-16,26-35-1 15,16-10-11-15,23 10-40 16,24 30-38-16,-4 38-33 15,-1 24 44-15,-9 11 29 16,12 5 43-16,-1 11-1 0,-3 6 7 16,-14 4-11-1,-8 17 12-15,-13 7 1 0,-6 2 5 16,-8-2 24-16,-21-1 27 16,-9-7 36-16,1-10-9 15,-4-6-17-15,6-4-8 16,8-21-20-16,10-13-39 15,15-24-3-15,4-26 1 16,40-22-1-16,7 8-3 16,7 20-13-16,21 21-8 15,-18 31 24-15,-1 9 3 16,6 6 0-16,-26 15-10 16,-9 0 2-16,-9 2-17 0,-14 10 25 15,-6-3 7 1,-6 0 32-16,-12-8 0 0,-3-1 6 15,4-22-12-15,7-29-18 16,10-30-15-16,54-25 0 16,41-6-2-16,52 13-13 15,37 26 15-15,12 32-10 16,-6 30-2-16,-24 13 6 16,-55 18-78-16,-43 4-1021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06:17:10.262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17188 1008 977 0,'0'0'309'15,"0"0"-66"-15,0 0-95 0,0 0-73 16,0 0-56-16,0 0-19 16,0 0 0-16,0 0 8 15,0 2 36-15,0 5 56 16,0 2 27-16,0-1-24 15,0 3-11-15,0 1-27 16,0 0-5-16,0 4-17 16,2 2 2-16,-2 2-15 15,4 2-4-15,-2 3-8 16,-2 0 7-16,0 0 2 16,5 2-3-16,-5 0-3 15,0 1 3-15,0 0-8 16,0-2-1-16,0 2-3 15,0 0-11-15,0-1 8 0,0 1-7 16,0 0-1-16,2 1 7 16,-2-2-2-16,0-1 0 15,4 0 1-15,-4 1 5 16,0 1-10-16,0 1 8 16,0 3 32-16,0 1 3 15,0 1-21-15,0-1-1 16,0 0-3-16,0-2-2 15,0-1-2-15,0-2-4 16,0-1 3-16,0-3-1 16,0 1-4-16,0 0 1 15,0 3-4-15,0 0-5 16,0 2 4-16,0-1-5 0,0 1 0 16,0 1 7-16,0 0-8 15,0 0 11-15,0 2-9 16,0-2-2-16,0 0 0 15,0 1 12-15,0-1 0 16,0 0 0-16,0 2-1 16,0-1-10-16,0 0 8 15,0-2-3-15,0 1 0 16,2-1-5-16,-2 0 7 16,4 0-8-16,-2 2 1 15,2-1 1-15,-2-1-1 16,2 2 5-16,-2 0-5 15,-2 1 1-15,5-1 4 16,-3 2-5-16,-2 0 5 16,4 2-5-16,-4-3 8 0,0 2-8 15,2-2 13-15,-2-2-4 16,4-1-1-16,-2-3-9 16,4 0 6-16,-2 0-5 15,0 0-1-15,3 1 1 16,-5 2-1-16,2-1 8 15,-4 5-8-15,2-4 0 16,2 2 0-16,-4-1 1 16,0 1-1-16,2-4 1 15,-2 1 0-15,4-3-1 16,-2-1-5-16,2 2 5 16,-1 0 0-16,-3 0 1 15,6 1 5-15,-2 0-5 0,-2-1-1 16,2 1 1-16,-2-1 0 15,2 0 0-15,-4-2 0 16,2 0 0-16,-2 1 0 16,4-2 0-16,-1 1 7 15,-3 1-3-15,0 5-4 16,4 0 4-16,-4 1-5 16,0 1 1-16,0-2-1 15,0-3 1-15,0-5 0 16,2-4 0-16,-2-3-1 15,4-3 0-15,-2-2 1 16,2 0-1-16,-4-1 0 0,0 0 1 16,0-4-1-1,0-1-1-15,0-5-56 0,0 0-124 16,0-17-187-16,0-5-393 16,-6-4-690-16</inkml:trace>
  <inkml:trace contextRef="#ctx0" brushRef="#br0" timeOffset="1">17190 1009 508 0,'0'0'361'16,"0"0"-148"-16,0 0-76 0,0 0-24 16,0 0-13-16,0 0-8 15,0 0 2-15,-2-3-19 16,2 3-18-16,0 0 7 15,0 0-14-15,0 0 1 16,0 0 21-16,2 0 30 16,4 0-22-16,5 0-20 15,1 0-17-15,-4 0 0 16,5 0-4-16,-1 0-5 16,3-1-2-16,-3-1 4 0,0 1 3 15,-3-1 5 1,1 2-7-16,-2-1-14 0,3 1-5 15,1 0-7-15,-2 0-3 16,3 0-7-16,-1 0 8 16,7 0-3-16,-5 0 0 15,-1 0-4-15,3 0 5 16,-3 0-6-16,-1 0 0 16,-2 0 0-16,3 0-1 15,-5 0 0-15,4 0 0 16,1 0 1-16,-3 0 0 15,1 0 5-15,-3 0-4 16,2 0-1-16,-2 0 5 16,3 0-5-16,-3 0-1 15,2 0 0-15,-1 0 2 16,1 0-2-16,-2 0 3 16,0 0-2-16,-1 0 0 0,-1 0 1 15,-4 0-1-15,2 0 1 16,-2 0-2-16,4 0 1 15,1 0-1-15,-1 0 1 16,0 0 0-16,0 0 5 16,0 0-5-16,-2 0 8 15,-1 0 3-15,1 0 6 0,-4 0-5 16,0 0 5-16,0 0-11 16,0 0-7-16,0 0 0 15,0 0-134-15,-4 0-480 16,-5 0-1062-16</inkml:trace>
  <inkml:trace contextRef="#ctx0" brushRef="#br0" timeOffset="2">17761 985 386 0,'0'0'377'0,"0"0"-79"15,0 0-81-15,0 0-40 0,0 0-17 16,0 0-31-16,0 0-15 15,-2 0-24-15,2 0-35 16,0 0 5-16,0 0-11 16,0 0-1-16,0 4 66 15,0 3-6-15,0 2-32 16,0 2 9-16,0 3-23 16,0 0-17-16,0 4-11 15,0-2-9-15,0 1-7 16,0 1 9-16,0 2 22 15,2 0-28-15,-2-1 2 16,4 1-4-16,-2 1-2 16,-2 0-1-16,4 2-1 15,-4 1 4-15,0 0-5 0,2 3-1 16,-2 0-5-16,0 1 1 16,0 1-8-16,0 2 8 15,0 0-2-15,0 1-1 16,0 0 17-16,-2-1 6 15,-2 0 3-15,4-2-22 16,-2-3 4-16,2-2-13 16,0 0 7-1,0-1-7-15,0-4-1 16,0 3 0-16,0-1 2 16,0 1 7-16,0 5-8 15,0 3 0-15,0 1 0 0,0 1 10 16,-4-1-10-1,4 0 0-15,0-1-1 0,0-3 1 16,0 0 0-16,0-2-1 16,0-2 1-16,0 1 0 15,0-1 0-15,0 1 1 16,0 4 7-16,0-2-9 16,0 4 0-16,4 0-1 15,-2-4 7-15,2 1-12 16,-2-3 6-16,2-2 0 15,-4-3 1-15,2-4-1 16,2-2-1-16,-1 1 1 16,1 1-1-16,-2 3 2 0,2 2-1 15,-2 3 0-15,2 5 0 16,-4 0 1-16,2 1 1 16,-2 0-2-16,4-1 1 15,0-2-1-15,-2-1-2 16,3-1 2-16,-5-3 0 15,2 0 0-15,2-1 0 16,-4 0 1-16,6-1-1 16,-4 1 1-16,-2 2 0 15,4 2 10-15,-4 2-10 0,0-1 9 16,2 2-2-16,-2 0-8 16,4-1 1-16,-4 1-1 15,0-1 6-15,2-2-6 16,-2-2 1-16,0 0 1 15,5-4 5-15,-5-1-1 16,2 0-5-16,-2-2 8 16,0-1-7-16,4 1 7 15,-4-1-8-15,0 2-1 16,0-2 1-16,0 5 21 16,0-2-16-16,0 2 0 15,2-1-5-15,-2 1-1 16,0 1 0-16,0 2 2 0,4-4-1 15,-4 0 0-15,0-2 1 16,2-1-2-16,2 4 1 16,-4 0 0-16,2 4 0 15,-2 2 17-15,0 1-5 16,4-2-5-16,-4-4-7 16,0-1 18-16,0-3-18 15,0-6 5-15,0-2-6 16,0-4 1-16,0-1-1 15,0-3 0-15,0 1 0 16,0 1 0-16,2-1-1 16,-2 2-36-16,0-1-62 0,5 3-71 15,-5-2-89-15,2-3-115 16,-2 0-271-16,4-10-453 0</inkml:trace>
  <inkml:trace contextRef="#ctx0" brushRef="#br0" timeOffset="3">17887 3753 481 0,'0'0'527'15,"0"0"-311"-15,0 0-34 16,0 0-34-16,0 0-59 15,0 0-29-15,0 0-2 16,0 0 29-16,0 0 8 16,0 0 4-16,0 0-3 15,0 0-25-15,0 0 3 16,0 0-3-16,0 0 0 16,0 0-4-16,0 0-14 0,0 0-13 15,0 6-14 1,0 2 6-16,2 4 13 15,2 2-6-15,-2 1-6 0,-2 1-5 16,4 1-9-16,-4-2-4 16,0-2-4-16,0 0 4 15,0-3-3-15,0-1-3 16,4-1 0-16,-4-4-8 16,0 0 5-16,0-2-5 31,0 0 0-31,0 0 0 15,0-1 2-15,0 0-2 0,0 1 8 16,2 0-9-16,-2-1 1 16,0-1 1-16,0 1 4 15,0 0-5-15,0 1 0 16,0-1 8-16,0 1-3 16,0-2 6-16,5 1-3 15,-5-1 3-15,2 0-5 16,2 0 2-16,-2 0 2 15,4 0 19-15,0 0-6 16,7 0-8-16,-1 0 2 16,-2 0-12-16,5 0-5 0,-3 0 0 15,3 0 0-15,-3 0 0 16,0 0 0-16,3 0-1 16,4 0 1-16,7-1 7 15,1-2-7-15,2-1-1 16,-4 1 1-16,0 0 0 15,-9 2-1-15,-3 1 0 16,-1 0-1-16,-6 0 1 16,-4 0 0-16,3 0 0 15,-3 0 0-15,2 0 1 16,-2 0-1-16,8 0 0 16,1-2 1-16,3-1 1 15,5 1-1-15,3-1-1 16,-1 0 1-16,0 2-1 15,-3-1 0-15,-9 2 0 0,1 0-1 16,-4-1 1-16,-4 1 0 16,2 0 6-16,3-1-5 15,-1-3 0-15,0 2-1 16,6-1 1-16,5-1 0 16,-3-1-1-16,5 3 0 15,0-1 0-15,-1 0 0 16,-1 0 0-16,-1 2 0 15,-8 1 0-15,5-2 0 16,-3 1 1-16,-4-1 0 16,3 1-1-16,1-2 0 15,-4 1 0-15,5 1 0 0,-5 0 1 16,2 0-1 0,-2 1 0-16,0 0 0 0,1 0 0 15,-1 0 0-15,0-2-1 0,0 2 1 16,0 0 0-16,1-2 0 15,3 2 0-15,2-1 0 16,-1 0 0-16,-3-1 0 16,2-1 0-16,-3 2 0 15,-1 0 0-15,0 1 0 16,-6 0 0-16,2 0 0 16,2 0 0-16,-4-2 0 15,2 2 0-15,2-1 0 16,3 1-1-16,-5-2 1 15,2 2-1-15,-2 0 1 16,2 0-6-16,-2 0 6 0,2-1 0 16,-2 1 1-1,2-1-1-15,0-2 0 0,5 2 0 16,-3-2 0-16,0 1-1 16,0 1-4-16,-2 0 5 15,-1-1 0-15,-3 2 0 16,0 0-1-16,0 0 1 15,0 0-1-15,0 0 1 16,0 0 0-16,4 0-6 16,-4 0 4-16,2 0 1 15,2 0 0-15,-2 0 1 16,2 0-1-16,-4 0 1 0,0 0 0 16,0 0-1-16,0 0 1 15,0 0 0-15,2 0-6 16,-2 0 5-16,0 0-5 15,4 0 6-15,-2 0-1 16,-2 0 0-16,7 0 0 16,-3 0 0-16,-2 0-9 15,2 0 1-15,-4 0 0 16,2 2 0-16,-2 0 8 16,4 3-8-16,-4 0 8 15,0 1 0-15,2-1-5 16,2 1 5-16,0-2 1 15,-4 2 0-15,2-2-1 0,3-1 0 16,-5 1 0-16,2 1 0 16,2-1 0-16,-4 2 1 15,2-1-1-15,2 2 0 16,-4 0-1-16,2 0-4 16,-2-1-1-16,4 1-2 15,-4-2 8-15,2 2-5 16,-2 0 6-16,0 2-1 15,4 1 0-15,-4 0 0 0,0 0-4 16,0-2 5 0,0 1 0-16,0-1 0 0,2 0 0 15,-2 1-1-15,5 1 2 16,-5 0-1-16,2 0 0 16,-2 0 0-16,0 1 0 15,0 2 0-15,0 0 0 16,4 0 0-16,-4 1 0 15,0 2 1-15,0-2-2 16,0 0 1-16,0 0 0 16,0 1 1-16,0-3-1 15,0 2-1-15,0-1 1 0,0 0 0 16,0 1 1 0,0 0-1-16,0 1 0 0,0 1 0 15,0-1 0-15,0 4 0 16,0-1 1-16,0 2-1 15,0-2 0-15,0 1 0 16,0-1 5-16,0-4-5 16,0 0 0-16,0-3 0 15,0-2 1-15,0 0-1 32,0-2 0-32,0-1 0 15,0 0 0-15,0-1 2 0,0-1-2 16,0-3 1-16,0 1-1 15,0 0 0-15,-4-2 1 16,4 2 0-16,0-2 0 16,0 0 11-16,0 0 0 15,-2 0-1-15,2 1 1 16,0-1-6-16,0 0 2 16,0 0-8-16,0 0 0 15,0 0 2-15,0 0-1 16,0 0 2-16,0 0 7 15,0 0 4-15,0 0 2 16,0 0 11-16,0 0-7 16,0 0-4-16,0 0-2 0,0 0-8 15,0 0-5-15,0 0-1 16,0 0 1-16,0 0 0 16,0 0 0-16,0 0 0 15,0 0 8-15,0 0-9 16,0 0 1-16,-5 0 1 15,5 0 4-15,-2 0-6 16,-2 0-1-16,2 0 1 16,-2 0-1-16,2 0 0 15,2 0 1-15,-4 0 0 16,-2 0 0-16,4-1 0 16,-5-1 0-16,-1 0 0 0,6 1 1 15,-4 0-1-15,0 0 0 16,-1-1 1-16,1 1-1 15,0 1 0-15,-4-1 1 16,4 1-1-16,-3-2 0 16,3 2 0-16,-4 0 0 15,1 0 0-15,-1 0 0 16,-2 0-1-16,-1 0-6 16,1 0 7-16,-5 2 0 15,3 2 0-15,-3 1 1 16,1-1 0-16,1 1-1 15,-1-1 0-15,1-1 2 0,3-1-1 0,-5-2 5 16,5 0-6-16,-5 0 0 16,3 0 0-16,-5 0 0 15,1 0 1-15,-3 0-1 16,3 0 0-16,-3 0 1 16,2 0-1-16,1 0 0 15,-5 0 1-15,6 0-1 16,-1 0 0-16,3 2-1 15,-1-2 1-15,-1 1 0 16,5 1 2-16,-3-1-1 0,3-1-1 16,-5 1-4-16,5 1 4 15,-2-2 6-15,-3 1-5 16,-2-1-1-16,1 2 0 16,5-2 1-16,-5 0-1 15,1 0 0-15,1 0 0 16,1 0 0-16,-1 0-9 15,1 0 9-15,-1 0-1 16,-1 0-1-16,-1 0 1 16,-1 0 1-16,0 0 1 15,1 0-1-15,1 0-2 16,-1 0 2-16,3 0 0 0,-1 0 0 16,3 0 2-16,1 0-2 15,6 0 0-15,-3 0-6 16,1 0 6-16,2 0 0 15,0 0-1-15,-1 0 0 16,-1-2 1-16,-2 2 0 16,2 0 0-16,-3 0 8 15,-1 0-8-15,-1 0-1 16,3 0-5-16,-2 0 6 16,3 0 0-16,-3 0 2 15,2 0-1-15,1 0-1 16,-3 0 0-16,6 0 4 15,-5 0-4-15,5 0 0 16,0 0-4-16,2 0 4 16,-2 0 7-1,0 0-7-15,-1 0-1 16,-1 0 1-16,-2 0-1 16,-3 0 0-16,1 0 0 15,0 0 0-15,-5 0 0 0,5 0-8 16,-1 0 16-1,1 0-13-15,4 0 12 0,1 0-4 16,1 0-2-16,2 0 0 16,2 0 5-16,2 0-5 15,-4 0 0-15,-2 0 0 16,4 0 0-16,-7 0-1 16,1 0 0-16,2 0-1 15,-5 0 2-15,5 0-2 0,-2 0 1 16,2 0 1-16,0 0-2 15,-1 0 2-15,3 0 0 16,-2 0-1-16,4 0 1 16,-2 0-1-16,2 0 1 15,-2 0-7-15,2 0 6 16,-3 0 1-16,3 0 0 16,-6 0-4-16,8 0 4 15,-2 0 1-15,2 0 4 16,-4 0-5-16,2 0-5 15,-2 0 5-15,2 0 1 16,-3 0-1-16,3 0 0 0,2 0 0 16,-4 0 0-16,4 0 0 15,0 0 0 1,0 0 5-16,0 0-5 0,0 0 0 16,0 0 0-16,0 0 0 15,0 0 1-15,0 0-1 16,0 0 0-16,0 0-5 15,0 0 5-15,0 0 2 16,-2 0-2-16,-2-1 0 16,2-8 0-16,-4-1 1 15,0-5 0-15,1-3-1 16,3 1-1-16,-4-6 0 16,2 1-16-16,2-3-34 15,-4-11-107-15,6 8-218 16,0 1-760-16</inkml:trace>
  <inkml:trace contextRef="#ctx0" brushRef="#br0" timeOffset="4">22534 1942 121 0,'0'0'410'0,"0"0"-71"16,0 0-113-16,0 0-83 15,0 0-21-15,0 0-24 16,0 0 10-16,0 0-16 16,0 0-14-16,0 0-10 15,0 0 0-15,0 0 28 16,0 2-23-16,4 4 5 0,-4 1-13 16,2 1-5-16,-2 4-13 15,4-2-4-15,-2 2-6 16,-2-1 8-16,4 2-4 15,-2 0-6-15,-2 0 2 16,4 1-8-16,-4 0 6 16,2 0-11-16,-2 0-1 15,5 2-6-15,-3-2-2 16,-2 0 0-16,4 0 4 16,-4 0-1-16,2 2-11 15,2-2 2-15,-2-2-3 16,-2 2 3-16,4-1-8 15,-2 0 0-15,2-1 5 0,-4 1-6 16,2 1 8 0,-2 1 0-16,5 0 1 0,-5 1-3 15,0-1 0-15,2 1-4 16,-2 1 5-16,4 0-6 16,-4 1-1-16,2 1 0 15,2 1 12-15,0-1 12 16,-4-2-18-16,2-2-5 15,-2-1 0-15,4 3 0 16,-2-1 23-16,-2 1-5 16,5 1-17-16,-3 2 7 15,-2 1 13-15,4 2-5 16,-2-3-10-16,-2 2 1 0,4-2 1 16,-2-2-9-16,-2 2 1 15,4-2 5-15,-2 1 4 16,-2 0-9-16,4 1 0 15,-2 0 5 1,-2-1-4-16,5 1 6 16,-5-2-7-16,2 1 10 0,2-1 6 15,-4 0-17-15,2 1 12 16,2-1-5-16,-2-1-7 16,2 1 0-16,-2-2 6 15,2 2-5-15,-4 1-1 16,2 1 1-16,-2 1 4 15,5 0-5-15,-5-1 0 16,2 3 0-16,-2-1 1 16,0 0-1-16,4-1 1 15,-2 1-1-15,-2-1 0 16,4 0 1-16,-2-1-1 0,-2-1 0 16,0 0 1-16,0-1 10 15,4 2-11-15,-4 0 1 16,0 2 9-16,0 1-2 15,4 2-7-15,-4-2-1 16,0 1 0-16,0 0 1 16,2 0 5-16,-2 0-6 15,0 0 1-15,0-2-1 16,0 1 1-16,0-2 17 16,0 2-18-16,0-1 6 15,5 2 3-15,-5 0-3 16,2 1-6-16,2 2 0 0,-4 2 3 15,2 1-1-15,-2 0 5 16,4 3-7-16,-4-1 6 16,0-1-6-16,2-1 0 15,-2-3 0-15,4-2 2 16,-2-4-1-16,2-2 0 16,-2-4-1-16,3-2 1 15,-3-2 0-15,2-3 0 16,-4 0 0-16,2-3 0 15,2 1 0-15,-4-3-1 16,2 3-1-16,-2-4 0 16,4 1-32-16,-4-1-97 15,0-2-135-15,2-5-256 0,-2-7-306 0</inkml:trace>
  <inkml:trace contextRef="#ctx0" brushRef="#br0" timeOffset="5">22583 1954 225 0,'0'0'251'16,"0"0"-36"-16,0 0-50 15,0 0-32-15,0 0-29 16,0 0-33-16,0 0 13 0,0-1-15 16,0 1 17-16,0 0 24 15,0 0-18-15,0 0-16 16,0 0-8-16,0 0-18 15,0 0-6-15,0 0-2 16,0 0 4-16,0 0 3 16,0 0-6-16,0 0-1 15,0 0-11-15,0 0-10 16,0 0-4-16,0 0-5 16,0-2-4-16,0 1-8 15,6-3 11-15,5 0 0 16,-1 0-1-16,-2 2-1 0,3-1 0 15,-3 0 5 1,-2 0-3-16,0 1 2 0,1-2-3 16,-3 2 1-16,-2 0-5 15,2 2 4-15,-2-1 0 16,4-1-4-16,0 0 3 16,1 0 0-16,-1 0 4 15,4-1-7-15,-4 0 0 16,5 2 0-16,-3-2 8 15,2 0 2-15,-1 0-3 16,1 0 6-16,2 1-8 16,-3-2-2-16,1 2-2 15,-4-1 1-15,4 0-8 16,-3 2 8-16,-1-2-8 16,0 2 0-16,0-1 2 0,3 1 4 15,-3-2-5-15,6-1 6 16,1 1-1-16,-1-2-6 15,4 1 6-15,1-2-5 16,-2 1 6-16,1 1-5 16,-4 1 8-16,-3 0-8 15,-3 2 5-15,2 1-1 16,-6-1 0-16,9 1-5 16,-5 0 8-16,2-2 2 15,4 0-4-15,1 0 6 16,3-2-2-16,-3 3-1 15,3-1-2-15,-3 0-1 16,1 1-1-16,3 0 5 0,-5-1 8 0,7 2-4 16,-3-1-2-16,3 1-1 15,-1-2 2-15,1 1-1 16,2 0 0-16,-1 1-5 16,-1 0-7-16,-7 0 10 15,1 0-10-15,-5 0 8 16,5 0-8-16,-3 0 9 15,0 0-8-15,5 0 11 0,1 0 9 16,-1 0 4-16,3 0-8 16,5 0-3-16,-4 0-3 15,-1 0-6-15,-1 0-5 16,-3 0 5-16,-1 1 0 16,-3 2-5-16,0-2 0 15,-1 2 8-15,3 0-8 16,-2-1 9-16,5-1-1 15,1 3 3-15,-1-2-3 16,-1 0 2-16,1 1-2 16,-3-2 3-16,1 2-6 15,-3 0-5-15,-2-1 5 0,2 3-5 16,-1-1 5-16,1 0-5 16,0 0 6-16,3 2-5 15,-5-2 7-15,4 2-2 16,1 0 2-16,-1 1-3 15,5 0-5-15,-1 1 6 16,-3-1 1-16,1 0 8 0,-1 0-9 16,-3 1 7-1,-2-3-13-15,3 2 6 0,-3-2 2 16,0 3-8-16,0 0 8 16,3 1-8-16,-3 0 7 15,2-2-8-15,-1 4 1 16,1-2 0-16,-2 3 1 15,3-1-1-15,-5 2-1 16,2 0 6-16,0 0-6 16,-2 0 6-16,1 3-5 15,1-1 0-15,-2 1 8 16,-2 1 0-16,2 0-9 16,1-1 2-16,-1-2 4 15,-4 2-6-15,2-2 1 16,2 0 1-16,-4 1 3 0,2-1-5 15,-1 0 0-15,1 1 2 32,2 1 7-32,-4 3-8 15,-2 0 15-15,4 2 1 16,0 0-1-16,-4 1 10 16,0-3-10-16,0 1 2 15,0 0-3-15,0-3-4 16,0 1 1-16,0-2 7 15,0-1-12-15,0 0 2 16,0 2-3-16,0-2-5 16,0 0 0-16,-4 3 20 0,0 1-15 15,-2 1 11-15,4 1-10 16,-5 0-6-16,3 0 0 16,-2-1 7-16,0-2-7 15,4-1 5-15,-2-1-5 16,-2-3-1-16,3 3 6 15,-3-4-5-15,2 3 1 16,-2 1 4-16,0-1-6 16,0 0 0-16,-1 1 0 15,-3-2 6-15,4 0-4 16,0-2-2-16,-1-1 2 16,1-1-2-16,0-3 8 0,4 0-8 15,-4 0 0-15,0 0 1 16,-1 2 2-16,1-2-2 15,-4 0 0-15,4 0 6 16,-3 1-6-16,-1-1-1 16,0 0 1-16,1 0 0 15,-3 1 1-15,2-3-1 16,1 2 0-16,-1-3 1 16,2 2-1-16,-3-2 0 15,3 0 7-15,-6 1-7 16,1 0-1-16,1 0 0 0,4-1 0 15,-3 0 0-15,3 1 1 16,-4-1-1-16,1 0 1 16,-1 1 0-16,-1 0-1 15,1-1 1-15,0-1-1 16,1 1 1-16,-1-2 0 16,6 1-1-16,-3-1-5 15,3 1 5-15,-2-2 6 16,0 2-6-16,-3 1 0 0,-3 0 0 15,-5 2 0 1,-3 0 0-16,3 0 0 0,0-2 0 16,-3 2 1-16,7-4 0 15,-1 3-1-15,3-4 1 16,7 2-1-16,2-3 0 16,4 1-6-16,0-1 0 15,0 0-4-15,0 0-8 16,0 0-99-16,0 2-177 15,0-2-339-15,10 0-461 0</inkml:trace>
  <inkml:trace contextRef="#ctx0" brushRef="#br0" timeOffset="6">23441 3199 20 0,'0'0'645'0,"0"0"-297"16,0 0-73-16,0 0-23 16,0 0-40-16,0 0-30 15,0 0-32-15,-8-3-20 16,8 3-14-16,0 0-10 16,0 0-4-16,0 0-13 0,0 0-30 15,0 0-10-15,0 4 21 16,0 2-7-16,8 2 13 15,0 1-25-15,3-1 8 16,-3 2-18-16,2 0-8 16,3 1-12-16,-1 1-2 15,3 0-7-15,-3 2 5 16,5 0-4-16,-5 2 11 16,5 0-4-16,1 4-4 15,-3-2-2-15,5 1-4 16,-5-1 8-16,1 1-3 0,-1-2 3 15,-3 0-12-15,5 0-6 16,-5-2 11-16,5 1-4 16,-3-1-6-16,-2 1 1 15,5-2-2-15,-5 1 1 16,1-1 9-16,3 2 7 16,-3 0-16-16,1 1 14 15,-1-1-14-15,-1-3 5 16,0 1 9-16,1 0-7 15,1 0-1-15,1-2-7 16,1-1 0-16,-1 1 14 16,1 1-13-16,-1 2-1 0,1 0 0 15,3 2 12 1,0 2 15-16,-3-1-17 0,3 0 4 16,-3 1-14-16,3-1 0 15,-5 0 11-15,3-1-10 16,-5 0 4-16,3 1-3 15,-1 0-2-15,-1 0 4 16,-5-2-4-16,4 0 0 16,-1-2 0-16,-3-1 0 15,-2 0 0-15,4-1 0 16,-3 1 10-16,5 2-10 16,-6 1-5-16,5-1 5 15,-3 0-1-15,-2-2 1 16,0-2 0-16,-2-2 0 0,-2 0 0 15,3-4 8-15,-5 0-8 16,6-2-1-16,-6-1-5 16,2 0 5-16,-2 1 1 15,4 0-1-15,-2-1 1 16,-2 0-2-16,4 1 2 16,-4-2-1-16,2-1 1 15,-2 2-1-15,0-2 1 0,0 0 0 16,0 0 0-16,0 0 0 15,0-5-38-15,0-3-104 16,-6-4-189-16,-2 2-316 16,-3 2-272-16</inkml:trace>
  <inkml:trace contextRef="#ctx0" brushRef="#br0" timeOffset="7">24272 4223 618 0,'0'0'392'0,"0"0"-135"16,0 0-73-16,0 0-27 0,0 0-39 16,0 0-10-16,0 0 15 15,0 0 4-15,0 0-1 16,0 0-4-16,0 0 12 16,0 0-12-16,0 0-24 15,0 0-44-15,0 0-23 16,0 0-10-1,0 0 0-15,0 0-20 16,-4 0 7-16,0 0 1 0,4 0-9 16,-2 0 0-16,-4 0-6 15,6 0 4-15,-5 0-11 16,5 0-4-16,0 0 8 16,0 1-3-16,-2-1 12 15,2 0 18-15,0 0-9 16,-4 0-8-16,4 0 10 15,-2 0 9-15,-2 0-2 16,-2 0-8-16,0 2 11 16,-1-1 7-16,-1 2-13 15,-2 1 6-15,-3-1 3 16,-3 2-12-16,1 2 2 16,-7 0-7-16,1-2 16 0,-2 2 8 15,5-2-6-15,-5-1-5 16,4-1-1-16,5 1 10 15,-5-2-20-15,3 3 1 16,-1 0 1-16,3 1 5 16,-3-2-4-16,5 2-6 15,-3 0-6-15,1-2 6 16,1 2-6-16,1-2 0 16,0 0 7-16,3 1-7 15,-1-1-1-15,-2 0 1 16,-1 2 1-16,3-2 0 0,-3 1 9 15,5 0-10-15,-2 0 6 16,2 1-4-16,1-2-1 16,3-1 4-16,-2-1-3 15,6 0-1-15,0-1 8 16,0-1-8-16,0 0-1 0,0 0 0 16,0 0 8-16,0 0-8 15,0 0-1-15,0 0 1 16,0 0 0-16,0 0 0 15,0 0 6-15,0 0-6 16,0 0-7-16,0 0 7 16,0 0-1-16,0 0 2 15,0 0 2-15,0 0-3 16,0 0 0-16,0 0 0 16,0 0 0-16,0 0 0 15,0 0 0-15,0 0 0 16,0 0 1-16,0 0 12 15,-2 0-7-15,2 0 3 0,-4 0-8 16,4-1 0-16,-6-3-1 16,4-1 0-16,-3 0 0 15,3-1-6-15,-2 1 14 16,2-4-10-16,-2 1 2 16,-2 0-1-16,2-2 0 15,-2 1 1-15,-1-1 1 16,1 0 7-16,6-1-8 15,-6 1 1-15,4-2-1 16,-4 2 6-16,2 0-6 16,-3 0 0-16,1 3 0 15,4-1 15-15,-4 3-14 16,0-1 13-16,2-1-6 0,-5-1-3 16,1-1-5-16,2 1 0 15,0-2 6-15,-1 2 0 16,1-2-1-16,-2 1-5 31,-2 1 0-31,1-1 2 16,5 0 8-16,-4 2 7 0,2-2-8 15,0 0-9-15,-1 1 1 16,-3 0 14-16,0-1-14 16,1-1 0-16,-3 0 0 15,2 0-1-15,3 1-1 16,-1 0 1-16,2 0 9 15,0 0-7-15,0-1 4 16,-1 0-6-16,-3-1 0 16,0 1 0-16,1-2 0 0,-3 2 8 15,6 1-14-15,-5-2 6 16,5 2-1-16,0-1 1 16,-2 0 6-16,4-1-6 15,-5 1-1-15,-1-3 1 16,4 2 0-16,-4 0 0 15,1-2 1-15,-1 0-1 16,2 1 7-16,1 2-6 16,-3-2-1-16,2 2 2 15,2 1-2-15,-1-1 0 0,1 2 0 16,-4-2-5 0,4 0 5-16,0 1 5 15,-5 1-5-15,9-1-2 0,-4-1 1 16,0 2 1-16,-1-2-1 15,-3 0 1-15,2-1 0 16,-2 1-1-16,1 0 1 16,-1 2 0-16,4 2 2 15,0 0-2-15,6 0-1 16,-5 4 1-16,3-1-1 16,2 0 1-16,-4 0-1 0,4 2 0 15,0 1 1-15,0 0-2 16,0 0-7-16,0 0-7 15,0 0-14-15,0 0 0 16,0 0 3-16,0 0 18 16,0 0-7-16,0 0-14 15,0-2-36-15,0 2-15 16,0-1-14 0,0 1-18-16,4 0 17 15,-4 0 23-15,2-1 46 16,-2 1 11-16,0 0 15 15,0 0 0-15,0 0 1 16,0 0 8-16,0 0-2 0,0 0-5 0,0 0 5 16,0 0-4-16,0 0-1 15,0 0 7-15,0 0-7 16,0 0 19-16,0 0-4 0,0 0 0 16,5 2 5-16,-5 10 38 15,6 0-22-15,-4 6-10 16,2 3-6-16,-4 2-6 15,2 4 4-15,2 3-8 16,-4 0-4-16,4-1 2 16,-4 0 3-16,0-4 0 31,0-1 0-31,2-1 1 16,-2-3-1-16,0-1 6 0,4-1-7 15,-4-1 10-15,3 0-15 16,1-1 6-16,-4-1-3 15,2-1 0-15,2-1 0 16,-4 1 0-16,2-1 3 16,-2 0-11-16,4 0 13 15,-4-1-13-15,2 0 6 16,-2 0-5-16,0 2 7 16,0-1-8-16,0 1 5 15,4 0-4-15,-2 1-1 16,2-2 0-16,-4 0 1 15,3 0-1-15,1-3 0 16,-4-2 0-16,2 1-1 0,-2-5 1 16,0 0 1-16,0-2 6 15,0-2-8-15,4 2-2 16,-4-2 2-16,0 0 0 16,0 0 0-16,0 0 1 15,0 0 0-15,0 0 8 16,0 2 6-16,0-2-14 15,0 1 0-15,0 0 7 16,-4-1-8-16,-2 2 1 16,3-2 1-16,-1 2 8 15,2-2-2-15,-2 0 2 16,-2 0-1-16,0 0-8 16,0 0 7-16,-3 0-7 0,-1 0 8 15,4 0 2 1,-5 0 1-16,5 0-5 0,-2 0 4 15,2 0-5-15,0 0-5 16,-5 0 5-16,3 0-5 16,-2 0 0-16,1 0 1 15,3 0 4-15,-4 0-6 16,-1 0 9-16,3 0-8 16,2 0 10-16,-4 0-11 15,3 1-1-15,-1 0 0 0,2 0 1 16,0 1 1-16,0-2-1 15,-5 1 1-15,5-1-1 16,-4 0 1-16,4 0 0 16,-3 0 0-16,3 1 5 15,0 1-6-15,0-1 0 16,2 1-1-16,-3-1 1 16,5 0-1-16,-2 1 1 0,-2-1 0 15,4 1 1-15,-4-1-1 16,-1 2 1-16,1-3 1 15,2 1-2-15,-2 2 0 16,2-1 0-16,2-1 1 16,-2 1-1-16,-3-1 1 15,5-1-1-15,2 1 0 16,-4 0 0-16,2 1 0 16,2 0 0-16,0-2-2 0,-4 1 1 15,4 1-10-15,0 0 10 16,0 0-9-16,0-1-52 15,0-1-143-15,0-7-308 16,10-9-451-16</inkml:trace>
  <inkml:trace contextRef="#ctx0" brushRef="#br0" timeOffset="8">23183 2373 121 0,'0'0'159'0,"0"0"-5"16,0 0 4-16,0 0-47 15,0 0-75-15,0 0-35 16,0 0-1-16,-13 11-22 16,11-8-35-16,-2 0-10 15,4-1 37-15,0-1 30 0,0-1 49 16,0 0 45-1,0 0-3-15,-4 0-25 0,4 0-30 16,0 0-23-16,-2 0-13 16,2 0-5-16,0 0 5 15,0 0 2-15,-4 0 12 16,4 0 53-16,0 0 56 16,0 0-28-16,-2-1-2 15,2-2 10-15,0-2 32 16,0 1 9-16,-4 0 12 15,2 0-14-15,2 1-17 16,0 0 2-16,0 0-18 16,0 2 8-16,0 1 16 15,0 0-28-15,0 0-17 0,0 0-19 16,0 0-36-16,0 16-12 16,0 12 42-16,0 7 26 15,6 9-18-15,0 5-23 16,0 2-12-16,0-3-18 15,-2-4-6-15,3-9-6 16,-5-7-5-16,2-6 6 16,-2-9-1-16,2-6 2 15,-4-2-7-15,0-4 6 16,0-1-7-16,0 0 1 16,0 0-1-16,0 0-44 15,0 0-100-15,0 0-159 16,0-8-299-16,0-3-181 0,0-1-475 0</inkml:trace>
  <inkml:trace contextRef="#ctx0" brushRef="#br0" timeOffset="9">23152 2290 165 0,'0'0'637'15,"0"0"-319"-15,0 0-83 16,0 0-52-16,0 0-42 16,0 0-26-16,0 0-9 15,-6 0 7-15,6 0 4 16,0 0-33-16,0 0 2 15,0 0-2-15,0 0 5 16,0 0 2-16,0 0-8 16,6 0 4-16,0 0-7 15,0 0-23-15,0 0-15 0,1-3-12 16,3 0-9 0,-4 0 1-16,0 0-11 0,0 1-1 15,3-1-1-15,1-1-1 16,-2-1 2-16,5 0-1 15,3-2 3-15,1 0 1 16,-5-1-4-16,3 2 0 16,-3 0-3-16,1 2-4 15,-1 1-2-15,-2 2 7 16,3-1-6-16,3 1-1 16,-1-1 0-16,1-1 2 15,3 2 8-15,-1-2-10 16,5 2 0-16,-8-1 0 15,1 1 0-15,-1 1 0 0,-3 0 11 16,-2 0-10-16,3 0 0 16,-3 3 0-16,3 2 6 15,-5 3-6-15,2-1 5 16,3 1 2-16,-5 2-8 16,2 1 6-16,0 3 3 15,-1-1-9-15,-3 3 10 0,0-2-9 16,0 0 0-16,1 0 4 15,-3 0 1-15,-2 1-5 16,2 0 10-16,-4-1-10 16,0-1 12-16,0 1 7 15,0-2-10-15,0 1-1 16,0-2 0-16,0 1-7 16,0 0-1-16,0 0 17 15,0-1-18-15,0 0 6 16,-4 0-5-16,2 0 10 15,-5 2-10-15,3-1 16 0,-2-2-17 16,0-1 0 0,4 2 6-16,-4-4-5 0,-1 2 0 15,1 0 0-15,-4 0 9 16,4 0-4-16,-5 2-4 16,5-4 13-16,-2 2-14 15,-2 0-1-15,1-2 12 16,3 0-12-16,-4 0 11 15,4-2-11-15,-3 2 1 16,-5-1 5-16,6 1 0 16,-9 0 7-16,5 0-5 15,-3 0-7-15,-1 1 0 16,1-2-1-16,-1 3 6 16,-1-2 6-16,3 1-12 15,-5-1 16-15,2 1-7 0,-1-2 5 16,5 0 8-16,-5 1-5 15,8 0-10-15,-3-1-1 16,5 1-6-16,2 0-1 16,-1-1 0-16,3-1-8 15,2-2 8-15,2-3-47 16,0-7-197-16,0-11-432 16,2-5-1164-16</inkml:trace>
  <inkml:trace contextRef="#ctx0" brushRef="#br0" timeOffset="10">30637 2215 651 0,'0'0'576'0,"0"0"-266"0,0 0-2 15,0 0-71-15,0 0-55 16,0 0-56-16,0 0-6 15,0 0-3-15,0 0-41 16,0 0-1-16,0 0-2 16,0 0-1-16,0 0-8 15,-6-1-20-15,1-5-9 16,-1 0 0-16,0-1 5 16,-2-1-5-16,2 1-7 15,-1-2-5-15,-3 1 5 16,2 0-7-16,-3-1-4 0,3 1-2 15,-2 0 1 1,4-1 3-16,-5 1-4 0,3 0 8 16,-4 1-10-16,1-2 1 15,-1 1-8-15,-1-2 1 16,-1 1-1-16,-3-1-4 16,1 0 5-16,1 1 1 15,-1 2-1-15,1-2-6 16,3 2 8-16,-2 2-9 15,5-1 2-15,-3 1-1 16,0-1 5-16,-1 1-6 16,-3-1 1-16,-3 0-1 15,0-1 0-15,1 0 0 16,-1 1 1-16,1 1 5 16,-1-1-6-16,2 2 0 0,1 1 0 15,1 0-1-15,-1 1 0 16,1 0 1-16,-1 1 0 15,-3-1 0-15,1 2 0 16,-1-2 0-16,0 2 0 16,3-1 1-16,-3 1 0 15,7-1 0-15,0 1 1 16,1 0-1-16,-1 0-1 16,4 0 1-16,-3 0-1 15,-1 0 1-15,-1 0 0 16,1 0-1-16,0 0 0 15,-5 0 0-15,3 0-2 16,-5 1 1-16,-2 2 1 0,1 1 0 16,1-1 0-16,2 0 1 15,3 0-1-15,0-1 0 16,1 0 0-16,5 0 0 16,-2 0 0-16,1 2 0 15,-1-2 0-15,2 1 1 16,-3 1-1-16,3 2 0 15,-6-2-1-15,1 3 1 16,1 0-1-16,-1 1 1 16,1 2 0-16,-3 1 0 15,3 1 0-15,-4-1 0 16,3 2 0-16,1 0 0 0,-1-1-1 16,1 4 0-16,0-2 1 15,-1 1 1-15,3 1-1 16,-3 0 0-16,3-1-1 15,2 2 1-15,-3 1 0 16,3-2 0-16,-4 2 0 16,1 2 0-16,-1-2 1 15,2 3-1-15,1-2 0 16,-1 3-1-16,4-2 1 16,0 1-1-16,4-2 0 15,-5-1-2-15,3 0 3 0,2-1 0 16,-2 0-3-16,2-1-3 15,-2 2 11-15,2-1-6 16,-2 1 1-16,4 0-7 16,0 2 6-16,-2 2 1 15,2 1-1-15,-5 1 0 16,5 2 1-16,0-1 0 16,-2-1 4-16,2-1-2 15,0-2-4-15,0-1 1 16,0-1 1-16,0 1 0 15,0-4 0-15,0 1-2 16,0 1 2-16,0-1 0 16,0 1 0-16,0-1 0 0,0 2 1 15,0 0-1-15,0 2 0 16,0 1 2-16,0 1-2 16,0-1 0-16,0-1 0 15,0 0 1-15,0-1 5 16,0-3-5-16,0 0 1 15,0-2-2-15,0 1-6 16,2 1 6-16,-2 3-1 16,0-1 10-16,0 4-10 15,5 0 2-15,-3 1-2 16,-2-2 2-16,4 1 3 16,-4 0-4-16,2-4 1 0,-2 2-9 15,0-3 17-15,4 2-18 16,-4-1 17-16,2-4-17 15,2 0 6-15,-4 1 2 16,2-2 1-16,-2 2 0 16,4 0 0-16,-4 2-2 15,0 0 2-15,0 0 1 16,0 1-1-16,0 1 0 16,0-2 1-16,3 0-1 15,-3 0-1-15,0 1 0 16,4 1 1-16,-4 0 0 15,2 0 0 1,-2 2 9-16,4-1-9 16,-4 0-1-16,2 1 0 15,2 0 1-15,-4-2 0 0,2 0 0 16,2-4 0-16,-2 1 0 16,2 0 0-16,-4 0 0 15,7-1 0-15,-5-1 6 16,2-1-6-16,2 0 0 15,-2-1 0-15,2 0 2 16,1-3-2-16,-1-1-1 16,0 2 1-16,2-4-1 15,3 2 1-15,-3 1 0 0,2 1 0 16,3 1 8-16,-3-1-7 16,2 2-1-16,1-2 0 15,-1 0-4-15,3 2 4 16,-3-3 0-16,0 1 9 15,3-2-9-15,-3-1-5 16,1-1 3-16,-5-2 2 16,4 1-1-16,-1 0-1 15,-3-1 2-15,2 1 0 16,-1-2 3 0,1 2 5-16,2-2-16 0,1 1 8 15,-1-2 0-15,5 2 1 16,1-1-1-16,1-1-4 15,-1 2 4-15,1-1 1 16,0 0 5-16,-3-1-6 16,-3 1 0-16,-1-2 5 15,-2 0-5-15,-1 0 1 0,1-2 0 16,-2 0-1-16,3 0 0 16,-3 0 0-1,4 0 0-15,5 0 0 0,-1 0-1 16,-1 0 2-16,1 0-1 15,3-2 0-15,-5 1-2 16,-1-2 2-16,1 2 0 16,-1-1 0-16,-7 2 0 15,0-1 1-15,0 0-1 16,-4-1 1-16,5-1-1 16,3 1 1-16,-2-1 0 0,2-2 0 15,3 1-1 1,3-2 0-16,-3 1 0 0,-1 0 0 15,-4 1 0-15,3-2-3 16,-5 3-4-16,0-1 5 16,0 1 2-16,1-1 1 15,-1-1 6-15,0-3-7 16,0 0 0-16,5 1-6 16,-5-1 6-16,2-1 0 15,-2 1-1-15,5-1-7 0,-5 1 7 16,2-1-9-16,-2 1 8 15,0 0 4-15,1 2-3 16,1-1 2-16,-2 0-2 16,0 0-1-16,1 0 1 15,-1 0 1-15,0-1-9 16,0 0 9-16,0-1-1 0,1 2-6 16,-1-1 5-16,0 1 1 15,-4 1 1-15,4 0-1 16,-2 0 1-16,-2-3 0 15,5 1 0-15,-3-2 0 16,0 0 0-16,2 0 0 16,0 0 0-16,-4 0 0 15,2-1-5-15,3 1 4 16,-5-1 2-16,2 1 0 16,-2-3-1-16,2 2 0 15,2-2 0-15,-4-1 0 16,5-1 1-16,-3 1-2 15,2-1-9-15,0 4 9 0,-4 0 1 16,2 2-2-16,-2 2-4 16,2 3 5-16,-4 1-9 15,0 1 8-15,0 2 3 16,0 0-1-16,0 0 0 16,0 0-7-16,0 0 0 15,0 0 7-15,0 0 0 16,0 0-7-16,0 0 7 31,0 2-9-31,0 7 9 16,0 3 9-16,3 2-9 0,1 5 0 15,-4 0 6-15,0 1-6 16,0 1-4-16,0 2 4 16,0 1 10-16,0 0-9 15,0 1 0-15,0 0-1 16,0-3 0-16,2 0-1 15,-2-2 1-15,4 1 0 16,0 0 7-16,-2-1-7 16,2 1 1-16,-2 1 0 15,-2-1 0-15,4 1 5 16,-2-2-6-16,-2 2 1 0,0-1-1 16,5 0 1-16,-5 0 0 15,0-1-1-15,0-2 6 16,2-1-6-16,-2-6 1 15,0-1 0-15,0-4 0 16,0-4-1-16,4 0 6 16,-4-2-4-16,0 0 10 15,0 0-6-15,0 0-5 16,0 0-1-16,0 0 1 16,0 1 8-16,0-1-9 15,0 0 0-15,0 0 0 16,0 0 5-16,0 0 10 15,0 0-14-15,2 0 14 0,-2 0-15 16,4-1 0-16,2-6 0 16,0-1 0-16,3 0-6 15,1-4 6-15,2 2-2 16,-3-1 1-16,5 1 0 16,-6 1-7-16,5 1 7 15,-1 0-5-15,1 0-3 16,-1 3 8-16,0-1-8 15,5 1 9-15,-5-1 0 16,5 2 0-16,-3-2 1 16,5 2-1-16,0 0 0 15,1 1 0-15,1 0 0 16,-2 1 2-16,-3 1-1 16,-1 1 0-16,-5 0 0 15,0 0 0-15,-4 0 1 16,-3 0-1-16,3 0-1 0,0 0 0 15,-2 0 0-15,-2 0 1 16,-2 0 7-16,0 0-8 16,0 0 0-16,0 0 1 15,0 0-1-15,-6 0-128 16,-6-3-388-16,3-7-495 16</inkml:trace>
  <inkml:trace contextRef="#ctx0" brushRef="#br0" timeOffset="11">30899 4313 814 0,'0'0'583'16,"0"0"-275"-16,0 0-43 15,0 0-83-15,0 0-79 16,0 0-57-16,0 0-21 16,-6-17-14-16,6 10 2 15,0 2 26-15,0-4 24 16,0 1 9-16,0-2-1 16,0-1 5-16,-2 1-13 0,-2-2 13 15,4 1-22-15,-6-2-13 16,4 0-2-16,-2-1-10 15,1-2-10-15,-3 0-2 16,6-1-1-16,-4 2-10 16,2-2 5-16,-2 0-11 15,2 0 7-15,-2 0-6 16,2 0 0-16,-2-2 7 16,1-2 1-16,-1-1 3 15,2 1-2-15,-2-1-1 16,2 2-8-16,2-2 7 15,-4 2-8-15,4 1 7 16,-2-1-5-16,-2-2 4 0,0 3-5 16,1-2 0-1,-3 0 5-15,6-2-5 0,-4 1 0 16,4 0 1-16,-2 0-2 16,2 2 1-16,-4 0-1 15,4 2 2-15,0 1-2 16,0-1 0-16,0 0-1 15,0-4 1-15,0 2 0 16,0 0-1-16,0 1 1 16,0 4-1-16,0 2 1 15,0 4 0-15,0 1 1 16,0 4-1-16,0-1 0 16,0 3-2-16,0-1-5 15,0 0 14-15,0-1-8 16,0-2 1-16,0 1-6 0,0-1-1 15,0 1 1-15,0 0-5 16,0 1 11-16,0 1 6 16,0 1-5-16,0 2-1 15,0 0 0-15,0 0-1 16,0 0-5-16,0 0 5 16,0 0-10-16,0 0-8 15,0 0-8-15,0 0 6 16,0 0 11-16,0 0 10 15,0 0 1-15,-2 0 10 0,-2 0 2 16,-2 0-1-16,-1 0-11 16,1 0 6-16,0 0-5 15,-2 0-1-15,-3 0-1 16,3-1 0-16,-6 0 0 16,1-1 1-16,1-1-1 15,-1 2 1-15,1 0-1 16,-2 1-6-16,-3-2 6 15,5 2 1-15,-5-1 1 16,3-1 7-16,-5 1-3 16,0-2-5-16,-3 3 5 15,-1-4-5-15,-2 1-1 0,4 1 5 16,-5 1-4-16,5 0-1 16,-4 1 1-16,2-2-1 15,-1 1 0-15,-1 0 0 16,0-1 6-16,2-1-6 15,-2 2-6-15,1 0 5 16,-1 0 1-16,0-3 8 16,2 3-8-16,-2 1-4 15,3-1 4-15,3-1 0 16,0-1 4-16,1 2-4 16,1-2-1-16,3 1 1 15,-3-1 0-15,5 0 7 0,-5 0-6 16,9 0-2-1,-2-1-7-15,-3 2 8 0,5 0 0 16,-2 0 1-16,2 1 0 16,1-1-1-16,3 1 1 15,2-1-1-15,-2 2-1 16,-2 0-20-16,6 0-19 16,-6-2-2-16,1 0 21 15,3 1-10-15,-2 1 7 16,2-2 12-16,-2 2 11 15,2 0-1-15,2 0-7 16,0 0 9-16,0 0-1 16,0 0 1-16,0 0 0 15,0 0 0-15,0 0 6 0,-4 0-5 16,4 0-1-16,0 0-7 16,0 0-20-16,-2 0 27 15,-2 0 9-15,2 7-7 16,2 2-1-16,-5 2 1 15,3 1 5-15,-2 2-5 16,2 1 10-16,2 2-1 16,-4 0-1-16,2 3 5 15,-2-1 0-15,4 1-4 16,-2 0-4-16,2-1 4 16,-4-3-4-16,2 2 2 15,2-5-7-15,-5 1-1 16,3 0 6-16,2-5 4 0,-4 1-11 15,4-3-1 1,0-1 0-16,0-3 0 0,0 1 1 16,0 0 5-16,0-1-5 15,0 1 0-15,0 0 7 16,0 0-6-16,0-1-1 16,0 0-6-16,0-3-1 15,0 0 6-15,0 0-7 16,0 0 2-16,0 0-3 15,0 0 9-15,0 0 18 16,0 0-18-16,0 0 0 16,0 0 0-16,4 0 8 15,3 0-8-15,1-2 1 0,2 0 0 16,-2 0-1 0,3-1 0-1,-3 2 6-15,2 0-5 16,-1 1-1-16,5-2 0 15,-6 2-12-15,3 0 12 16,1 0-2-16,1 0 2 16,-1 0-1-16,0 0 3 15,-3 0-4-15,5 0 1 0,-6 0 0 16,3 0 1-16,-3 0 9 16,-2 0-9-16,0 0-6 15,1 0 4-15,-1 0-4 16,0 0 0-16,0 0 6 15,-2 0-11-15,2 0 4 16,-3 0 5-16,1 0-7 16,2 0 8-16,-2 0-9 15,-2 0-5-15,4 2 4 16,0-1-31-16,1 0 17 16,-3 1-1-16,-2-1 25 0,-2-1-9 15,0 0 10 1,4 2 0-16,-4-2 8 0,0 0-8 15,0 1-7-15,2 0 7 16,-2 1 1-16,0 1-1 16,0 0-10-16,4-1 10 15,-4 3 5-15,0 0-5 16,0 1 0-16,0-2 1 16,0 2 8-16,2 0-9 15,-2-2 0-15,0 0-2 16,0 0-5-16,0 1 2 15,0 1 5-15,0-1 9 16,0 0-9-16,0 3-3 16,0 0 3-16,0-1 1 15,0 1 0-15,-2 0-2 0,2 0 8 16,-4-1-10-16,2 2 4 16,2-2-1-16,-4 1 0 15,2-1 12-15,-2 0-11 16,4 0-1-16,-2-1-5 15,-3-1 5-15,3 2 5 16,-2 1 1-16,2-1-8 16,-2 0 3-16,-2-1-1 15,2 1 0-15,2-2 7 16,-2 2-7-16,-3-3 0 16,5 2 0-16,-2-2 0 15,2 2 12-15,-2 0-11 16,2-3 0-16,-2 3-1 0,2 0 1 15,-2-2 5 1,-3 1-6-16,7-3 1 0,-2 3 2 16,-2-2-2-16,2-2 6 15,-4 4-1-15,2-1-5 16,2 0-1-16,-2 0 1 16,1 1 4-16,-3 1-5 15,2-1 1-15,-2 0 5 16,0-1-5-16,2 0 8 15,-3-1-7-15,5 1 10 0,-2-1-3 16,2-2-2-16,-2 2 13 16,2-1-13-16,-2 1-6 15,2-2 5-15,-2 1 3 16,2 0-8-16,-5 1 9 16,1-1 2-16,2 0 3 15,-2 0-13-15,4-1 8 16,-4-1-10-16,6 0 7 15,-5 2 9-15,-1-2-8 0,4 0 2 16,-4 0-9 0,-2 0 9-16,1 0-8 0,1 0 7 15,0 0-8-15,0 0 8 16,-2 0-8-16,1 0 9 16,1 0-5-16,-4-3-4 15,8 0 10-15,-2-1-10 16,-3 0-1-16,1 1 6 15,0-2 9-15,4 1-5 16,-8-2 1-16,5 2-10 16,-1 0 14-16,4 1-6 15,-4 0-8-15,2 1 3 16,2-3-2-16,-4 3 4 0,-1-2-5 16,1 1-1-16,2-1 1 15,-2-1 3-15,4 3-4 16,-4-3 0-16,1 1 1 15,3 1-1-15,-2-1-1 16,2 1-8-16,-4-1 9 16,6-1 0-16,-8 0 16 15,6 0-16-15,-2 0 0 16,-3-1 12-16,5 2-12 16,-2 0 6-16,2-1-6 0,-2 1-1 15,2 2 1-15,-2-3 9 16,2 1-9-16,-2-1 1 15,1-1-1-15,-1-1 1 16,2 0 1-16,-4-2-2 16,6 3 0-16,-4-1 0 15,2 2 0-15,-2 0 0 16,2 0 2-16,-2 0-4 16,-3 0 2-16,7 0 0 0,-2 0 1 15,2 1-1-15,-4-1-3 16,4 0 3-16,0 0 0 15,-2-1 3-15,-2 1-3 16,4-1 0-16,-4 0 0 16,4 2 0-16,-2-2 6 15,-2 0-6-15,4 0-5 16,0-1 4-16,0 0 0 16,-2 1 0-16,2-1 1 15,0 1 4-15,-5-1-4 16,5 1 0-16,0-2-2 15,-2 2 2-15,2 0-1 16,0-2 1-16,0 1 0 0,0-2 2 16,0 1-2-16,0-1 0 15,-4-2-1-15,4 2 1 16,0-3-1-16,0 3 1 16,0-2 0-16,0 4-5 15,0-3 5-15,0 2 1 16,0 1-1-16,0 0 1 15,0 0-1-15,0-1 0 16,0 2 1-16,0-1-2 16,0 1 2-16,0-1-2 15,0 1 1-15,0-1-1 16,0 1 1-16,0 1 0 0,0-1-1 16,4 0 0-16,-4-1 1 15,0-1 0-15,2 0 0 16,-2-1 0-16,0 0 0 15,5-2 0-15,-5 1 0 16,0 0 1-16,0 3-1 16,0 0 0-16,0 0 0 15,0 0 0-15,0 0 1 16,2 1-1-16,-2-3 5 16,0 2-5-16,0 0-1 15,0 0 0-15,0-2 0 16,0 2 1-16,4-3-1 15,-4 2 1-15,2-2 0 0,-2-1 0 16,0 1 0-16,4 0 0 16,-4 1 0-16,0 2 1 15,0 2-1-15,0-2 0 16,4 1 5-16,-4-1-5 16,0 0-1-16,0-2 1 15,0 0 0-15,0-1 8 16,0 0-8-16,0 0-7 15,0 0 6-15,0 1 1 16,0 1 0-16,0 1 4 16,0 0-4-16,0-1 0 0,0-1 5 15,0 1-5-15,0-1-6 16,0-1 6-16,0 0 1 16,0 0-1-16,0-1 1 15,0 1 4-15,0 0-5 16,0 2 0-16,0 0 0 15,0 0 0-15,0 1-2 16,0 0 2-16,0 0 0 16,0-1 0-16,0-1 0 15,0-1 0-15,0 0-6 0,0 1 5 16,0-1 1 0,0 2 2-16,0-1 4 0,0 0-6 15,0 1 0-15,0-4 0 16,0 1 1-16,0 0-2 15,0-2-9-15,0 2 10 16,0 0 0-16,0 0 0 31,0 1 1-31,2 1-1 16,-2 2 2-16,0 1-8 0,0-1 7 16,0 0-1-16,4 0 6 15,-2-2-6-15,-2-1 0 16,0 0-8-16,4 0 8 15,-1 0 0-15,1 0-8 16,-2 1 8-16,-2 0 0 16,4-2-6-16,-2 4 6 0,-2 0 5 15,4-2-5-15,-2 3 0 16,2 1-14-16,2-3 13 16,-3 0-9-16,3 1 10 15,0-2-1-15,0 1-14 16,-2 1 15-16,2 0-1 15,-3 1 1-15,1 2 0 16,2-1 0 0,-2-1-1-16,2 2-3 0,0-2-2 15,-4 2 3 1,3 1 3-16,1-1 1 0,0-1-1 16,0 2-7-16,0-1 6 15,1 0 1-15,-1 0 0 16,-4-1 1-16,4 2-3 15,0-2 2-15,-2 0-6 16,3 2 5-16,3-1 2 16,-2-2 6-16,5 0-7 15,-3-1 0-15,-2 2-10 16,3-1 10-16,-3 0-1 16,2 2 9-16,-4 0-8 0,-4 0 0 15,5 2-6 1,-3 1 5-16,2-2 1 0,0 1 0 15,0-1 0-15,1 0 0 16,-1 2-1-16,4-2 1 16,-4 2-1-16,3-2 1 15,1 2 0-15,-2-2 10 16,-2 2-10-16,7-2-6 16,-5 1 6-16,0 1-1 15,3 0 1-15,1 0 0 16,-4-1-1-16,3 0 0 15,1 2 1-15,-4 0-1 16,5 0 1-16,-3 0 4 16,0 0-2-16,3 0-4 15,-1 0 2-15,3 0 0 16,1 0-1-16,-1 0 1 16,1 0-6-16,1 0 6 0,-3 0 0 15,-1 4 1-15,-1-2-1 16,-2 2-1-16,-1 0 0 15,1 0 1-15,0 1 0 16,-1 0 0-16,3 3-1 16,-2-1-8-16,3 1 9 15,-1 1 0-15,-4-2 1 16,3 1-2-16,-5 1-4 16,4-1 5-16,-1 0 0 15,-3 1 0-15,4 1 0 16,-4-2 0-16,0 2 0 15,-3 0 8-15,3 0 9 16,-6 0 10-16,4 1 10 16,-2 0 8-16,-2 0 7 0,4 1-16 0,2-3 2 15,-4 0-14-15,2-3-6 16,-4-3-12-16,3 0 6 16,-3-2 13-16,0-1 2 15,0 0 3-15,0 0-1 16,0 0-10-16,0 1-8 15,0-1-5-15,0 2 2 16,0-2-8-16,0 0 0 16,0 0 0-16,0 0 1 15,0 0 1-15,0 0-2 16,0 2 1-16,0-2 1 16,0 0-1-16,0 0 5 15,0 0-5-15,0 0-2 0,0 0 0 16,0 0 0-16,0 0 0 15,0 0-5-15,0 0 4 16,0 0-7-16,0 0 8 16,0 0-17-16,0 0 17 15,4-2-5-15,-2-2 6 16,2-3-1-16,6-1-7 16,-4-3-13-16,3 1 3 15,3-3 3-15,-2 2-2 16,3-1 17-16,-1-1-15 15,1 0 9-15,-1 2-1 16,0 1-2-16,-1 0 8 16,-3 2-19-16,2 1 5 0,-1-2-18 15,3 2 9 1,-2-1 8-16,3 1 14 0,-1-3-10 16,-1 1 11-16,1-1 1 15,-4 0-11-15,5 0-7 16,-1 1-25-16,-2 0 7 15,-1 2 9-15,1 2 15 16,0-1 2-16,-8 3 9 16,5 0 1-16,-7 1 8 15,0 2-8-15,4-3 0 16,-4 3 0-16,0 0 10 16,0 0-10-16,0 0-4 15,0 0 4-15,0 0-1 16,0 0 7-16,2-2-6 15,2 1 1-15,-4-2 0 0,2 2-1 16,-2-2 0-16,4 1-2 16,-4 2 4-16,0 0-3 15,0 0 2-15,0 0 9 16,0-2-3-16,0 2-1 16,0-3-5-16,0 0 9 15,0-3-9-15,-6-1 8 16,-7-3-3-16,-3-2-5 15,-7-1 15-15,-2-1 10 16,5 3 6-16,1 1-12 16,5 1-16-16,5 5-4 15,3 3-95-15,2-1-256 0,4 2-790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1:48.7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2834 8553 738 0,'0'0'159'0,"0"0"-159"0,0 0 163 16,0 158 132-16,0-15 2 15,4 25-52-15,4 0-51 16,3-38-87-16,7-51-64 16,-5-31-24-16,5-24-19 15,5-7-4-15,8-13 4 16,10-6 27-16,19-45 26 16,19-42-32-16,12-37 2 15,-4-13-8-15,-19-1-14 16,-21 12 5-16,-18 17-4 15,-2 7-2-15,-6 26 0 16,-9 27-22-16,-3 26 21 16,-9 22-5-16,0 5 0 15,-13 44-43-15,-16 57 49 0,-8 67 27 16,0 30 11-16,2-1 14 16,22-37-19-16,13-64-26 15,0-39-6-15,4-31-1 16,5-16-15-16,13-12-65 15,-3-13-385-15,-2-10-359 0</inkml:trace>
  <inkml:trace contextRef="#ctx0" brushRef="#br0" timeOffset="409.96">3735 9076 411 0,'0'0'602'15,"0"85"-228"-15,0-6 32 16,0-2-53-16,0-7-144 15,0-19-57-15,0-28-53 16,0-6-43-16,0-10-30 16,6-7-18-16,9-38 28 15,10-30-13-15,10-24-23 16,2-10-90-16,-2 14 1 0,-10 28 25 16,-8 27 56-16,-5 18 7 15,2 12 1-15,3 4-9 16,6 43 9-16,-3 44 36 15,-1 33 54-15,-2-1-21 16,-11-27-39-16,-6-40-21 16,10-33-9-16,-4-8-229 15,0-11-736-15</inkml:trace>
  <inkml:trace contextRef="#ctx0" brushRef="#br0" timeOffset="1219.83">4451 8999 671 0,'0'0'540'16,"0"0"-217"-16,0 0 4 16,0 0-74-16,0 0-43 15,0 0-28-15,-13-75-7 16,-10 75-28-16,-1 0-39 16,-12 18-50-16,-1 9-4 0,0 5-5 15,6 5-5-15,8 0-38 16,13-2-6-16,10-1-15 15,0-4 1-15,25-4 1 16,4 2 13-16,6 1 0 16,-8 2 7-16,-7 3 1 15,-13 7-2-15,-7 4 10 16,-27 2 7-16,-11-4 5 16,-1-9-14-16,-2-15-14 15,12-21-8-15,17-21-273 16,9-9-525-16</inkml:trace>
  <inkml:trace contextRef="#ctx0" brushRef="#br0" timeOffset="1584.81">4593 9019 1132 0,'0'0'709'16,"0"0"-474"-16,0 0-99 16,0 0 61-16,29 149 26 15,-19-67-81-15,3-6-35 16,-1-13-52-16,1-24-40 0,1-7-14 16,3-11-1-1,5-21 0-15,5-10 3 0,-2-28 17 16,4-14-8-16,-6-8-12 15,-5-1-29-15,-3 2-24 16,-9 12-5-16,-2 15 33 16,-4 24 17-16,0 22-23 15,-6 52-12-15,-6 34 43 16,1-2 7-16,9-18-7 16,2-24-1-16,0-35-303 15,8-10-480-15</inkml:trace>
  <inkml:trace contextRef="#ctx0" brushRef="#br0" timeOffset="2358.09">5108 9060 78 0,'0'0'1149'0,"0"0"-764"16,0 0-226-16,0 135 119 16,12-4 2-16,-6 15-96 15,-1-6-30-15,-5-37-26 16,0-43-58-16,0-27-39 16,0-15-23-16,0-4-8 15,2-6-41-15,4-17-249 16,0-16-219-16,-6-9-174 0</inkml:trace>
  <inkml:trace contextRef="#ctx0" brushRef="#br0" timeOffset="2623.53">5058 9101 388 0,'0'0'766'16,"0"0"-475"-16,0 0-24 15,-10-94-61-15,22 73-69 16,15 7-81-16,6 5-16 15,15 9-28-15,12 0 6 16,0 21 38-16,-9 14 18 16,-5 12-36-16,-25 9 5 15,-15 7 18-15,-12 2 92 16,-25-1 50-16,-36 3-1 16,5-15-68-16,-12-9-65 15,2-14-46-15,14-21-17 16,12-8-6-16,13-5-89 0,33-36-238 15,4 2-359-15,21-1-731 16</inkml:trace>
  <inkml:trace contextRef="#ctx0" brushRef="#br0" timeOffset="3300.86">5561 9300 325 0,'0'0'523'0,"0"0"-208"0,0 0 15 16,0 0-3-16,0 0-56 15,0 0-34-15,0 0-27 16,62 20-48-16,-38-35-62 16,12-5-49-16,1-5-20 15,0-7-16-15,-6-4-8 16,-2-5 8-16,-6-3-14 16,-11-1 13-16,-10 2-13 15,-2 6-1-15,0 8-1 16,-19 15-10-16,-5 14-33 15,-18 27 34-15,-11 47 10 0,-3 35 10 16,8 11-1-16,21-18 4 16,21-33 1-16,6-35-11 15,8-16-3-15,11-6-15 16,4-11-43-16,8-2-68 16,6-29-33-16,2-14-28 15,-2-8-28-15,-3 0 44 16,1 7 90-16,-11 9 81 15,-1 15 15-15,-4 15 43 16,-3 6 43-16,-7 22 50 16,1 16 35-16,-4 10-28 15,-4 2-39-15,2 0-35 16,-4-11-37-16,0-10-15 0,0-13-5 16,0-14 25-16,0-2 47 15,-4-24-25-15,2-15-51 16,2-22-11-16,13-25-5 15,11 2-6-15,7 10 0 16,5 16-1-16,-5 24 0 16,-3 7-1-16,-3 6-45 15,0 21-235-15,-13 0-385 16,-1 4-709-16</inkml:trace>
  <inkml:trace contextRef="#ctx0" brushRef="#br0" timeOffset="3907.33">6344 8924 449 0,'0'0'594'0,"0"0"-300"16,0 0-19-16,0 0-45 16,0 0-61-16,0 0 10 15,0 0 87-15,6 102-38 16,7-27-25-16,-1 18-30 15,7-4-41-15,-7-18-60 16,0-25-30-16,-1-16-28 0,-3-3-13 16,2-5 0-16,-1-5 0 15,1-9 0-15,0-8 6 16,3-12 23-16,-1-16-6 16,3-14-13-16,7-19-4 15,3-22-5-15,0 4-2 16,-6 8 0-16,-1 15-6 15,-1 22-21-15,-7 3-50 16,-2 6-57-16,-2 10-92 16,-6 11-145-16,0 3-323 15,0 1-788-15</inkml:trace>
  <inkml:trace contextRef="#ctx0" brushRef="#br0" timeOffset="4101.32">6817 9021 1287 0,'0'0'706'0,"-10"130"-176"15,4-50-261-15,-2-1-125 16,3-18-92-16,5-26-40 16,0-11-12-16,0-24-118 15,7-17-541-15,3-21-746 0</inkml:trace>
  <inkml:trace contextRef="#ctx0" brushRef="#br0" timeOffset="4201.21">6890 8672 542 0,'0'0'0'0</inkml:trace>
  <inkml:trace contextRef="#ctx0" brushRef="#br0" timeOffset="4637.88">7235 8931 1114 0,'0'0'580'0,"0"0"-281"16,0 0-38-16,0 0-86 16,0 0-54-16,0 0-19 15,0 0-15-15,0-20-14 16,0 13-18-16,0 4 8 16,-17 0-2-16,-5 3 17 15,-9 0-38-15,-9 6 5 16,-7 14 8-16,-1 5-10 15,11 5-5-15,6-2-17 16,15-2-21-16,16-1-17 16,4-3 8-16,27-2 9 15,16 1 7-15,5 0-5 0,6 5 17 16,-15 1-13-16,-8 6-4 16,-26 3 18-16,-9 0 72 15,-15 1 2-15,-20-2-28 16,-8-5-42-16,1-10-24 15,11-9-16-15,2-15-167 16,15-15-398-16,10-6-312 0</inkml:trace>
  <inkml:trace contextRef="#ctx0" brushRef="#br0" timeOffset="5101.74">7437 9142 136 0,'0'0'874'0,"0"0"-548"15,0 0 40-15,0 0-53 16,0 0-101-16,0 0-43 15,0 0-3-15,5 50 1 16,1-47-5-16,0 1-57 0,2-4-33 16,9 0-2-1,1 0-23-15,7-11-17 0,4-6-17 16,2-6-5-16,0-4-7 16,0-4 7-16,-8-3 1 15,-4-1-8-15,-9 3 6 16,-10 3-6-16,0 9 9 15,-10 11-10-15,-19 9-5 16,-9 9 0-16,-15 37 5 16,-5 28 11-16,4 0-10 15,11-2 26-15,20-11-1 16,23-23 2-16,0-3-6 16,25-6-8-16,16-15-7 15,15-14-14-15,22-18-29 16,-11-11-310-16,-12-4-970 0</inkml:trace>
  <inkml:trace contextRef="#ctx0" brushRef="#br0" timeOffset="5766.06">8202 9149 1298 0,'0'0'492'0,"0"0"-164"16,0 0-66-16,0 0-81 15,0 0-75-15,0 0-23 0,-20-72 1 16,-5 72-36-1,-10 15 7-15,-7 17-6 0,-11 26 42 16,-5 25-2-16,4-1-17 16,13-9-29-16,16-12-16 15,19-24-10-15,6-5-17 16,0-7-13-16,12-13-16 16,19-12 29-16,6-16 9 15,17-27-9-15,16-29-4 16,5-24-2-16,-7-14-27 15,-14-5 25-15,-17 1 1 16,-8 4-2-16,-4-2-39 16,-9 23-15-16,-8 26 28 15,-3 29 23-15,-5 27 12 16,-11 8 23-16,-14 46 11 0,-6 52-8 16,-6 52 50-16,8 21 1 15,15-8-4-15,10-33-13 16,4-49-53-16,0-30-7 15,6-22-7-15,-6-20-159 16,4-2-611-16,-2-8-831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2:16.0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23123 8727 879 0,'0'0'741'16,"0"0"-419"-16,-39 151 63 16,5-19-34-16,3 18-88 15,0-7-91-15,13-36-91 16,5-48-54-16,7-27-15 15,6-20-12-15,0-3 0 0,0-9 0 16,0-1-72 0,0-26-185-16,9-41-426 0,7 6-105 15,-4 0-337-15</inkml:trace>
  <inkml:trace contextRef="#ctx0" brushRef="#br0" timeOffset="434.97">23017 8818 955 0,'0'0'555'16,"0"0"-177"-16,0 0-44 16,-4-96-68-16,15 66-82 15,9-1-44-15,7 6-55 16,4 5-28-16,6 6-19 0,7 8-28 16,-1 6-1-1,9 6-9-15,-3 16 0 0,-1 10-15 16,-5 4 15-16,-12 4-1 15,-2 0-15-15,-20 3-11 16,-9 0 27-16,-7 0 27 16,-24-1 22-16,-6-2 39 15,-10-4-2-15,-9-3-23 16,2-6-18-16,0-6-14 16,5-4-18-16,7-7 4 15,16-3 28-15,5-3-5 16,15 0-17-16,6 2-23 15,4 7 0-15,21 7 0 16,10 9 21-16,12 9 22 16,9 7 1-16,0 2 10 0,-6 0-26 15,-9-8-28 1,-12-8 0-16,-11-10-1 0,-9-10 1 16,-5-5-11-16,-4-6-37 15,0-16-85-15,0-7-317 16,0-5-541-16</inkml:trace>
  <inkml:trace contextRef="#ctx0" brushRef="#br0" timeOffset="1119.71">23619 9200 833 0,'0'0'549'15,"0"0"-174"-15,0 0-85 16,0 0-57-16,0 0-61 16,0 0-10-16,0 0-37 15,19 44-13-15,-1-41-6 16,11-3 11-16,-2 0-26 16,8-12-29-16,0-8-26 15,0-2-20-15,-4-3-4 16,-6-4-10-16,-6 1 4 0,-7-1-6 15,-8 0 0 1,-4 2-10-16,0 7-34 0,-14 6 10 16,-11 9 14-16,-6 5 7 15,-6 12 13-15,-11 18 1 16,5 13 22-16,2 10 47 16,7 7 18-16,12-1-4 15,11-1-24-15,11-9-22 16,11-8-16-16,14-11-11 15,12-10-5-15,4-12-6 16,2-8 0-16,5 0-39 16,6-28-171-16,-11 2-327 15,-8-2-526-15</inkml:trace>
  <inkml:trace contextRef="#ctx0" brushRef="#br0" timeOffset="1310.71">24055 9015 563 0,'0'0'1039'0,"-10"78"-447"15,4-3-130-15,-1 1-191 16,5-7-96-16,-2-15-107 16,4-25-47-16,0-6-21 15,0-23-86-15,13-9-521 0,-1-22-628 16</inkml:trace>
  <inkml:trace contextRef="#ctx0" brushRef="#br0" timeOffset="1442.1699">24045 8726 1562 0,'0'0'400'15,"0"0"-267"-15,0 0-133 16,12 73-201-16,7-53-1262 0</inkml:trace>
  <inkml:trace contextRef="#ctx0" brushRef="#br0" timeOffset="1758.1">24214 9281 1540 0,'0'0'675'15,"-2"100"-328"-15,2-73-68 16,0-3-91-16,0-6-92 16,0-7-41-16,0-11-25 15,2-4 8-15,9-23 14 16,3-15-52-16,11-24 0 16,20-18-82-16,1 4-50 15,1 14 2-15,1 19 88 16,-11 31 42-16,0 16 80 15,3 20-31-15,-16 52 48 16,-15 31 29-16,-5-5-20 16,-4-18-56-16,0-38-50 0,0-41 0 15,0-1-327-15,0-9-769 16</inkml:trace>
  <inkml:trace contextRef="#ctx0" brushRef="#br0" timeOffset="2425.88">25244 8671 935 0,'0'0'485'16,"0"0"-162"-16,0 0-35 15,0 0-46-15,6-92-51 16,-6 74-55-16,-13 1-20 16,-5 4-19-16,-7 8 0 15,-4 5-31-15,-2 11-2 16,-10 31 18-16,-3 36 5 0,-3 34 20 15,3 16-51-15,15 0 36 16,13-11-23 0,14-24-29-16,2-17-25 0,0-19-15 15,0-17 1-15,0-12-1 16,0-3-1-16,2-4-15 16,-2-5-79-16,0-18-236 15,0-15-401-15,0-7-377 0</inkml:trace>
  <inkml:trace contextRef="#ctx0" brushRef="#br0" timeOffset="2816.34">24710 9086 1145 0,'0'0'616'16,"0"0"-342"-16,0 0-81 15,133-16-93-15,-71 9-40 16,0-1-25-16,-4 1-21 16,-9-1-3-16,-7 3-10 15,-16-1-1-15,-7 2 7 16,-9 1-6-16,-3 3-1 16,-7 0 0-16,0 21 18 15,-7 28 74-15,-11 27 38 16,-1 0-42-16,7-4-13 15,12-19-40-15,6-27-27 0,19-15-7 16,22-12 14-16,15-54 21 16,-2-34-4-16,-16-12 33 15,-28 11 30-15,-16 28 50 16,-16 30-33-16,-13 12-43 16,-9 8-34-16,-5 11-18 15,0 1-17-15,10 43-54 16,14-3-286-16,17 0-680 0</inkml:trace>
  <inkml:trace contextRef="#ctx0" brushRef="#br0" timeOffset="3133.35">25523 9035 1255 0,'0'0'688'16,"2"87"-105"-16,4-30-300 16,4 8-95-16,-1 1-88 15,-3-19-68-15,2-4-11 16,-6-14-21-16,2-18 14 16,-2-11 2-16,-2-10 91 15,0-22-42-15,4-12-47 16,5-20-7-16,3 4-10 15,7-4 7-15,6 4-7 0,1 17 1 16,1 4-2-16,2 15 0 16,-4 13-43-16,4 11-224 15,-8 3-507-15,-5 6-1073 0</inkml:trace>
  <inkml:trace contextRef="#ctx0" brushRef="#br0" timeOffset="3472.57">26118 8926 1060 0,'0'0'653'15,"0"0"-166"-15,0 0-197 16,0 0-16-16,0 0-51 16,0 0-89-16,-107 46-38 15,32 28 34-15,7 1 7 16,10-3-26-16,25-8-39 16,27-21-35-16,6-3-8 15,20-1-13-15,32-18-14 16,10-15 5-16,6-6-14 0,-1-19-19 15,5-28-200 1,-23 7-584-16,-7 3-974 0</inkml:trace>
  <inkml:trace contextRef="#ctx0" brushRef="#br0" timeOffset="4567.03">26257 9094 1061 0,'0'0'406'16,"0"0"-68"-16,0 0-75 16,0 0-87-16,0 0-43 15,0 0-37-15,0 0-1 16,91 48 23-16,-48-59-6 15,4-10-37-15,1-6-22 16,-11-3-14-16,-10-1-18 16,-4-1 6-16,-13 2-19 15,-10 1-8-15,0 6 0 16,-21 12 0-16,-10 11 1 0,-8 7 8 16,-21 36-7-1,-6 31 20-15,10 2 32 0,11-4 6 16,24-10-18-1,21-18-32-15,0-3-10 0,13-3-3 16,18-17-6-16,12-15-18 16,11-6-110-16,6-23-128 15,0-11-76-15,-5-7-147 16,-7-4 151-16,-11 0 126 16,-6-1 205-16,-2-2 6 15,-8 2 132-15,-3 6 63 16,-5 7-12-16,-3 13 52 15,-6 20-30-15,-4 7-107 16,0 41-13-16,-10 7 74 16,-7 9-29-16,5 2-33 0,4-16-24 15,-3-6-25-15,9-16-29 16,2-17-10-16,0-11 0 16,15-23 8-16,8-16-17 15,5-14-24-15,12-17-67 16,1 4-14-16,3-3 45 15,1 6 60-15,-12 24 0 16,2 12 60-16,-16 27 13 16,-9 29-47-16,-10 52 53 15,-21 38 50-15,-3 8 15 16,3-27-43-16,4-30-51 16,15-44-34-16,2-18-10 15,0-8-6-15,7-6 0 0,17-39 0 16,16-29-3-16,18-32-74 15,10-10-35-15,-6 19 13 16,-11 30 14-16,-24 37 53 16,-6 21 32-16,-9 9 14 15,-5 24-13-15,-7 38 38 16,-5 28 33-16,-13 1 27 16,1-18-48-16,9-26-32 15,8-26-19-15,8-12-185 16,15-4-492-16,6-5 98 0</inkml:trace>
  <inkml:trace contextRef="#ctx0" brushRef="#br0" timeOffset="5542.4699">27466 9161 892 0,'0'0'406'0,"0"0"-102"16,0 0-59-16,0 0-47 16,0 0-41-16,0 0-41 15,0 0 1-15,109 40 13 16,-61-58-36-16,2-7-37 15,1-6-14-15,-5-6-6 16,-5-1 13-16,-12-1-19 16,-8-2-7-16,-7 4-23 15,-12 3-1-15,-2 8-6 16,-10 9 4-16,-17 15-18 16,-10 3 0-16,-23 39 20 15,-4 27 1-15,0 24 45 16,12-4 4-16,25-15 8 15,21-26-16-15,6-23-31 16,12 0-11-16,15-8-2 0,12-7-23 16,7-8-84-16,12-19-111 15,4-17-46-15,4-7-39 16,-6-2 56-16,-10 1 120 16,-7-1 91-16,-8 8 38 15,-14 5 39-15,-5 12 105 16,-12 18 118-16,-4 7-62 15,0 42-32-15,-20 29 49 16,1 3-53-16,5-5-38 16,3-18-33-16,9-25-59 15,2-9-23-15,0-12-11 0,2-10 9 16,27-42-9-16,13-32-78 16,13-26-92-16,12-15 9 15,1 3 5-15,-14 27 95 16,-17 33 48-16,-15 27 13 15,-9 22 56-15,-7 3 68 16,-4 40-84-16,-2 37 97 16,0 41 28-16,-6 13-12 15,-2-21-23-15,8-34-70 16,0-43-60-16,2-20-29 16,16-21-302-16,-1-16-429 15,6-10-1325-15</inkml:trace>
  <inkml:trace contextRef="#ctx0" brushRef="#br0" timeOffset="5755.8">28733 8710 1220 0,'-19'82'921'0,"3"21"-342"15,3 21-259-15,5-8-48 16,8-37-124-16,0-24-98 15,0-24-40-15,0-14-9 16,0-6-1-16,2-9-51 16,9-12-156-16,1-17-345 15,-2-6-517-15</inkml:trace>
  <inkml:trace contextRef="#ctx0" brushRef="#br0" timeOffset="5900.18">28539 8990 1081 0,'0'0'1469'0,"0"0"-799"16,0 0-413-16,126 0-120 16,-48-1-82-16,1-5-38 15,-11 0-17-15,21-1-90 16,-15 3-551-16,5-2-1473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2:04.5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12355 8600 1122 0,'0'0'656'16,"0"0"-327"-16,0 0-26 0,0 0-45 15,0 0-78 1,0 0-57-16,-23-63-53 0,-8 63-60 15,-10 0-10 1,-15 16-7-16,-4 8 7 16,0 9 8-16,3 2-8 0,5 5-9 15,13 2 9-15,10 1-7 16,12-2 2-16,17-5-3 16,4 0 8-16,46-1 1 15,39 1 14-15,4 0 1 16,-4-1-14-16,-17 3-2 15,-35 4-8-15,-16 5 3 16,-15 8 5-16,-18-1 112 16,-32-5 85-16,-16-8-56 15,-6-10-88-15,4-11-37 16,6-10-16-16,15-10-19 16,16 0-28-16,25-17-91 0,0-4-371 15,19 0-361-15</inkml:trace>
  <inkml:trace contextRef="#ctx0" brushRef="#br0" timeOffset="599.6">12496 8966 1060 0,'0'0'599'0,"0"0"-314"16,0 0-72-16,0 129 90 15,0-24-54-15,-2-3-54 16,-2-21-64-16,4-32-76 16,0-28-36-16,6-9-10 15,10-9-9-15,9-3 0 16,12-40 8-16,11-30-8 16,-1-1-58-16,-7 2 7 15,-11 13 21-15,-13 18 17 16,-1 4 13-16,-5 10 6 15,-8 24-5-15,-2 20 7 16,-2 52 20-16,-17 34 44 0,3-2 13 16,3-17-19-16,7-34-44 15,6-32-22-15,2-11-78 16,13-6-533-16,-1-4-835 0</inkml:trace>
  <inkml:trace contextRef="#ctx0" brushRef="#br0" timeOffset="1044.99">13039 9234 1172 0,'0'0'707'16,"-4"115"-194"-16,4-14-168 15,-2 10-111-15,-4-17-113 16,6-31-67-16,0-31-24 16,0-10-9-16,0-5-12 15,0-7-8-15,0-6-1 16,0-4 16-16,0-17-14 16,0-14-2-16,0-11-3 15,6-21-5-15,-4-31-1 16,9-36 9-16,3-13-12 15,9 7-11-15,0 31-32 16,-3 45 13-16,-1 21-64 16,-1 18-38-16,5 7 37 15,2 10 11-15,4 4 32 16,-2 28 33-16,-4 17 31 0,-11 13 6 16,-12 6 3-16,-17-1 55 15,-20-5 64-15,-12-13 47 16,-7-16-20-16,8-13-77 15,23-23-78-15,13-14-184 16,12-6-738-16</inkml:trace>
  <inkml:trace contextRef="#ctx0" brushRef="#br0" timeOffset="1815.92">13455 9220 940 0,'0'0'357'16,"0"0"-95"-16,0 0-17 16,0 0-59-16,0 0-12 15,0 0-16-15,0 0-30 16,118-25-31-16,-81-1-36 15,2-8-36-15,3-2-1 16,-18-5-11-16,-7 0-2 16,-9 1-6-16,-8 6-5 15,-8 9 0-15,-15 15 0 16,-10 10 7-16,-14 38-7 16,-9 40 1-16,4 32 19 15,13 9 28-15,16-22 29 0,23-32-4 16,0-35-41-16,12-14-32 15,11-10-6-15,8-6-32 16,13-17-138-16,22-48-176 16,-10 2-323-16,-7 2-129 0</inkml:trace>
  <inkml:trace contextRef="#ctx0" brushRef="#br0" timeOffset="2041.83">13883 9042 643 0,'0'0'687'15,"0"0"-282"-15,0 0-171 0,0 72 97 16,0-20-58-1,0 7-73-15,0 1-68 0,0-5-60 16,6-13-42-16,-4-12-22 16,2-17-1-16,-2-13 7 15,2-6 56-15,-2-24 0 16,5-9-44-16,5-11-17 16,9-6-9-16,4-2 0 15,8 4-1-15,6 8-4 16,-6 12 4-16,-2 14-16 15,-2 20-143-15,-13 0-328 16,-3 11-484-16</inkml:trace>
  <inkml:trace contextRef="#ctx0" brushRef="#br0" timeOffset="2426.51">14383 8933 1371 0,'0'0'774'0,"0"0"-513"15,0 0 52-15,0 112 1 16,14-30-93-16,5-3-64 15,-4-9-71-15,1-10-50 16,-8-25-23-16,5-4-5 16,-3-7-8-16,7-18 0 0,-5-6 9 15,3-24 12-15,9-15-4 16,1-10-11-16,8-18-5 16,-2 3 6-16,-6 0-7 15,-2 8 2-15,-9 22-2 16,-3 6 0-16,-9 18-52 15,-2 10-197-15,-7 17-406 16,1 0-380-16</inkml:trace>
  <inkml:trace contextRef="#ctx0" brushRef="#br0" timeOffset="2613.3">14916 9017 1401 0,'0'0'659'0,"-6"110"-77"0,-2-42-218 16,2 2-97-16,-1-13-146 16,3-25-90-16,4-8-25 15,0-12-6-15,7-30-197 16,9-18-423-16,-1-10-933 0</inkml:trace>
  <inkml:trace contextRef="#ctx0" brushRef="#br0" timeOffset="2718.13">15059 8758 901 0,'0'0'766'0,"0"0"-570"15,0 0-159-15,-17 73-37 16,28-47-978-16</inkml:trace>
  <inkml:trace contextRef="#ctx0" brushRef="#br0" timeOffset="3108.42">15305 8962 907 0,'0'0'642'0,"0"0"-304"15,0 0-46-15,0 0-83 16,0 0-33-16,0 0-13 15,0 0-51-15,21-31-30 16,-30 31-6-16,-9 0 6 16,-9 6-34-16,-8 9 44 15,-7 5 10-15,3 7-26 16,4-1-12-16,10 2-25 16,15 1-25-16,10-1-10 15,23-1-4-15,12 2-1 16,10 0 1-16,1 4-2 15,-15 3-7-15,-13 0 9 16,-18 3 0-16,-10-3 17 16,-21-1 40-16,-12-9-3 15,-1-9-30-15,5-13-24 0,12-4-17 16,27-31-229-16,0-2-553 16,14 1-977-16</inkml:trace>
  <inkml:trace contextRef="#ctx0" brushRef="#br0" timeOffset="3586.58">15528 9181 935 0,'0'0'535'0,"0"0"-159"16,0 0-9-16,0 0-91 16,0 0-92-16,0 0-36 15,0 0-5-15,4 20-29 16,17-18-6-16,8-2-54 15,6 0-5-15,-2-6-22 16,6-10-16-16,-1-8-3 16,-1-5-6-16,-6-5-2 0,-2 0 1 15,-11 2 4-15,-5 3 1 16,-13 6 1-16,-6 7-7 16,-23 13-6-16,-13 6 0 15,-9 24 6-15,-22 26 14 16,7 6 25-16,10 6 63 15,11 1-9-15,26-17-25 16,17 1-41-16,10-15-2 16,44-16-25-16,4-10 0 15,35-16-57-15,-13-14-303 16,-18-4-1115-16</inkml:trace>
  <inkml:trace contextRef="#ctx0" brushRef="#br0" timeOffset="4249.64">16181 9086 576 0,'0'0'764'15,"0"0"-241"-15,0 0-221 16,0 0-36-16,0 0-65 16,0 0-80-16,0 0-51 15,-45 6-36-15,18 13-11 16,-10 12 47-16,-4 9 49 16,-1 12-2-16,1 7 8 15,8 4-49-15,10-6-30 16,15-6-29-16,8-11-4 15,2-16-13-15,21-13 0 16,14-11 0-16,12-11 1 0,15-21-1 16,1-13 0-16,7-11-6 15,-2-19-36-15,-2-21-8 16,-1-23-5-16,-14-14 25 16,-9 4 6-16,-13 13 9 15,-13 36 2-15,-7 25 11 16,-11 28 2-16,-4 20 11 15,-15 7 35-15,-12 30-7 16,-13 53 9-16,-7 50 37 16,14 23 16-16,18-6-11 15,17-25-15-15,2-46-39 16,6-25-35-16,2-20-1 16,-1-16-8-16,3-16-106 0,-2-2-421 15,3 0-457-15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53:17.8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20440 4602 1113 0,'0'0'576'0,"0"0"-274"16,-42 96 44-16,5-13-70 16,2 0-127-16,0-7-74 15,10-16-65-15,11-25-1 16,1-6-9-16,3-5-1 16,10-23-184-16,0-1-436 15,6-10-605-15</inkml:trace>
  <inkml:trace contextRef="#ctx0" brushRef="#br0" timeOffset="1441.44">20558 4821 527 0,'0'0'667'0,"0"0"-386"16,0 0 45-16,0 0-46 15,-31 99-68-15,18-65-105 16,5-2-58-16,2-6-33 16,-1-6-14-16,3-7-2 15,4-8-6-15,0-5-65 16,0 0-91-16,0-8-79 15,0-11-110-15,7-2-38 16,-1-4-16-16,0 0 104 16,-2-3 187-16,2 2 114 15,0 2 167-15,-3 2 128 16,1 2 49-16,-2 6-50 0,2 6 12 16,-4 4-60-16,2 4-32 15,2 0-107-15,4 10-55 16,9 9 45-16,6 6-1 15,3 1-27-15,5 2-14 16,5-2-15-16,1-6-17 16,0-6-20-16,-4-7 3 15,-2-7 0-15,-10 0 21 16,-1-13 34-16,-5-9-7 16,-9-7-5-16,-2-6 0 15,-4 0-16-15,0-1-4 16,-4 9-19-16,-8 7-10 15,-3 8-1-15,1 8-30 16,6 4-117-16,3 6-236 16,5 7-474-16,0-3-747 0</inkml:trace>
  <inkml:trace contextRef="#ctx0" brushRef="#br0" timeOffset="1682.5">21060 4791 656 0,'0'0'564'16,"0"0"-165"-16,0 0 90 16,18 107-235-16,-11-68-46 0,-3-1-90 15,-4-5-70-15,6-9-35 16,-6-7-13-16,2-9-4 15,4-8-169-15,0-8-180 16,5-13-282-16,-5-4-437 0</inkml:trace>
  <inkml:trace contextRef="#ctx0" brushRef="#br0" timeOffset="1920.67">21101 4792 704 0,'0'0'543'0,"0"0"-199"15,0 0 7-15,0 0-96 16,0 0-82-16,0 0-57 15,0 0-45-15,-23-68-47 16,46 67-23-16,12-1-1 0,5 2-1 16,3 0-5-16,-2 4-3 15,-12 8-17-15,-8 0-13 16,-21 7 20-16,0 2 19 16,-21 3 59-16,-10 4 72 15,-10-1-16-15,0-3-63 16,3-3-31-16,14-7-21 15,17-9-186-15,7-5-491 16,2 0-570-16</inkml:trace>
  <inkml:trace contextRef="#ctx0" brushRef="#br0" timeOffset="2259.21">21446 4737 1181 0,'0'0'403'0,"0"0"126"16,0 100-220-16,-6-52-90 15,0-1-98-15,2-11-69 16,4-11-25-16,0-12-17 16,6-13-10-16,17-7-8 15,2-22-75-15,10-12-206 16,-4-7-87-16,0-1 54 15,-2 8 90-15,-11 8 232 16,-9 13 37-16,-5 16 231 16,-4 4-65-16,0 24-39 0,0 15 103 15,-4 5-25-15,-5 6-57 16,-1-5-83-16,8-8-66 16,2-13-36-16,0-24-107 15,8 0-399-15,9-12-272 16</inkml:trace>
  <inkml:trace contextRef="#ctx0" brushRef="#br0" timeOffset="2448.55">21866 4730 1175 0,'0'0'562'0,"0"0"-91"0,-6 100-164 16,0-50-103-1,-5-6-95-15,5-5-63 0,4-14-46 16,-2-11-37-16,4-14-290 16,0-13-319-16,4-8-719 0</inkml:trace>
  <inkml:trace contextRef="#ctx0" brushRef="#br0" timeOffset="2605.73">21752 4702 728 0,'0'0'1318'16,"0"0"-705"-16,0 0-334 16,0 0-72-16,137-4-116 0,-79 4-82 15,2 0-9 1,6 4-230-16,-19 7-430 0,-10 0-623 0</inkml:trace>
  <inkml:trace contextRef="#ctx0" brushRef="#br0" timeOffset="3620.31">21095 5360 842 0,'0'0'514'15,"0"0"-176"-15,0 0-32 16,0 0-85-16,0 0-70 16,0 0-48-16,-6 96 111 15,-5-12-21-15,-1-1-48 16,0-6-23-16,3-12-66 15,1-24-32-15,0 0-15 0,4-3-4 16,4-12-5-16,0-10-2 16,0-11-1-16,0-5-6 15,0 0-15-15,-2-11-160 16,-3-10-106-16,-1-5-228 16,-2 2-149-16,2 3-424 0</inkml:trace>
  <inkml:trace contextRef="#ctx0" brushRef="#br0" timeOffset="3903.22">20890 5700 599 0,'0'0'588'16,"0"0"-196"-16,0 0 82 0,0 0-186 16,0 0-70-1,0 0-71-15,0 0 9 0,17 39 36 16,-3-4-52-16,3 5-70 15,1 1-20-15,1 1-30 16,4-5-11-16,-5-5-9 16,3-10 2-16,2-7-2 15,0-11 0-15,-3-4 2 16,5-11 22-16,2-17 3 16,0-6-14-16,-2-8-12 15,-3 0-1-15,-3 3-61 16,-3-5-231-16,-3 13-420 15,-1 7-1044-15</inkml:trace>
  <inkml:trace contextRef="#ctx0" brushRef="#br0" timeOffset="16091.17">20130 6570 937 0,'0'0'503'16,"0"0"-184"-16,0 0-55 15,0 0-39-15,0 0-71 16,0 0-12-16,0 0 4 15,-29-48-52-15,12 52-25 0,-1 16-11 16,-9 11 2 0,-2 10 20-16,0 11 4 0,8 6-18 15,3 2-34-15,18-8-19 16,0-7-13-16,24-16-16 16,16-19 4-16,13-10 12 15,7-28 15-15,-6-19 7 16,-11-11 2-16,-24-4 2 15,-19 1 51-15,-14 10 10 16,-28 12-16-16,-5 18-43 16,-1 18-28-16,11 3-7 15,29 35-103-15,8-2-535 16,2-5-951-16</inkml:trace>
  <inkml:trace contextRef="#ctx0" brushRef="#br0" timeOffset="16556.23">20388 6557 998 0,'0'0'557'0,"0"0"-66"16,-6 111-188-16,0-56-93 15,6-2-125-15,0-11-59 16,4-14-19-16,14-15-6 15,7-13-1-15,12-17-6 16,5-21-97-16,-1-12-55 16,-4-4 69-16,-8 0 64 15,-10 6 25-15,-11 15 11 16,-4 14 67-16,-4 19 65 16,-4 10-111-16,-15 40 12 0,5 3 30 15,-3 6-16-15,7 0-6 16,10-19-52-16,0-5 0 15,4-17-91-15,25-18-192 16,-4-17-509-16,2-9-744 0</inkml:trace>
  <inkml:trace contextRef="#ctx0" brushRef="#br0" timeOffset="16732.07">20897 6478 1270 0,'0'0'670'0,"0"0"-122"15,-9 101-196-15,3-40-62 16,-4 3-139-16,4-5-93 0,3-20-44 16,3-8-14-1,0-16-28-15,0-15-128 0,3-17-115 16,7-12-366-16,-2-5-189 16</inkml:trace>
  <inkml:trace contextRef="#ctx0" brushRef="#br0" timeOffset="16904.07">20750 6503 644 0,'0'0'1072'0,"0"0"-451"15,0 0-248-15,0 0-91 16,0 0-111-16,85-18-41 16,-32 8-72-16,-1 1-37 15,-5-1-21-15,-5 4-28 16,-11 6-277-16,-13 0-575 0,-1 0-958 0</inkml:trace>
  <inkml:trace contextRef="#ctx0" brushRef="#br0" timeOffset="17300.59">21192 6762 1506 0,'0'0'744'0,"0"0"-248"16,0 106-257-16,2-67-96 16,2-10-66-16,-2-9-20 15,-2-14-21-15,0-6-24 0,0-4 23 16,0-19-11 0,0-9-24-16,0-12-7 0,0-18-21 15,5-18-14-15,1 2-6 16,2 9 6-16,2 14 21 15,7 17 11-15,4 2 1 16,7 2-45-16,8 12-36 16,1 9 8-16,0 13 24 15,-6 0 7-15,-12 19 25 16,-9 10 19-16,-10 7 7 16,-12 3 10-16,-24 1 28 15,-5-4 63-15,-4-5 5 0,3-8-32 16,7-8-53-1,14-8-21-15,17-7-15 0,4 0-284 16,13-7-801-16</inkml:trace>
  <inkml:trace contextRef="#ctx0" brushRef="#br0" timeOffset="17639.07">21581 6466 1136 0,'0'0'642'15,"0"0"-59"-15,0 99-123 16,-11-47-210-16,9 1-88 0,2-6-83 16,0-11-57-16,0-13-10 15,2-16-12-15,15-7-15 16,2-17-97-16,3-15-94 15,-1-9-45-15,2-3 23 16,-5 3 93-16,-5 7 94 16,-7 12 41-16,-2 13 80 15,-4 9 47-15,0 18-55 16,-4 18 87-16,-4 5-59 16,1 2-38-16,3-4-53 15,4-13-9-15,6-12-306 16,11-12-708-16</inkml:trace>
  <inkml:trace contextRef="#ctx0" brushRef="#br0" timeOffset="17810.68">21885 6500 1071 0,'0'0'758'0,"0"0"-150"15,0 77-143-15,-7-31-224 16,1 4-110-16,0-6-88 15,2-10-43-15,4-12 0 16,0-22-199-16,0 0-314 16,0-11-301-16</inkml:trace>
  <inkml:trace contextRef="#ctx0" brushRef="#br0" timeOffset="17969.53">21812 6479 1785 0,'0'0'902'0,"0"0"-561"16,0 0-111-16,83-27-104 16,-40 22-80-16,-5 4-46 15,3 1-4-15,-14 6-285 16,-7 2-764-16</inkml:trace>
  <inkml:trace contextRef="#ctx0" brushRef="#br0" timeOffset="22933.35">19706 6159 781 0,'0'0'184'0,"0"0"-8"16,0 0 69-16,0 0 8 15,0 0-77-15,0 0-20 0,0 0-22 16,-64-10-44-16,64 10-29 16,0 0-20-16,0 0 1 15,6 0-2-15,17 0 65 16,12 0 47-16,33 3-69 16,54 1-33-16,64 3-6 15,46 3-12-15,22-1-11 16,8 1 5-16,-16-3 1 15,-4-2-19-15,-8 1-8 16,-23-1 7-16,-29-3-6 16,-50 1 6-16,-47-3-6 15,-40 0-2-15,-22 0 1 16,-7 0 0-16,-3 0 5 16,-11 0-3-16,-2 0 17 15,0 0-11-15,-6 4 2 0,-7 2-9 16,1 2-1-16,6-2 0 15,1 2-22-15,12 1-174 16,20-2-371-16,-3-4-474 0</inkml:trace>
  <inkml:trace contextRef="#ctx0" brushRef="#br0" timeOffset="24193.16">19627 6125 618 0,'0'0'410'0,"0"0"-95"16,0 0-18-16,0 0-42 15,0 0-45-15,0 0-52 16,0 0-12-16,0-29-21 16,0 40-62-16,0 27-40 15,-4 35 22-15,-4 52 43 16,-2 31 20-16,-3 18 1 16,1-2 7-16,-1-26-57 15,3-21-28-15,4-33-31 0,4-30 1 16,-2-26 0-16,4-13 0 15,-2-3 20-15,2-5 5 16,0-2 11-16,0-9-2 16,0-4 9-16,0 0 4 15,0 0-16-15,0 0-13 16,0 0-10-16,0 0-8 16,0 0 0-16,0 0 5 15,0 0 2-15,0 0-7 16,0 0-1-16,0 0 0 15,0-7-16-15,0-7-50 16,0-3-115-16,8-14-187 16,6 3-378-16,-1 5-801 0</inkml:trace>
  <inkml:trace contextRef="#ctx0" brushRef="#br0" timeOffset="25446.2">22242 6306 437 0,'0'0'274'0,"0"0"-6"16,0 0-18-16,0 0-49 16,0 0 3-16,0 0-26 15,0 0-27-15,19-38-9 16,-15 38-31-16,-4 4-17 15,2 20 29-15,-2 30 30 16,-6 43-16-16,-23 47-16 16,-8 18-40-16,-1-2-36 15,7-30-18-15,15-46-19 16,10-26-7-16,4-23-1 0,2-12 9 16,0-2 11-16,0-4-14 15,0-4 5-15,0-8 13 16,0-5 11-16,0 0-13 15,0-1-7-15,0-11-15 16,0-3-84-16,2-11-170 16,-2 3-281-16,4 2-297 0</inkml:trace>
  <inkml:trace contextRef="#ctx0" brushRef="#br0" timeOffset="28990.37">19648 7374 348 0,'0'0'406'15,"0"0"-162"-15,0 0-65 16,0 0 33-16,-77-23 19 15,61 18-24-15,4 2-35 16,5 1-33-16,1 1-15 16,6 1-50-16,0-1-25 15,0 1-12-15,25-1 18 0,29-4 1 16,57-2 22 0,84-3 2-16,63 2 12 0,40 6 4 15,18 2-17-15,-20 2-22 16,-17 8-8-16,-31 0-43 15,-42-6-5-15,-59-4 0 16,-56 0 0-16,-43 0-1 16,-30 0 2-16,-5-6-2 15,-13-4 16-15,0 0-16 16,-7-1-4-16,-5 4-147 16,2 4-171-16,8 2-488 0</inkml:trace>
  <inkml:trace contextRef="#ctx0" brushRef="#br0" timeOffset="30522.25">20878 7309 1000 0,'0'0'320'0,"0"0"-21"16,0 0-23-16,0 0-65 16,0 0-40-16,0 0-15 15,0 0-5-15,-2-26-38 16,2 31-44-16,-4 16-15 16,2 11 70-16,-2 12 24 15,-3 18-57-15,5 0-28 16,-6 5-18-16,8 1-15 15,-2-15-12-15,2 0-15 16,0-11-3-16,0-14 0 0,0-12 10 16,0-5-9-16,0-8-1 15,0-3 12-15,0 0 33 16,0 0-9-16,0 0-8 16,0 0-16-16,0-3-5 15,-4-8-7-15,-2-1-15 16,-7-8-38-16,1-1-57 15,-1 0-12-15,1 1-45 16,0-2-22-16,-1 4 21 16,7 1 52-16,-4 1 52 15,8 3 56-15,-3 3 8 16,3 2 24-16,-2 2 49 16,4 2 40-16,0 3 27 15,-2 1-2-15,2 1-31 16,0 17-60-16,0 12-2 0,6 13 19 15,7 8-26-15,5 3-19 16,1-3-18-16,0-6 0 16,3-8 0-16,-3-13 5 15,0-9-5-15,-3-12 6 16,-1-3 32-16,7-10 12 16,-1-14-17-16,6-9-27 15,-2-9-7-15,12-24-142 16,-2 12-340-16,-4 5-253 0</inkml:trace>
  <inkml:trace contextRef="#ctx0" brushRef="#br0" timeOffset="32534.51">20154 8439 485 0,'0'0'901'0,"0"0"-425"16,0 0-150-16,0 83 36 16,0-18-78-16,-4-2-106 15,-4 6-82-15,2-3-51 16,0-18-22-16,1-6-22 16,3-13-2-16,2-14-5 15,0-12-118-15,0-3-204 0,0-22-153 16,7-32-106-1,-1 5-47-15,-4 1-22 0</inkml:trace>
  <inkml:trace contextRef="#ctx0" brushRef="#br0" timeOffset="32903.33">20142 8588 54 0,'0'0'308'0,"0"0"44"15,0 0 11-15,0-92-50 16,0 72-36-16,2 2-38 16,10 2-62-16,5-2-53 15,8 1-45-15,10 3-28 16,4 0-17-16,7 4 6 15,-1 4-27-15,-6 5-1 16,-8 1 4-16,-10 0-10 16,-11 3-6-16,-3 8-3 0,-7 2 3 15,-4 4 18-15,-15 2 29 16,-8 3 22-16,-8 2-1 16,-8 2-5-16,-5 1-8 15,0 0 2-15,7-1 1 16,4 0 18-16,12-3 20 15,13-4-24-15,10 0-24 16,2-2 0-16,12-2 1 16,19 4-7-16,2-2-3 15,6 1-15-15,1-1-12 16,-5-2-12-16,-6-2 0 16,-11-4-12-16,-3-2 0 15,-5-6-88-15,0-1-147 16,9-8-75-16,-4-11-244 0,1-2-474 15</inkml:trace>
  <inkml:trace contextRef="#ctx0" brushRef="#br0" timeOffset="39931.47">20636 8469 614 0,'0'0'302'16,"0"0"-49"-16,0 0-66 15,0 0-33-15,0 0 26 0,0 0 23 16,0 0-5-16,4-41 1 16,-4 41-31-16,0 2-54 15,0 16-90-15,0 11 76 16,0 11 0-16,0 8-27 16,0 6-30-16,0-2-29 15,0-4-4-15,0-10-10 16,8-11-13-16,9-14-8 15,6-13 21-15,8-5 13 16,2-23-13-16,6-11-25 16,0-10-74-16,-6-3 25 15,-8-1 17-15,-6 3 44 16,-7 11 13-16,-10 11 1 16,-2 16 22-16,0 12 21 0,-2 15-18 15,-14 21-13 1,1 13 2-16,5 4-2 0,4-1-7 15,4-7-6-15,4-15-90 16,14-10-426-16,3-17-388 0</inkml:trace>
  <inkml:trace contextRef="#ctx0" brushRef="#br0" timeOffset="43129.43">21109 8420 637 0,'0'0'337'0,"0"0"-25"15,0 0 14-15,0 0 1 16,0 0-45-16,0 0-15 16,0 0-52-16,29-43-94 0,-31 74 15 15,-8 13 41-15,-7 10-32 16,3 8-43-16,-5 3-42 16,1-5-26-16,5-6-19 15,3-12 0-15,4-13-15 16,6-14 0-16,0-9-9 15,8-6 9-15,13 0 9 16,6-14 15-16,4-1-6 16,2-1-18-16,0 1 0 15,-2 1 0-15,-4 3 0 16,-7 0-20-16,-1 0-137 16,-3-2-158-16,-1-11-207 15,1 4-223-15,-5 1-370 0</inkml:trace>
  <inkml:trace contextRef="#ctx0" brushRef="#br0" timeOffset="43309.87">21401 8504 730 0,'0'0'933'0,"0"0"-432"16,0 0-302-16,0 0 54 16,-2 79-17-16,-4-36-106 15,1-2-66-15,3-6-31 16,2-10-33-16,0-7-9 15,0-13-104-15,0-5-211 16,7-24-173-16,1-4-153 16,-4-3-156-16</inkml:trace>
  <inkml:trace contextRef="#ctx0" brushRef="#br0" timeOffset="43484.44">21405 8530 41 0,'0'0'829'16,"0"0"-285"-16,0 0-44 15,0 0-186-15,0 0-35 16,0 0-86-16,0 0-69 15,72-71-39-15,-34 54-19 16,-1 0-21-16,-6 2-12 16,-4 2-18-16,-9 4-15 15,-5 2-1-15,-7 2-107 16,-6 5-198-16,-4 0-353 16,-9 0-495-16</inkml:trace>
  <inkml:trace contextRef="#ctx0" brushRef="#br0" timeOffset="43685.21">21401 8577 810 0,'0'0'629'0,"0"0"-236"16,0 0-85-16,0 0-29 16,0 0-75-16,91-2-83 15,-56-8-56-15,-4 1-41 16,-8-1-13-16,-7 2-11 15,-7 3-38-15,-5 2-166 16,-4 3-179-16,0 0-360 16,-11 3-635-16</inkml:trace>
  <inkml:trace contextRef="#ctx0" brushRef="#br0" timeOffset="43857.93">21415 8736 472 0,'0'0'920'15,"0"0"-317"-15,0 0-300 16,0 0-14-16,0 0-92 16,0 0-88-16,93-9-52 15,-64 3-27-15,-4-2-30 16,6-4-124-16,-6 0-381 16,-2-1-533-16</inkml:trace>
  <inkml:trace contextRef="#ctx0" brushRef="#br0" timeOffset="44601.99">21883 8306 1098 0,'0'0'509'0,"0"0"-227"15,0 0-67-15,0 0-64 16,0 0-40-16,0 0-28 16,0 0-7-16,2-23 4 15,-2 23 18-15,0 0 14 16,0 0 15-16,0 0-9 16,0 0-22-16,0 0-18 15,0 0-24-15,0 0-21 16,0 0-11-16,0 0-7 15,0 0-6-15,0 0 2 0,0 0-5 16,0 0 3-16,0 0 9 16,0 0 10-16,0 0-5 15,0 0 4-15,0 0 4 16,0 0-10-16,0 0-4 16,0 0-10-16,0 0-6 15,0 0 11-15,-2 0-9 16,-9 0-2-16,-1 6-1 15,-7 6 7-15,-4 6-7 16,3 1 0-16,-3 2 0 16,4 2 0-16,7-2-6 15,6-4 6-15,6-2-18 16,0-1 2-16,6-4 15 0,19 0 1 16,4 0 2-1,8-1-1-15,-4 2-1 0,2 1 0 16,-10 4-1-16,-13 3 2 15,-7 3-1-15,-5 0 0 16,-17 2 23-16,-14-1-5 16,-4-3-8-16,-2-7-8 15,6-7-2-15,2-6-146 16,10-2-556-16,13-9-746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23:19.126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2292 11660 715 0,'0'0'208'0,"0"0"-130"0,0 0-55 16,0 0 18-16,0 0 15 16,3 75-14-16,3-45-6 15,8 6-5-15,7 4 5 16,2 5-8-16,8 4 5 16,10 2 32-16,9 2 21 15,24 11-18-15,27 5-14 16,34 7-15-16,11 1-17 15,5-13-1-15,6-7-5 16,-4-12-8-16,11-3 0 16,11-5 0-16,7-3 8 15,11-2-10-15,3-2 0 16,11-3 3-16,10-2 3 0,14-4 4 16,9-2 10-1,10-5-17-15,6-3 8 0,9 0 4 16,4-2 7-16,4 0 5 15,12 0-15-15,-2-2 5 16,11-1-9-16,5-2 3 16,5-3 5-16,6 1-6 15,4-2-3-15,11 0-12 16,2 0 8-16,7 0-9 16,3 0 1-16,-2 1-1 15,4 2 0-15,2-1 1 16,5 1-1-16,-1-1 1 15,2 3 0-15,-4 2 0 16,-2 0-1-16,0 2 1 0,5 2-1 16,-10 1 1-16,-1 1 4 15,-6 1-5-15,-4 4-1 16,-9 3-1-16,-10 3 2 16,-11 6 0-16,-20 5-1 15,-20 7 2-15,-22 1-1 16,-24 3 0-16,-21-1-5 15,-27 1 5-15,-24-4 0 16,-19-2 0-16,-36-5-2 16,-24-10 2-16,-25-5-9 15,-6-4 8-15,-8-1-13 16,-7-3 13-16,0 1-7 16,-5-6 8-16,-7-4 5 0,0-3 26 15,0 0 50 1,-7 0 20-16,-3-8-39 0,2-5-30 15,-5-4-4-15,1-1-14 16,2-4-7-16,1-1-6 16,-1-5 0-16,6-1-1 15,4-7-1-15,0-1 1 16,0-3-8-16,10-2 8 16,13-3-7-16,2-2 1 15,6-3 6-15,6-1-1 16,6-3-14-16,9-1-10 15,4-3 3-15,18-8 7 16,34-5 8-16,37 0 1 16,20 5 6-16,17 16 0 15,12 11 0-15,5 10 1 0,16 1-1 16,20 4 1-16,24 4-1 16,16 4 9-16,20 5-7 15,17 6-2-15,19 2 1 16,16 3-1-16,21 0 1 15,4 4 10-15,9 7-10 16,7 3 5-16,-5 0 12 16,5 3-17-16,1 2 14 15,0-1-14-15,-3 0 0 16,-1-2 5-16,-9-1-6 0,-6-5 0 16,-8 0 0-1,-5-5 0-15,-5-5-4 0,-5 0 4 16,-6-16 7-16,-10-5-5 15,-27-10-2-15,-30-3 6 16,-34-6-6-16,-43 1 2 16,-40 2-2-16,-48 9 0 15,-36 8-2-15,-32 7 2 16,-27 5-1-16,-1-2-63 16,-1-3-186-16,-6 2-285 15,1 3-456-15</inkml:trace>
  <inkml:trace contextRef="#ctx0" brushRef="#br0" timeOffset="6696.05">18135 13419 10 0,'0'0'1196'0,"0"0"-679"16,0 0-242-16,0 0-28 15,-19-87-56-15,-3 71-57 16,-3 7-30-16,-6 5-23 15,-11 4-16-15,-1 13 8 16,0 14-17-16,1 7-10 16,11 4-14-16,13 0-20 15,13 0-12-15,5-3 0 16,31-2-13-16,17-3 4 16,6-1-2-16,-1 0 10 15,-13 1 0-15,-15 2 1 0,-21 2 12 16,-11-2 15-16,-24-1 58 15,-8-4-21-15,0-6-56 16,4-7-8-16,10-14-199 16,8 0-547-16,15-10-479 0</inkml:trace>
  <inkml:trace contextRef="#ctx0" brushRef="#br0" timeOffset="11118.75">18311 13373 679 0,'0'0'529'15,"0"0"-47"-15,0 0-123 16,0 0-65-16,0 0-95 15,0 0-50-15,0 0 60 16,18 145-60-16,-18-68-69 16,0-7-53-16,-4-12-22 0,2-20-5 15,2-3-15-15,0-1-102 16,0-13-171-16,0-18-257 16,0-3-133-16,0-4-378 0</inkml:trace>
  <inkml:trace contextRef="#ctx0" brushRef="#br0" timeOffset="11335.52">18220 13659 1061 0,'0'0'509'0,"0"0"-151"16,0 0-70-16,0 0-49 15,115 18-68-15,-71-18-72 0,-1-12-68 16,-1-3-17-16,-7-5-14 16,-4-5-124-16,0-15-185 15,-7 3-394-15,-5 5-263 0</inkml:trace>
  <inkml:trace contextRef="#ctx0" brushRef="#br0" timeOffset="11479.21">18573 13350 1120 0,'0'0'483'15,"0"0"-176"-15,0 0 23 16,-31 122-36-16,27-64-87 0,4 5-74 16,0-1-78-1,0-16-39-15,10-1-16 0,15-16-136 16,-6-12-334-16,3-14-490 16</inkml:trace>
  <inkml:trace contextRef="#ctx0" brushRef="#br0" timeOffset="11840.18">18796 13577 1035 0,'0'0'698'0,"0"0"-185"15,0 87-193 1,2-51-125-16,3-6-96 0,-3-8-46 15,2-8-35-15,-4-8-9 16,2-6-8-16,-2-11-1 16,6-20-7-16,-2-8-81 15,6-11-30-15,-1-9-22 16,9-5 13-16,1 2 18 16,6 8 60-16,-3 14 49 15,-3 17 1-15,0 23 26 16,-7 11 25-16,5 40 71 15,-5 7 15-15,-2 8-30 16,-1 2-71-16,-5-17-9 16,-2-2-26-16,2-15-2 15,-4-20-99-15,0-8-289 0,0-6-461 16</inkml:trace>
  <inkml:trace contextRef="#ctx0" brushRef="#br0" timeOffset="12013.01">18796 13637 1249 0,'0'0'667'16,"0"0"-414"-16,0 0 46 16,0 0-60-16,106 8-148 15,-46-23-91-15,-13-1-91 16,-5 0-651-16</inkml:trace>
  <inkml:trace contextRef="#ctx0" brushRef="#br0" timeOffset="12410.17">19311 13325 1162 0,'0'0'739'16,"0"0"-419"-16,0 0-59 15,0 0-14-15,0 0-69 16,25 105-42-16,-25-53-54 15,0 4-17-15,-10 2-22 16,-3-4-8-16,1-7-20 16,6-10-5-16,3-10-4 15,3-10-6-15,7-9 0 16,13-5 0-16,11-3 18 16,9-1-9-16,-1-9-7 15,-4-3-2-15,-4-1 0 16,-8 0-88-16,2-10-198 15,-11 4-401-15,0 0-602 0</inkml:trace>
  <inkml:trace contextRef="#ctx0" brushRef="#br0" timeOffset="12696.47">19724 13303 519 0,'0'0'1108'16,"0"0"-617"-16,0 0-246 16,0 0 75-16,0 73-13 15,-6-24-103-15,-10 9-61 16,-3 3-54-16,1 0-31 0,1-3-35 16,5-12-16-1,10-11-7-15,2-13-5 0,6-10-1 16,16-12 6-16,5 0-1 15,8-10 0-15,-4-8-42 16,0-3-116-16,7-12-157 16,-5 6-276-16,-13 3-213 0</inkml:trace>
  <inkml:trace contextRef="#ctx0" brushRef="#br0" timeOffset="12973.6">19956 13407 842 0,'0'0'842'0,"0"0"-340"0,0 0-286 16,0 0-73-16,0 0 80 15,-19 114-33-15,9-56-65 16,2 0-66-16,2-9-44 16,6-12-15-16,6-17 0 15,12-19 1-15,7-5 5 16,4-29-5-16,-4-10 11 15,-6-10-6-15,-7-2 8 16,-12 4 4-16,0 8 12 16,-12 10 25-16,-13 13-44 15,0 12-11-15,0 8-128 16,7 11-461-16,3 5-461 0</inkml:trace>
  <inkml:trace contextRef="#ctx0" brushRef="#br0" timeOffset="13431.23">20229 13385 186 0,'0'0'1061'16,"0"0"-438"-16,-15 81-107 16,5-32-183-16,4 9-83 0,0-1-93 15,6-3-72-15,0-11-53 16,0-15-29-16,14-15-3 16,7-13-1-16,4-13 1 15,1-22-31-15,8-10-53 16,-8-7 28-16,-1 1 35 15,-6 7 21-15,-3 12 0 16,-5 15 4-16,-5 17 20 16,0 4-24-16,2 27 35 15,3 10 29-15,3 1-17 16,5-5-26-16,8-12-14 0,4-18-5 16,-4-7 13-1,1-32 12-15,-9-17 46 0,-13-8 60 16,-6-5-32-16,-8 3-34 15,-15 6-67-15,7 2-43 16,3 16-253-16,13 8-907 0</inkml:trace>
  <inkml:trace contextRef="#ctx0" brushRef="#br0" timeOffset="14511.12">21283 13211 1242 0,'0'0'584'0,"0"0"-361"16,0 0 33-16,-10 103 51 16,1-27-91-16,-3-1-69 15,2-6-67-15,1-13-41 16,3-18-24-16,-2-1-4 15,6-5-10-15,2-11 5 16,0-12-6-16,0-7 0 16,19-2 1-16,5-5 18 15,18-8-7-15,7-1-12 16,5 4 0-16,0 3 0 16,-7 6-1-16,-14 1-20 15,-2 0-197-15,-4 0-336 16,-12-3-390-16</inkml:trace>
  <inkml:trace contextRef="#ctx0" brushRef="#br0" timeOffset="14729.93">21721 13312 950 0,'0'0'820'0,"0"0"-587"16,0 0-17-16,4 78 101 15,-1-30-84-15,-3 4-114 16,0-1-67-16,0-9-38 16,0-10-6-16,0-10-8 15,0-14-46-15,0-8-196 16,4-18-135-16,2-9-384 0,-4-4-458 0</inkml:trace>
  <inkml:trace contextRef="#ctx0" brushRef="#br0" timeOffset="14888.2">21694 13354 613 0,'0'0'736'16,"0"0"-220"-16,0 0-192 16,0 0-123-16,0 0-76 15,0 0-36-15,110-74 5 16,-73 59-27-16,-6 3-28 16,-8 2-26-16,-2 4-13 15,-5 1-111-15,-3 2-349 16,-5 1-522-16</inkml:trace>
  <inkml:trace contextRef="#ctx0" brushRef="#br0" timeOffset="15089.62">21630 13484 123 0,'0'0'1141'0,"0"0"-614"16,0 0-170-16,0 0-34 15,95 18-67-15,-39-24-104 16,4-11-71-16,-6-2-63 16,-15 4-18-16,-6 3-56 15,-14 4-165-15,-11 4-329 16,-4 2-518-16</inkml:trace>
  <inkml:trace contextRef="#ctx0" brushRef="#br0" timeOffset="15273.23">21696 13647 912 0,'0'0'538'0,"0"0"-44"16,0 0-171-16,85 12-26 16,-48-12-93-16,5 0-111 15,-7-8-93-15,17-15-18 16,-13 3-316-16,-6-1-670 0</inkml:trace>
  <inkml:trace contextRef="#ctx0" brushRef="#br0" timeOffset="18499.82">22162 13701 947 0,'0'0'558'16,"0"0"-246"-16,0 0-113 15,0 0-61-15,0 0-70 16,0 0-25-16,0 0 9 16,0-15 10-16,0-14-40 15,8-13-6-15,4-9-4 16,5-18-11-16,1 1 5 16,7-2-5-16,4 3 0 15,-4 17 9-15,2 5 14 16,0 18 3-16,-9 17-4 0,1 10 1 15,6 40 3 1,0 32 62-16,3 22-1 0,-7-2-18 16,-4-20-43-16,-9-27-27 15,-4-22 2-15,0-4-2 16,-2-4-2-16,2-4-98 16,-4-11-156-16,0-8-214 15,0-7-333-15</inkml:trace>
  <inkml:trace contextRef="#ctx0" brushRef="#br0" timeOffset="18694">22217 13505 1152 0,'0'0'648'0,"0"0"-302"15,0 0-139-15,0 0-63 16,0 0 37-16,0 0-23 15,81 0-65-15,-50-3-50 16,-2-4-43-16,8-4-4 16,-12 2-235-16,2 0-574 0</inkml:trace>
  <inkml:trace contextRef="#ctx0" brushRef="#br0" timeOffset="19475.97">22738 13318 183 0,'0'0'1047'15,"0"0"-524"-15,-12 80-173 16,6-36-37-16,2 3-79 16,2-4-121-16,-3-4-68 15,5-10-35-15,0-9-10 16,0-10-79-16,0-10-170 16,0 0-52-16,0-19-212 15,0-8-62-15,0-4-50 16,0-4 460-16,0-3 165 15,0 1 235-15,-6 2 80 0,2 4-8 16,-2 4-64 0,4 2-7-16,2 3-20 0,0 6-7 15,0 2-48-15,0 1-41 16,16 1-42-16,3 3-47 16,6 0-16-16,8 2-15 15,2 0 2-15,2 5-1 16,-2 0 0-16,-6 2-1 15,-8 0 0-15,-9 0-1 16,-5 7-16-16,-7 3 10 16,0 1 7-16,-19 3 16 15,-2 2 10-15,-10 1 40 16,-2 3 19-16,0 0 3 0,-2-1-6 16,6-1 11-1,10-2-5-15,11-2-31 0,8-1-20 16,0-1-23-16,19-1 2 15,8 1-2-15,12-1-5 16,4-2-2-16,-1 2-7 16,-9 0 0-16,-2 0-9 15,-11-2-97-15,-1-2-214 16,0 0-349-16,-11-7-743 0</inkml:trace>
  <inkml:trace contextRef="#ctx0" brushRef="#br0" timeOffset="19947.59">23224 13435 1147 0,'0'0'561'16,"0"0"-203"-16,-12 80-95 15,8-47-128-15,1-6-76 16,-1-9-41-16,4-7-18 15,0-11-9-15,0 0-65 16,0-13-18-16,0-12-100 16,0-7-8-16,0-6 8 15,4-3 52-15,-4 0 50 16,0 1 74-16,0 5 16 16,0 8 122-16,0 9 84 0,0 8 49 15,0 6-18 1,0 4-62-16,7 0-65 0,1 17-43 15,9 7 84-15,5 5-35 16,5 1-25-16,10 4-19 16,3-6-25-16,-3-4-29 15,0-7-17-15,-6-7 8 16,-2-6-9-16,-10-4 1 16,-5 0 0-16,1-14 8 15,-9-9-7-15,0-5 7 16,-6-7-3-16,0-3 0 15,0-3-5-15,-4 3-1 16,-4 6-32-16,-3 7-64 16,5 10-118-16,0 5-257 15,2 6-347-15</inkml:trace>
  <inkml:trace contextRef="#ctx0" brushRef="#br0" timeOffset="20166">23776 13254 1011 0,'0'0'643'0,"-4"74"-97"0,4-23-191 16,-2 5-103-1,-4-2-161-15,1-8-61 0,3-12-30 16,2-12-52-16,0-22-213 15,0 0-435-15,2-12-534 16</inkml:trace>
  <inkml:trace contextRef="#ctx0" brushRef="#br0" timeOffset="20729.62">24045 13423 1075 0,'0'0'673'16,"0"0"-151"-16,-6 82-255 15,-1-48-82-15,1-4-108 16,4-9-52-16,-2-7-25 16,4-10-47-16,0-4-104 15,0-5 35-15,0-15-58 16,0-5-68-16,0-7 50 16,0-1 59-16,0-2 63 15,0-2 34-15,0 1 36 0,0 3 14 16,0 3 77-1,6 8 39-15,-2 5 84 0,2 9 38 16,-3 8-12-16,7 0-120 16,2 22-48-16,9 10 56 15,6 11 22-15,6 1-36 16,2 2-68-16,2-4-20 16,-6-10-25-16,2-9 5 15,-12-11-6-15,-2-12 10 16,-3 0 4-16,-3-19 2 15,-5-11 5-15,-4-9 4 16,-4-9 4-16,0-7-20 16,0 0-6-16,-10 3-3 15,3 6-45-15,1 10-87 16,4 13-98-16,-2 10-149 0,4 11-431 0</inkml:trace>
  <inkml:trace contextRef="#ctx0" brushRef="#br0" timeOffset="21083.2">24820 13204 715 0,'0'0'579'0,"0"0"-242"0,0 0-10 16,0 0-9-16,0 0-93 15,0 0-110-15,0 0-17 16,-91 69 29-16,68-21 21 16,5 7-30-16,5 1-27 15,11-4-47-15,2-7-22 16,15-9-13-16,14-11-3 15,6-11-6-15,2-11-1 16,0-3-11-16,-2-6-90 16,-8-11-119-16,-4-6-139 15,-5 1-288-15,-7 4-549 0</inkml:trace>
  <inkml:trace contextRef="#ctx0" brushRef="#br0" timeOffset="21509.38">24886 13403 117 0,'0'0'659'15,"0"0"-259"-15,0 0-63 16,0 0-56-16,0 0-46 15,0 0-37-15,0 0-34 16,-19-2-3-16,19 2-14 0,0-1-26 16,0 1-21-16,3-2-18 15,3 1-43-15,6-2 3 16,5 0-11-16,-1-1 2 16,-1 0-22-16,3-2-6 15,-5 2-4-15,3 1-1 16,-8 2 1-16,3 1-1 15,-9 0-7-15,-2 16-6 16,0 11 13-16,0 11 5 16,-6 8 28-16,-7 3 17 15,-1 2 13-15,3-4-2 16,5-10-15-16,4-7-29 0,2-10-17 16,0-10-10-16,0-10-141 15,0 0-213 1,0-7-604-16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23:52.694"/>
    </inkml:context>
    <inkml:brush xml:id="br0">
      <inkml:brushProperty name="width" value="0.05292" units="cm"/>
      <inkml:brushProperty name="height" value="0.05292" units="cm"/>
      <inkml:brushProperty name="color" value="#DFA0D8"/>
    </inkml:brush>
  </inkml:definitions>
  <inkml:trace contextRef="#ctx0" brushRef="#br0">20696 14473 838 0,'0'0'407'16,"0"0"-54"-16,0 0 1 16,0 0-31-16,0 0-22 15,-19-47-50-15,19 47-73 16,0 11-84-16,0 20-37 15,5 11 96-15,3 12-65 16,8 8-28-16,-3 3-38 0,1-2-17 16,3-4-5-16,-5-15-7 15,-2-13-4 1,-1-17 10-16,1-14-8 0,-2-11 9 16,9-26 12-16,4-24-11 15,1-20 6-15,3 3-6 16,-6 9 0-16,-7 14-1 15,-2 20-12-15,-1 1-56 16,-3 6-65-16,0 16-142 16,-6 8-348-16,8 4-557 0</inkml:trace>
  <inkml:trace contextRef="#ctx0" brushRef="#br0" timeOffset="466.47">21236 14416 912 0,'0'0'320'16,"0"0"-52"-16,0 0-109 15,0 0-28-15,0 0-27 16,0 0-40-16,0 0 18 15,0-13 17-15,0 11 19 16,0 2 3-16,0 0 10 0,-3 0 4 16,-1 0 8-1,2 0-37-15,-8 0-56 0,0 0-23 16,-9 10-12-16,0 3 3 16,-1 3 31-16,-3 2 12 15,6 0-19-15,9 2-13 16,2 0-16-16,6 3-8 15,6 1-5-15,19 1-14 16,4 2 4-16,4 2 8 16,-2 1 2-16,-4 1 2 15,-15 0 13-15,-12-1 7 16,-4-1 70-16,-21-4 39 16,-6-5-27-16,-10-6-41 0,4-11-39 15,6-3-24 1,14 0-59-16,17-11-228 0,13-4-567 15,9-2-895-15</inkml:trace>
  <inkml:trace contextRef="#ctx0" brushRef="#br0" timeOffset="639.8199">21521 14754 1326 0,'0'0'913'16,"0"0"-354"-16,0 0-281 16,0 0-142-16,0 0-136 0,0 0-115 15,0 0-790-15</inkml:trace>
  <inkml:trace contextRef="#ctx0" brushRef="#br0" timeOffset="4355.09">17934 15593 874 0,'0'0'673'0,"0"0"-182"16,-10 108-136-16,4-21-25 16,0 22-127-16,-1-10-81 0,7-27-71 15,0-33-45-15,0-26-6 16,0-4-11-16,0-5-87 15,7-12-243-15,3-15-384 16,-2-7-350-16</inkml:trace>
  <inkml:trace contextRef="#ctx0" brushRef="#br0" timeOffset="4641.2">17852 15638 409 0,'0'0'1101'0,"0"0"-613"15,0 0-225-15,0 0-109 16,0 0-86-16,0 0-35 0,101-47-20 16,-47 44 1-1,10 3-14-15,2 0 1 0,-2 19-1 16,-12 8 0-16,-17 11-9 16,-19 8 9-16,-16 5 25 15,-12 4 109-15,-23 1 37 16,-9-2-8-16,-7-8-47 15,1-4-29-15,7-13-21 16,8-8-32-16,14-11-22 16,11-8-12-16,10-2-160 15,16-12-376-15,3-5-241 0</inkml:trace>
  <inkml:trace contextRef="#ctx0" brushRef="#br0" timeOffset="5016.37">18461 15742 1011 0,'0'0'926'16,"0"0"-401"-16,15 73-149 16,-11-23-140-16,-2 5-127 15,-2-3-77-15,0-8-27 16,0-13-5-16,0-11-52 15,0-13-150-15,0-7-76 16,0-12-27-16,0-17-302 16,-6-9-48-16,0-7 38 0,-3-5 504 15,-1 1 113-15,4 2 406 16,-4 9 89-16,3 8-100 16,1 9 162-16,6 7-220 15,0 4-5-15,13 0-136 16,16 1-77-16,8-1-44 15,10 2-10-15,1-1-38 16,-5 2-13-16,-8 2-14 16,-10 4-24-16,-17 1-150 15,-1 0-338-15,-7 0-458 0</inkml:trace>
  <inkml:trace contextRef="#ctx0" brushRef="#br0" timeOffset="5197.1">18416 15854 1729 0,'0'0'679'15,"0"0"-383"-15,0 0-40 16,107-31-99-16,-57 13-91 16,-2 4-66-16,-11 4-5 15,-6 6-195-15,-13 4-403 16,-7 0-275-16</inkml:trace>
  <inkml:trace contextRef="#ctx0" brushRef="#br0" timeOffset="5669">18445 16084 1086 0,'0'0'775'0,"0"0"-272"15,0 0-216-15,0 0-59 16,114-5-96-16,-65-13-92 15,5-7-40-15,-9-4-109 16,1-2-176-16,-9-1-217 16,-6 1-97-16,-6 1-102 15,-6 6 453-15,-7 6 248 16,-6 7 572-16,-6 11 1 16,0 0-60-16,0 26-248 15,0 15 84-15,0 12-87 16,-2 3-94-16,-2-1-77 0,4-11-49 15,0-15-42 1,0-14-2-16,0-14-38 0,4-2-99 16,2-25-93-16,-4-13-103 15,2-7 14-15,-1-4-33 16,-3-4 31-16,0 6 176 16,0 6 147-16,-3 11 170 15,-1 8 188-15,2 10 21 16,2 5-43-16,0 2-89 15,6-1-100-15,15-1-66 16,14-4-13-16,3-2-36 16,3-4-18-16,0 0-14 15,-6 1-32-15,-10 2-77 16,-10 1-123-16,-15 8-240 16,0 5-341-16,-2 1-825 0</inkml:trace>
  <inkml:trace contextRef="#ctx0" brushRef="#br0" timeOffset="5857.67">18875 15907 1192 0,'0'0'839'0,"0"0"-290"16,0 0-218-16,0 0-77 15,105-42-83-15,-63 25-87 16,-5 3-56-16,-6 4-28 15,-10 4-41-15,-13 6-206 16,-4 0-556-16,-4 0-621 0</inkml:trace>
  <inkml:trace contextRef="#ctx0" brushRef="#br0" timeOffset="6044.45">18846 16154 1588 0,'0'0'807'0,"0"0"-228"16,95-20-319-16,-45 2-83 15,-3-3-96-15,-10 1-66 16,-6 1-15-16,-6-6-228 0,-6 6-554 16,-7-1-1331-16</inkml:trace>
  <inkml:trace contextRef="#ctx0" brushRef="#br0" timeOffset="6396.54">19301 15988 637 0,'0'0'1308'16,"0"0"-702"-16,0 81-237 16,0-46-101-16,0-8-158 15,6-7-48-15,-2-9-33 16,-2-8-17-16,-2-3 4 15,0-7 4-15,0-18-20 0,0-10-8 16,0-12-55 0,-8-20 4-16,2-16 8 0,2 5-5 15,4 9-5-15,0 14 5 16,6 18-6-16,16 3 30 16,5 3 8-16,8 15 23 15,3 14-4-15,3 2 5 16,-10 20 15-16,-8 10 2 15,-21 10 17-15,-4 3 30 16,-33 2 26-16,-13-5-16 16,-8-9-37-16,7-14-37 15,24-17-76-15,12-8-448 16,13-13-1003-16</inkml:trace>
  <inkml:trace contextRef="#ctx0" brushRef="#br0" timeOffset="7148.16">20245 15604 1096 0,'0'0'697'16,"0"0"-297"-16,0 0-100 15,0 0-114-15,0 0 43 16,0 0-34-16,-31 110-57 0,17-63-40 16,-1 2-26-1,3 0-37-15,0-4-8 0,1-6-11 16,9-9-15-16,-4-7 0 16,6-9-1-16,0-5 0 15,0-6-12-15,2-3 3 16,10 0 9-16,11 0 21 15,4 0 4-15,12 0-7 16,-1-3-16-16,-1-1-2 16,0-4 0-16,-6 1-30 15,2-11-193-15,-12-1-301 16,-3 0-364-16</inkml:trace>
  <inkml:trace contextRef="#ctx0" brushRef="#br0" timeOffset="7330.04">20533 15729 1378 0,'0'0'700'0,"0"0"-221"15,-6 87-214-15,3-44-69 16,3-2-117-16,0-8-52 16,0-10-27-16,0-11-57 15,0-12-209-15,7-13-273 16,-1-13-147-16,0-6-831 0</inkml:trace>
  <inkml:trace contextRef="#ctx0" brushRef="#br0" timeOffset="7494.46">20508 15694 1245 0,'0'0'768'0,"0"0"-251"0,0 0-251 16,0 0-53-16,0 0-119 15,0 0-27-15,120-56-26 16,-83 43-14-16,-2 1-22 15,-10 3-5-15,-4 2-69 16,-15 4-191-16,-2 3-380 16,-4 0-300-16</inkml:trace>
  <inkml:trace contextRef="#ctx0" brushRef="#br0" timeOffset="7697.51">20520 15791 937 0,'0'0'976'0,"0"0"-470"16,0 0-196-16,0 0 12 15,0 0-85-15,102-5-104 16,-63-5-76-16,0 2-57 16,-14-1-1-16,-4 4-149 15,-11 2-310-15,-8 3-267 16,-2 0-540-16</inkml:trace>
  <inkml:trace contextRef="#ctx0" brushRef="#br0" timeOffset="7869.21">20508 16007 1215 0,'0'0'788'0,"0"0"-286"0,0 0-49 16,97 3-236-16,-49-8-60 15,1-8-109-15,-5-1-48 16,-3-6-70-16,-10 5-415 16,-8 1-589-16</inkml:trace>
  <inkml:trace contextRef="#ctx0" brushRef="#br0" timeOffset="8215.04">20967 15943 1555 0,'0'0'725'0,"0"0"-209"16,-6 84-254-16,6-52-90 0,0-7-89 15,0-8-40-15,0-12-3 16,0-5-25-16,0-7 17 16,0-20-16-16,0-14-16 15,0-8-15-15,0-19-48 16,0-18-10-16,6 6-15 15,6 9 10-15,3 14 7 16,1 24 39-16,3 5 32 16,4 6 4-16,-5 22 8 15,-3 9 21-15,3 42 48 0,1 33 34 16,-5 23-36 0,-1-8-14-16,-11-21-38 0,2-34-27 15,-4-26-12-15,0-4-115 16,0-14-230-16,0 0-494 15,0-12-1115-15</inkml:trace>
  <inkml:trace contextRef="#ctx0" brushRef="#br0" timeOffset="8395.5">20863 15867 1077 0,'0'0'1059'0,"0"0"-557"15,0 0-166 1,0 0-17-16,116-19-127 0,-66 4-111 16,-1 0-81-16,-1-4-50 15,-13 4-461-15,-14 1-916 0</inkml:trace>
  <inkml:trace contextRef="#ctx0" brushRef="#br0" timeOffset="8912.19">21395 15844 1568 0,'0'0'855'0,"0"0"-300"16,0 82-326-16,6-52-121 0,0-6-71 15,-2-8-25-15,0-12-12 16,-2-4-11-16,3-12-16 15,-5-17-94-15,0-8-32 16,0-10 21-16,0-8 37 16,0-6 16-16,2-1 19 15,4-1 26-15,4 8 14 16,3 7 19-16,1 12 1 16,9 11-5-16,0 10 5 15,8 10 6-15,-5 5-5 16,10 4-1-16,-5 12 0 15,-7 5-9-15,-5 3 1 0,-3 1-21 16,-11-1-9 0,-5-4 14-16,0-2 24 0,-5-4 1 15,-11-2 19-15,-5-4-13 16,-4-2 39-16,-3 0 36 16,-3 0 37-16,2-1 22 15,2 4 16-15,6 2-7 16,9 3-52-16,10 1-5 15,2 3-10-15,18 1-1 16,11 1-20-16,8-4-25 16,7 2-13-16,-3-3-23 15,-4-2-1-15,-8-1-50 16,-10 0-244-16,-11-6-492 16,-4-2-1187-16</inkml:trace>
  <inkml:trace contextRef="#ctx0" brushRef="#br0" timeOffset="9416.75">21903 15732 1000 0,'0'0'741'0,"0"0"-176"15,6 84-174-15,1-39-115 16,-3-5-96-16,-4-4-102 15,0-11-54-15,0-9-23 16,0-14-1-16,0-2-34 16,0-12-71-16,0-15-85 0,0-7 9 15,0-6 22 1,-4-5 53-16,-3-2 62 0,1 0 41 16,0 2 3-16,4 7 32 15,2 6 55-15,0 10 55 16,0 8 35-16,0 10 20 15,0 4-46-15,2 8-91 16,10 16 28-16,11 9 31 16,-2 6-32-16,12 3-11 15,0 1-46-15,6-1-16 16,5-8-14-16,-7-7 0 16,0-11-4-16,-6-8 4 15,-2-8-1-15,-10-6 1 16,-1-18 8-16,-7-8-7 15,-5-11 9-15,-6-7-9 0,0-5 10 16,0-4 1-16,-11 3-7 16,-1 7-5-16,4 12-15 15,-3 13-8-15,-1 13-73 16,2 11-174-16,-3 4-409 16,7 7-394-16</inkml:trace>
  <inkml:trace contextRef="#ctx0" brushRef="#br0" timeOffset="9628.01">22540 15532 1294 0,'0'0'797'0,"0"0"-202"15,0 117-221-15,0-60-82 16,0 6-124-16,0-4-99 15,0-17-52-15,-2-3-17 16,-2-15-46-16,4-24-218 16,0 0-407-16,0-17-636 0</inkml:trace>
  <inkml:trace contextRef="#ctx0" brushRef="#br0" timeOffset="10182.25">22687 15706 876 0,'0'0'594'16,"6"75"-95"-16,-2-26-163 16,-4 4-66-16,0-3-88 15,2-10-88-15,-2-9-57 16,0-13-37-16,0-10-4 15,0-8-146-15,4 0-72 16,0-20-83-16,-4-8-19 16,0-5 131-16,0-9 127 15,0-3 66-15,0-4 5 0,0-3 32 16,2-1 3-16,3 4 20 16,-3 6 55-16,4 13 42 15,-6 8 52-15,4 10 71 16,-4 6 36-16,0 6-53 15,0 0-77-15,6 10-72 16,2 14 25-16,9 8-16 16,2 8-57-16,5 2-10 15,5 2-31-15,2-3-8 16,0-4-17-16,0-6 3 16,-6-9-3-16,-2-10 0 15,-7-7 1-15,-1-5 7 0,-5-6-7 16,-2-19 0-1,-1-14 9-15,-7-20-9 0,0-22 6 16,-9-19-1-16,-7 8 1 16,8 21-7-16,1 30-5 15,3 26 3-15,4 5-19 16,-2 4-48-16,-2 6-169 16,0 10-408-16,4 8-203 15,0 2-933-15</inkml:trace>
  <inkml:trace contextRef="#ctx0" brushRef="#br0" timeOffset="10676.98">23389 15433 1305 0,'0'0'583'16,"0"0"-216"-16,0 0-54 15,0 0-114-15,0 0-40 16,-74 103 39-16,43-24-33 15,6-1-41-15,5-8-51 16,13-10-26-16,7-20-31 16,13 1-16-16,16-6-3 15,6-9 3-15,8-12-24 16,1-11-58-16,3-3-120 16,-3-21-141-16,-7-4-257 15,-8-1-464-15</inkml:trace>
  <inkml:trace contextRef="#ctx0" brushRef="#br0" timeOffset="10984.49">23487 15706 1144 0,'0'0'517'15,"0"0"-196"-15,0 0-74 16,0 0-81-16,0 0-66 15,0 0-2-15,0 0 48 16,-13-6 24-16,13 6-27 0,0-3-5 16,11-1-42-16,7-2-14 15,7 0-59-15,4 0-10 16,-4 3-13-16,-5 3-3 16,-3 12 2-16,-11 19-11 15,-6 15 12-15,0 7 9 16,-16 5 51-16,1-6-17 15,3-8-43-15,6-19-39 16,-1-11-528-16,7-14-1348 0</inkml:trace>
  <inkml:trace contextRef="#ctx0" brushRef="#br0" timeOffset="13163.09">24231 15564 715 0,'0'0'780'0,"0"0"-423"16,0 0-41-16,0 0-78 16,0 0-69-16,0 0-91 15,0 0-54-15,-4 2 17 16,2 11 46-16,2-3-20 15,0 1-3-15,0-4 1 16,0-3-9-16,0-3 10 16,0 0 2-16,0-1 23 15,0 0-4-15,0 0 6 16,0-5-27-16,6-4-36 16,-4-2-21-16,4 3-2 15,-2 1-1-15,-2 3-6 0,-2 1 1 16,0 3-1-16,0 0 1 15,0 0-1-15,0 14 0 16,-6 8 6-16,0 10 30 16,0 9-10-16,4 3-13 15,-3 3 2-15,5-3-14 16,0-4 2-16,0-11-3 16,11-7 0-16,1-10-9 15,7-11 9-15,-1-1 6 16,5-10 0-16,-2-14-4 15,4-6-2-15,-3-7-1 16,-3-3-27-16,-3 1 11 16,-7 7-7-16,1 9 17 0,-8 9 7 15,-2 12-1-15,0 2-8 16,0 20-26-16,0 9 35 16,0 7 1-16,6-1 12 15,17-4-13-15,14-11-1 16,5-13 1-16,7-7 5 15,1-26 1-15,-9-13 30 16,-12-11 11-16,-21-4 10 16,-8 0-2-16,-18 5-40 15,-13 11-15-15,0 12-66 16,2 18-118-16,10 8-455 16,11 0-697-16</inkml:trace>
  <inkml:trace contextRef="#ctx0" brushRef="#br0" timeOffset="13373.02">24983 15220 443 0,'0'0'1613'0,"0"0"-1029"15,0 99-258-15,-6 22 3 16,-17 28-131-16,-10 11-110 15,4-22-61-15,11-47-27 16,11-31-96-16,7-19-223 16,9-19-479-16,7-12-1388 0</inkml:trace>
  <inkml:trace contextRef="#ctx0" brushRef="#br0" timeOffset="160228.62">25655 15579 884 0,'0'0'395'15,"-10"80"-5"-15,6-25-103 0,-3 8-90 16,1-6-100-16,4-8-47 16,-2-13-14-16,4-16-20 15,0-9-9-15,0-11-5 16,0 0-4-16,0-17-59 15,0-25-242-15,0 6-270 16,0-1-235-16</inkml:trace>
  <inkml:trace contextRef="#ctx0" brushRef="#br0" timeOffset="160513.29">25626 15584 530 0,'0'0'574'0,"0"0"-186"16,0 0 9-1,0 0-33-15,0 0-89 0,0 0-138 16,0 0-88-16,48-18 72 15,-21 49 16-15,8 5-26 16,2 6-36-16,0 1-29 16,4-2-35-16,-3-5-10 15,-3-6-1-15,-6-10 0 16,-4-10 1-16,-5-10 9 16,-1-3 4-16,1-24-5 15,-7-11 1-15,-5-23-1 16,2 3 5-16,-7-6 13 15,1 4-11-15,-4 18-16 16,0 6-1-16,0 15-1 16,-4 14-53-16,-5 7-195 0,-1 16-340 15,4 0-366-15</inkml:trace>
  <inkml:trace contextRef="#ctx0" brushRef="#br0" timeOffset="165414.79">26288 15648 1252 0,'0'0'575'16,"0"0"-318"-16,0 0-102 15,0 0 23-15,-19 109-31 16,19-67-46-16,-4-3-41 15,4-8-24-15,0-10-13 16,0-7-6-16,0-11-17 16,0-3 1-16,0-3 12 15,0-17 2-15,4-8-15 16,-4-6-34-16,0-5-23 16,0 2 8-16,0 2 33 15,0 5 16-15,0 6 5 16,0 3 6-16,0 3-1 0,14 0 12 15,3 1-5-15,6-2-1 16,2 1 1-16,-1 1 12 16,5 1-8-16,-8 5-12 15,-5 3-9-15,-3 3-12 16,-11 5-92-16,2 0-399 16,-4 0-301-16</inkml:trace>
  <inkml:trace contextRef="#ctx0" brushRef="#br0" timeOffset="165650.53">26238 15763 709 0,'0'0'726'0,"0"0"-345"15,0 0-98-15,0 0-93 16,0 0-24-16,0 0-9 15,87-27-41-15,-58 16-64 16,-4 1-37-16,-9 3-15 16,-8 3-3-16,-1 2-140 15,-7 2-237-15,0 0-423 16,0 6-584-16</inkml:trace>
  <inkml:trace contextRef="#ctx0" brushRef="#br0" timeOffset="165837.04">26244 15955 973 0,'0'0'544'0,"0"0"-210"0,0 0-14 16,0 0-107-16,91 6-54 16,-45-18-67-16,-1-3-49 15,-6 0-32-15,-4 0-11 16,-4-3-191-16,-6 4-391 15,-8 4-712-15</inkml:trace>
  <inkml:trace contextRef="#ctx0" brushRef="#br0" timeOffset="166257.5">26682 15564 932 0,'0'0'357'16,"0"0"18"-16,0 0-69 16,0 0-96-16,0 0-117 15,0 0 40-15,-22 84 48 0,15-37-32 16,7 7-35-1,-2-3-38-15,2-6-34 0,0-11-36 16,9-12-6-16,11-14-11 16,-1-8 11-16,6-18 0 15,6-17-91-15,-2-10-107 16,-2-3 16-16,-5-1 100 16,-3 4 44-16,-9 9 17 15,-2 14 21-15,-3 13 16 16,-5 9-7-16,0 27-8 15,0 17 49-15,-7 11-9 16,1 4-11-16,2-2-30 16,4-4-49-16,0-16-430 15,10-16-441-15</inkml:trace>
  <inkml:trace contextRef="#ctx0" brushRef="#br0" timeOffset="166813.04">27102 15718 954 0,'0'0'680'0,"0"0"-183"16,-2 100-129-16,2-56-115 15,0-2-107-15,0-10-86 16,0-10-29-16,0-11-23 0,0-11-2 15,2 0-5 1,2-19-1-16,-2-12-22 0,2-11-65 16,-2-5 14-16,5-7-5 15,3-3 16-15,0 1 11 16,5 2 14-16,1 8 8 16,3 8 15-16,2 10 14 15,5 8 0-15,1 8 0 16,4 8 14-16,-2 4-1 15,-4 0-13-15,-2 7 0 16,-5 5 5-16,-5-1-5 16,-11 0 0-16,-2-2 25 15,0 0 32-15,-2 0-1 16,-15-1-15-16,-3 1-10 16,-5-1 0-16,0 1-22 0,-4 2 17 15,0 2 14-15,4 1 5 16,3 3 22-16,13 1-13 15,5 1 18-15,4 1-6 16,13-1 7-16,20-1-16 16,4 2 15-16,4-3-14 15,-4-1-16-15,-6-4-22 16,-6-2-20-16,-12-3 0 16,-3-1-53-16,-8-5-205 15,-2-1-393-15,0 0-559 0</inkml:trace>
  <inkml:trace contextRef="#ctx0" brushRef="#br0" timeOffset="167180.84">27588 15749 1222 0,'0'0'548'0,"0"0"-72"16,0 0-231-16,0 74-34 15,0-54-89-15,0-6-37 16,0-4-31-16,0-7-27 16,0-3-15-16,0 0 9 15,0-15-7-15,0-12-14 16,0-10-45-16,4-10-29 16,12-20-18-16,-1 3-2 15,8 0 18-15,-3 3 34 0,1 23 42 16,0 7 9-16,-3 19 66 15,-1 12-6-15,1 20 29 16,1 33 41-16,0 24 41 16,-3-1-44-16,-8-7-63 15,-1-15-53-15,-7-22-15 16,0-4-5-16,0-1-63 16,0-20-180-16,0-7-326 15,-2 0-366-15</inkml:trace>
  <inkml:trace contextRef="#ctx0" brushRef="#br0" timeOffset="167368.6">27623 15745 1270 0,'0'0'793'15,"0"0"-318"-15,0 0-205 16,0 0-77-16,0 0-47 15,91-16-75-15,-62 9-71 16,6-4-17-16,-14 2-345 16,-3 1-954-16</inkml:trace>
  <inkml:trace contextRef="#ctx0" brushRef="#br0" timeOffset="167720.84">28103 15481 1000 0,'0'0'711'15,"0"0"-330"-15,0 0-44 16,0 0-114-16,0 0 18 15,28 79-22-15,-25-26-44 16,-3 10-54-16,0 2-46 16,-3-5-46-16,-9-9-16 0,2-12 13 15,4-13-14 1,3-13-11-16,3-7 4 0,0-6-4 16,19 0 10-16,10-10 1 15,4-3-3-15,2-1-9 16,0-1-8-16,9-2-119 15,-13 1-231-15,6 2-663 0</inkml:trace>
  <inkml:trace contextRef="#ctx0" brushRef="#br0" timeOffset="168456.84">28890 15580 910 0,'0'0'700'0,"-10"83"-199"15,4-27-142-15,-1 9-85 16,1 2-116-16,4-19-95 16,-4-6-40-16,6-15-17 15,0-16-6-15,0-11-1 16,0-4-51-16,0-21-108 16,0-11-96-16,0-6-44 15,0-5 17-15,0-3 50 16,2 1 117-16,2 3 116 0,-2 5 17 15,2 9 104 1,-2 6 65-16,2 9 56 0,-4 7-23 16,3 6-2-16,1 4-56 15,2 0-82-15,6 16-52 16,7 7 73-16,6 10 6 16,6 4-34-16,4 3-3 15,2-3-39-15,-2 0-11 16,0-6-18-16,-4-8 5 15,-6-7-5-15,-2-8 0 16,-9-7 0-16,-1-1 12 16,-3-15 7-16,-2-12-13 15,-4-10 7-15,-4-7-13 16,0-2 23-16,0-3-24 0,-4 8 0 16,-4 5 0-16,2 11-46 15,0 8-89-15,6 6-137 16,0 4-258-16,0 3-314 0</inkml:trace>
  <inkml:trace contextRef="#ctx0" brushRef="#br0" timeOffset="168646.74">29521 15513 576 0,'0'0'932'0,"-11"84"-362"16,5-26-196-1,6 9-104-15,0-8-104 0,0-6-92 16,0-17-53 0,0-13-21-16,6-16-49 0,7-17-190 15,1-15-243-15,-6-6-408 0</inkml:trace>
  <inkml:trace contextRef="#ctx0" brushRef="#br0" timeOffset="168831.8199">29510 15525 861 0,'0'0'1053'0,"0"0"-536"16,0 0-185-16,0 0-105 15,0 0-85-15,0 0-95 16,0 0-34-16,114-34-13 0,-79 30 0 16,-8 1-6-1,-8 2-1-15,-5 1-132 0,-8 0-212 16,-6 0-474-16,0 1-851 0</inkml:trace>
  <inkml:trace contextRef="#ctx0" brushRef="#br0" timeOffset="169013.3199">29479 15656 388 0,'0'0'1187'0,"0"0"-700"16,0 0-199-16,0 0-8 15,0 0-51-15,83 14-110 16,-46-14-74-16,-2 0-45 16,-10 0-81-16,-4 7-229 0,-9 0-490 15,-8 2-567-15</inkml:trace>
  <inkml:trace contextRef="#ctx0" brushRef="#br0" timeOffset="169170.62">29523 15877 675 0,'0'0'1078'0,"0"0"-559"16,0 0-185-16,0 0-75 15,0 0-108-15,107 9-106 16,-70-9-45-16,11-13-193 16,-13-3-436-16,-8 0-845 0</inkml:trace>
  <inkml:trace contextRef="#ctx0" brushRef="#br0" timeOffset="169357.28">29913 15584 955 0,'0'0'722'0,"0"0"-208"16,0 73-53-16,0-21-203 15,0 7-95-15,-4 0-79 16,-2-5-57-16,4-9-24 15,-2-15-3-15,4-17-129 16,0-9-431-16,0-4-572 0</inkml:trace>
  <inkml:trace contextRef="#ctx0" brushRef="#br0" timeOffset="169532.81">29738 15628 750 0,'0'0'1386'0,"0"0"-802"16,0 0-321-16,0 0-129 16,93-19-50-16,-50 17-54 15,3-1-30-15,3 1-91 16,-12 2-416-16,-8-1-536 0</inkml:trace>
  <inkml:trace contextRef="#ctx0" brushRef="#br0" timeOffset="169972.91">30199 15605 55 0,'0'0'137'15,"0"0"-19"-15,0 0 12 16,0 0 25-16,0 0 39 15,0 0 30-15,0 0-1 16,12-10-14-16,-12 8-16 16,2-2-29-16,2 1 0 0,-2-2-21 15,-2 1-20 1,0 0 8-16,0 1 12 16,0 2-8-16,0-2 1 0,0 3 25 15,0 0-28-15,-2 0-31 16,-10 0-58-16,-5 0-10 15,1 7-11-15,1 7 14 16,9 4-10-16,6 6-11 16,0 7-5-16,21 8-2 15,12 6 10-15,4 1-2 16,-2 1 8-16,-10-8 1 16,-17-5-4-16,-8-7-1 15,-18-6 9-15,-18-6-13 0,-1-6-17 16,0-5 0-1,2-4-186-15,14-6-575 0,11-4-1027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28:44.67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3063 2382 821 0,'0'0'509'16,"0"0"-158"-16,0 0-9 15,0 0-93-15,0 0-109 16,-28 166 40-16,15-19 11 0,-1 17-33 15,-3-9-80-15,11-44-42 16,4-48-26-16,-2-27-1 16,4-14 0-16,0-4 0 15,0-4-9-15,0-6 2 16,0-8 8-16,0-1 9 16,0-22-19-16,0-12-43 15,0-12-122-15,0-19-30 16,0-25-85-16,0-30 14 15,4-7 7-15,4 9 84 16,-2 30-7-16,-2 32 105 16,-1 17 77-16,-3 9 68 15,0-4 146-15,0-1 60 0,0 0 5 16,0 6 3-16,0 6-65 16,0 9-25-16,0 6-61 15,0 8-26-15,0 1-102 16,6 34-3-16,16 42 0 15,9 44 35-15,7 28 30 16,1 4-38-16,-6-22-13 16,-4-42-6-16,-8-33-8 15,-5-24-1-15,-3-11 0 16,5-6-8-16,-1-6-4 16,1-8-9-16,5-9 22 15,8-39 27-15,12-33-14 0,11-40-13 16,2-22-1-1,-2-2-33-15,0 15 1 0,-15 41 21 16,-4 30 12-16,-16 27 0 16,-9 24 0-16,-4 8-9 15,-4 24-8-15,4 52 16 16,-6 54 1-16,0 27 43 16,0 2 0-16,0-37-17 15,4-46-14-15,3-33-12 16,-1-16-7-16,0-1 6 15,0-15-109-15,3-5-510 16,-3-6-445-16</inkml:trace>
  <inkml:trace contextRef="#ctx0" brushRef="#br0" timeOffset="1006.13">3985 2974 747 0,'0'0'347'0,"0"0"-24"15,0 0-23-15,0 100-69 16,0-65-50-16,0-3-42 15,0-3-17-15,-2-3-33 16,2-8-28-16,0-7 10 16,0-4 4-16,0-5 13 15,0-2 35-15,0 0 2 16,0 0-28-16,0-2-21 16,0-10-14-16,0-9-29 0,0-10-21 15,0-13-11-15,13-21 0 16,-1-28-1-16,9-22 0 15,4-3 0-15,-3 22 0 16,-5 31 1-16,-9 36 1 16,3 14 3-16,-5 15-5 15,14 16-25-15,13 52-14 16,1 43 39-16,3 19 4 16,-4-6 8-16,-19-34-7 15,-1-37 2-15,-7-23-14 16,-2-10 7-16,-2-1-14 15,-2-7-142-15,0-10-128 16,-8-2-318-16,-9-4-590 0</inkml:trace>
  <inkml:trace contextRef="#ctx0" brushRef="#br0" timeOffset="1203.07">3961 3104 1416 0,'0'0'662'16,"0"0"-345"-16,0 0-81 15,0 0-114-15,0 0-55 16,80-38-37-16,-41 22-20 16,11 3-10-16,-9 3-148 15,-7 1-644-15</inkml:trace>
  <inkml:trace contextRef="#ctx0" brushRef="#br0" timeOffset="1584.02">4581 2770 803 0,'0'0'557'0,"0"0"-238"0,0 0-5 15,0 0-67-15,0 0-66 16,0 0-46-16,0 0-25 16,6-48-7-16,-6 48 31 15,-15 0 14-15,-1 8-38 16,-5 16-59-16,-8 15-15 15,0 11 22-15,5 11 23 16,9 2-24-16,9 0-18 16,6-9-17-16,12-8-13 15,13-10-9-15,6-10 0 16,10-11-7-16,-1-8 6 16,5-7 0-16,1-11-68 15,-7-12-241-15,-8-2-585 0</inkml:trace>
  <inkml:trace contextRef="#ctx0" brushRef="#br0" timeOffset="1824.64">4858 2595 1380 0,'0'0'557'0,"0"0"-328"15,0 87 146-15,6 0-92 16,6 19-83-16,-3-3-59 16,-1-22-65-16,-6-31-44 0,2-20-17 15,-2 1-15 1,4-3-1-16,-2-7-155 0,-1-21-177 16,-3 0-411-16,0-12-292 15</inkml:trace>
  <inkml:trace contextRef="#ctx0" brushRef="#br0" timeOffset="2013.53">4748 2998 162 0,'0'0'1492'16,"0"0"-1111"-16,0 0-134 0,0 0 3 15,0 0-58 1,116 6-83-16,-62-12-48 0,1-11-41 15,-1-5-20-15,6-23-109 16,-16 4-435-16,-11 0-500 0</inkml:trace>
  <inkml:trace contextRef="#ctx0" brushRef="#br0" timeOffset="2162.88">5168 2620 905 0,'0'0'704'16,"-17"120"-221"-16,11-17-116 15,4 0-68-15,2-18-135 16,0-33-95-16,2-22-51 16,8-5-18-16,15-8-97 15,-6-6-277-15,-1-11-539 0</inkml:trace>
  <inkml:trace contextRef="#ctx0" brushRef="#br0" timeOffset="2397.71">5470 2726 841 0,'0'0'796'0,"0"87"-175"15,0-6-112-15,0-1-252 16,0-6-82-16,0-16-91 15,0-23-51-15,0-4-32 16,0-5-1-16,0-26-209 0,2 0-359 16,4-20-445-16</inkml:trace>
  <inkml:trace contextRef="#ctx0" brushRef="#br0" timeOffset="2958.29">5683 2851 727 0,'0'0'625'0,"0"0"-109"16,6 106-146-16,0-50-73 15,-6 0-93-15,0-2-74 16,0-8-54-16,0-9-37 16,0-13-17-16,0-10-8 15,0-10-5-15,0-4 4 16,0-7 44-16,-4-17-35 16,2-8-15-16,-2-9-7 15,4-7-7-15,0-5-31 16,0-5-6-16,0-1 20 15,0 4-1-15,0 7 25 0,0 10 1 16,4 13-1-16,-4 13 19 16,6 12 36-16,0 2-29 15,9 28-20-15,7 22 45 16,7 5 19-16,4 7 14 16,7 3-39-16,-3-18-17 15,4-1-17-15,-8-16-10 16,2-13-1-16,-10-17 1 15,-2-3 6-15,-9-23 4 16,-1-14 7-16,-3-10 1 16,-10-21-10-16,0-22-3 15,0 5 2-15,-10 9-8 16,2 14 0-16,1 24-3 0,-5 6-63 16,-5 15-151-1,3 12-376-15,4 6-574 0</inkml:trace>
  <inkml:trace contextRef="#ctx0" brushRef="#br0" timeOffset="3424.77">6340 2651 772 0,'0'0'698'0,"0"0"-127"0,10 143-61 15,3-48-218-15,-3-1-58 16,-4-22-63-16,-4-27-105 16,-2-24-29-16,4-4-28 15,-4-6-3-15,2-8-6 16,3-3-20-16,-3-22-78 15,-2-12-124-15,0-12-78 16,0-6-32-16,0-4-158 16,-9-4 132-16,-1 4 135 15,-2 8 172-15,1 10 51 0,5 14 151 16,-2 10 129 0,8 8 51-16,0 3-69 0,0-3-36 15,14-4-16-15,19-4-13 16,5-6-28-16,9-2-27 15,-1 0-19-15,-1 1-54 16,-12 7-26-16,-10 4-31 16,-11 4-12-16,-6 3-49 15,-6 3-253-15,0 0-489 16,0 0-249-16</inkml:trace>
  <inkml:trace contextRef="#ctx0" brushRef="#br0" timeOffset="3636.47">6369 2882 339 0,'0'0'1161'0,"0"0"-606"16,0 0-32-16,0 0-189 16,85-2-60-16,-50-8-93 15,-4-3-82-15,-4 2-54 16,-5 1-28-16,-3 2-17 15,-3 3-56-15,-3 1-267 16,-1 1-583-16,-6 0-1165 0</inkml:trace>
  <inkml:trace contextRef="#ctx0" brushRef="#br0" timeOffset="3815.85">6338 3195 1582 0,'0'0'654'0,"0"0"-99"0,97 6-223 16,-37-8-106-16,8-11-92 15,-2-3-82-15,-16 5-52 16,14 1-82-16,-19 5-631 16,-7 4-1594-16</inkml:trace>
  <inkml:trace contextRef="#ctx0" brushRef="#br0" timeOffset="5000.72">7657 2402 517 0,'0'0'541'16,"0"0"-209"-16,0 0 48 15,0 0-54-15,8-82-59 16,-8 68-69-16,6 4-34 16,-6 4-52-16,2 4-6 15,-2 2-52-15,4 10-17 16,2 16 2-16,1 30 54 16,-5 39-3-16,-2 37-36 15,0 18 2-15,-2-6-18 16,-5-21-11-16,1-41-26 15,2-26 11-15,4-20-4 16,0-14 4-16,0-4 10 0,0-4 1 16,0-5-8-16,10-9 3 15,9 0 0-15,14-10 16 16,9-7-11-16,11 0-23 16,3 3 2-16,-2 6-2 15,-7 5-6-15,-9 3-5 16,-9 0 2-16,-15 1-43 15,3-1-170-15,-11 0-414 16,-6 0-432-16</inkml:trace>
  <inkml:trace contextRef="#ctx0" brushRef="#br0" timeOffset="5467.41">8242 2585 863 0,'0'0'961'0,"0"0"-668"16,0 0-113-16,2 157 133 15,8-33-76-15,4 10-96 16,-3-24-56-16,-3-36-28 15,-4-39-38-15,-4-16-5 16,6-3-1-16,-6-8-12 16,2-8 1-16,-2-4 14 0,0-24-16 15,0-13-123-15,0-10-120 16,-6-7-48-16,-2-14 6 16,-2 6 0-16,-3 2 152 15,5 5 97-15,-2 18 36 16,1 3 63-16,3 10 111 15,6 5 5-15,0 2-12 16,0 1 4-16,19-3-23 16,8-3-31-16,14 1-17 15,9-1-13-15,8 3-17 16,-7 4-45-16,-5 5-19 16,-15 7-6-16,-11 4-50 15,-13 3-318-15,-7 1-501 0,0 6-765 16</inkml:trace>
  <inkml:trace contextRef="#ctx0" brushRef="#br0" timeOffset="5694.79">8188 2905 692 0,'0'0'880'0,"0"0"-385"15,0 0-148-15,0 0-8 16,0 0-61-16,87-10-98 16,-46-3-72-16,0 2-55 0,-3 0-29 15,-7 2-24 1,-9 3-25-16,-1 1-216 0,-2 3-464 16,-5-1-635-16</inkml:trace>
  <inkml:trace contextRef="#ctx0" brushRef="#br0" timeOffset="5912.41">8320 3198 388 0,'0'0'1323'16,"0"0"-668"-16,0 0-165 15,85 7-239-15,-46-7-79 0,5 0-94 16,1 0-50-16,-6-2-28 16,9-13-43-16,-13 0-412 15,-4-3-730-15</inkml:trace>
  <inkml:trace contextRef="#ctx0" brushRef="#br0" timeOffset="6309.13">8909 3063 1470 0,'0'0'615'0,"0"0"-223"0,9 98-87 15,-3-61-113-15,4-8-95 16,-8-10-57-16,2-9-16 15,-4-10-12-15,0-1 5 16,0-22 8-16,0-11-24 16,0-12-1-16,0-19-34 15,0-27-2-15,17-29 3 16,8-3 3-16,-1 19-4 16,-3 35 2-16,-4 38 32 15,-5 16 2-15,5 14 4 16,-3 3 9-16,15 45 6 15,2 50 43-15,12 39 9 0,-7 11 2 16,-12-24-36-16,-13-41-27 16,-9-41-10-16,-2-16-2 15,0-6-36-15,-2-14-147 16,-9-4-332-16,-1-1-472 0</inkml:trace>
  <inkml:trace contextRef="#ctx0" brushRef="#br0" timeOffset="6490.33">8874 3023 90 0,'0'0'1768'0,"0"0"-1151"16,0 0-309-16,0 0-73 0,101-38-105 15,-43 19-69-15,0-1-40 16,4 2-21-16,-14 6-165 15,-11 4-595-15</inkml:trace>
  <inkml:trace contextRef="#ctx0" brushRef="#br0" timeOffset="7495.44">9552 2780 1367 0,'0'0'583'0,"-4"94"-105"0,4-33-170 15,0 5-89-15,0-12-96 16,0-2-86-16,0-13-22 16,4-12-13-16,-4-12-2 15,0-11-10-15,0-4-24 16,0-7 8-16,0-15-11 15,0-4 6-15,-10-10 17 16,4-6 14-16,-1-7 8 16,5-17 1-16,-4 0-3 15,6-3 4-15,0-3 1 16,0 15 15-16,13-6-11 16,1 10-1-16,5 9-7 15,3 10-6-15,3 14-1 0,4 7-2 16,2 12-7-16,0 1-1 15,4 19 4-15,-2 6 0 16,0 6 5-16,-8 2-14 16,-10 2 15-16,-5-2 0 15,-10 2 0-15,-4-3 0 16,-15-1 12-16,-8-3-4 16,-8-2-2-16,-2-4 0 15,-4-2-5-15,-3-3 8 16,7 0-1-16,4-4 16 15,12-1 33-15,5-2-3 16,10 1 12-16,6 3-20 0,0-2-7 16,18 8 7-1,13 1 2-15,11 4-12 0,5 4-12 16,9 1-4-16,-2 1-13 16,-5-1-6-16,-3-3-1 15,-21-5-1-15,-7-5-31 16,-10-7-95-16,-8-10-215 15,0 0-344-15,0-2-890 0</inkml:trace>
  <inkml:trace contextRef="#ctx0" brushRef="#br0" timeOffset="8051.92">10158 2884 1232 0,'0'0'644'0,"6"83"-255"16,0-29-38-16,-4 3-141 16,2-4-86-16,-4-12-73 15,0-12-30-15,0-13-11 16,0-13 2-16,0-3-12 15,0-14-4-15,0-14-95 16,0-7-46-16,-6-8-18 16,0-7-3-16,0-5 3 15,-5-4 64-15,1-3 51 0,4 4 48 16,-2 4 9-16,1 11 53 16,3 12 63-16,4 13 56 15,-2 8 23-15,2 8-13 16,0 2-66-16,15 16-60 15,14 15 34-15,8 13-5 16,10 9-18-16,7 7-14 16,2-3-14-16,4-5-26 15,0-9-4-15,-10-11-17 16,-13-11 5-16,-8-10-6 16,-11-6 0-16,-5-5 0 15,-7-9 15-15,-2-16-14 0,-4-11 8 16,0-26-8-1,-17-27-1-15,1-31 2 0,4 8-2 16,-1 23 1-16,7 36-1 16,4 31-9-16,-2 7-51 15,-9 13-114-15,5 2-297 16,2 0-399-16</inkml:trace>
  <inkml:trace contextRef="#ctx0" brushRef="#br0" timeOffset="8327.78">10846 2601 1056 0,'0'0'663'16,"0"133"-98"-16,13-18-108 16,-1-2-204-16,0-22-48 15,-3-34-103-15,-9-28-65 16,2-2-27-16,2-9-10 16,-2-18-133-16,4 0-427 15,-2-18-611-15</inkml:trace>
  <inkml:trace contextRef="#ctx0" brushRef="#br0" timeOffset="8973.68">11177 2707 1204 0,'0'0'517'16,"-6"132"-24"-16,2-22-193 15,-1-2-96-15,3-20-84 16,-4-34-78-16,6-28-23 16,0-3-12-16,0-7-7 0,0-9-78 15,0-19-182-15,0-16-253 16,0-4-306-16</inkml:trace>
  <inkml:trace contextRef="#ctx0" brushRef="#br0" timeOffset="9303">11105 2712 1164 0,'0'0'638'0,"0"0"-239"16,0 0-88-16,0 0-127 15,0 0-67-15,0 0 49 16,99 124-5-16,-41-53-66 0,-7-4-17 16,3-6-26-1,-10-15-33-15,3 1-10 0,1-2-9 16,-13-13 0-16,-2-16 0 16,-8-13 0-16,-9-3 9 15,3-21 8-15,-9-14-16 16,-4-10 16-16,-6-22-11 15,0-23 1-15,-4-20-1 16,-8 8-6-16,6 25 0 16,-1 30-22-16,1 26-44 15,2 4-76-15,-2 0-191 16,0 2-406-16,6 9-748 0</inkml:trace>
  <inkml:trace contextRef="#ctx0" brushRef="#br0" timeOffset="17429.73">12318 2654 1026 0,'0'0'628'0,"0"0"-311"15,0 0-57-15,0 0-17 16,0 0-55-16,0 0-60 0,0 0-22 16,-17-82-4-16,-1 74-8 15,-7 6-3-15,-12 2-34 16,-5 20-22-16,-7 33-1 16,-5 39 15-16,13 32 16 15,22 9-14-15,19-23-20 16,13-35-16-16,11-32-6 15,16-12-9-15,3-2-15 16,7-3-9-16,5-8-24 16,-1-13-52-16,-10-5-42 0,-11-9-47 15,-8-25-102 1,-11 5-284-16,-4 1-441 0</inkml:trace>
  <inkml:trace contextRef="#ctx0" brushRef="#br0" timeOffset="17841.09">12217 2984 172 0,'0'0'1188'0,"0"0"-638"0,0 0-179 16,0 0-51-16,0 0-95 16,0 0-71-16,0 0-33 15,-33-7-25-15,33 7-15 16,0 0-14-16,14 0-28 16,15-2 6-16,10 1 9 15,13-3-21-15,2-2-27 16,-5 1 0-16,-7 1 2 15,-15 0-7-15,-9 3-1 16,-8 1-6-16,-10 7-1 16,0 16 7-16,0 13 28 15,-10 7-9-15,-2 4-2 16,-1-4-2-16,5-7-6 0,4-14-9 16,4-9-18-1,4-13-195-15,8-8-622 0,3-11-1066 0</inkml:trace>
  <inkml:trace contextRef="#ctx0" brushRef="#br0" timeOffset="20169.64">14511 2248 861 0,'0'0'604'0,"0"0"-56"16,0 0-53-16,0 0-191 16,0 0-148-16,-21 139-11 15,21 0 35-15,0 18-77 16,2-7-43-16,5-37-38 15,-1-46-12-15,-2-28-10 0,-2-10-1 16,2-1-9-16,-2-7-68 16,4-6-199-16,-1-15-380 15,-1-18-133-15,2-8-768 0</inkml:trace>
  <inkml:trace contextRef="#ctx0" brushRef="#br0" timeOffset="20468.59">14399 2392 1000 0,'0'0'657'15,"0"0"-334"-15,-22-82 23 16,22 47-59-16,0-1-129 0,24 2-82 16,16 6-41-1,9 7-34-15,20 14 17 0,1 7-14 16,0 13-4-16,2 23-1 15,-18 22-16-15,-19 24 11 16,-35 17 6-16,-12-8 11 16,-58-2 15-16,-3-24 89 15,15-22 35-15,1-4-1 16,19-15-77-16,1 0-43 16,6-1-28-16,13-5-1 15,18-12-179-15,18-6-469 16,7 0-396-16</inkml:trace>
  <inkml:trace contextRef="#ctx0" brushRef="#br0" timeOffset="20921.68">14947 2633 899 0,'0'0'616'16,"0"0"-235"-16,0 0-36 15,0 0-83-15,0 0-125 16,4 121 56-16,-4-24 13 15,2 0-41-15,-2-20-63 16,0-28-47-16,0-22-40 0,7-3-15 16,-3-4-3-1,8-16-145-15,-4-4-423 0,3-6-313 0</inkml:trace>
  <inkml:trace contextRef="#ctx0" brushRef="#br0" timeOffset="21347.37">15175 2793 1011 0,'0'0'591'16,"12"102"-72"-16,-6-40-182 0,-4-11-52 15,2 3-108 1,-2 0-51-16,3-15-45 0,-3-10-21 15,-2-14-29-15,0-9-16 16,0-6-14-16,0-2 17 16,0-17-17-16,0-10-1 15,0-10-24-15,-7-11 3 16,1-21 12-16,4-22-2 16,2 7 4-16,0 6-5 15,2 15-20-15,17 24-16 16,4-1-13-16,12 2-27 15,2 11 15-15,10 15 56 16,-3 14 7-16,-5 7 9 16,-4 24 1-16,-16 13 11 15,-13 7 17-15,-6 6 53 0,-27 1 13 16,-14-6 23-16,-7-8-56 16,5-12-35-16,6-14-26 15,18-18-163-15,15-1-460 16,4-17-1101-16</inkml:trace>
  <inkml:trace contextRef="#ctx0" brushRef="#br0" timeOffset="21842.97">15650 2689 935 0,'0'0'679'0,"0"0"-148"16,0 114-144-16,4-53-52 15,2 3-96-15,-4-11-119 16,5-2-66-16,-3-13-31 16,-2-15-12-16,-2-12-11 15,0-9 0-15,0-2 0 16,4-13-2-16,-4-13-61 0,0-4-18 16,0-9 0-16,0-8 13 15,-4-2 29-15,2-2 23 16,-2 3 16-16,4 7 1 15,0 5 14-15,0 6 6 16,16 5 20-16,3 2 3 16,12-2 18-16,4 1-10 15,10 0-7-15,3 3 5 16,4 1-25-16,-15 5-23 16,-10 5-2-16,-11 4-58 15,-16 5-155-15,0 1-356 16,0 0-264-16</inkml:trace>
  <inkml:trace contextRef="#ctx0" brushRef="#br0" timeOffset="22083.93">15621 2928 804 0,'0'0'796'0,"0"0"-403"15,0 0-84-15,0 0-48 16,0 0 11-16,0 0-54 16,112-14-86-16,-63-5-48 15,-5-1-51-15,-7 2-15 16,-6 3-18-16,-10 5-9 16,-13 3-110-16,-2 4-335 15,-6 3-419-15,0 0-793 0</inkml:trace>
  <inkml:trace contextRef="#ctx0" brushRef="#br0" timeOffset="22279.18">15660 3139 329 0,'0'0'1006'0,"0"0"-348"15,0 0-121-15,0 0-193 16,118 5-55-16,-70-16-86 15,-1-1-86-15,1 1-61 16,-11 0-37-16,-10-1-19 0,6-12-157 16,-14 5-539-16,-1-4-1150 0</inkml:trace>
  <inkml:trace contextRef="#ctx0" brushRef="#br0" timeOffset="22701.69">16194 2583 61 0,'0'0'1439'0,"0"0"-822"16,0 0-342-16,0 0-24 16,12 77 19-16,-6 2-41 15,-6 25-53-15,0 10-31 16,-16-18-52-16,3-26-14 15,3-31-41-15,10-12-19 16,0-2-1-16,0-5-18 0,17-5-8 16,11-10 8-1,3-5 7-15,11-9-7 0,-3-9-5 16,-4-4-11-16,-6-13-92 16,-8 8-250-16,-9 1-553 0</inkml:trace>
  <inkml:trace contextRef="#ctx0" brushRef="#br0" timeOffset="22947.9">16622 2773 1572 0,'0'0'676'15,"0"0"-396"-15,0 0 57 16,0 121-41-16,0-58-93 16,0 5-93-16,-7-2-58 15,-5-19-34-15,4-3-18 16,1-16 0-16,7-22-120 16,0-6-335-16,0-3-311 0</inkml:trace>
  <inkml:trace contextRef="#ctx0" brushRef="#br0" timeOffset="23516.94">16919 2853 5 0,'0'0'854'16,"0"0"-458"-16,4 100 8 16,-4-52-56-16,0-3-61 15,0-1-60-15,0-6-43 16,0-7-61-16,0-10-29 16,0-8-42-16,0-8-31 15,0-5-7-15,0-2 2 0,0-16-7 16,0-5-9-16,0-11 1 15,0-7 3-15,0-6-3 16,0-5-1-16,0-1 1 16,0-1 6-16,0 6-6 15,0 10 6-15,0 10 40 16,4 11 31-16,-4 8 39 16,3 9 8-16,3 0-59 15,4 23-51-15,9 13 26 16,12 7 11-16,4 9-4 15,8 1-15-15,11-3-15 16,-2-4-8-16,-1-10-9 16,-11-9-2-16,-5-13 2 15,-10-11 0-15,-7-3-1 16,-1-21 6-16,-9-13-5 0,-2-25 11 16,2-28-6-16,-5-19-5 15,1 9 1-15,-4 22-2 16,0 33 0-16,0 24-16 15,0 4-38-15,0 2-119 16,-4 5-194-16,-3 5-501 16,7 2-1119-16</inkml:trace>
  <inkml:trace contextRef="#ctx0" brushRef="#br0" timeOffset="24304.82">17701 2625 971 0,'0'0'406'0,"-7"102"83"15,5-10-126-15,-2-1-28 16,4-16-118-16,0-28-87 16,0-20-68-16,0-5-35 15,0-3-18-15,6-5-9 16,-1-11-9-16,3-3-9 15,-4-14-24-15,2-12-115 16,0-7-44-16,-4-7 3 16,-2-7 49-16,0-3 66 15,0-4 83-15,-8 3 13 16,2 6 51-16,0 11 23 16,0 10 51-16,6 7-3 0,0 5 8 15,0 0-16-15,12-1-42 16,13-2-25-16,10-2-14 15,4-1-19-15,9-2-7 16,-5 4-5-16,-4 2-15 16,-12 6 0-16,-8 2-12 15,-9 5-129-15,-10 1-314 16,0 1-237-16,-4 6-614 0</inkml:trace>
  <inkml:trace contextRef="#ctx0" brushRef="#br0" timeOffset="24525.34">17674 2904 829 0,'0'0'790'0,"0"0"-416"16,0 0 11-16,0 0-24 15,91-2-119-15,-40-9-106 16,3-2-65-16,-4 1-32 15,-11 3-32-15,-12 3-7 16,-11 6-58-16,-9 0-192 16,-5 8-313-16,-2 0-282 0</inkml:trace>
  <inkml:trace contextRef="#ctx0" brushRef="#br0" timeOffset="24732.68">17713 3172 192 0,'0'0'1363'0,"0"0"-637"16,0 0-193-16,114-10-264 16,-52-3-57-16,2 1-111 15,-8 2-45-15,-7 2-56 16,-1-2-47-16,-17 2-431 15,-2 1-736-15</inkml:trace>
  <inkml:trace contextRef="#ctx0" brushRef="#br0" timeOffset="28219.08">13868 1920 546 0,'0'0'1009'0,"0"0"-646"16,0 0-154-16,0 0 5 15,0 0-32-15,-2 92-67 16,2-60-70-16,2-3-34 16,4-7-11-16,5-8-85 15,5-14-215-15,-3-1-429 16,-1-13-543-16</inkml:trace>
  <inkml:trace contextRef="#ctx0" brushRef="#br0" timeOffset="28362.02">13992 1865 1340 0,'0'0'725'16,"0"0"-406"-16,-6 76 20 15,6-30-125-15,2 0-135 16,29 1-79-16,0-14-196 15,-2-15-900-15</inkml:trace>
  <inkml:trace contextRef="#ctx0" brushRef="#br0" timeOffset="30269.17">18329 1919 727 0,'0'0'563'0,"0"0"-271"0,0 0-32 16,0 0-22-16,0 0-55 15,0 0 10-15,0 72-16 16,0-36-46-16,-6 2-67 15,0-2-32-15,-5-5-32 16,7-10-98-16,-2-7-608 16,6-12-949-16</inkml:trace>
  <inkml:trace contextRef="#ctx0" brushRef="#br0" timeOffset="30496.03">18472 1964 1244 0,'0'0'558'16,"0"0"-255"-16,-21 114-145 15,11-70-158-15,3-13-269 0</inkml:trace>
  <inkml:trace contextRef="#ctx0" brushRef="#br0" timeOffset="44953.99">19960 2298 1401 0,'0'0'802'16,"0"0"-509"-1,-10 109-110-15,8 21 84 0,-2 26-62 16,2-1-76-16,2-36-68 16,0-49-41-16,0-29-20 15,0-16-8-15,0-3 6 16,0-6-14-16,0-8-156 16,0-14-180-16,0-17-264 15,6-6-573-15</inkml:trace>
  <inkml:trace contextRef="#ctx0" brushRef="#br0" timeOffset="45232.32">19851 2498 962 0,'0'0'945'0,"0"0"-336"16,-60-99-132-16,47 59-219 0,9 5-107 16,4 1-73-16,25 6-44 15,27 3-23-15,28 12-11 16,30 14-1-16,-7 27 0 15,-2 37-6-15,-26 21 1 16,-40 3-8-16,-16 9-17 16,-19-25-10-16,-29-18 41 15,2-14 8-15,-15-7 85 16,-11-2 12-16,-7-2-36 16,-2-6-30-16,6-15-29 0,10-9-10 15,22-1-64 1,24-24-188-16,22 2-544 15,9 2-1046-15</inkml:trace>
  <inkml:trace contextRef="#ctx0" brushRef="#br0" timeOffset="45977.41">20584 2705 1075 0,'0'0'623'16,"-4"95"-116"-16,4-32-196 16,-4 7-28-16,4-12-114 15,-2 0-80-15,2-13-56 16,-4-14-19-16,4-11-14 16,0-12-9-16,0-8-126 15,0 0-122-15,0-25-213 16,0 0-237-16,0-2-255 0</inkml:trace>
  <inkml:trace contextRef="#ctx0" brushRef="#br0" timeOffset="46366.65">20531 2870 354 0,'0'0'626'0,"0"0"-107"15,-19-104-142-15,15 61-67 16,4 3-76-16,0 2-90 16,4 2-38-16,11 4-27 15,9 3-38-15,9 7-26 16,5 6 2-16,5 12-17 15,7 4-4-15,1 4 3 16,-5 16-7-16,-5 5 7 16,-10 1-17-16,-8 0 2 15,-11-2-5-15,-12-1 1 16,0-2 20-16,-10-2 30 0,-11-3 20 16,-8 0-20-1,-6 0-3-15,-4-1-2 0,-7 2 29 16,3-2 29-16,0 1 21 15,12-3 16-15,8-3 1 16,15 1-13-16,8-1-48 16,2 4-16-16,27 3-8 15,10 5 7-15,13 4-20 16,7 1-2-16,-1 2-14 16,-4 0-7-16,-13-4-7 15,-12-4-14-15,-16-4-24 16,-7-6-92-16,-6-7-188 15,0-4-457-15,0 0-907 0</inkml:trace>
  <inkml:trace contextRef="#ctx0" brushRef="#br0" timeOffset="46743.15">21252 2691 1162 0,'0'0'710'0,"0"0"-319"16,0 0-3-16,0 0-46 16,0 0-124-16,0 0-132 15,0 0-40-15,-60 119 9 0,37-40 10 16,11-4 1-16,6-14-26 15,6-25-21-15,12-6-19 16,17-7-10-16,8-20-4 16,13-9 14-16,4-27 15 15,-1-14-9-15,-17-20 6 16,-18 4-11-16,-18 0 23 16,-10 7 3-16,-27 23 0 15,-7 10-14-15,-7 20-13 16,7 5-1-16,17 39-128 15,7-5-428-15,20 0-562 0</inkml:trace>
  <inkml:trace contextRef="#ctx0" brushRef="#br0" timeOffset="47162.35">21719 2700 173 0,'0'0'1076'0,"0"0"-586"0,0 0-147 15,0 0-28-15,0 0-48 16,0 0-33-16,0 0-29 16,15-59-38-16,-24 59-42 15,-9 7-51-15,-9 16-25 16,-12 25 19-16,4 6 5 16,-1 9 2-16,5 3-21 15,19-11-15-15,10 2-19 16,2-12-14-16,37-10-6 15,42-12-6-15,-5-15 5 16,3-8 0-16,-20-1-32 16,-23-17-99-16,3-22-153 15,-6 5-543-15,-9-1-978 0</inkml:trace>
  <inkml:trace contextRef="#ctx0" brushRef="#br0" timeOffset="47372.89">22102 2657 1923 0,'0'0'587'16,"0"0"-418"-16,0 0 108 15,0 128-1-15,0-57-74 16,-7-3-66-16,3-9-62 16,2-19-44-16,2-4-15 15,0-4-15-15,0-14 0 0,0-14-18 16,0-4-135-16,9-35-302 15,1 0-253-15,-2-4-519 0</inkml:trace>
  <inkml:trace contextRef="#ctx0" brushRef="#br0" timeOffset="47561.55">22085 2694 844 0,'0'0'752'0,"0"0"-139"16,0 0-121-16,0 0-179 15,0 0-74-15,0 0-86 16,29-87-59-16,12 69-37 15,3-2-13-15,3 0-16 16,-3 5 10-16,-7 2-16 16,-12 5-10-16,-9 2-12 15,-7 6-5-15,-5 0-95 16,-4 5-266-16,0 8-372 0,-11 0-445 0</inkml:trace>
  <inkml:trace contextRef="#ctx0" brushRef="#br0" timeOffset="47785.91">22054 2914 1455 0,'0'0'842'16,"0"0"-329"-16,0 0-223 15,0 0-40-15,0 0-86 16,110-27-65-16,-67 11-47 15,3 1-13-15,-9 1-24 0,-4 0-15 16,-6 5-7 0,-9 3-38-16,-9 3-150 0,-5 3-349 15,-4 0-349-15</inkml:trace>
  <inkml:trace contextRef="#ctx0" brushRef="#br0" timeOffset="48034.93">22133 3119 1313 0,'0'0'935'0,"0"0"-336"16,0 0-243-1,0 0-88-15,0 0-121 0,0 0-62 16,0 0-47-16,66 0-14 15,-27 0-16-15,15 0-8 16,16 0 0-16,2-3-48 16,28-6-17-16,-18 1-227 15,-26-2-870-15</inkml:trace>
  <inkml:trace contextRef="#ctx0" brushRef="#br0" timeOffset="48767.82">22891 2660 411 0,'0'0'893'15,"0"0"-517"-15,0 0-31 0,0 0-59 16,0 0-66-16,11-72-34 16,-11 66-13-16,-13 6-23 15,-10 0-25-15,-8 5-35 16,-4 11 34-16,-6 8 1 15,4 4-31-15,8 6-29 16,10 2-32-16,17-1-22 16,2 1-11-16,21 0-8 15,20-1-4-15,9 0 12 16,10 2 1-16,0-1 7 0,-11 2-8 16,-14-3 0-1,-24-3-14-15,-11-2 14 0,-27-5 7 16,-12-5-1-16,-5-6 7 15,-1-7-13-15,12-7-36 16,16-1-156-16,13-13-433 16,4-2-447-16</inkml:trace>
  <inkml:trace contextRef="#ctx0" brushRef="#br0" timeOffset="49258.01">23369 2598 97 0,'0'0'955'0,"0"0"-572"16,0 0-34-16,0 0-44 15,0 0-26-15,0 0-53 16,18-75 3-16,-18 69-25 16,0 5-25-16,-16 1-29 15,-3 0-56-15,-12 7-23 0,-6 11 22 16,-8 8-2-1,5 6-26-15,9 3-16 0,9 4-20 16,22 0-21-16,8 0-8 16,43 9-11-16,30 9 5 15,2-4 6-15,-9-1 0 16,-18-3 1-16,-37-6-1 16,-15 8 1-16,-8 4 12 15,-40-5 15-15,-16-10 5 16,-2-11-19-16,9-13-14 15,13-16-19-15,32-20-104 16,8-11-585-16,23-2-1470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5:19.6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23710 5976 438 0,'0'0'291'0,"0"0"-65"16,0 0-31-16,0 0 10 15,0 0 10-15,0 0-27 16,-4-3-3-16,2 0-55 0,-2-1-18 16,-3-2-20-16,-1 0 13 15,-2-2-21-15,-3 0-18 16,-1-2-13-16,-9-1-8 16,-2-4-12-16,-6 1-9 15,-8-2 26-15,-4-1 13 16,-11 1-5-16,-16-2-10 15,-28-1-14-15,-15 2-7 16,-9 2-18-16,6 4 11 16,27 1-11-16,33 4-9 15,15 2-5-15,10-3 4 16,2 2-52-16,4-2-123 0,13-1-36 16,10 1-348-16,2 1-282 15</inkml:trace>
  <inkml:trace contextRef="#ctx0" brushRef="#br0" timeOffset="1">22019 5760 910 0,'0'0'153'0,"0"0"-22"16,0 0-2-16,-116-7 29 16,31 0 32-16,-37 0-3 15,-22 0-33-15,-3 5 5 16,9 1-35-16,20-1-10 16,23 1-28-16,28 0-19 15,26-2-42-15,20 1-10 16,9-2-15-16,8 0-68 15,20-6-260-15,15 3-318 16,11-3-584-16</inkml:trace>
  <inkml:trace contextRef="#ctx0" brushRef="#br0" timeOffset="2">19877 5725 78 0,'0'0'121'0,"0"0"42"16,0 0 5-16,0 0 37 16,0 0 20-16,0 0-5 15,13-12-62-15,-15 6-13 0,-15 2 3 16,-1-1-1-1,-18-1-38-15,-15 2-16 0,-40 2-14 16,-41 2 13-16,-19 0 18 16,-13 0 9-16,11 0-17 15,27 0-22-15,15 0-27 16,26 0-3-16,25 0-20 16,23 0-19-16,10 0-11 15,2 0-16-15,6 2-108 16,7 1-97-16,12 8-267 15,4 0-21-15,9 1-220 0</inkml:trace>
  <inkml:trace contextRef="#ctx0" brushRef="#br0" timeOffset="3">17773 5666 697 0,'0'0'94'0,"0"0"-39"16,0 0 107-16,0 0 30 16,0 0-34-16,-103 0-17 15,59 0-12-15,-18 2-9 16,-33 7 5-16,-33 3 10 16,-23 6-23-16,-6 2-30 15,0 2-3-15,16-3-10 16,9-2 10-16,29-3-4 15,24-2-27-15,30-7-18 16,22-1-9-16,-6-2-21 0,18-1 0 16,-1-1-70-16,16 0-201 15,12 0-335-15,11 0 105 16,2 0-275-16</inkml:trace>
  <inkml:trace contextRef="#ctx0" brushRef="#br0" timeOffset="4">15255 6005 732 0,'0'0'208'0,"0"0"-135"16,0 0 17-16,0 0 110 15,0 0-41-15,-105 33 0 16,59-15-24-16,-5 6-13 16,-20 10-5-16,-22 10-14 15,-20 11 20-15,-9 0-19 0,6-3-14 16,27-14 1-16,27-12-24 15,15-8 13-15,16-5-37 16,-5-1 19-16,10-1-13 16,1-2-22-16,10-4-20 15,9-5-7-15,6 0-13 16,0 0-110-16,27-2-116 16,0-7-285-16,4 0-297 0</inkml:trace>
  <inkml:trace contextRef="#ctx0" brushRef="#br0" timeOffset="5">13781 6725 90 0,'0'0'305'0,"0"0"-87"0,0 0-43 16,0 0 1-16,0 0 28 16,0 0-37-16,0 0-5 15,0-18 3-15,-6 18-5 16,0 0-38-16,-8 0-24 15,-9 6-26-15,-6 6-13 16,-2 6 12-16,-10 5 1 16,-9 7-4-16,-10 5-1 15,-14 13-2-15,-21 14-8 16,-17 11 2-16,-4 2-5 16,21-14-2-16,29-16 0 15,23-16-16-15,7-7-4 16,3 3-16-16,-2 0 5 0,-2 0-11 15,8-7 8-15,6-5-9 16,11-7 2-16,4-1-11 16,3-4 0-16,5-1 0 15,0 0-63-15,0 0-138 16,7-4-295-16,3-2-182 0</inkml:trace>
  <inkml:trace contextRef="#ctx0" brushRef="#br0" timeOffset="6">12027 7772 841 0,'0'0'198'0,"0"0"-90"16,0 0 65-16,0 0 113 15,0 0-76-15,0 0-34 16,0 0-68-16,-46 25-22 15,25-6 11-15,-8 9 17 16,-6 7-3-16,-4 8-18 16,-9 5-20-16,1 4-5 15,-1 1-7-15,3 1-11 16,4-2-17-16,-1-7 4 0,11-5-6 16,8-10-4-16,9-9 0 15,2-7-13-15,7-8-4 16,3-4-10-16,2-2 0 15,0 0-1-15,0 0-28 16,2-6-110-16,5-3-86 16,3-2-103-16,2 2-26 15,-1 5-192-15,-3 4-78 16,-4 0-16-16</inkml:trace>
  <inkml:trace contextRef="#ctx0" brushRef="#br0" timeOffset="7">11131 8693 186 0,'0'0'172'15,"0"0"-49"-15,0 0 80 16,0 0-4-16,0 0 1 16,0 0-22-16,0 0-25 15,-8 0 22-15,8 0-6 16,-4 0-17-16,2 2-17 0,-4 2-4 15,-7 7-53 1,-5 4-31-16,-11 11-16 0,-2 11 15 16,-6 10 6-16,-5 10 3 15,-5 3 8-15,3 1-2 16,1-4-3-16,4-5-17 16,12-8 0-16,2-10-19 15,8-9 5-15,7-7-17 16,4-8 4-16,4-3-9 15,2-6-4-15,0-1 3 16,0 0-4-16,0 0-105 16,14-18-226-16,7-4-276 15,-2 0-139-15</inkml:trace>
  <inkml:trace contextRef="#ctx0" brushRef="#br0" timeOffset="8">10718 9004 51 0,'0'0'92'0,"0"0"28"16,0 0 8-16,0 0 35 15,0 0 15-15,17-83-2 16,-17 66 2-16,2 0 14 16,-2-1-9-16,0-1 6 15,0 2 2-15,0 2-41 16,0 1 2-16,0 2-32 16,0 2-11-16,0 3-6 15,0 3-2-15,0 2-18 16,0 0-14-16,0 2-21 15,0 0-17-15,-2 0-28 16,-3 18 7-16,-1 15-5 0,-2 24 32 16,-9 28 35-16,-1 20-11 15,-1-9-7-15,3-24-18 16,7-27-6-16,5-23-15 16,2-1 3-16,-2-2 6 15,4-5-15-15,0-7 1 16,0-4-9-16,0-3 14 15,0 0-6-15,0 0 18 16,0-10 0-16,0-10-3 16,0-7-22-16,0-9-2 15,0-10 1-15,6-5-1 16,0-9 0-16,7-5 0 16,-1-1-15-16,5 2-12 0,-9 5 6 15,4 9 1 1,-1 9 1-16,-7 11 11 0,2 10 7 15,-6 7 1-15,0 8 0 16,0 3 8-16,0 2-8 16,0 0 1-16,0 0 0 15,0 0 0-15,0 0 0 16,0 0-1-16,0 0 0 16,0 0 0-16,0 0 0 15,0 0 0-15,0-3 2 16,0-1-2-16,0-5-1 15,0 0-6-15,2-4 6 16,2-1 0-16,-4-1-5 16,2 0-10-16,3 1-7 15,-5 0 4-15,2 2-5 0,-2 3 16 16,0 2-2-16,0 0 4 16,0 3 4-16,0 1 1 15,0 2 1-15,0-1 0 16,0 2 1-16,0 0 0 15,0 0 8-15,0 0-9 16,0 0 6-16,0 0-6 16,0 9-13-16,0 14-11 15,10 25 24-15,21 27 25 16,19 24 5-16,20 10 14 16,-6-19 8-16,-6-24-5 15,-19-26-29-15,0-12-18 0,-6-1-1 16,9-3 0-16,-11-3 1 15,-2-9 0-15,-17-6-1 16,-6-3 2-16,1-3 3 16,-7 0 5-16,0 0-9 15,0 0-30-15,0-4-99 16,-11-3-65-16,5-1-66 16,-2 0-98-16,-3 1-140 15,3 2 108-15,-2-1-247 16,4 2 118-16,-1 1 360 15,1-1 159-15,6-2 55 16,0-1 36-16,0-1 98 16,0-1-3-16,0 2 9 15,0 0 22-15,0 1-38 16,0 2-43-16,4 1-9 0,-4 0 12 16,2 2-3-16,-2 0 13 15,0 1 0-15,0 0 2 16,0 0-6-16,-2 0 21 15,-16 11-13-15,-15 10-5 16,-13 12-69-16,-14 6 2 16,-6 6-17-16,-2 0-22 15,2-2 7-15,12-7-17 16,11-5 1-16,9-8-20 16,16-7-2-16,5-7-11 15,11-6-1-15,2-1 0 16,0-2 0-16,0 0-16 15,0 0-32-15,0-8-55 0,2-5-45 16,9-4-96-16,-5-5-89 16,6-14-263-16,-1 2-35 15,-3 4-247-15</inkml:trace>
  <inkml:trace contextRef="#ctx0" brushRef="#br0" timeOffset="9">10737 9024 510 0,'0'0'269'0,"0"0"-41"0,0 0 25 16,0 0-15-1,0 0-37-15,0 0-20 0,0 0-26 16,0-67-12-16,-2 67-11 16,-5 0-27-1,1 15-50-15,-4 7 34 0,-3 6 23 16,-3 5-2-16,1 0-26 15,-1-4-8-15,3-4-36 16,5-9-5-16,4-5-16 16,2-5 0-16,2-5-8 15,0-1-5-15,0 0-6 16,12-12 1-16,7-8 6 16,6-5 1-16,4-1-1 15,-2 1-7-15,-5 3 2 16,-3 5-1-16,-7 7 7 0,-5 8-8 15,-3 2 0 1,-4 2-8-16,0 18 8 0,-17 7 32 16,-1 7-1-16,-5 3 7 15,2-2-16-15,5-4-2 16,-1-7-10-16,15-8-9 16,2-8-1-16,0-6-10 15,25-2 3-15,12-13 7 16,4-10 7-16,3-1-6 15,-9 3 13-15,-10 9-13 16,-15 7 1-16,-10 5 8 16,-6 11-2-16,-21 15 22 15,0 2-21-15,11-4-9 0,9-7-109 16,7-17-815-16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26:21.496"/>
    </inkml:context>
    <inkml:brush xml:id="br0">
      <inkml:brushProperty name="width" value="0.05292" units="cm"/>
      <inkml:brushProperty name="height" value="0.05292" units="cm"/>
      <inkml:brushProperty name="color" value="#90EE90"/>
    </inkml:brush>
    <inkml:brush xml:id="br1">
      <inkml:brushProperty name="width" value="0.05292" units="cm"/>
      <inkml:brushProperty name="height" value="0.05292" units="cm"/>
      <inkml:brushProperty name="color" value="#DFA0D8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7038 6561 217 0,'0'0'853'0,"0"0"-565"16,0 0-22-16,0 0-52 0,0 0-55 15,-2 0-45-15,2 0-32 16,0 0-11-16,-4 0-17 16,4 0-13-16,-2 0 9 15,-2 0 8-15,2 0-3 16,-2 0-4-16,-3 0-6 15,5 0 4-15,-4 0-5 16,2-2-3-16,-4-1-6 16,4 3-8-16,-3-4-6 15,5 1-10-15,-2 0 2 16,2 1-7-16,-4 0 0 16,-2-1 3-16,8 0-9 0,-7-1 11 15,5 1-5-15,-2-1 9 16,2 0-6-16,-2 0 3 15,2 0-6-15,-2-1-5 16,2 0 8-16,2 1-9 16,-4-2 1-16,4-1-1 15,-3 4 6-15,3-3-6 16,-4 1 2-16,4-1-2 16,0 2 0-16,0-2-1 15,0 2 1-15,0 1 0 16,0-1-6-16,0 1 5 15,0 1-4-15,0 0 4 16,0 0 1-16,0 1 0 16,0 1-1-16,0-2-1 15,0 2-7-15,0-2 4 0,7-1 5 16,-3 0 0-16,4-1-1 16,-2 1 1-16,0-1 6 15,1 1-6-15,3 0 0 16,-4 1 1-16,0 0-1 15,5-1 0-15,-3 2 1 16,2-2 0-16,-1 2-1 16,1-2 6-16,-2 0-6 15,2 2 1-15,-1-2 1 16,5 0-2-16,-6 0 8 16,3 2-8-16,-3-1 1 15,2 1 0-15,-3 1 14 16,1-2-14-16,2 2 13 0,-2 0-13 15,3 0 19-15,-1-3-11 16,-4 2 3-16,3-1 4 16,1 1-7-16,-4 0 6 15,2-1-8-15,5 1 10 16,-3-1-16-16,3 1 11 16,-3-2-6-16,-2 2-5 15,-2-1 7-15,5 1-7 16,-3 0 5-16,2 0-5 15,-3 1 0-15,1 0 0 16,-2 0 1-16,0 0 4 16,0-2 0-16,5 2 3 0,-5 0-2 15,4-2 1-15,-1 1-7 16,1 0 14-16,-2-1-15 16,5 0 9-16,-3 0-3 15,-2 1 2-15,-2-2-8 16,5 2 2-16,-1-1-1 15,-2 2-1-15,-2 0 6 16,5 0-6-16,-5 0 6 16,0 0-6-16,2 0 0 15,-1 0 0-15,3 0 1 16,-4 0 1-16,2 0-1 16,-1-1 0-16,3 1 0 15,-4 0 0-15,5 0 5 0,-5 0-5 16,0 0-1-1,2 0 1-15,3 0-1 0,-5 0 1 16,0 0 0-16,0 0 0 16,0 0-1-16,3 0 0 15,-1 0 6-15,-2 0-6 16,0 0 6-16,3 0-6 16,-3 0 0-16,-2 0 1 15,4 0 1-15,-2 0-1 16,-1 1-1-16,1 1 1 15,0-1 0-15,-4 0-1 16,2 1 0-16,2-1 1 16,1 1-1-16,-1 0 1 15,-2 1-1-15,2 0 1 16,-4 0-1-16,8-1 0 0,-7 1 0 16,3 1 0-16,-2-1 0 15,-2 0 1-15,2 0-2 16,-2 1 1-16,2-1-1 15,2 0 0-15,-3 1 1 16,1 1 0-16,-4-1-1 16,2 0 0-16,-2 0 1 15,4 1 0-15,-2-3 0 16,-2 3-1-16,4-3 0 16,-4 1 0-16,0 1 1 15,0-2-1-15,0 1 1 16,0-2 0-16,0 0 0 15,0 1-5-15,0 0 5 0,0 1 0 16,0 0 1 0,0 0 0-16,0 0 0 0,0-1 0 15,0 2 0-15,0-3 7 16,0 0-8-16,0 2 0 16,-4-3 1-16,2 0 5 15,-2 1-5-15,2 2 5 16,-2-1-5-16,1 1-1 15,-3-2 0-15,6 0 1 16,-6 0 4-16,2 3-5 16,-2-2 0-16,0 0 0 15,-1-1 0-15,1 2 1 0,0-1-1 16,0 1 1-16,0-2-1 16,-1-1 0-16,1 3 0 15,2-2 1-15,-2 0-1 16,0 1 1-16,4 0-1 15,-5-2 0-15,3 0 0 16,2 1 1-16,-4-1 6 16,2 0-6-16,2 0-2 15,-2 0 1-15,-3 0-1 16,5 0 2-16,-2 0-1 16,-2 0 0-16,4 1 0 15,-6 1 0-15,6-1-1 16,-3 1 1-16,3-2-1 0,2 1 1 15,-4-1-5 1,4 1 4-16,0-1 1 0,0 0 0 16,0 0-2-16,0 0 2 15,0 0 0-15,0 0 0 16,0 0 0-16,0 0 0 16,0 0-1-16,0 2-6 15,0-1 7-15,0 0-1 16,0 2 0-16,-2 0 1 15,2 1 0-15,0-1 0 16,0 0 0-16,0 0 0 16,-4-1-1-16,4 1 1 15,0 0-1-15,0 1 1 16,0-1 0-16,-2 1-1 16,2 1 1-16,0 0 0 0,0-2 0 15,0 1 0-15,0 1-1 16,0 1 1-16,0-2-1 15,0 0 1-15,0 2 0 16,0-3 0-16,0 2 0 16,0 1-1-16,0-2 1 15,0 1 0-15,0 1 0 16,0-1 1-16,0 3-1 16,0-3 0-16,0 2 0 15,0-1-5-15,0 2 5 16,0-3 0-16,-4 1 6 15,4-1-6-15,0 1 1 0,0 1 0 16,0-2-2 0,-2 1 2-16,2-1-1 0,0 0 0 15,0 0 0-15,0 0 0 16,0 0 1-16,0 1-2 16,-4-2 1-16,4 1 0 15,0 2 0-15,0-2 0 16,0 1 0-16,0 1 0 15,-2-1 1-15,2 1-1 16,0-3-2-16,0 1 2 16,0 0 1-16,0-1 0 15,0 0-2-15,0 1 2 16,0-2-1-16,0 2 0 16,0-1 0-16,0 0 0 0,0 3 1 15,0-2-2-15,0 1 1 16,0 1 0-16,0-2 0 15,0 1 0-15,0-1-6 16,0 1 6-16,0-1 5 16,0-2-5-16,0 3 0 15,0-2 1-15,0 3-2 16,0-1-6-16,0 1 7 16,0 0 1-16,0 0 0 15,0-1-1-15,0 1 1 16,0 0-1-16,0 0 0 15,0 2-1-15,0 0 1 16,0 0-1-16,0-1 1 16,0 0-1-16,0 0 1 0,0-1-1 15,0 0 1-15,0 0-9 16,0 0 9-16,0 2 0 16,0-2 0-16,0 0 1 15,0-1-1-15,0-1 0 16,0-1-1-16,0 0 1 15,0 2 0-15,0 0 0 16,0-1 0-16,0 0 0 16,0 2-1-16,0-4 0 15,0-1-7-15,0-2-5 16,0 0-85-16,0 0-51 16,0 0-84-16,0-8-259 15,0-5-299-15</inkml:trace>
  <inkml:trace contextRef="#ctx0" brushRef="#br0" timeOffset="7824.1">7600 7122 333 0,'0'0'292'0,"0"0"-45"16,0 0-22-16,0 0-38 15,0 0-26-15,0 0-33 16,0 0-20-16,-4 0 7 15,4 0-8-15,0 0-18 0,0 0-14 16,0 0-12-16,0 0-8 16,0 0-20-16,0 0 0 15,0 0 28-15,0 5 2 16,0 1-6-16,0 1 0 16,0 0-17-16,0 2 4 15,4-2-13-15,-4 0 4 16,2-1-14-16,3 1-7 15,-3-4-4-15,2 4 1 16,-4-3 4-16,4 2-7 16,-4-2 7-16,6 0-10 15,-6 0 14-15,2 1 1 16,-2-1-2-16,4 0-10 0,-2 0 2 16,3 0-1-16,-3-1-11 15,-2 0 8-15,4 0-7 16,-2 0 8-16,2-2-6 15,-4 1 3-15,2-1-5 16,2 0 6-16,-2-1-6 16,2 1 5-16,-2 1 1 15,3 0-7-15,-3 1 0 16,2-1 0-16,2 1 2 16,-4 0-1-16,2 0 0 15,2 0 5-15,-4-1-5 16,3 2 5-16,1 0-6 15,-2-1 6-15,2 1-5 16,-4-1-2-16,-2-1 2 0,6 1 0 16,-2 0-1-16,-1 0 2 15,1-2-2-15,-2 1 1 16,2 2 0-16,-2-2 0 16,2 2 5-16,2-2-4 15,-6 2 2-15,6-1-4 16,-3 0 1-16,1 1 0 15,-2-1 1-15,4 1-1 16,-2-1-1-16,-2 0 6 16,2 1-6-16,2-2 2 15,-6 3-2-15,7-2 1 16,-3 0 0-16,-4 0 0 16,6 1 7-16,-4-1-8 0,2 1 6 15,-2-1-6-15,2 2 10 16,3-3-9-16,-5 1 0 15,2 0 0-15,-2-1 6 16,4 2-7-16,-2-1 1 16,-2 0 1-16,2 1-1 15,-4-1 0-15,7-1 7 16,-5 1-8-16,2-1 1 16,-2 1-1-16,2-1 1 15,-2 0 0-15,2 1-1 16,2 1 0-16,-6 1 6 15,7-2-6-15,-1 1 5 16,-2 0-4-16,2-1 0 16,-4 2-1-16,2 0 2 15,-2-2-2-15,3 1 1 0,-3 0 8 16,2 0-9-16,-2-1 1 16,2 2 0-16,-2-3 5 15,-2 1-5-15,6 0 0 16,-2-1 0-16,-4 1 0 15,7 0 1-15,-5 1-1 16,2-1 0-16,-4 1-1 16,6-1 1-16,-4 2-1 15,2-1 0-15,-2-1 0 16,2 0 0-16,-2 1 0 0,-2-1 0 16,5 0 0-1,-3-1 1-15,2 1-1 0,0 1 0 16,-2-1 1-16,-2 1-1 15,6-1 1-15,-6 1-1 16,4 1 1-16,-2-1 0 16,3 0-1-16,-3 0 0 15,2 1 0-15,-2-2-1 16,2 2 2-16,-2-1-2 16,4 1 2-16,-2 1-1 15,-2-1 0-15,5 0 0 16,-3 1 0-16,-2 0 0 15,2 0 1-15,2-2-1 16,-4 0 0-16,4 0 0 16,-1 0 0-16,-3 0 0 0,-2 1 0 15,8-1 0-15,-8-1 0 16,2 1 0-16,2-1 0 16,-2-1 0-16,2 1 0 15,-2 0 0-15,-2 0 0 16,4 1 2-16,-1-1-2 15,1 1 0-15,-2 1 0 16,2-1 0-16,-4 0 1 16,6 1-1-16,-4 0 0 15,2 0 0-15,-2 0 0 16,2 1 0-16,-1-2 0 16,-3-1 0-16,0 1-1 15,4 0 0-15,-2 0 1 16,2 0 1-16,-4 0-1 15,2 2 0-15,2 0 0 0,-2 1 1 16,2 1 0-16,-2 0 27 16,5-1-4-16,-7 0-18 15,8-1-6-15,-6-1 1 16,2-1-1-16,-2 2 0 16,2-2 0-16,-4 0 0 15,2 0-1-15,2 2 1 16,-1-2 0-16,1 2 0 15,2 0 0-15,-4-1 0 16,2 1 0-16,2 0 0 16,-4 0 0-16,5-1 6 15,-3 2-5-15,-2-3-1 16,2 2 0-16,-2-1 1 0,2-3-1 16,-2 1 1-16,-2 1-1 15,4-1 0-15,-4-2 0 16,0 2 0-16,6 0 1 15,-6-1 0-15,3 3-1 16,5-1 1-16,-6 3-1 16,4 0 1-16,-2 2-1 15,2-1-1-15,-4 0 0 16,3-2 1-16,1 0 0 16,-6 1-1-16,6-3 0 15,-6 2 0-15,2-2 1 16,2 0-1-16,-4 0 1 0,2-1 0 15,2 2-1-15,-2 0 1 16,-2 2 0-16,7 0 0 16,-1 2 1-16,-2-2 0 15,2 2-1-15,-4-1 0 16,4 2 1-16,1-1-2 16,1 0 2-16,-6-1-1 15,2-2 0-15,-4 0 0 16,6-1 0-16,-4 0 1 15,-2 1-1-15,5-1 0 16,-3 2 1-16,2 0 0 16,-2 0 5-16,-2 1-6 15,6-2-1-15,-6 2 1 0,4 1 0 16,-2 1 1 0,-2-1 1-16,4-1-2 0,-4-1 1 15,2 0-1-15,-2 2 0 16,5-1 0-16,-5 2-1 15,0-1 1-15,0-3 0 16,0 0 0-16,0 0-1 16,0-1-1-16,0 0 2 15,0 2-1-15,0-2 0 16,0 1 1-16,0 0 0 16,0-2 0-16,0 0 2 15,-5 0-2-15,3 2-1 16,-2-2 1-16,2 2 1 0,-2-4 9 15,-2 3-10 1,4-3 0-16,-4 3 0 0,-1-2 0 16,1 1 1-16,-4 2 0 15,4-1 1-15,-5 2 2 16,-1 2-4-16,4-2 0 16,-5 2-1-16,1-2 2 15,-1 0-2-15,1-1 1 16,2 0 0-16,-3 0 8 15,1-2-8-15,2-1 0 16,1 1 0-16,-1-3 6 16,-2 2-6-16,3-1 9 15,-3-1-9-15,-3 0 2 16,3 1-1-16,0-1 0 0,-3 1 1 16,3-1 4-16,-7 1 1 15,3 2-5-15,-3-1 5 16,7 0-7-16,-7-1 1 15,0 1 1-15,7 0 7 16,-9-1-8-16,7-1 7 16,1-1-7-16,1 1 8 15,0-1-3-15,-1 0 3 16,-1 0-9-16,1 0 0 16,5 0 0-16,-8 0 0 15,3 0 1-15,1 0 13 16,-3 0-14-16,-1 0 3 15,-1 1 3-15,3-1-6 0,-3 0 0 16,3 0 9 0,-3 0 0-16,9 0-1 0,-9 0-7 15,5 0-1-15,0 0 2 16,-7 0-1-16,7 0 6 16,-7 0 3-16,4 0-10 15,1 0 0-15,-5-1 1 16,3 1-1-16,-3 0 2 15,3 0 5-15,-5 0-6 16,4 0 6-16,3 0-7 16,-5 0 1-16,7 0 1 15,-5 0 7-15,1 0-9 16,4 0 1-16,-1 0 1 16,-1 0-1-16,1 0-1 15,-3 1 1-15,-1 1 7 0,5 0-7 16,-3-2-1-16,-1 0 0 15,3 0 5-15,5 0-4 16,-8 0 0-16,5 0-1 16,-1 0 0-16,-3 0 2 15,3 0-2-15,-5 0 6 16,3 0-6-16,-3 1 0 16,1 0-1-16,1-1 1 15,3 0 0-15,0 2 1 16,-1-2 0-16,-1 0-1 15,1 0 0-15,5 0 0 16,-2 0 0-16,-3 0 0 16,7 0 6-16,-2 0-6 0,-2 0-2 15,1 0 2 1,-1 1 0-16,0-1 1 0,3 0-1 16,-1 0 0-16,-4 0 1 15,5 0-1-15,-3 0 0 16,2 0 0-16,2 0 0 15,-5 0 0-15,5 0 0 16,-2 0 0-16,-2 0 1 16,3 0-1-16,-3 0 1 15,2-3-1-15,-3 2 0 16,3-2 1-16,2 1-1 16,-4 0 1-16,3 1-1 0,1-4 0 15,-2 2 0 1,-2 1 0-16,3-3 0 0,-3 0 1 15,4 2-1-15,4-2 1 16,-4 1-1-16,-1 0 0 16,3 0-1-16,-2-2 1 15,0-1 0-15,0-1 0 16,-3 1-1-16,3-2 1 16,0 0 0-16,-2 0 0 15,-1 0 0-15,5 1 0 16,-2-1 0-16,4 2-6 15,-4-1 6-15,2 1-1 16,2 0 2-16,-2 2 4 16,1-3-5-16,-3 3 1 15,6-1-1-15,-4-1 0 0,2 0 0 16,-4 1 1-16,6 0 0 16,-4-2-1-16,-3 1 0 15,7 1 0-15,-2 0 0 16,-2 2 0-16,4-1 0 15,-2 0 0-15,2 0-1 16,0 1-6-16,0-3-3 16,0 1 9-16,0 1 0 15,-4-1 1-15,4 0 0 16,0 0 1-16,0 1-1 16,0 0 1-16,0 1-1 15,0-3-1-15,0 3 0 16,0-2-5-16,0 1 6 0,0-1 0 15,0-1-1-15,0 1 1 16,0-1 0-16,4 0 1 16,-2 0-1-16,2 2 1 15,-2-3-2-15,5 3 1 16,-3-3-6-16,2 1 6 16,0 0 0-16,-4 0 0 15,5-1 0-15,-1 1 0 16,0 0 0-16,-2-1 0 15,2 1 0-15,-4 1 0 16,2-1 1-16,3 1-1 16,-5-1 0-16,2 1 1 0,2 0-2 15,-2 1 2 1,-4-1-1-16,6 1 0 0,-4-4 0 16,5 1 0-16,-1-2 0 15,0 2 0-15,0-1 0 16,-2 1 0-16,-2 0 1 15,5 1-1-15,-3 1 1 16,2-3-1-16,-4 2 0 16,4 0 0-16,-2-1 0 15,3 1 0-15,-1-2 0 16,0 0 0-16,0 2 0 16,-2-1 0-16,3-1-1 15,-1 1 1-15,-4-1 1 0,4 2-1 16,0 0 0-1,-2 1-1-15,-2 1 1 0,3 0-1 16,-3-1 1-16,2 5 0 16,-2-4-1-16,2 0 1 15,-2-1-1-15,8-1 1 16,-8-1 0-16,5 0 0 16,1 1-1-16,-6-1 2 15,4 1-2-15,0 0 1 16,-2 1 0-16,3-1-1 15,-1 0 0-15,-4 2 0 16,4-3 0-16,-2 3 1 16,-2 0-1-16,-2-2 1 15,7 1 0-15,-3-1 0 16,-4 2-1-16,6-1 1 0,-4 2 0 16,2-2-1-16,-2 2-7 15,2 0 8-15,-2 1 1 16,3-1-1-16,-3 0 2 15,-2-1-2-15,8 0 2 16,-6-1-2-16,2 0 0 16,-2-1 0-16,2 2 1 15,-2 0-2-15,2 1 2 16,3 0-1-16,-7 0 0 16,2-1 0-16,2 3 0 15,-4-1 0-15,2-1 0 16,2 0 0-16,-2-2 0 15,2 2 0-15,-4-2 0 0,2 2 0 16,2 0 0-16,-1-1 0 16,1 0 0-16,-2-2 0 15,2 2 0-15,-2 0 0 16,2 0 0-16,-2 1-1 16,2 0 1-16,-4 0 0 15,6-2 1-15,-6 2 0 16,3 0-1-16,-3-1 0 15,6 3 0-15,-6-1 0 16,4 2-1-16,-4-1 1 16,0 1 0-16,0-2 0 15,6 0 0-15,-2 0 0 0,-2-1 0 16,-2-2 0 0,6 2 0-16,-1 0 1 0,-3 1-1 15,-2-1 0-15,4 1-4 16,-2 0 4-16,-2 2 0 15,0-1 6-15,0 2-6 16,4-4 0-16,-4 1 0 16,2 2 0-16,-2-2 0 15,4-2 0-15,-4 3-1 16,6-3 1-16,-4 3 0 16,-2-2 0-16,5-1-1 15,-3 3 1-15,-2-3 1 16,4 3-1-16,-4-2 0 15,0 3 0-15,0-1 0 16,2 0 0-16,2-1 0 0,-4 1 0 16,2-1-1-16,-2 0 0 15,4 0 1-15,-4-1 0 16,0 2 0-16,2-1 0 16,2-1-1-16,-2 1-9 15,-2-1-3-15,5 0-14 16,-3 1 9-16,2 0 2 15,-4 0 10-15,4 0 6 16,-4 1-1-16,0-1 1 16,2 0-2-16,2 2-4 15,-4-1 6-15,0 0 0 16,0 0-1-16,2 1 0 16,2-2 1-16,-4 0 0 0,2 0 0 15,-2 1 0-15,5-1-1 16,-3 0-5-16,-2 0-4 15,4 0-10-15,-2 1 19 16,-2-2-7-16,4 2 8 16,-4-1 1-16,2-1 0 15,-2 1-1-15,4 1 0 16,-4 0-1-16,0 0 2 16,0 1-1-16,0-1 0 15,2-1 0-15,2 1 0 16,-4 0 0-16,2-1-1 15,-2 0 1-15,0 2 0 0,5-3-2 16,-3 1 2 0,2 1-8-16,-4 1 7 0,0-2-4 15,2 2-6-15,-2-2-2 16,0 2-5-16,4-2 4 16,-2 2 13-16,-2-2 1 15,0 0-1-15,4 2 0 16,-4-1 1-16,0 0 0 15,2 1-1-15,-2-1-5 16,0 0 5-16,0 1-7 16,4-1 8-16,-4 1-1 15,0 0 1-15,0-2 0 16,0 0 1-16,0 2-1 0,0-5 0 16,0 4 0-1,0-2-1-15,0 0 1 0,0 0 0 16,0-1 0-16,0 0-1 15,0 0 1-15,0 1 0 16,0-2 0-16,0 2-1 16,0-1 1-16,0 0 0 15,0 1 0-15,0 0-1 16,0 0 0-16,0 0 1 16,0 0 0-16,0 0 0 15,0 2 0-15,0-1 1 16,0-1-1-16,0 1 0 15,0 0-1-15,-4-1 0 16,4 0 1-16,0 1 0 16,-2-2-1-16,2 1 1 0,0 0 0 15,-4-2 0-15,2 2 0 16,-2-2 0-16,4 3 0 16,0-2 0-16,0 2 0 15,0 0 0-15,-2-1 0 16,2 1 0-16,0 1 0 15,-4-2 0-15,4-1-2 16,0 0 2-16,-2 0 0 16,-3 0-6-16,5-1 6 15,0 2 0-15,0-1 0 16,0 3 0-16,0-2 0 16,-2 2 1-16,2-1-2 15,0 0 1-15,0-1 0 0,0 0-2 16,-4-1 1-1,4 3 1-15,0-3-1 0,-2 3 0 16,2-1 0-16,0 1 1 16,0 0 0-16,0-1 0 15,0 0-1-15,0 0 0 16,0-1 1-16,0 1 0 16,0-1-1-16,0 1-6 15,0 1 7-15,-4-1 0 16,4 1-1-16,0-1 1 15,0-1-2-15,0 1-4 16,0 0 5-16,0-1-5 16,0 1-4-16,0-1 10 0,0 1 0 15,0-1 0-15,-2 1 0 16,2 0 1-16,0 0-1 16,0 1-5-16,0-1 4 15,0-1 0-15,0 1 1 16,0 0-6-16,0-2 6 15,0 3 0-15,0-1 1 16,-4 1-1-16,4-1 0 16,0 0 0-16,0 0 0 15,0-1-1-15,0 1-7 16,0-1 8-16,0-1-6 16,0 3 3-16,0-3-6 0,0 2 9 15,0 1 0 1,0-1-1-16,-2 0-1 0,2 0-3 15,0 0 4-15,0 2 1 16,0-4 0-16,0 3-6 16,0-1 6-16,-4 0 0 15,4-1-1-15,0 1 0 16,0 0-1-16,0-1 1 16,0 0 0-16,0-2 0 15,0 2 0-15,0-1-7 16,0 0 7-16,0 2 0 15,0-1 0-15,0 1 1 16,0 0 0-16,0-1-7 16,0 1 6-16,0 0 0 15,0 1 1-15,0-3-7 0,0 3 7 16,0-3 0 0,0 2 0-16,0-1 0 0,0 0-1 15,0 0 1-15,0 0 0 16,0-1 1-16,0 3-1 15,0-1 1-15,0 0-1 16,0-1 0-16,0 1 0 16,0 0 0-16,0-1-1 15,0 1 1-15,0 0 0 16,0 0 0-16,0 2 1 16,0-1-1-16,0-2 0 15,0 3 0-15,0-3 1 16,0-1-1-16,0 1 0 0,0 0 0 15,0 1 0-15,0 0 1 16,0 2-1-16,0-2 0 16,0 1 0-16,0 1 1 15,0 0 0-15,0 0-1 16,0-1 1-16,0 0-1 16,0 1-1-16,0 0 1 15,0-1 0-15,0 2 0 16,0-1 1-16,0-1 0 15,0 1 0-15,0-2-1 16,-2 1 1-16,2-1 0 16,-5 0 0-16,5-2-1 0,-2 3 0 15,2-2 1 1,-6 0-1-16,6 1 1 0,-6-1-1 16,2 1 1-16,-2 0-1 15,-7 1 2-15,3 1-1 16,-3 1 0-16,1 0-1 15,0 0 0-15,3 0-6 16,3 0-43-16,2 0-215 16,2 0-340-16,2 3-738 0</inkml:trace>
  <inkml:trace contextRef="#ctx0" brushRef="#br1" timeOffset="18097.93">6920 7778 335 0,'0'0'293'0,"0"0"-66"16,0 0-28-16,0 0-44 0,0 0-56 15,-22-1-30-15,19-1 10 16,-1 1-13-16,4 1-6 16,-2 0 7-16,2 0 10 15,0 0 5-15,0 0-9 16,0 0-5-16,0 0-7 15,0 0 1-15,0 0-15 16,0 0-2-16,0 0-15 16,0 0-2-16,0 0 37 15,9 3 5-15,1 1-5 16,-2 2-22-16,9-1-12 0,-5-4-10 16,1 0-3-1,3-1 0-15,-1 0-16 0,3 0 13 16,-1-4-13-16,1-5 8 15,-3-2-9-15,1-1 0 16,1 1-1-16,-9-1 8 16,2-1-8-16,-3 2 1 15,-1-1-1-15,0 1-6 16,0 1 6-16,-6 3 1 16,6 1-1-16,-4 2-1 15,-2 3 1-15,0-1 0 16,5 2-5-16,-5 0 5 0,0 0 0 15,0 0 8 1,0 0-7-16,0 0-1 0,0 0 1 16,0 0 0-16,0 0-1 15,0 0-5-15,0 0 5 16,0 0 0-16,0 0 6 16,0 0-6-16,2 9 18 15,6-1-2-15,-6 2-1 16,4 2-9-16,0-1 1 15,1-1-6-15,3-1-1 16,-4-1 0-16,2-4 0 16,5-1-1-16,-3-2 0 15,3-1 0-15,-1 0 1 16,0 0 0-16,1 0 0 16,-3 0 0-16,5-5 0 0,-3-1 1 15,0-1-1-15,-1 0 1 16,-1 0 1-16,-2 0-2 15,-4-2 1-15,5 2-1 16,-5 0 0-16,-2 1-2 16,2 2 2-16,-2 0 0 15,-2 1 0-15,0 2 3 16,0 1 3-16,0 0-12 16,0 0 5-16,0 0 1 15,0 0 1-15,0 0-1 16,0 0-9-16,0 0 7 15,0 0-5-15,4 0 6 16,-2 2 1-16,2 4 9 0,3 1-9 16,-1 3 0-1,-4 0 0-15,8 2 1 0,-4 0-1 16,5 2 1-16,-3-1-1 16,2-2 1-16,3-1 0 15,-5-3-1-15,-2-3-5 16,7-2 5-16,-3-2 0 15,-2 0 7-15,5 0-7 16,1-11 6-16,-6 0-6 16,5 0 0-16,-3-1 0 15,-8 0 1-15,9 3-2 16,-5 2 1-16,-4-1-1 16,2 4 1-16,-4 0 0 15,6 2 0-15,-6-1-1 16,2 2 1-16,-2 1-1 0,0 0 0 15,0 0-1-15,0 0 2 16,0 0-5-16,0 0 4 16,0 0 2-16,0 0-1 15,0 0 0-15,4 0 1 16,-4 0-1-16,2 0 1 16,3 0-1-16,-3 0 1 15,2 0 3-15,0 0-4 16,-4 0 0-16,6 0 0 15,-4 1 0-15,9 4 0 16,-5 2 2-16,0 0 7 16,0 0-8-16,0 0 5 0,1-2-6 15,1 0 4 1,-2-1-2-16,0-2-4 0,0-2-1 16,1 1 3-16,-3-1 1 15,2 0 0-15,0 0 1 16,0 0 4-16,1 0-6 15,-1-3 0-15,4-4 0 16,-4-1 0-16,7-2 2 16,-7 1-2-16,0 1 1 15,0 1-1-15,-4 2 1 16,-2 1 2-16,4 3-2 16,-4-1 0-16,0 2 0 15,0 0-1-15,0 0 0 0,0 0-1 16,0 0 0-1,0 0-9-15,0 0 9 0,0 0-7 16,0 0-2-16,0 2 10 16,3 0-1-16,1 4 1 15,0 1-6-15,-2-2 3 16,2 2 3-16,2 3 12 16,-4-2-6-16,4 1-6 15,1-1 0-15,-1-2-2 16,0-1 2-16,0-1 0 15,5-1-5-15,-9-3 5 16,8 0-5-16,-4 0 5 16,0 0 0-16,3-1 1 0,1-5 11 15,-4-2-11 1,0 1 5-16,1-2-6 0,-1 2 1 16,-2 2 0-16,-2 1 0 15,2 1 0-15,-2 0 0 16,-2 3-1-16,0-2 1 15,4 2 0-15,-4-1-1 16,0 1 0-16,0 0-3 16,0 0 3-16,0 0 0 15,0 0 5-15,0 0-5 16,0-2 0-16,0 2-1 16,0 0 10-16,0-1-8 15,0 1 0-15,0 0-1 16,2 0-2-16,-2 0 2 0,0 0 1 15,0 0 11 1,0 0-12-16,0 0 1 0,0-1-1 16,0 1-1-16,5 0 1 15,-5 0-2-15,0 0 2 16,0 0 2-16,0 0-2 16,0 0 0-16,0 0-1 15,0 0-3-15,0 0 3 16,0 0 1-16,0 0 0 15,0 0 0-15,0 0 0 16,0 0-1-16,0 0 1 16,0 0 0-16,0 0-10 15,2 0 8-15,-2 0 2 0,4 0-2 16,-2 0-3 0,4 0 5-16,-2 0 4 0,-2 1-4 15,9 0 0-15,-5-1 6 16,0 0-6-16,0 0 0 15,0 0-1-15,1 0 0 16,-1 0 1-16,0 0 7 16,-6 0-7-16,4 0-8 15,-4 0-87-15,0-1-147 16,0-2-478-16</inkml:trace>
  <inkml:trace contextRef="#ctx0" brushRef="#br1" timeOffset="58312.82">6922 7837 2 0,'0'0'132'0,"0"0"-36"16,0 0-14-16,0 0-6 16,0 0 21-16,0 0 50 15,0 0-1-15,0-12-3 16,0 11-13-16,0-1-16 16,0 2-20-16,0 0-11 15,0 0-9-15,0 0-3 16,0 0-3-16,0 0-5 15,0 0 17-15,0 0-1 16,0 0-6-16,0 0-1 16,0 0-9-16,0 0-15 15,0 0-36-15,0 0-11 0,0 2-1 16,0 0 37 0,0 3-17-16,-2-1 0 0,-2 1-20 15,2 0 18-15,-2-1-11 16,4 0-7-16,0 0 6 15,-2 1-6-15,2-1-1 16,-4 0 1-16,2-2 10 16,2 2-9-16,0 0 4 15,-4-3 16-15,4 2-6 16,0 0 2-16,-3-1 1 16,3 1-10-16,0-1-8 15,-4 3 0-15,4-3-1 16,-2 1 1-16,2 0 7 15,-4 0-6-15,4 0 3 16,-2-2-2-16,-2 2-4 0,4-1 8 16,0-2-7-16,0 2 1 15,-2-1-1-15,2 2 1 16,-4 0 0-16,4 0 0 16,-4-1 8-16,4 2-8 15,-7-2-1-15,7-1 0 16,0 2 0-16,-2 0 1 15,2-1 0-15,0-1 1 16,-4 2 9-16,4-2-10 16,-2 0 0-16,-2 3 1 15,4-2 0-15,0 1-1 16,-2 2 0-16,-2-3 0 16,2 3 0-16,-2-3 10 0,4 3-1 15,-2-2-9 1,-3-2 6-16,5 2-6 0,-2 0 1 15,2-2 6-15,-4 1-5 16,4 2 2-16,-2-3-4 16,-2 2 3-16,4 0-3 15,-2-1 1-15,2 1 0 16,-4-1 0-16,2-1 0 16,2 0 0-16,-4 2 6 15,2-2-6-15,2 2 0 16,0 0 7-16,-5 0-8 15,3 0-2-15,-2 1 2 16,2 3 0-16,-2-4 6 16,2 3-6-16,-2-3 0 0,0 1-1 15,4 0-6-15,-2-2 7 16,2 0 1-16,-5 1 0 16,3 0 0-16,2 0-1 15,0-1 0-15,-4 3 0 16,2-1 0-16,-2-1-1 15,4 0 1-15,-2-1 1 16,2-2 0-16,0 0 0 16,0 0-1-16,0 0 0 15,0 0-20-15,0 0 12 16,0 0-9-16,0-4 17 16,0-3 5-16,2-1 4 15,4-3-9-15,-2-1-1 0,3 2-11 16,-1-3-8-16,0 2-16 15,0 0 1-15,0-1 5 16,1 3 12-16,-1-1 10 16,0 2-3-16,0 0 5 15,0 0-10-15,-1 1 9 16,-3 1-8-16,2 0 9 16,2 2-3-16,-4-1-10 15,4 0 9-15,-2 0-2 16,-2 1 11-16,5 0 0 15,1-1-6-15,-6-1-15 16,4 1-6-16,-2-2 8 16,2 0 7-16,-3 0-2 0,1 0-6 15,2 1 8 1,-4 0-1-16,-2 2 8 0,4 1 6 16,-2 0 1-16,-2 1-1 15,0 1 1-15,0-3 0 16,0 3-1-16,4 0 0 15,-4-1 1-15,0 2 1 16,0 0 0-16,0 0-2 16,0 0 1-16,0 0-1 15,0 0-9-15,0 0-8 16,0 0-27-16,0 4 44 16,0 2 21-16,-4-2-8 15,-2 2 2-15,0-1-15 16,4 1 16-16,-5 1-15 0,1 2 5 15,0-1 0-15,2 1 2 16,-2-1 2-16,-5 1-9 16,9 0 9-16,-4-2-9 15,2 0 6-15,2-1 3 16,-4 1 5-16,2-1-6 16,-3 2 19-16,1-3-12 15,0 2 5-15,4-2-3 16,-2 1-5-16,2 1-12 15,-4-2-1-15,6 1 1 16,-5 0 7-16,3-2-8 0,-2 2 1 16,2-2 13-1,-2 0-14-15,-2 0 13 0,2 1-2 16,2-1-11-16,-3 0 19 16,3-1-10-16,-2 0-8 15,2 1 9-15,-2-2-1 16,4 4-9-16,-2-2-6 15,-2 0 6-15,4-1 0 16,-2 0 11-16,-2 0-11 16,4 1 0-16,-2-2 5 15,-3 1-4-15,3 0-1 16,2 0 1-16,0-1-1 16,0 1-1-16,-4 0 1 15,4 1 0-15,-2 0 0 16,2-1 0-16,-4 1 0 0,2-1 8 15,-2 0-7-15,4 0 6 16,0-2-7-16,0 1 1 16,-2 1-2-16,2 0 1 15,-4-1 0-15,4 0 0 16,-2 1 6-16,-3-1-7 16,5-1 1-16,-2 0 0 15,2 0 7-15,-4 1-5 16,4-1-2-16,-2 1 0 15,2 1-1-15,0-2 4 16,0 2-3-16,0-2 0 16,0 1 0-16,0-1 0 15,0 2 0-15,0-2 0 0,-4 1 0 16,4 0-1 0,0 1 1-16,0 0 6 0,0-1-6 15,0 2-6-15,0 0 6 16,0-1-1-16,0 1 0 15,0 0 1-15,0 0 0 16,0 1 2-16,0 0 2 16,0-1-3-16,0-1 4 15,0 1-5-15,0-1-7 16,0 0 7-16,0 0-1 16,0 0-5-16,0-2 6 15,4 2 7-15,-4-1-7 16,0 1 0-16,2-1-1 15,2 1 1-15,-2 0 0 16,3 1 0-16,-3 0 1 0,2 1 0 16,-2 0 8-16,4-1-9 15,-2-1-1-15,-2 0 1 16,2 0 6-16,-2-1-6 16,3 2 0-16,1-2 7 15,-4 2-5-15,2-1 5 16,-2 0-5-16,2 0 9 15,2 0-10-15,-6-2-1 16,2 3 8-16,3-4-8 16,-3 3 0-16,2 0 6 15,-4-2-4-15,0 1 5 16,4 1-5-16,-2-3 5 0,2 3-3 16,-2-3-4-16,2 0-19 15,-2 1 6-15,3-1 13 16,-5 1 11-16,2 2 2 15,2-1-4-15,-4 1-9 16,2-1 12-16,2 1-10 16,-2 1-1-16,4-1 0 15,-2-1-1-15,-2 0 0 16,3 2 0-16,-3-3 6 16,2 1-6-16,2 1 1 15,-4-1-1-15,-2 0 0 16,4 0 0-16,-2-2 0 15,-2 1-5-15,0-1 5 0,0 0 5 16,0 0-4 0,0 0 8-16,0 0-9 0,0 0 7 15,0 0-7-15,-6 0 0 16,-2 0 1-16,2-1 0 16,-5-3 1-16,3 1-2 15,-4-1-1-15,5-1-5 16,1 3 5-16,0-3-19 15,-2 3 11-15,6-1 0 16,-5-1 6-16,3-1 3 16,-2 2 6-16,0-2-6 15,4 2-2-15,-2-1-12 16,2-1-16-16,2 0 29 16,-7 2 1-16,7-1 1 15,-4 1-1-15,2 0 0 0,-2-1 1 16,2-1-10-16,-2 0 6 15,4 1-6-15,-2-2 8 16,-2 1 1-16,2 0 3 16,2 1-3-16,-5 0 1 15,3 1-1-15,2-1-10 16,-6-2 9-16,6 2-12 16,-4-2 12-16,4-1 1 15,-2 1-18-15,2 2 5 16,-4-5 12-16,0 5 1 15,4-1 0-15,-2 2 1 16,2 1 1-16,0-2-2 0,-4 3 0 16,4 1 0-16,0 0-2 15,0 0 1-15,0 0-19 16,0 0 2-16,0 0-17 16,0 0 15-16,0 0 2 15,0 3 17-15,0 4-7 16,4 1 8-16,2 2 0 15,-2 0 9-15,2 1-9 16,0 1 6-16,1 1-5 16,1-1 0-16,-2-1-1 15,4 0 1-15,-3-2-1 16,-1-1 0-16,0 0 0 16,0-3 8-16,0 2-7 0,-6-2 5 15,7 0-5-15,-1-2 0 16,-2 0 0-16,-2-1 1 15,4 0-1-15,-2 0 0 16,-2-1-1-16,3 2 2 16,-5-1 6-16,6 0-8 15,-4 1 6-15,-2 0-6 16,4-1 1-16,-2 1-1 16,-2 0-1-16,6 1 1 15,-2-1 0-15,-2 1 1 16,3-1 0-16,-5 0-1 15,2-1 2-15,2 2 8 16,-4-2-9-16,6 1 1 0,-4 0-1 16,2 0 2-1,2-2-3-15,-4 1-2 0,3 0-7 16,-3-2-7-16,6 1 14 16,-6-1-6-16,-2 0-1 15,4 0 2-15,-2 0 5 16,2 0-6-16,-2 0 8 15,2 0 7-15,-1 0-6 16,-3 0 7-16,0 0-2 16,0 0 1-16,0 0 5 15,0 0-11-15,-7 0-1 16,-1 0 0-16,-2 0 6 16,-1-1-5-16,3-1 6 15,-2 0-6-15,2 1-1 16,1 0 0-16,-3-1-1 0,8 1 0 15,-2-1 0 1,-2 1 1-16,4-2 0 0,-3 2 1 16,3-1 0-16,-2-1 9 15,2 2-10-15,-2-2 6 16,-2 2-6-16,2 1 9 16,2-2-9-16,-5 2 1 15,7-1-1-15,-4 1-1 16,2 0 1-16,2-2 0 15,-4 2 0-15,4-3-1 16,0 2 0-16,-2-2 0 16,-2 0-1-16,4 1 1 0,-2-1-14 15,-2-1 15-15,2 1 0 16,2 1-1-16,0-3-6 16,-5 0 5-16,5 0-3 15,-2 1 4-15,2 0 1 16,0-1-1-16,0 3-12 15,-4-3 13-15,2 2 6 16,2-1-5-16,-4 1-1 16,-2-1 0-16,6 1 0 15,0 2 1-15,0-1-2 16,0 1 1-16,0 1-1 16,0 0-15-16,0-1 7 15,-2 1-7-15,2-2 2 0,0 2-1 16,0 0-21-1,0 0-14-15,0 0 1 0,0 0 26 16,0 0 13-16,2 0 10 16,2 4-1-16,2 2-12 15,0 1 11-15,3 0-3 16,-3 0 5-16,0 1 8 16,4-1-8-16,-1 0 8 15,1 0-7-15,-4 0 5 16,0-1-6-16,1 1 0 15,-1-1 0-15,0 0 2 16,-2-2-2-16,2-1 10 16,-4 0-10-16,3-2 0 0,-3 1 5 15,2-1-4 1,2 1 0-16,-4-1-1 0,2 2 2 16,2-1-1-16,-4-1 6 15,5 2-7-15,1-2 0 16,-6-1 0-16,4 1-2 15,-2-1 1-15,-2 0 1 16,5 0 0-16,-3 0 6 16,2 0 2-16,-4 0-7 15,4 0 0-15,-2 0 0 16,-2 0 0-16,2 0 0 16,-1 0 1-16,1 0-2 15,-4 0 0-15,0 0 1 16,0 0 0-16,0 0 0 0,0 0-1 15,0 0 7-15,0 0-1 16,0 2 6-16,0-2 8 16,0 1 19-16,-4-1-17 15,-3 0-14-15,-5 2-7 16,6-2 5-16,-3 0-1 16,3 1-5-16,-4 1-9 15,4-1 9-15,2 0 1 16,-3-1 9-16,5 2-8 15,-2-2 11-15,2 0 0 16,2 0 11-16,0 0-14 16,0 0 0-16,0 0-9 15,0 0-1-15,0 0-6 0,0 0-7 16,0 0-1-16,6 0 3 16,3 0 11-16,1 0 0 15,2 0 1-15,1-2-1 16,-1 0 0-16,-6 0 0 15,5 1-1-15,-9 1 0 16,2 0-5-16,-2 0 5 16,-2 0 1-16,0 0 0 15,0 0 1-15,0 0 9 16,0 0-3-16,-2 0 2 16,-4 3-1-16,-5-1-6 15,-1 3 10-15,4-3-4 16,-5 3 0-16,3-3-7 0,4 1 5 15,2-2-6 1,-3-1 1-16,7 0-1 0,0 0-16 16,0 0-6-16,0 0-12 15,11-5 34-15,1-2 1 16,1-1-1-16,-1-1-13 16,0 0-4-16,5-1-12 15,-5 2 7-15,-3-1 9 16,5 1 5-16,-8 1 4 15,-4 3 4-15,5 0 6 16,-7 3-5-16,0 1 12 16,0 0 12-16,0 0 5 15,-9 0-14-15,-3 2 5 16,-5 5-6-16,1 0 2 16,3 0-9-16,1-1 2 0,4-2-3 15,1-2-7-15,3 0 0 16,4-2 0-16,0 0-11 15,0 0-35-15,4-10 31 16,9-4 1-16,1-4-30 16,3 0-12-16,-3-4 14 15,1 4 27-15,-7 0 5 16,-4 5 10-16,-2 3 0 16,-2 6 9-16,0 4 39 15,0 0 11-15,-6 4-25 16,-6 10-6-16,-5 4 2 15,3 1-10-15,-3-2-6 0,3-1-7 16,1-6-7 0,3 1 7-16,8-6-7 0,2-5 0 15,0 0-12-15,0 0-23 16,2-14 28-16,10-4 6 16,5-8-22-16,-3-2-17 15,3 0 7-15,-9 1 22 16,3 3 11-16,-5 7 2 15,-2 7 8-15,-4 6-4 16,0 4 34-16,0 4-32 16,-15 16 5-16,1 7 0 15,-5 6 6-15,1 0-2 16,-5-2-7-16,6-5 12 16,5-8-10-16,4-6-5 15,4-5-7-15,4-7-15 0,0 0-91 16,6-9 51-16,10-14 42 15,3-4-8-15,0-5-31 16,-7-3 38-16,4 2 14 16,-7 5 0-16,-3 7 10 15,-2 8 2-15,-4 6 20 16,0 7 30-16,0 0-30 16,-4 12-32-16,-4 9 29 15,-9 4-14-15,3 3-4 16,1-2-2-16,-3-4-7 15,3-5 4-15,7-6-6 16,2-8-1-16,4-3-55 16,0 0-118-16,10-17 109 0,7-5 14 15,-5-5 0-15,1-3 19 16,-5 2 32-16,-2 1 2 16,0 7 10-16,-6 2-1 15,0 7 32-15,0 8 14 16,0 3 10-16,-6 1-60 15,-2 16 6-15,-9 3 9 16,5 3-21-16,-5-1 17 16,5-1-17-16,0-4 6 15,3-4-6-15,5-4-2 16,2-6-5-16,2-3-50 16,0-2-100-16,2-13 111 0,11-7 33 15,-3-2 3 1,2-1 9-16,-5 1 0 0,-1 2 8 15,-2 6 4-15,-4 5 23 16,0 8 34-16,0 3 13 16,-8 1-52-16,-5 14-15 15,-1 7 10-15,-3 3-12 16,3 1-1-16,-3-4-12 16,5-1 8-16,1-5-7 15,9-6-1-15,2-6-8 16,0-4-70-16,0-3-110 15,13-14 160-15,3-6 19 16,-1-1-7-16,1-5 15 16,-7 4 1-16,1 0 10 15,-8 6 0-15,2 4 8 0,-2 6 15 16,-2 6 34-16,0 3-14 16,-6 6-38-16,-2 11-4 15,-9 6 7-15,3 3-1 16,-3 2 1-16,1-3-11 15,3-5 1-15,5-6-8 16,4-5 0-16,2-6-6 16,2-3-84-16,2-6-66 15,10-11 130-15,5-5 0 16,1-4 7-16,-1-2 9 16,-3 0 10-16,-1 4 6 15,-3 3-5-15,-4 5 27 16,-4 6 2-16,-2 7 29 0,0 3 25 15,-6 6-76-15,-8 10 32 16,-3 7-18-16,3 1-1 16,-3 0-8-16,1-1 2 15,3-4-4-15,7-5-11 16,0-6-5-16,6-5-4 16,0-3-104-16,4-4-59 15,10-15 147-15,9-6 15 16,0-5 3-16,2-1-9 15,-7 2 16-15,1 1 0 16,-3 5 8-16,-7 5-7 16,-3 5 7-16,0 3-2 15,-6 8 9-15,0 2 18 0,0 0-33 16,0 6-4 0,-6 11 4-16,-6 4 30 0,-7 3-14 15,2 0 14-15,5-2 3 16,0-7-15-16,5-5-18 15,5-9-8-15,2-1-84 16,7-7-5-16,7-12 85 16,3-7-7-16,1-3 9 15,-1 0 9-15,-3 2 1 16,-1 4 1-16,-7 5 14 16,0 6 2-16,-2 3 1 15,-4 7 8-15,0 2 19 0,0 0-45 16,0 2 9-1,-4 10-9-15,-4 3 17 0,-5 2 2 16,-3 1-1-16,3-1 11 16,1-4 15-16,6-3-12 15,6-6-32-15,0-4-48 16,0 0-72-16,16-15 104 16,-1-7-5-16,3-2-32 15,1-3 15-15,-7 2 36 16,3 2 2-16,-9 8 17 15,-4 4 21-15,-2 6 31 16,0 5 17-16,0 0-75 16,0 3 16-16,-6 10-14 0,-4 1 0 15,-3 2-13 1,5 1 12-16,-2-3-11 0,1-2-1 16,-1-3 1-16,8-4-1 15,2-3-10-15,0-2-38 16,0-2-63-16,8-12 104 15,5-4 1-15,-1-1-31 16,0-3 11-16,-1 4 16 16,-1 4 10-16,-8 3 0 15,2 6 16-15,-4 5 3 16,0 0-10-16,0 0 4 16,0 13-13-16,-4 4 22 15,-2 0-20-15,0 1 9 16,0-1-11-16,1-4 16 15,5-5-16-15,0-5-2 0,0-3-47 16,5-2 8-16,7-10 38 16,0-5-6-16,5-1-5 15,-5 1 0-15,-3 2 14 16,-3 3 1-16,-2 4 12 16,-4 5 12-16,0 3 20 15,0 0 5-15,0 0-50 16,0 2-6-16,0 9 6 15,0 1 7-15,-6 1-5 16,2-3 7-16,-3-1 3 16,7-4-12-16,0-4 0 15,0-1 0-15,0 0-41 0,7-10 26 16,9-7-11-16,-1-1-18 16,1-2 33-16,-4 2 11 15,1 6 7-15,-3 1 2 16,-4 4 13-16,1 5 4 15,-7 1-3-15,2 1-7 16,-2 0-5-16,4 0 2 16,-4 3-6-16,2 3-6 15,2-1 5-15,-4 0-6 16,2-1 6-16,-2-1 2 16,4-2-2-16,-4-1 10 15,0 0 21-15,0 0 18 16,0 0 5-16,0 0-20 15,0 0-21-15,0 0-19 16,-6 0 2-16,0 0-2 0,2 0 0 16,-3 0-8-16,-1 0 1 15,-2 5-5-15,-3 2 11 16,5 1 1-16,-6 0 7 16,5 1 8-16,3-2-14 15,0-3 8-15,2 0-8 16,2-1 0-16,2-2 0 15,0-1-1-15,0 0-22 16,2 0 1-16,8-7 21 16,9-1 13-16,-7-2 0 15,5 2-11-15,-5 2 2 16,-6 2-3-16,1 3-1 16,-5 1 0-16,-2 0-1 0,0 3-15 15,0 6 9 1,0 6 7-16,-2 0 17 0,-9 2-11 15,3 0 13-15,-4 0-4 16,-1-1 3-16,-1-4-5 16,5-1 0-16,-1-4-13 15,8-3 0-15,2-3-5 16,0-1-6-16,0 0-30 16,0-9 31-16,2-4 9 15,8 0-1-15,-3 1 1 16,-1 0 1-16,-2 6 4 15,-2 1-3-15,-2 4-1 16,0 1 1-16,0 0-1 16,0 0-19-16,-2 9 19 0,-8 2 6 15,-3 1 3-15,3 1 1 16,-2-1 0-16,-3 2 8 16,3 1-1-16,-5-1 10 15,5-2-7-15,1 0 2 16,-1-2-10-16,4-2-6 15,-3 1-5-15,5-4-1 16,-2 1 1-16,2 0 0 16,2-3 0-16,1-1-1 15,-1 0-1-15,4 0-6 16,0-1 7-16,0 0-9 16,0 1-1-16,0 0 9 15,0 1-5-15,0-1 6 0,0 1 0 16,0-2 0-16,0-1-17 15,4 0 16-15,-1 0-13 16,1 0 14-16,2 0 21 16,-4-6-12-16,4-2-2 15,0-2 3-15,-2 1-10 16,-1-1-1-16,1 0 1 16,-4 2 1-16,2-2 0 15,2 1 0-15,-2 2-1 16,4-4 0-16,0 3-7 15,1-1-8-15,1-2 14 16,0 2-13-16,2 1 13 16,3 0 0-16,-1-1 1 0,-3 1 0 15,7 0 0-15,-4 1 1 16,1-1-1-16,-3 4 1 16,3 0 2-16,-5 2-3 15,2 0 0-15,-2 2-4 16,-1 0 4-16,-1 0 4 15,0 0-2-15,-2 0-4 16,-2 5 2-16,4 1-1 16,-1 1-6-16,-3 2 7 15,-2 0 0-15,4 2 6 16,0-2 2-16,-4 1-7 16,0-2 5-16,0 2-5 15,0-1-1-15,2-2 0 16,-2 1 15-16,0 1-14 15,0-1 5-15,0-1 0 0,0 0-4 16,0-1-1-16,0-1 8 16,0 1-8-16,0-2-1 15,0 1 8-15,0 0-8 16,0-2 0-16,0 1-2 16,0 1-4-16,-2 2-4 15,2 0 10-15,-4 0 6 16,0 0 3-16,2 0 1 15,-3-2 0-15,3 1-4 16,-4-2-6-16,6 0 1 0,-4 1-1 16,2-1 1-1,-2 0 0-15,2 0-1 0,-2 2 1 16,-3 0-1-16,1 0 1 16,0 1-1-16,0-3 6 15,0 2-6-15,-3-2 0 16,3 0 1-16,-4-1 8 15,4 0 0-15,-1-2 1 16,1 0 2-16,0-1-5 16,0 1 5-16,-4-1-6 15,7 0-3-15,-1 0-3 16,-2 0 1-16,4 0-1 16,-2-2-9-16,2-2 3 15,-4-2 6-15,6 1 0 16,-4-1 10-16,1 2-9 0,-1 1 1 15,2 0 3-15,2 2-4 16,0 0 0-16,0 1 7 16,-4-2-7-16,4-1-1 15,0 0 0-15,0 0-1 16,-2-1-13-16,2-2 3 16,0 0 11-16,0-1 0 15,0 0 6-15,0-1-6 16,0 0-1-16,0-2 1 15,0-1-1-15,0 1 0 16,0 0 1-16,0 0-6 16,0 1 6-16,0 2-7 15,2 0-15-15,2 0 1 0,5 2 8 16,-5-2-3 0,4 0 7-16,2-1 9 0,-4 1 6 15,3 0-6-15,-3 0 0 16,0 1 10-16,-2 2-10 15,2 1 0-15,-3 2-3 16,1-1 2-16,2 1 1 16,-6 1 1-16,6 0-1 15,-2 0 2-15,-2 0 5 16,4 0-7-16,1 0 0 16,-3 0 0-16,2 0 0 15,0 0 0-15,-4 4 0 16,4 2 9-16,-1-1-8 15,-3 1 11-15,2 2-11 16,2-4 6-16,-6 1-7 0,2 1 1 16,2-1 0-16,-4 0 0 15,0 1 14-15,0-1-9 16,0 2 7-16,2 0 0 16,-2 0-4-16,4 0-3 15,-4 0-5-15,0-1 0 16,0 0 0-16,2-1 0 15,-2 0-1-15,0-1 0 16,0-1 1-16,0 0-1 16,0 0 0-16,0-2 0 15,0 1-1-15,0 2 0 16,0 0 1-16,0 0-1 0,0 0 1 16,0 0-1-16,0 2-5 15,0-1 5-15,0 1-5 16,-2 1 6-16,2-3 1 15,-6 2 1-15,6-3-2 16,0 1 0-16,-4 0 0 16,2-2-1-16,2 2 1 15,-6-1 0-15,2 0-1 16,2-2 1-16,-3 2 1 16,-1-1 0-16,4-1 0 15,-4 0 0-15,0 1 5 16,0-1-5-16,-5 2 0 15,9-2 0-15,-8 2 1 0,0-1-1 16,3-1 8-16,1-1-1 16,0 1-7-16,4-1 3 15,-4 0-3-15,2 0 4 16,-3 0-5-16,7 0 1 16,-6 0-1-16,4 0 0 15,-4 0 0-15,0 0 1 16,2-2-1-16,-3-3-2 15,5 1-4-15,-2 0-7 16,2 0 13-16,-2 0 1 16,2 1 5-16,-2 0-6 15,0 0 1-15,4 2 6 16,0 0-7-16,0-1 0 16,0-1-2-16,0 0-29 15,0-3 11-15,0 2 18 0,-2-2 2 16,2 2 0-16,0 0 1 15,-5 2 12-15,3 2-13 16,-2 0 0-16,-2 0-15 16,4 2-5-16,-4 8 20 15,-5 1 6-15,9 2-4 16,-8 0-1-16,8-3 8 16,-4-2-9-16,2-2 1 15,4-4-1-15,0-2 0 16,0 0-1-16,0 0-32 15,4-8 10-15,4-5 23 16,4-2 1-16,-1-1 0 0,-5 0 5 16,0 5-6-16,-4 2 13 15,-2 7-13-15,0 2 9 16,0 0-9-16,0 14 18 16,-8 7-18-16,-9 8 19 15,3 1 2-15,-3 0-14 16,3-3 2-16,-3-4-8 15,7-8 7-15,4-5-8 16,6-6-11-16,0-4-10 16,0 0-38-16,6-13 59 15,13-5 6-15,-3-5-6 0,3-3 0 16,-1 2-1 0,-5 1 0-16,-1 5 1 0,-1 5 0 15,-9 6 0-15,-2 6 0 16,0 1-1-16,0 5-28 15,0 15 29-15,0 6 30 16,-7 3-16-16,-1 0 0 16,-2-3 3-16,4-3-9 15,-1-8-1-15,7-3-6 16,-2-8-1-16,2-4-20 16,0 0-26-16,2-7 19 15,15-9 26-15,-5-5 0 16,1-1-18-16,-1 0 18 15,1 2 2-15,-3 6-2 16,-8 6 2-16,2 4-1 0,-4 4 1 16,0 0-1-1,0 5-21-15,0 8 21 0,0 4 1 16,-6 0 14-16,0 0-14 16,2-2 0-16,-3-2 0 15,5-3-1-15,2-4 0 16,0-5-15-16,0-1-61 15,0 0-82-15,0-10 89 16,13-5 66-16,-5-2 3 16,2-3 3-16,-1 3-2 15,-3 2 19-15,-2 3-12 16,-2 7 3-16,-2 4 0 16,0 1-11-16,0 0-16 15,0 9 16-15,0 8 11 16,0 1 6-16,-2 2-16 0,-4-2-1 15,2-2 0 1,-3-3 1-16,7-5-1 0,-2-4 0 16,2-4-16-16,0 0-66 15,2-7 30-15,11-8 43 16,-3-4 8-16,2-1-7 16,-3 0 8-16,-1 2 8 15,-2 3-7-15,-4 4 1 16,2 3 5-16,-2 7-7 15,-2 1 0-15,0 0-17 16,0 12 14-16,0 5 3 16,-6 4 6-16,0 0-5 0,0 0 17 15,-4-2-18-15,7-6 10 16,-1-3-1-16,2-5-9 16,2-5-7-16,0 0-41 15,0-5 19-15,9-9 19 16,1-3-5-16,2-2-6 15,-6-1 19-15,1 2 2 16,-1 6 1-16,-2-1 6 16,-2 8-7-16,2 3 13 15,-4 2-13-15,0 0 6 16,0 13-6-16,0 3 0 16,0 1 24-16,-6 1-22 15,0-1 14-15,2-5-16 0,-3 0 6 16,7-4 10-1,-2-5-15-15,2-3-1 0,0 0-33 16,0 0-58-16,2-7 91 16,5-4 1-16,-1-1-1 15,0 3 0-15,-2 3 6 16,-4 3 7-16,0 3 7 16,0 0 14-16,0 2-33 15,0 7 30-15,0 4 4 16,-4 1-10-16,-4 0-9 15,2 1 4-15,-5-3 1 16,-1 0-10-16,6-3 17 16,-1-2-12-16,1 0-6 15,0-3 5-15,2 1-15 16,-2-1 0-16,4 0 0 0,-2 1 0 16,-3 0 2-16,5 0-2 15,-2 1 0-15,2-4 11 16,-2 1-11-16,2-2 1 15,2-1-1-15,-4 2 10 16,2-2 11-16,2 1 7 16,-4-1-17-16,-3 2-9 15,7-2 8-15,-2 0-8 16,2 0 11-16,0 0-13 16,0 0-9-16,0 0 8 15,-4 0-9-15,4 0 9 16,0-3 1-16,-2 1 14 0,2 1 0 15,0 1-8-15,-4 0-6 16,4 0 0-16,0 0-9 16,0 0-8-16,0 0 16 15,0 0 1-15,0 0 0 16,6 0-11-16,-2 0 11 16,5 0 0-16,-3-1 9 15,4-2 2-15,-4 0-11 16,3 1 4-16,-3 0-2 15,4 0 1-15,-4-1-3 16,0 2-1-16,1-2 0 16,-1 0 0-16,0 0 1 15,-2 2-1-15,-2 1 1 16,2 0 0-16,-4 0 0 16,0 0 1-16,0 0-2 0,0 0 1 15,0 0 0-15,0 0 0 16,-4 0 3-16,-2 4 7 15,-4-1 3-15,-3 0-4 16,5 0 1-16,-8-2 1 16,7 1 1-16,-1-2 2 15,2 1-3-15,1-1 1 16,3 0-6-16,2 0-5 16,2 0-1-16,0 0-9 15,0 0-16-15,0 0 25 16,2-7 1-16,11-2-1 15,3-2 1-15,3-2-1 16,2 3-1-16,-1-2-1 0,-1 5 1 16,-7 3-5-16,-4 2 6 15,-1 2 1-15,-3 0-1 16,-4 0-8-16,0 0-2 16,0 5-3-16,0 2 13 15,-4 1 30-15,-5 0-9 16,-7 2-9-16,1-3 7 15,-1 0-9-15,3-2 6 16,1-3-7-16,0 1-2 16,1-3-6-16,9 0-2 15,2 0-2-15,0 0-16 16,0 0-30-16,0-2 33 16,2-1 16-16,11-3-1 15,-1 0-1-15,1 2-9 16,3 2 8-16,-4 1 3 0,1 1-9 15,-3 0-6-15,-2 0 3 16,-3 0-4-16,1 4 16 16,-6 0 0-16,0-1 1 15,0 2-1-15,0-2-10 16,0-1-1-16,0 1 11 16,-4 1 25-16,-5 2-11 15,3-2 4-15,-4 1-5 16,4-1 0-16,-1 0 3 15,1-2-15-15,6-1 8 0,0-1-9 16,0 0 7-16,0 0-6 16,0 0 5-16,0 0-5 15,0 0 9-15,0 0-10 16,0 0 0-16,0 0-1 16,0 0-4-16,0 0 5 15,0 0-13-15,0 0 2 16,0 0-5-16,0 0 11 15,0 0 5-15,0 0 16 16,0 0 4-16,0 0 11 16,-2 0 19-16,-4 0-6 15,-2 2-29-15,2 0-9 16,-3 0 1-16,3 1 2 16,0-1-9-16,0 0 0 15,2-2 2-15,1 1 10 0,-1-1-12 16,2 0 9-16,2 0-8 15,-4 0 8-15,2 0-8 16,-2 0 9-16,4 0-1 16,0 0-2-16,0 0-6 15,0 0 0-15,0 0-1 16,0 0-1-16,0 0-7 16,0 0-15-16,0 0 4 15,4 0 4-15,2 0 2 16,0 0 13-16,3 0 1 15,-3 0 10-15,4 0-10 16,-4 0 4-16,1-3-5 16,-1 1-14-16,4-1 12 0,-2-1 2 15,-1 1-1 1,-1 0 0-16,0 0 1 0,-2 2 0 16,2-1 0-16,1 1 0 15,-1 0 2-15,-4-1 0 16,4-1 7-16,-2 2-8 15,-2-2 0-15,2 0 0 16,3 1 0-16,-5 0 7 16,2 0-7-16,0-1 4 15,-4 2-4-15,2 1-1 16,2-1 0-16,-2 1 1 16,4-2 0-16,-1 2 6 0,-3-1-6 15,4-1 0 1,-2 2 11-16,-2-1-11 0,2 1 7 15,2-2-8-15,-4 1 11 16,5-1-11-16,-3 2-1 16,-2-1 1-16,4 1 0 15,0 0 1-15,-2 0 1 16,-2 0-1-16,5 0 1 16,1 0 8-16,-2-1-10 15,0 1 6-15,-4-2 6 16,5 2-11-16,-1 0 7 15,0 0 1-15,-2 0-2 16,2 0-5-16,1 0 12 16,-5 0-12-16,4 0 7 15,-2 0-9-15,-2 0 9 0,2 0-3 16,-2 0-5 0,2 0 5-16,-2 0 0 0,-2 0-3 15,5 0 3-15,-5 0 3 16,0 0-9-16,2 0 7 15,-2 0-6-15,4 0 0 16,-4 0 0-16,6 0-1 16,-2 0 1-16,-4 0 0 15,2 0 4-15,2 0-4 16,-4 0 0-16,2 0-1 16,-2 0 1-16,0 0-1 15,0 0 0-15,0 0 0 16,0 0 0-16,0 0-1 0,0 0-6 15,0 0 7-15,0 0 0 16,0 0 6-16,-8 0 16 16,2 3-2-16,-2 0-14 15,-1 0-5-15,3 0 0 16,0-2 0-16,0 1 7 16,0-1-7-16,-5 0 7 15,5 0-8-15,-2 1 0 16,-3 1 0-16,5-2 0 15,-2 2 2-15,-2-1-2 16,5 1 1-16,-1-1-1 16,0 0 9-16,0 0-9 15,0-1 2-15,-1 0-1 16,1-1 0-16,0 2 0 16,-2-2 1-16,2 1 4 0,-1-1-6 15,1 1 6-15,0-1-6 16,6 2 1-16,-8-2 0 15,6 1-1-15,-3-1 0 16,3 0 0-16,2 2 0 16,-4-2 1-16,2 0-2 15,2 0 1-15,0 0 0 16,0 0-9-16,0 0-3 16,0 0-11-16,0 0-1 15,8 0 10-15,-1 0 14 16,7 0 9-16,-6-3-2 15,3 0 5-15,-3 0-11 0,2 2 1 16,-3 0-2-16,1-1 2 16,-2 2-1-16,0-2-1 15,0 2 4-15,1-1-3 16,1 0-1-16,-2-1 1 16,-4 1 5-16,2-1-6 15,-2 2 0-15,-2 0-1 16,5 0 1-16,-3 0 0 15,-2 0 0-15,4 0 1 16,-2 0-1-16,2 0 6 16,2 0-6-16,-4-1 5 15,4-1-4-15,-1 2 0 16,1-1-1-16,-4 1 1 16,2 0-1-16,2 0 0 15,-4 0 0-15,-2 0 1 0,6 0-1 16,-1 0 0-16,-3 0 1 15,2 0-1-15,2 0 0 16,-2 0 0-16,2 0 1 16,-4 0-1-16,2 0 0 15,-4-1 1-15,7 1 1 16,-5 0 3-16,-2 0-4 16,4 0-1-16,-2 0 1 15,2 0-1-15,-2 0 1 16,-2 0-1-16,6 0 0 15,-2 0 1-15,-4 0-1 16,3 0 1-16,1 0-2 16,-2 0 1-16,2 0 0 0,-2 0 0 15,-2 0 0-15,6 0 1 16,-2 0 0-16,-2 0 0 16,-2 0 0-16,4 0 5 15,-1 0-6-15,-3 0 1 16,4 0 0-16,-4 0-1 15,0 0 0-15,0 0 0 16,0 0 0-16,0 0 0 16,0 0 9-16,0 0-9 15,0 0 0-15,0 0-6 16,0 0 6-16,0 1 0 16,0 0 6-16,0 1 5 0,0-1-2 15,-4 1 14-15,-3-1-11 16,5 1 2-16,-2-1-13 15,-2 0 0-15,4 1 11 16,-4 0-4-16,2-1-7 16,-3-1 0-16,1 1-1 15,0 1 6-15,0-1-4 16,4 0-2-16,-5 1 2 16,1-1-2-16,0 1 1 15,2-2-1-15,-2 1 2 16,6-1-1-16,-6 0 1 15,1 2 3-15,-1-2-4 16,4 0 4-16,-4 0-4 16,0 0-1-16,0 0 0 0,1 0 1 15,-1 0 0-15,4 0-1 16,-2 0 1-16,-2 0 0 16,6 0-1-16,-2 0 1 15,2 0-1-15,0 0 0 16,0 0 0-16,0 0-6 15,0 0-13-15,0 0 1 16,0 0 4-16,0 0 13 16,0 0-14-16,0 0 15 15,0 0-2-15,6 0 2 16,0 0-9-16,7 0 9 16,-5 0 0-16,4 0 5 15,-1 0-5-15,-1-2 1 16,-2 2 4-16,2 0-5 0,-3 0 2 15,-5 0-1-15,2 0 5 16,2 0-6-16,-4 0 1 16,-2-1 0-16,6 1 0 15,-2 0 6-15,-1 0-6 16,1-2-2-16,-2 2 1 16,2 0 0-16,-2-1 1 15,2 1-1-15,-2 0 0 16,2-2 0-16,-2 2 0 15,-2-1 0-15,7 1 0 16,-3 0 0-16,0-1 0 16,-2 1 0-16,2-2 0 15,-2 2 0-15,2 0 0 0,2-1 0 16,-4 0 1 0,5-1 5-16,-3 0-5 0,2 1-2 15,-4 1 2-15,4-1 0 16,-2 1-1-16,3 0 1 15,-7 0 0-15,6 0 0 16,-4 0 0-16,2 0 8 16,-4 0 12-16,0 0 4 15,0 0 10-15,2 0-1 16,-2 0 11-16,0 0-5 16,0 0 2-16,0 0-8 15,0 0 4-15,0 0 4 0,0 0-11 16,0 0 8-1,0 0-18-15,0 0 0 0,0 0-8 16,0 0 5-16,0 0-3 16,0 0 8-16,0 0 13 15,0 0-2-15,-2 0-5 16,2 1-2-16,0-1-1 16,0 0-15-16,0 0-2 15,0 0-8-15,0 0 16 16,0 0-11-16,0 0 1 15,0 0-7-15,0 0 6 16,0 0-13-16,0 0 16 16,0 0-20-16,0 0 12 15,0 0-1-15,0 0 9 16,0 0-9-16,0 0-8 0,0 0 0 16,0 0 7-16,0 0 2 15,0 0-1-15,0 0 0 16,0 0 0-16,0 0-18 15,0 0 11-15,0 0-2 16,0 0 8-16,2 0-17 16,2 0 18-16,2 0 10 15,1 0-10-15,-5 0 0 16,2 0 9-16,2 0-18 16,-2 0 18-16,-2 0-16 15,-2 0 8-15,4 0-1 16,-2 0 0-16,3 0 0 15,-3 0-6-15,2 0 6 0,-2 0 0 16,-2 0-1 0,4 0 1-16,-4 0-1 0,2 0 1 15,2 0 0-15,-2 0-6 16,2 0 6-16,3 0 0 16,-5 0 0-16,4 0 0 15,-2 0-1-15,2 0-4 16,0 0 4-16,1 0-13 15,-5 0 2-15,2 0 11 16,0 0-11-16,-2 0 12 16,2 0-6-16,-4 0 6 15,0 0-1-15,2 0-5 0,-2 0 5 16,0 1 1-16,6-1 7 16,-1 0-7-16,-3 0 0 15,2 0-4-15,2 0-5 16,0 0 15-16,-4 0-6 15,2 0 1-15,3 0-1 16,-5 0-1-16,-2 0-2 16,6 2-4-16,-2-2 4 15,-2 0 3-15,2 0 1 16,2 0-1-16,-4 0-7 16,3 0 7-16,-3 0-1 15,-2 0 7-15,4 0-5 16,-4 0-1-16,4 0 1 15,-4 0 0-15,2 2-1 16,2-2 1-16,-2 0-2 0,8 0 2 16,-7 0 1-16,7 0-2 15,-4 0 1-15,0 0-1 16,-4 0-1-16,2 0 0 16,-1 0 0-16,-3 0-5 15,4 0 6-15,-4 0-6 16,0 1 12-16,2-1-12 15,-2 0 12-15,4 0-4 16,2 0-2-16,0 0-11 16,0 0 5-16,5 0 6 15,-3 0-1-15,-2 0-4 16,0 0 5-16,-1 0 6 16,-3 0-6-16,2 0 1 0,-2 0-1 15,-2 0 0 1,4 0-6-16,-4 0 6 0,0 0 0 15,2 0 12-15,2 0-12 16,-2 0 1-16,-2 0-1 16,4 0 0-16,-1 0 0 15,3 0 0-15,0 0 0 16,0 0 6-16,0 0-17 16,-2 0 19-16,5 0-8 15,-5 0 0-15,2 0 1 16,0 0 0-16,-2 0-1 15,-4 0 0-15,2 0 0 16,3 0-6-16,-5 0 15 16,2 0-8-16,-2 0-1 15,4 0-6-15,-4 0 6 0,2 0 1 16,-2 0 4-16,4 0-4 16,-2 0-2-16,-2 0 1 15,4 0 0-15,-2 0 0 16,2 0 0-16,-4 0 1 15,0 0-1-15,2 0 0 16,3 0 0-16,-5 0-2 16,2 0 2-16,-2 0 1 15,0 0-1-15,4 0 0 16,-4 0-2-16,6 0 2 0,-4 0 0 16,2 0 0-1,2 0 0-15,3 0 0 0,1 0 0 16,0 0 0-16,-1 0 1 15,1 0-1-15,-8 0 1 16,2 0-1-16,-2 0 0 16,-2 0 0-16,0 0 1 15,4 0 0-15,-4 0 0 16,0 0 0-16,0 0-1 16,0 0 0-16,0 0 0 15,0 0 0-15,2 0 0 16,-2 0 1-16,5 0-1 15,-3 0 0-15,4 0 1 16,-2 0-1-16,8 0 1 16,-3 0-1-16,7 0 1 0,-3 0-1 15,-3 0-6-15,-4 0 6 16,-4 0 1-16,2 0-1 16,-4 0 6-16,2 0-6 15,-2 0 0-15,0-1 0 16,0 1 3-16,0 0-3 15,4-2 0-15,-4 2 0 16,3 0-8-16,-3 0 14 16,0-2-6-16,6 2 1 15,-2-1-1-15,-4-2 0 16,8 2 0-16,-4-2 1 16,3 0 0-16,-5 2-1 15,2-1 1-15,0 2-1 16,-2-2 1-16,-2 1-2 15,4 0 2-15,-2 1-1 0,-2-1 1 16,4 1-2-16,-2-2 2 16,-2 1-1-16,7-2 0 15,-7 1 1-15,6-1-1 16,-2 1 1-16,-2-1-1 16,2 0 0-16,-2 2 0 15,2-2 0-15,-2 2 0 16,-2-1 0-16,4-1 0 15,-1 2 0-15,-3 0 0 16,4 0-1-16,-2 1 1 0,2-2-5 16,-4 0 5-1,0 2 6-15,2-1-6 0,-2 1 0 16,4-1-1-16,-4 1 0 16,2-2 1-16,2 0-1 15,-4 2 1-15,2-1 0 16,2 1-1-16,-4 0-3 15,3-1 4-15,1 0 0 16,0-1 1-16,-2 2-1 16,-2-1 1-16,4-1-1 15,-2 2 1-15,-2-1-1 16,4 1 0-16,-2-1-6 16,-2-1 6-16,4 1 1 15,-4 1 1-15,2-2-2 16,-2 2 2-16,5-1-2 0,-3-1 0 15,2 1 0-15,-4 0 0 16,6-2 0-16,-6 1-11 16,2 1 11-16,2-2 0 15,-4 2-11-15,6-4 2 16,-4 2 2-16,-2 1-8 16,5-1 6-16,-3-1 0 15,2 1-1-15,-4 0 9 16,2 0 1-16,-2 2-7 15,0-2 7-15,0 1 1 16,0 1-1-16,4 1-7 16,-4-1 7-16,0 1 0 15,2 0-5-15,-2-2 4 0,0 2-6 16,0-1-2 0,0 1-8-16,4-2 17 0,-4 1 1 15,0 0 0-15,2-1-2 16,-2-1 2-16,0 2-1 15,0-2 1-15,0 2-1 16,0 0 0-16,0-1 0 16,0 1-1-16,0-1 2 15,0 0-1-15,0 0 0 16,0-1 0-16,0 2-1 16,0-2-5-16,0 0 0 15,0 2 0-15,0-2-3 16,0-1 2-16,-2 1 7 15,-2-1 0-15,2-1-1 16,-2 2 1-16,2-1-6 0,-2 1 6 16,-3 0 0-16,7 2-5 15,-2-2 5-15,-4 1 0 16,6-2-2-16,-4 3 1 16,2-2 2-16,-2 0 10 15,2 2-11-15,2-2 0 16,-4 1 1-16,-3-1-1 15,7 0 1-15,-2 2 2 16,-2-4-2-16,2 3-1 16,2-1 0-16,-4-1 3 15,2-1-9-15,-2 3 12 16,2-3-4-16,-2 1-2 0,0 1 1 16,1 0 0-16,-3 1-1 15,6-1 0-15,-4-2 0 16,2 3 1-16,-4-1-1 15,6-2 0-15,-6 1 0 16,2 0 2-16,1 1-1 16,-1-1-1-16,2 0-1 15,-2-1-4-15,2 3 4 16,-2-2 2-16,2 2 10 16,-2-1-11-16,2-1 0 15,-2 1 1-15,1 1-1 16,-1-3-1-16,2 3 1 15,-2-1 1-15,2 0-1 0,-2-1 0 16,2 1 0-16,-2 0 0 16,0-1 0-16,2 1 1 15,-3 0-1-15,-1-1 1 16,6-1 0-16,-2 3-1 16,-4-1 0-16,6-2-9 15,-4 2 9-15,2 1 0 16,-2-3 0-16,4 1-1 15,-3-1 1-15,-1 1-1 16,2-1 2-16,-2 1-8 16,2-1 7-16,2 1-1 15,-4-2 0-15,2 0 0 16,-2 0 1-16,2 1 1 16,2 0-1-16,-4-2 0 15,1 3 1-15,-1-2-1 0,2 2-1 16,2 0 0-16,-4 0 1 15,2 1 1-15,-2-1-1 16,4 1-2-16,0 1 1 16,0-3 1-16,-2 1 0 15,-2-2-6-15,0 2 6 16,4-2 0-16,0 1-17 16,-2 0 15-16,2 0 2 15,0-2-16-15,0 2 14 16,0 1-17-16,-5 1 3 15,5-3-1-15,0 2 17 16,0 0-19-16,0 0 19 0,-2 1-15 16,2-1 14-16,0 1 1 15,0-2-15-15,0 3 14 16,-4-2-26-16,4 1 21 16,0 0-14-16,0 1 14 15,0-1-5-15,0 0 9 16,0 0-10-16,0 0 12 15,0 0-18-15,0 2-2 16,0-2 7-16,0 1-1 16,0-2 13-16,0 1-23 15,0 1 6-15,0-1-4 16,0 1 8-16,0 1 4 16,0 1 8-16,0 0-5 0,0 0-8 15,0 0-3 1,0 0-6-16,0 0-7 0,0 0 15 15,0 0-1-15,0 0 6 16,0 0 10-16,0 0-10 16,0 0 5-16,0 0 4 15,0 0 1-15,0 0 0 16,0 4 0-16,0 0 1 16,4 3-8-16,-2-2 8 15,5 1 0-15,-3-1 0 16,2 0 1-16,-6 0-1 15,6 1 1-15,0-1-1 16,1 3 3-16,-3 0-2 0,2 0-2 16,0 2-3-1,0-2 4-15,-4 1 0 0,2-3 8 16,-1 1-8-16,3-1-1 16,-2-1 1-16,2 1 0 15,-4-1 1-15,4 1-1 16,1-1 7-16,-3 2-7 15,2-1 0-15,-2 0 7 16,-2-2-7-16,4 1-1 16,-6 1 1-16,7-3 0 15,-3 2 1-15,-2-3-8 16,2 3 16-16,-2-3-8 16,2 3-1-16,-2 1 0 15,2-2-1-15,2 1 1 16,-3-1-3-16,1 1 4 0,2-1-2 15,-6 0 2-15,6-1-1 16,-4 1 2-16,2 0-2 16,2 0 7-16,-6 2-6 15,7-2 0-15,-3 2-1 16,-2 0 1-16,4-3-1 16,-2 3 0-16,-2-2 1 15,2 1 0-15,-2 0 0 16,3 0-1-16,-3-1 0 15,2 2 1-15,2-1-1 16,-4 0 0-16,2 0 1 16,-2-1-1-16,2 1 1 0,-2-1-1 15,5 1 0-15,-3 0 0 16,-2-1 1-16,-2 0 0 16,4 1-1-16,-2-1 0 15,2 0 0-15,-2 1-6 16,2-3 6-16,-4 3 1 15,2-4-1-15,-2 2 0 16,0-2-1-16,5 1 1 16,-5-2-8-16,0 1 8 15,0-1 6-15,0 0-6 16,0 0 32-16,0 0 9 16,0 0-2-16,0 0-18 15,-11-1-15-15,3-5 4 0,-2-2-10 16,1-1-1-1,-3-2 0-15,2-2-5 0,-3-1 12 16,5-2 1-16,-6 2-6 16,5 0 7-16,-3 1-7 15,2 1 12-15,1 0 0 16,-1 2-2-16,-2 2-9 16,5-2 8-16,-1 2-2 15,2-1-8-15,-2 1 1 16,6 2 0-16,-3 0 0 15,-1 0-1-15,4 2 1 16,-2 0 5-16,2 1-6 16,-2 0 2-16,-2 1-2 15,6-3 0-15,-7 3-1 16,5-3 2-16,-2 3-1 0,4-3 1 16,-2 3-1-16,-2-1 0 15,2 0-1-15,2 0-8 16,-4 1 2-16,2 0 14 15,2 1-5-15,-4-1-2 16,1 1 0-16,3 0-1 16,-4-1-4-16,2-1 5 15,-2 2 11-15,2 0-11 16,-2-2-5-16,2 0 5 16,-6 0-1-16,8 0 1 15,-2-1 0-15,-3 0-1 16,3 2 1-16,-2-1 0 0,2 2-6 15,-2-1-3-15,2 0 7 16,2 0-5-16,0-1-18 16,0 0 7-16,0 2 6 15,-4-2 12-15,4 2-2 16,0-2-10-16,-2 2-3 16,2-1 8-16,0-1-14 15,0 2 12-15,0 0 2 16,0 0 7-16,-4-1 2 15,4-1-1-15,-2 2 0 16,2-3-1-16,-5 2 2 16,5-1-2-16,-2 1 0 15,2 0 1-15,-4-1-2 0,4 1 1 16,-2-1-1-16,-2 0-7 16,4 0 7-16,-2 2 1 15,-2-2 0-15,2 0 0 16,2 1 5-16,0 1-5 15,0-1-6-15,-4 0 6 16,4 0 0-16,0 2 5 16,0-1-5-16,0-1-5 15,0 1 4-15,0 0 1 16,0-2-6-16,0 0-24 16,0 1 21-16,0-1 0 15,0 1 8-15,0-1 0 16,0 0 0-16,0 2 0 15,0-1 0-15,0-1 0 16,0 1-12-16,0-1 1 0,0 0-22 16,0-2 13-16,0 3-7 15,0-2 12-15,0 3 8 16,0-2 8-16,0 1 1 16,0 2-1-16,0 0 7 15,0 0-6-15,0 0 0 16,0 0 0-16,0 0 0 15,0 0-1-15,-2 0-9 16,-5 2-12-16,3 3 21 16,-2 0 16-16,0 0-7 15,-5 1 8-15,5-2-16 16,4-1-1-16,-2 1 0 16,2-1 8-16,-2-2-8 0,2 0-2 15,2 1 2 1,0-2 0-16,0 0 0 0,0 0-2 15,0 0-5-15,0 0-7 16,0 0-1-16,0-2 15 16,0-1 1-16,0-2-1 15,2 2 0-15,2 0 0 16,-4 2 0-16,0 1-1 16,0 0-5-16,0 0 6 15,0 0-6-15,0 0-14 16,-4 7 20-16,-2 3 12 15,-3 0 2-15,-1 1-4 0,2-2 8 16,-5-2-11-16,9-1 5 16,-2-2-11-16,4-1 0 15,2-3-1-15,0 0 1 16,0 0-1-16,0 0-10 16,0 0 3-16,0 0 2 15,0-7 4-15,2 0 1 16,4 0-1-16,-2 1-5 15,3 2 0-15,-5 1 4 16,2 1-8-16,-4 2 4 16,2 0-10-16,-2 0 0 15,0 0-1-15,0 0 4 16,0 7 8-16,0 1 5 0,0-1 8 16,0-2 2-1,0 0 4-15,0-4-13 0,0 0-2 16,0-1-4-16,0 0-3 15,0 0-10-15,6-4 18 16,0-3 6-16,5-3-5 16,-5 1-1-16,0 0 2 15,0 0-1-15,-4 4-1 16,4-3 2-16,1 4-2 16,1-2 0-16,-6 2 0 15,4 0-7-15,-2-1-5 16,3 0 5-16,-5 3 6 15,2-2 1-15,2 2 0 16,-6 1 1-16,2-2-1 16,-2 1 0-16,0 1 0 0,0 1 7 15,0 0-7-15,0 0-2 16,0 0-4-16,0 0 4 16,4-1-13-16,-4 1 8 15,2-2-6-15,-2 1 13 16,4-1 0-16,-4 1 7 15,2 0-7-15,-2 1 0 16,0 0 0-16,0 0 0 16,0 0-1-16,5 0-8 15,-5 0 8-15,2 0 1 16,2 0 0-16,-2 0 0 16,2 0 0-16,-2 5-7 0,2 2 1 15,-2 2 5-15,-2-2 2 16,0 0 11-1,4 2-11-15,-4-3-2 0,0 1 0 16,0-3 1-16,0-1 1 16,0 0-1-16,0-2 1 15,0 1 14-15,0-2-14 16,-4 1-1-16,2-1 9 16,-4 0 2-16,-4 0-4 15,3 0-7-15,-1 0 0 16,-2 0 0-16,2 0 2 15,-3 0 5-15,3 0-7 16,0 0 1-16,1 0 1 16,1 0 3-16,4 2-4 0,-4-1 6 15,2 0-7-15,2 2 0 16,-4 2-2-16,-1-1 2 16,3 3 1-16,-2 0 0 15,0 0 16-15,0-1-10 16,-1-1 3-16,5-1-1 15,-4 0 3-15,2-1-4 16,-2 0-1-16,2-1-6 16,2 0 0-16,-5 0 8 15,3-1-9-15,2 2 1 16,-2-2-1-16,2 1 0 16,-2-1 1-16,2 2-1 15,-2-3 1-15,2 0 0 16,-5 0 0-16,3 0 1 0,2 0 4 15,-4 0-6-15,2 0 0 16,2 0 0-16,-2 0-1 16,2 0 1-16,-3-3 0 15,-1 0 6-15,4 2-5 16,-2 0 6-16,2-2-7 16,-4 1 6-16,6 0-6 15,0-1-14-15,0-1-5 16,-4-1 13-16,4 1 6 15,-4 0 1-15,1-1 7 16,3 0-8-16,0 1 1 16,0 1-1-16,0 2-1 15,0-2-23-15,0 0 24 0,0 2 0 16,0-2 6 0,0 0-6-16,0 1 0 0,0-2-1 15,0 1 2-15,0 1 0 16,0-1-1-16,0 1 2 15,0 2-2-15,0 0 0 16,0 0 0-16,0 0-7 16,0-1-4-16,0 1-7 15,0-2 8-15,0 1 4 16,3-1 6-16,1 0 1 16,0-1 8-16,-2 0-9 15,2 2 0-15,-4-1 1 0,2 1 0 16,-2 1-1-16,0 0-1 15,0 0 1-15,0 0-10 16,0 0 9-16,4 0 0 16,-4 1 1-16,6 5-2 15,-4 2 1-15,3 2 0 16,-3 2 1-16,-2-1 2 16,6-1-2-16,-2-3 6 15,-4-3-5-15,2-1 9 16,2-2-10-16,-4-1 0 15,2 0 0-15,-2 0-8 16,4 0 6-16,-4 0 2 16,3 0 9-16,1 0-9 0,-2 0 1 15,-2-2-1 1,0-2 2-16,0 3 4 0,0 0-5 16,0 1 0-16,0 0 1 15,0 0-2-15,0 0-5 16,0 0-4-16,0 0-7 15,0 0 16-15,0 0 0 16,0 2 6-16,0-2 1 16,0 2-6-16,0-2 6 15,0 2-5-15,0-2-1 16,0 1 11-16,-2-1-1 16,-5 0-11-16,1 0 9 15,-4 0-9-15,4 0 1 16,-3 0 0-16,3 0-1 15,0 0 1-15,0 0-1 0,2 0 1 16,0-3-1 0,1 1-1-16,-1 0-10 0,4 1 9 15,0-1 2-15,-2 1 2 16,2 0 4-16,0 1-6 16,-4 0 8-16,4 0-8 15,0 0 1-15,-2 0-1 16,2 0 0-16,-4 0 0 15,4 0-10-15,-2 0 9 16,-2 0 1-16,2 0-1 16,2 0 2-16,-4 0 0 15,1 0-1-15,-3 0 3 16,6 0-3-16,-4 0 2 16,-2 0-2-16,4 0-11 15,-2 0-3-15,-2 0 14 0,3 1 1 16,-1 0-1-16,-2 1 1 15,6-1 1-15,-2-1 5 16,2 0-7-16,0 0 6 16,0 0-4-16,0 0-2 15,-4 0 0-15,2 0-12 16,2-1 6-16,0-5-9 16,0 2 13-16,-4-2-11 15,4 1 13-15,-4 2 0 16,4 0 1-16,-2 0 0 0,2 3 0 15,0 0 5 1,-5 0-6-16,5 0-7 0,-2 0-5 16,-2 0 7-16,2 0 5 15,-2 3 8-15,-2 0-7 16,0 1 10-16,4-4-10 16,-3 4 7-16,3-2-6 15,2-2-1-15,-4 0 5 16,2 0-5-16,-2 0-1 15,2 0 1-15,-2 0-1 16,2 0 2-16,2 0-2 16,-4 0 11-16,4 0-11 15,-2 0 1-15,2-2-1 16,-5 2 0-16,5 0 0 16,-6 0 0-16,6 0 0 0,-2 0 0 15,-4 0 0-15,6 0 0 16,-4 0 0-16,0-1 1 15,4 1 0-15,0-3 0 16,0 3-1-16,0 0-13 16,0-3 1-16,0 0 11 15,0 0-9-15,0 1 10 16,0-3 0-16,0 2-1 16,0-1 1-16,0 0-1 15,0 1-10-15,0 0 11 16,0 1 0-16,0 2 0 15,0 0 0-15,0 0-2 16,0 0 2-16,0 0-12 16,0 0 3-16,0 0-6 0,0 3 15 15,0 3 10-15,0 1-3 16,-2 0 1-16,-3-4-2 16,5 0-5-16,0-1 0 15,0-2 0-15,0 0-1 16,0 0-1-16,0 0-19 15,0 0 9-15,0 0 6 16,5-6 5-16,-3-1 8 16,6 0-7-16,-8 1 8 15,6 3-8-15,-6 1-1 16,0 2 0-16,0 0 0 16,0 0-12-16,0 0 3 15,0 0-6-15,0 1 14 0,0 6 1 16,0-1 9-16,0-2 3 15,0 1-11-15,0-3 0 16,0-1-1-16,0-1-1 16,0 0-5-16,0 0 0 15,0 0-8-15,2 0 14 16,2 0 6-16,3 0-5 16,-1 0-1-16,0 0 0 15,0 0-1-15,0 0 1 16,1 0-8-16,-5 5 7 15,4-1 1-15,0 3 0 16,-2-4 0-16,2 0 1 16,-4-3-1-16,5 0 6 0,1 0-4 15,-2 0-2-15,-4 0 0 16,8 0 1-16,-7-2 0 16,3-3-1-16,0-1 1 15,-2 5-1-15,2-2 0 16,-4 0 0-16,5 1 0 15,-3 1-1-15,-2 1 0 16,4 0 0-16,-2 0 0 16,2 0 1-16,-4 0 0 15,2 0 0-15,-1 0 1 16,1 0-1-16,0 0 0 16,-4 0 0-16,6 0 1 15,-6-1 0-15,2-2 0 0,2 1 0 16,-2-1 0-1,2 1-1-15,-2 0 1 0,-2 1-1 16,5 1-1-16,-5 0-5 16,2 0-1-16,-2 0-3 15,6 0 8-15,-2 0 2 16,-2 4-1-16,2 2 0 16,-2-2-6-16,-2 2-1 15,4-2 2-15,-4 3 6 16,0-3 0-16,0 1 0 15,0-3 1-15,0-2-1 16,0 2 6-16,0-2 0 0,0 0 6 16,0 0-6-1,0 0-6-15,-6 0-2 16,0 0 2-16,-4-4 0 0,1-1-2 16,3 1 2-16,-4 0-1 15,4 0-5-15,-5-1 5 16,5 4 1-16,-2-1-9 15,2 2 8-15,-1 0-9 16,1 0 9-16,6 0 1 16,0-1 1-16,0-1 0 15,0-2-1-15,0 1-6 16,0-1 4-16,0 0 1 16,0 1 2-16,0 0-1 15,0 2 1-15,0 0 0 16,0 1-1-16,0 0 0 0,0 0 0 15,0 0-2-15,0 0-4 16,0 0 6-16,0 0 1 16,0 0-1-16,0 0 0 15,-4 0 6-15,4 0-6 16,-2 0-7-16,-4 1-14 16,0 4 21-16,-1 1 2 15,-3 1 8-15,2-1-9 16,4 0 10-16,-2-2-10 15,-1 2 8-15,1-3-8 16,0-1 0-16,0-2 7 16,2 2-7-16,-3-2 8 15,5 0-8-15,-4 0 6 16,0 0-6-16,2 0 0 16,2 0 1-16,-2 0 0 0,4 0-2 15,-2 0 0-15,2 0 0 16,-5 0 1-16,5 0 9 15,-2-2-2-15,-2 0 4 16,4 0-11-16,0-1 4 16,-2 2-5-16,2-2-11 15,0 2 11-15,0-2-1 16,-4 0 1-16,2 0 0 16,2-1 1-16,0-1-1 15,0 3 1-15,-4-3 0 16,4 4-1-16,0-2 0 0,0 1-10 15,0 1 4 1,0 0-1-16,0 0 7 0,0-3 0 16,0 2 6-16,0-1-6 15,0 0-1-15,0 0 0 16,0-1 1-16,0 1 1 16,0-1-1-16,0 3 0 15,4-1 0-15,-4 2 1 16,0 0-1-16,0 0 0 15,0 0-1-15,0 0 1 16,0 0-1-16,0 0 0 16,0 0 1-16,0 0-1 0,0 0-1 15,0 0-12 1,0 2 9-16,0 1 5 0,-4 3 6 16,-2 0-4-16,1 1 5 15,3 0-6-15,-2 0-1 16,2-1 6-16,-4 0-6 15,2-1 2-15,2 0-2 16,-4-1 7-16,1 0-6 16,3 1-1-16,-2-3 0 15,2 0 2-15,-2-1-1 16,2 1 0-16,2-1 0 16,0 0 0-16,-4 1 0 15,4-1-1-15,-2-1 1 16,-2 1 0-16,2 0 5 15,-3 1 1-15,3 0-7 0,-2-2 6 16,2 1-6 0,-2 0 0-16,2 1 1 0,-2-2-1 15,0 2 1-15,2-2 6 16,-3 0-5-16,-1 0 4 16,6 0-5-16,-2 0 10 15,-4 0-11-15,6 0 1 16,-4 0 0-16,4 0-1 15,-2 0 0-15,2 0 1 16,-4 0 0-16,2 0-1 16,2 0 0-16,-5 0-1 15,3 0 2-15,-2 0-1 16,2-2 1-16,-2-1-1 0,2 2 2 16,-4-3 4-1,2 2 0-15,2-1-5 0,-3 2 13 16,3-2-14-16,2 2 9 15,-4-1-9-15,2 1 0 16,-2-2 1-16,4 0 6 16,-2-1-7-16,-2 3-8 15,2-4 8-15,-2 2 6 16,4 1 0-16,0-1-5 16,-4 0-2-16,4 1 2 15,0 1-2-15,0 0 1 16,0-1 0-16,0 1 0 0,-3-1 1 15,3 1 7 1,-4-1-8-16,4 2 2 16,0-1-1-16,0 1 6 0,0 0-6 15,0 0-1 1,0 0 0-16,0 0 0 0,-2 0-1 16,2 0 1-16,0 0 2 15,0-2-1-15,0 2 7 16,0 0-8-16,0-1 6 15,0 1-6-15,0 0 1 16,0 0 0-16,0 0 5 16,0 0-6-16,0 0 0 15,0 0 1-15,0 0-1 16,0 0 1-16,0 0-1 16,-4-1 1-16,4 1 1 0,0 0-2 15,0-1 1-15,0 1-1 16,0 0 0-16,0 0 0 15,0 0-1-15,0 0-6 16,0 0 7-16,0 0-1 16,0 0 1-16,-2 0-1 15,2 0 2-15,0 0-2 16,0 0 2-16,0 0 3 16,0 0-3-16,0 0-2 15,0 0 1-15,0 0-1 16,-4 0-9-16,4 0 0 15,0 0 4-15,0 0 5 16,0 0-1-16,0 0-1 16,0 0 2-16,0 0 2 0,0 0-1 15,0 0 0-15,0 0 6 16,0 0-6-16,-2 0-1 16,2 0 0-16,0 0-16 15,-4 0 5-15,2 0 12 16,2 0 12-16,-4 2-12 15,1-1 1-15,3 1 1 16,0-2-1-16,-4 1 5 16,4-1-6-16,0 2 0 15,-2-1 0-15,-2 1 0 16,4-1 0-16,-2 1-1 16,2-1 2-16,0 0-1 15,0-1 0-15,-4 0 1 16,4 0-1-16,0 0 0 0,0 2 0 15,0-2 0-15,0 0 6 16,0 0-6-16,-2 0 1 16,2 0-1-16,-4 0 0 15,4 0 1-15,-2 1 0 16,-2-1 0-16,1 2-1 16,-3-2 0-16,0 2 1 15,-4-2-1-15,4 0 0 16,-1 0 1-16,3 0-1 15,-2 0 0-15,6 0 0 16,-2 0 2-16,2 0 5 16,0 0-7-16,0 0 0 0,0 0 0 15,0 0 0-15,0 0 0 16,0 0 1-16,-4 0 0 16,4 0-1-16,-2 0 0 15,-2-2 0-15,2 0 1 16,2 1-1-16,-5 1 0 15,3-2 1-15,-2 2-2 16,2 0 1-16,2 0 0 16,-4 0-1-16,2 0-5 15,-2 0 6-15,4 0 0 16,0 0 1-16,-2 0 1 16,-2 0 5-16,2-1-6 15,-3 0 0-15,-3-2 0 16,2 0 1-16,-4 1-1 15,3-1-1-15,1 2 0 0,2 0-1 16,-2 1 0-16,6 0 1 16,-2-1 0-16,-2 1 0 15,2 0 0-15,-3 0 1 16,3-2 0-16,-2 2 1 16,2 0-1-16,2-2 0 15,-6 1 2-15,2 0 2 16,2-1-4-16,-4 1-2 15,1-1 2-15,-1 1-2 16,4 1 1-16,-2-1 0 16,2-1 1-16,2 2-1 15,-4 0 0-15,4 0-1 16,-4 0 1-16,4 0 0 0,-2 0 0 16,2 0 1-16,0 0-1 15,0 0-1-15,0 0 1 16,0 0-1-16,0 0 0 15,0 0 0-15,0 0-9 16,0 0 4-16,0 0-3 16,0 0-2-16,0 0-1 15,0 0 6-15,0 0-2 16,2 0-1-16,2 0 9 16,0 0-5-16,2 0 4 15,2 0 1-15,-1 0 0 16,-1 0 1-16,0 0 0 15,0 2 5-15,0-2-5 0,5 1-2 16,-3-1-6 0,-2 0 7-16,0 0 0 0,1 0 0 15,1 0 0-15,-2 0 0 16,0 0 1-16,-4 0-1 16,9 0 6-16,-9-1-6 15,8-2 0-15,-4 0-1 16,1 2 1-16,-5-3 0 15,4 4-1-15,-2 0 1 16,-2-2 0-16,2 1-1 16,-2-1-4-16,4 2 4 15,-1-1 1-15,-3 0 0 0,2-2-6 16,0 1 6 0,-2 0-2-16,2-2-5 0,2 3 6 15,-6-1 1-15,2-1-1 16,2 1 0-16,-4 1 0 15,0 0-12-15,3-1 1 16,1 2-5-16,-4-1 0 16,0-1 6-16,2 0 5 15,-2-1-1-15,4 0-5 16,-2 1 11-16,-2 1 1 16,0 1 0-16,0 0 1 15,0 0 11-15,0 0-12 16,0 0-24-16,0 0 5 15,0 3 14-15,0 4 5 16,0 0 1-16,0 0 9 0,0-1-10 16,0 1 1-16,-2 0 0 15,-2-1 0-15,4 3 4 16,-2-2-4-16,2 0-2 16,-4-1 2-16,1-1-1 15,3 0 0-15,-4-1 2 16,2 0-1-16,-4 1 7 15,0-4-8-15,-2 5 6 16,1-3-6-16,-1 1 0 16,2-3 0-16,0 2 1 15,-5 0-1-15,5-1 1 16,0 1 0-16,0 0-1 16,0-2 0-16,-1 3 0 0,1-3 0 15,4 0 1 1,-4-1 0-16,2 1 6 0,-2-1-6 15,1 0 1-15,3 0-2 16,-4 0 2-16,2 0-1 16,2 0 6-16,-2 0-7 15,4 2 0-15,-2-1 0 16,-2 2-7-16,-3 0 7 16,5 0-5-16,-2-1 4 15,2 4 1-15,-2-3 0 16,2 1-1-16,-2-1 1 15,4-1-1-15,0 0 0 0,0-2-1 16,0 0-7-16,0 0-13 16,0 0 4-16,4 0 18 15,4-5 1-15,3-2 8 16,-3-1 0-16,2 1-8 16,-4 2 0-16,-4 1 0 15,3 1 0-15,-5 1 0 16,0 2-1-16,0 0-1 15,0 0 0-15,0 0-11 16,0 4 12-16,0 4 16 16,0 3 18-16,-5-1-3 15,-1 0-16-15,4-2 0 16,2-2-14-16,0-3 1 0,0-2-2 16,0-1 0-1,0 0-21-15,0 0 21 0,2-5 1 16,9-7 7-16,5-1-7 15,-8 1-1-15,5-1 1 16,-3 3-1-16,-2 2 0 16,-3 4-1-16,-5 1 0 15,0 2 0-15,0 1-1 16,0 0-10-16,0 5-4 16,-7 8 16-16,-5 1 10 15,-5 3 7-15,5-2-4 16,0 0 14-16,-1-4-6 15,3-3-2-15,8-2-12 16,-2-4-5-16,2-2 4 16,2 0-6-16,0 0-2 0,0 0-7 15,0-11 9 1,0 0 1-16,0-3-1 0,0 0-7 16,0 1-9-16,0 4 2 15,0 2 13-15,0 5 1 16,0 2 0-16,-5 0 0 15,5 0-24-15,-6 0 16 16,0 4 8-16,0 1 7 16,0 2-6-16,4-1 6 15,-5-3-1-15,7 0-6 16,-4-3 0-16,4 0 0 16,0 0 0-16,0 0-6 15,0 0-2-15,0 0 6 0,0-6 2 16,0-1-1-1,0 0 2-15,0 0-2 0,0 3 2 16,0 1-2-16,0 2 1 16,0 1 0-16,0 0 0 15,0 0-6-15,-2 0-9 16,-2 1 15-16,2 4 11 16,-6 0-10-16,6-1 6 15,2 0-6-15,0-1-1 16,0-3-14-16,0 0-20 15,0 0 12-15,10 0 22 16,-4-6 1-16,2-1-1 16,-1 2 7-16,-1-1-6 15,-2 3-1-15,2 3 0 0,-6 0-1 16,6 0-8-16,-6 12 2 16,2 3 7-16,-2 3 7 15,0 1 2-15,0-2-8 16,0-2 7-16,0-5-2 15,0-3 8-15,0-4-14 16,0-3 0-16,0 0-12 16,5 0 6-16,3-7 6 15,4-6 0-15,-1 1 1 16,-1-3-1-16,-2 4 1 16,-2 1-1-16,1 3 0 15,-3 3-6-15,-2 4 6 16,-2 0-9-16,0 0-17 0,0 8 18 15,-2 8 8-15,-9 3 21 16,3 1 0-16,-6 0 5 16,5-1-6-16,3-4 8 15,-4-3-13-15,10-5-15 16,0-5 0-16,0-2-13 16,0 0-10-16,4-6 23 15,8-7 4-15,1-6-4 16,3-1-15-16,-1 2-12 15,-3 0 18-15,-1 5 2 16,-3 3 6-16,-2 3 0 16,-6 6 2-16,0 1-2 15,0 1-20-15,-2 14 21 0,-10 4 11 16,-1 3 9 0,1 3 9-16,-1-3-1 0,1-2 2 15,2-3-19-15,3-6 3 16,1-2-13-16,6-4 2 15,0-5-3-15,0 0-1 16,0-4 0-16,0-10 1 16,6-2 6-16,1-2-6 15,3-2-1-15,-2 2-11 16,-2 3 12-16,-1 2-1 16,-3 6 1-16,-2 5-6 15,0 2 6-15,0 2-36 16,0 13 36-16,-7 6 0 15,1 5 11-15,-2 2 8 0,-2-1 0 16,3 0-2-16,-3-5-7 16,4-2 11-16,4-6-15 15,-2-4-5-15,4-6-1 16,0-4-7-16,0 0-11 16,0-3 18-16,6-10 6 15,0-2-5-15,4 0 7 16,-3 1-8-16,-1 3 0 15,-2 3 0-15,-2 7 0 16,-2 1 0-16,0 3-20 16,-2 14 20-16,-8 5 7 15,-3 5 9-15,1 0-10 16,-1-2 2-16,3-4-8 0,2-3 1 16,-3-3 1-16,5-5-1 15,4-4 6-15,2-4-7 16,0-2-1-16,0 0-16 15,0-2 3-15,0-10 13 16,0-2-6-16,0-1-11 16,0 3-6-16,6 2 2 15,-6 5 17-15,0 3 5 16,0 2 0-16,0 0-4 16,0 5-2-16,0 7 6 15,-6-1 1-15,2 2 10 16,2-2-5-16,-6-1 3 15,6-1-8-15,-3-2 1 0,3-1 9 16,2-4-11 0,0 0 0-16,0-2-2 0,0 0-8 15,0 0-23-15,0-3 3 16,0-5 29-16,7-4 1 16,-1-1-1-16,0-1-19 15,0 0 11-15,0 3 9 16,1 1-2-16,-7 4 2 15,4 5-1-15,-4 1 0 16,0 0-21-16,0 14 18 16,0 3 4-16,0 3 14 15,0 0-3-15,0-2 2 16,-4-4-10-16,4-2 10 16,0-5-5-16,0-1-7 15,0-4-1-15,0-2-6 0,0 0-7 16,0-6 13-16,6-8 8 15,0-4-8-15,4-2-1 16,-1-4-15-16,-3-3 1 16,0-1-12-16,4-3 6 15,-8 2-1-15,3 3-6 16,1 3 21-16,-6 8-1 16,0 3 1-16,0 8 13 15,0 2-12-15,0 2-7 16,-6 0-12-16,-1 7 9 15,-3 6 16-15,-2 2 1 16,3 5 7-16,-1-1 5 0,2-2-1 16,2-2 10-16,1-3-12 15,5-4 2-15,0-5-12 16,0-3-6-16,0 0 0 16,0-4 6-16,11-9 7 15,-3-4-6-15,2 0 5 16,3-1-6-16,-5 3 0 15,-2 2 0-15,-2 4 0 16,-4 9 0-16,0 0-7 16,0 0-24-16,0 12 31 15,-10 9 7-15,2 1 8 16,-5 2 3-16,-3-1-5 16,8-2 6-16,-5-4-9 0,7-3 4 15,2-4-13 1,4-6-1-16,0-1-1 0,0-3-15 15,0 0 0-15,0 0 0 16,0 0 16-16,0 0 2 16,0 0-2-16,0 0 5 15,0 0-5-15,0 0-10 16,0 0 1-16,0 4 9 16,0 3 0-16,0 2 10 15,0 1-8-15,0 0-1 16,0 1 5-16,-4 0 1 15,4 1-6-15,-2-4 1 16,2-1 5-16,0-2-7 16,0-2 0-16,0-3-9 15,0 0 1-15,0 0-5 0,0 0 13 16,2 0 0-16,2 0 0 16,0 0 1-16,-2-4 1 15,2 3-1-15,-4-1 1 16,0 2-1-16,0 0-1 15,0 3 0-15,0 8 5 16,0 4 20-16,0-2-1 16,0 0 4-16,0-3-3 15,0-3-4-15,0-3-2 16,0-2-13-16,0-2 1 0,0 0-7 16,0 0-6-1,0-5 6-15,0-4 0 0,8-5 0 16,3 0-11-16,-3-3-15 15,4 2-6-15,-1 3 14 16,-3 0 8-16,-2 3 9 16,-2 3 0-16,-2 3 0 15,3 3-6-15,-5 0-15 16,0 0 8-16,0 0 2 16,0 7 11-16,0 3 1 15,0 0 16-15,0 0 3 16,-5 0 8-16,3-3-9 15,-2-4-6-15,4 0-8 16,0-3-4-16,0 0-15 16,0 0 9-16,4-3 6 0,5-7 1 15,1-2 8-15,2 1-9 16,-1 0-1-16,-5 0-8 16,0 2-3-16,0 4 12 15,-6 2-1-15,0 3 1 16,0 0-24-16,0 1 23 15,0 9 1-15,0 1 14 16,0 0-14-16,0 1 6 16,0-4 4-16,-4-1-8 15,4-5 6-15,0-1-8 16,0-1-6-16,0 0-13 16,4-1 19-16,3-6 1 15,1-3 5-15,2 2-6 0,-4 0 1 16,1 3-1-1,-5 0 0-15,2 5 0 0,-4 0-1 16,0 0-15-16,0 2 16 16,0 8 1-16,0-2 1 15,0 2 7-15,0-2-3 16,0 1 8-16,0-3 3 16,-4-1-3-16,2 0 3 15,-3-2-8-15,5-3-3 16,0 0 0-16,0 0 5 15,0 0-2-15,0 0 3 16,0 0-12-16,0-3 1 16,0 0 0-16,-2 0-1 15,2-1 6-15,-4 4-5 16,4-3 0-16,0 1-1 0,0 1 5 16,0-2-5-16,0 2 0 15,0-1-1-15,0 2 1 16,0 0 0-16,0 0-1 15,0 0 0-15,0 0 0 16,0-3 1-16,0 3 0 16,0 0-1-16,0 0-5 15,0 0-11-15,0 0 11 16,0 0 0-16,0 0 6 16,0-1-1-16,0 1 1 15,0 0-1-15,6 0 1 16,-1 0 0-16,-3 0-2 0,2 0 2 15,2 0-6-15,-2 1 6 16,-4 2 0-16,6 0 0 16,-4 0 0-16,-2-3 0 15,4 1 0-15,-4-1 2 16,0 0-2-16,7 0-6 16,-5 0 6-16,2 0 0 15,2-4 0-15,-4 1 1 16,2 0-2-16,-2 2-3 15,-2 0 4-15,4 1 1 16,-4 0-1-16,0 0 0 16,0 0-5-16,0 0 5 15,3 0 1-15,-3 0 5 0,4 0-6 16,-4 0 6 0,0 0-6-16,2 0 0 0,-2 0 2 15,0 0-1-15,0 0 6 16,0 1-7-16,4 0 0 15,-4-1 1-15,2 3-1 16,-2-3 0-16,4 0 1 16,-2 0 0-16,-2 0 0 15,4 0 5-15,-2 0-5 16,-2 0 0-16,4 0 0 16,-1 0 0-16,1 0 0 15,0 0 5-15,-2 0-6 16,2 0 0-16,-2 0 1 15,-2 0 1-15,0 0-1 16,4 0 5-16,-2 2 1 0,-2-1-6 16,4 1 5-16,-2-1-5 15,3-1 0-15,-3 1 1 16,2-1 4-16,-4 0-5 16,2 0-1-16,-2 0 6 15,4 0-6-15,-4 0 1 16,2 0-1-16,-2 0 4 15,4 0-4-15,-2 0 0 16,-2 0 0-16,4 0 0 16,-2 0 2-16,3 0-2 15,-5 0 1-15,0 0 0 16,2 0-1-16,-2 0 1 0,4 0 4 16,-4 0-4-16,0 0-1 15,2 0 0-15,-2 0 1 16,4 0 0-16,-4 0-1 15,0 0 1-15,0 0 0 16,2 0 4-16,-2 0-4 16,4 0-1-16,-4 0 0 15,2 0 1-15,-2 0 6 16,0 0-7-16,6 0 1 16,-6 0-1-16,5 0 6 15,-3 0-6-15,-2 0 6 0,4 0-6 16,0 0 1-1,-2-1 0-15,4 0 0 0,-6-1 5 16,4 1-5-16,-2-1 8 16,3-2-8-16,1 3 4 15,-4-2-4-15,2 0-1 16,-2 2 0-16,2-2 1 16,-2 0 0-16,-2-1-1 15,6 1 1-15,-6-1-1 16,5-2 1-16,-3 0-1 15,2 1 0-15,-2 1 0 16,-2 0 0-16,4 1 0 16,-4 0 2-16,0-2-1 15,0 3-1-15,0-2 2 16,0 1-1-16,0-2 0 0,0 3-1 16,0-3 7-1,0 2-7-15,0 1 0 0,0-1 0 16,0-2-1-16,0 4 1 15,0-3 0-15,0 1 0 16,0 0 1-16,0 0-1 16,-4 0 1-16,2 1 0 15,-4-1 0-15,6 1-1 16,-5-2 0-16,3 3 0 16,-2-2 0-16,2 1 0 15,-2 1 0-15,2 0 0 16,-2 0-1-16,2-1 2 15,-4 1-2-15,6 1 2 16,-7-2-2-16,1 2 1 16,0 0 0-16,-2 0 0 0,1 0-1 15,1 0 0-15,-2 0 2 16,4 0-1-16,-4 0 0 16,3 0 1-16,-1 0-1 15,4 2 0-15,-4 1 0 16,2-1-5-16,2 1 5 15,-2 0 1-15,2 2 6 16,2-3-6-16,-7 2 7 16,7 0-2-16,-4 0 0 15,4 1 0-15,-2 0-6 16,-2 0 6-16,4-1-6 16,0 0 1-16,0 1 0 15,0-1-1-15,0-1 1 16,0 1 0-16,0 0-1 0,0-1 1 15,0 1 0-15,0-1 0 16,0 0 0-16,0 1-1 16,0-1 5-16,0 1-5 15,0-1 0-15,0 0 0 16,0 1 0-16,0-1-1 16,0-2-6-16,6 2 6 15,-6-1-8-15,4-2 8 16,-4 1-4-16,2-1 5 15,3 0 0-15,-5 1 0 16,2-1 1-16,-2 0 0 0,0 0 5 16,4 0-6-1,-4 0 2-15,0 0-2 0,2 0 0 16,-2 0 0-16,4 0 0 16,-4 0 0-16,2 0-1 15,-2 0 1-15,0 0 0 16,0 0 0-16,0 0 1 15,0 0 0-15,0 0 0 16,0 0-1-16,0 0 0 16,4 0 0-16,-4 0 0 15,0 0-1-15,0 0 0 16,0 0-6-16,0 0 7 16,0 0-1-16,0 1 0 15,0-1 0-15,0 0-1 16,0 0 2-16,0 2-1 0,0-1-6 15,0 1-7-15,0 1-2 16,-4-2 16-16,2 2 2 16,-2 0-1-16,4-2 6 15,-2 0-6-15,-2 2 0 16,2-3 0-16,-3 2 1 16,3-1-1-16,-4 2 7 15,0-2 1-15,0 1-9 16,2-1 2-16,0 1-1 15,-3-2 0-15,7 4 0 16,-2-3-1-16,-2 2 0 16,2 0 0-16,-2 0 0 0,4-2 1 15,0-1 0-15,0 2-1 16,0-2 0-16,0 0 0 16,0 0-6-16,0 0-1 15,0 0-1-15,0 0-1 16,0 0 9-16,0 0 0 15,6 0 1-15,0 0 0 16,1 0 1-16,-3 0 5 16,2 0-6-16,0 0-1 15,-6 0 1-15,6 0 0 16,-2 0 5-16,-4 0-6 16,2 0 0-16,3 0-5 15,-3 1 5-15,-2-1 2 0,4 0 4 16,-4 2-6-16,0-2 1 15,0 0 0-15,2 0 0 16,-2 0-1-16,4 0 0 16,-2 0 1-16,2 0-1 15,2 0 0-15,1 0-1 16,1 0 1-16,-2 0 1 16,0 0 0-16,5 0 1 15,-5 0-2-15,0 0 1 16,-2 0 0-16,-2 0 0 15,2 0-1-15,-2 0 6 16,3 0-6-16,1 0 0 16,-4 0 0-16,2 0 1 15,-4-2 8-15,6-1-8 16,-4 2 0-16,-2-2 1 0,6 2 4 16,-6-1-6-16,5 1-2 15,-5-1 1-15,0 2 1 16,2-1 0-16,2 1-1 15,-4-1 1-15,2-2 0 16,-2 3 0-16,4-3 0 16,-2 1 1-16,2 0 0 15,-2-1-1-15,2 1 0 16,-2-2 0-16,3 1 0 16,-3 0 1-16,2 1-2 15,0 0 2-15,-4-1-1 16,0 0 1-16,2 1 0 15,2-1-1-15,-4-1 0 0,2 1 1 16,-2 0-1-16,0 2 0 16,0-2 2-16,0 0-2 15,0 2 0-15,4-2 1 16,-4-1 0-16,0 1 0 16,0 0 0-16,0-1-1 15,0-1 4-15,0 3-2 16,0-2-2-16,0 1 0 15,0 0 0-15,0 0 0 16,0 2 0-16,0-2 0 16,0-1 0-16,0 2 1 15,0-1 0-15,0 0 0 0,0 2-1 16,0-2 1 0,0 0-1-16,0 1 1 0,0-2 0 15,0 2-1-15,0-1-1 16,0 0 1-16,0 0 0 15,0 2 1-15,0-1-2 16,0-2 2-16,0 2-1 16,0 0 0-16,-4-2 0 15,4 1 1-15,0 0-1 16,-2-1 2-16,2 1-2 16,-4 1 1-16,2-1-1 15,2 0 0-15,-4 2 0 16,4-2 0-16,-4 1 0 15,2-1 0-15,-3 2 0 16,5 0 1-16,-2 0-1 0,-2 1 0 16,2-2 0-16,-4 2-1 15,2 0 1-15,2 0-8 16,-4 0 8-16,1 0 1 16,-1 0 5-16,0 0-5 15,0 0 0-15,0 0 10 16,-1 0-10-16,1 0 11 15,0 0-12-15,4 0 9 16,-2 0-9-16,-2 0 2 16,1 0-2-16,-1 0 0 15,4 0 0-15,-4 0 0 16,0 0 0-16,0 0 0 16,1 2 0-16,-1-1 1 0,0 1 0 15,4 0-1-15,-2-1 1 16,-2 1 0-16,4 1-1 15,-5-2 0-15,7 0 0 16,-4 1 0-16,-2-1 0 16,6 1 0-16,-2-1 0 15,-2 0 0-15,4 1 0 16,-6-2 0-16,6 1 0 16,-4 1-1-16,4 0 1 15,-7 0-5-15,7 1 4 16,-2-1-9-16,2 1 9 15,-4 0 1-15,4 0 0 0,-2 0 0 16,-2-1 0 0,4 2-1-16,0 1 1 0,0 1 0 15,-2-1 0-15,2-1 0 16,0 2-1-16,-4 0 1 16,4-1 0-16,0 1 0 15,0 1 0-15,-2-1 0 16,2 1 1-16,0-1 0 15,0-1-1-15,0-1 0 16,0 0-1-16,0-2 1 16,0-1 0-16,0 1 0 15,0-2 1-15,0 0-1 16,0 1 0-16,0-1 2 16,0 0-2-16,0 0 6 0,0 0-5 15,-4 0 6-15,4 0-5 16,0 0-2-16,-3 0-1 15,-1-4-5-15,4-3 6 16,-6-3-7-16,6 0 7 16,-2-2 0-16,-2-3-1 15,4 1-13-15,0-6 8 16,0 4 0-16,0-1-6 16,0 4 5-16,0 3 0 15,0 4 7-15,0 5 0 16,0 1 0-16,0 0-6 15,0 6-18-15,-6 8 24 16,-3 3 5-16,-3 4 3 16,-2 0-7-16,1-1 6 0,1-2-7 15,4-4 9-15,-3-4-9 16,9-3 7-16,-4-3-7 16,2-2 1-16,4-2 5 15,0 0-6-15,0 0-6 16,0-6-4-16,0-5 10 15,0-3 0-15,0-3 0 16,6-3-12-16,0-1-5 16,0 0-5-16,-1 3-5 15,1 2 3-15,-4 6 10 16,2 5 12-16,-4 5 2 16,0 0-1-16,0 2-12 15,-6 12 13-15,-5 5 2 16,3 1 14-16,-4 3 6 15,1-3-7-15,3-1-4 0,2-5-5 16,-2-6 1-16,6-4-7 16,2-2 2-16,0-2-2 15,0 0-1-15,0-3 1 16,0-8 1-16,0-5 1 16,2-4-2-16,6-3-1 15,0 0-26-15,-2-1 8 16,1 1-2-16,-1 3 14 15,-2 6-5-15,-2 6 6 16,-2 7 4-16,0 1-8 0,0 1-21 16,0 14 25-1,0 6 6-15,-6 5 1 0,-2-1 15 16,1 0-14-16,1-3 5 16,0-7-5-16,6-3 4 15,-4-8-6-15,4-2 0 16,0-2-1-16,0-2 1 15,0-14 0-15,10-4 0 16,3-4 0-16,1-8-1 16,3-1 1-16,1 1 0 15,1 0-1-15,-3 2-9 16,-7 5-4-16,1 5 13 16,-8 9-16-16,2 5 17 0,-4 6 0 15,0 0-21 1,0 16 21-16,-10 5 0 0,1 4 7 15,-3 1 2-15,6 2-3 16,-2-6-6-16,1-4 8 16,7-6-7-16,-2-6-2 15,2-6-5-15,0 0-10 16,2-10 16-16,9-10 2 16,-1-5-1-16,5-6-1 15,1 2 2-15,-4-1-2 16,-3 3 1-16,-3-1-1 15,4 7 2-15,-8 5-2 16,2 5 1-16,-4 6-1 16,0 5 0-16,0 0-26 15,0 10-2-15,-10 10 28 0,2 5 1 16,-5 2 10 0,1 1-5-16,2-4 9 0,1-3-4 15,9-9-5-15,-4-2-6 16,4-8 0-16,0-2-17 15,0 0-13-15,0-14 30 16,11-4 0-16,-3-3-8 16,-2-3-5-16,4 0 7 15,-7 1-4-15,3 3 4 16,-6 4 5-16,4 4 0 16,-4 5 1-16,0 7-1 15,0 0-20-15,-6 5-2 0,-5 11 23 16,3 4 1-1,-4 1 8-15,-1 2 0 0,3-1 4 16,4-3-2-16,0-6-11 16,-1-4 0-16,7-6 0 15,0-3 0-15,0 0-15 16,0-14 3-16,7-6 3 16,-1-1 3-16,4-2 6 15,-2-2 0-15,3 4-1 16,-9 1 2-16,4 5 0 15,-2 5-1-15,-4 4 2 16,0 6-2-16,0 0-15 16,-4 7-19-16,-4 12 34 15,-5 5 5-15,-3 3 1 16,3 3 3-16,1-3-8 0,2-3 6 16,3-6-7-16,5-6 0 15,2-9-1-15,0-3-17 16,0 0-25-16,0-15 19 15,9-7 2-15,3-3-23 16,-2-4 31-16,-1 3 13 16,1 0 1-16,-6 5 0 15,2 3 1-15,-4 8 1 16,-2 5-1-16,0 5-1 16,0 5-15-16,0 16 15 15,-2 7 1-15,-4 7 12 16,-4 2-3-16,4-2 12 15,-1-4-3-15,3-8-4 0,4-9-2 16,0-7-13 0,0-7-20-16,4-1 11 0,9-16 7 15,5-6-8-15,-1-5-12 16,1-3 15-16,-3 0 7 16,-3 1 0-16,5 5 0 15,-11 2 0-15,4 8 1 16,-8 6-2-16,-2 9 0 15,0 0-18-15,0 12 7 16,-2 16 12-16,-10 5 9 16,-2 6 18-16,1 2 2 15,5-3 1-15,2-6-7 16,-1-9-4-16,7-9-8 16,0-9-11-16,0-5-23 15,3-4 20-15,9-16 3 0,4-6 0 16,1-5-6-16,2-2 5 15,-5-1 0-15,3 2 0 16,-5 2 1-16,-4 7-1 16,-2 2-11-16,1 10 12 15,-7 11-8-15,0 0-13 16,0 9 9-16,-2 14 12 16,-11 4 16-16,1 7-4 15,-1 1 10-15,3-2-1 16,-2-5 0-16,5-6-11 15,5-7-1-15,-2-7-9 0,4-7-9 16,0-1-9-16,0-2 18 16,6-14 5-16,5-3-5 15,1-5 0-15,1-2-10 16,-1 1 3-16,0 0-5 16,1-1-3-16,-3 5-16 15,-4 5 5-15,-4 7 16 16,-2 7 8-16,0 2-11 15,0 9 4-15,0 12 9 16,-6 5 7-16,-6 6 4 16,1-1-2-16,3-2 4 15,2-3-12-15,0-8 10 16,2-6 7-16,4-7-18 16,0-5-12-16,0 0 12 0,10-16 4 15,-2-3-3-15,9-5 0 16,-1-2-1-16,-3-2-12 15,-1 1 11-15,1 2-18 16,-7 3-2-16,0 2-5 16,0 6 4-16,-4 8 6 15,2 6 16-15,-4 0-14 16,0 14 14-16,0 10 16 16,-6 5 13-16,-4 6 3 15,2-2-2-15,-3-3-1 16,9-7-15-16,-4-6-8 15,6-9-6-15,0-6-11 16,0-2 0-16,2-5 11 0,8-10 12 16,3-4-11-1,-5-5-1-15,4 0-6 0,3 0-7 16,-7 2-6-16,-2 2-9 16,1 3-8-16,-3 6 16 15,-4 5 3-15,0 6 16 16,0 1-24-16,0 18 25 15,-6 6 3-15,-5 8 13 16,3 2 1-16,0 0 1 16,1-6 0-16,1-7-9 15,4-7-8-15,2-9-1 16,0-6-13-16,0 0 13 0,6-15 7 16,7-7 3-1,-1-1-10-15,1-5-1 0,-1 2 1 16,0-2-9-16,-5 5-9 15,3 2-6-15,-4 4 3 16,-4 6 2-16,2 6 9 16,-4 5-2-16,0 4-34 15,0 14 46-15,-6 7 9 16,-6 5 16-16,-1 2 7 16,1 1 2-16,2-5 2 15,3-7-6-15,1-7-18 16,6-7-12-16,0-6-15 15,0-1 7-15,0-7 8 16,11-9 6-16,-3-7-6 16,8-1-8-16,-7-3-20 15,7 1-6-15,-3 1-1 0,-3 2 9 16,-2 3 14-16,-2 6 0 16,-2 6 12-16,-1 8 0 15,-3 0-19-15,0 19 19 16,0 7 19-16,-7 6 3 15,-1 4-3-15,-2-2 2 16,4-2-12-16,1-9 5 16,3-7 1-16,2-9-3 15,0-7-12-15,0 0 0 16,7-17 5-16,3-7-5 16,8-4 0-16,-5-4-24 15,-1 2 6-15,3-1 3 16,-5 2 1-16,2 4 2 15,-5 7 0-15,-1 4 12 0,-2 11 0 16,-2 3-10-16,-2 10 10 16,0 14 29-16,0 5-3 15,-8 4 15-15,0-1-7 16,-1-3-6-16,3-4 6 16,0-8-2-16,2-8-8 15,4-7-24-15,0-2-12 16,0-5 12-16,6-15-1 15,6-3-7-15,-1-4-39 16,1-1 18-16,-2 0-15 16,-1 2 6-16,-3 5 16 15,0 6 13-15,-2 5 9 16,-2 8 0-16,-2 2-8 16,0 12 8-16,0 10 21 15,0 7 5-15,-8 3 19 0,-2 0-3 16,3-4 0-16,-1-3-3 15,4-10-10-15,2-7-14 16,2-6-15-16,0-2 0 16,0-7 0-16,6-11 5 15,7-5-5-15,-5-4-35 16,4-2-21-16,1 0-18 16,-3 4 26-16,-2 3 22 15,3 3 13-15,-9 8 12 16,2 6 1-16,-4 5-1 0,0 6 2 15,0 14 18 1,0 7 9-16,-4 4 3 0,-5 0 11 16,5-2-16-16,-2-5 1 15,6-5-18-15,0-9 1 16,0-9-10-16,0-1-7 16,0-8 7-16,10-14 8 15,3-2-8-15,-3-4-27 16,3 0-7-16,-7 0-16 15,2 3 21-15,-2 5 15 16,-2 4 13-16,-2 10 1 16,3 6-1-16,-5 0-2 15,0 19 3-15,0 6 35 16,0 6-5-16,-5 3 14 16,-1-3-18-16,0-4 2 0,6-6-7 15,-2-10-9-15,2-5-3 16,0-6-9-16,0 0 0 15,8-16 3-15,3-6 1 16,1-3-4-16,0-4-16 16,1-1-31-16,-1 4-17 15,-6 1 39-15,1 5 12 16,-1 4 13-16,-2 10 1 16,-4 6 2-16,0 5 6 15,0 15 33-15,-6 11-2 16,0 5-6-16,-5 2-6 15,3-1 3-15,0-5 2 16,1-6 7-16,5-10-8 16,2-10-19-16,0-6-13 15,0 0 0-15,7-12 4 0,3-9 2 16,2-5-6-16,-3-2-21 16,3 1-10-16,-6 0-26 15,0 6 23-15,-1 4 21 16,-3 9 13-16,-2 7 0 15,0 1-10-15,0 9 3 16,0 13 7-16,0 6 18 16,-7 2-4-16,-1 1 1 15,2 1 1-15,-4-5-1 16,8-8 6-16,-3-3-21 16,3-9 2-16,2-4-2 15,0-3-8-15,0 0-23 0,0-10 20 16,7-4-6-16,-1-3 8 15,0-1-5-15,0-1 6 16,0 2-5-16,-4 4-11 16,3 5-5-16,-5 7 19 15,0 1 1-15,0 8-18 16,0 13 27-16,0 6 2 16,0 3 11-16,-5-2 3 15,5-2-10-15,0-8 6 16,0-8-12-16,0-8 13 15,0-2-13-15,5-2 0 16,3-14 18-16,2-6-18 16,-2-4-7-16,-1-1-23 0,3 1-11 15,-6 0 3-15,-2 5 23 16,2 5 4-16,-4 8 11 16,0 7 0-16,0 1-13 15,0 14 13-15,-4 9 34 16,-2 9 7-16,-4 0-9 15,8 0-14-15,-5-2-6 16,3-6-1-16,4-7-5 16,0-7 0-16,0-6-6 15,0-4-17-15,0 0 4 16,0-5 13-16,4-8 19 16,-2-2-19-16,5 0-16 15,-3 3-5-15,0 2 2 16,-2 3-6-16,-2 4 13 0,0 3 2 15,0 0-12-15,0 0-12 16,0 10 22-16,0 3 12 16,0-1 6-16,0-1 5 15,0 0-11-15,0-5-1 16,0 0 1-16,0-2-1 16,0-2 0-16,0-2 1 15,0 0-9-15,0 0-23 16,0 0 13-16,0 0-9 15,0-4-70-15,0 2-13 16,0 0-76-16,0 1-158 16,0-1-396-16</inkml:trace>
  <inkml:trace contextRef="#ctx0" brushRef="#br1" timeOffset="64141.36">7875 8131 694 0,'0'0'296'16,"0"0"-30"-16,0 0-51 16,0 0-50-16,0 0-35 15,0 0-26-15,0 0-18 16,-18 0-2-16,16 0-3 16,-5 0-2-16,1 0-15 15,0 0-17-15,0 2-10 16,0 0 11-16,-1 1-17 15,-3 3-2-15,2-2-15 0,-3 2 8 16,5 1-4 0,-4-1-3-16,4 1 3 0,0 0-11 15,-3 0 9-15,5-1-5 16,-2 1 1-16,0-1-12 16,4 1 18-16,-2 1-9 15,1 1-9-15,3 2 7 16,-4-2-3-16,4 3-4 15,0-1 8-15,0-2-2 16,0 1-6-16,0-1 0 16,0-1 0-16,0-1 0 15,0-2-1-15,0 2-13 16,0-4 13-16,4 0-1 16,-1-1 2-16,1 1 1 15,2-1 0-15,-4 0-1 0,4 1 0 16,0-1-23-16,5-2 16 15,-9 0 7-15,8 0 10 16,-2 0-2-16,-4 0-1 16,7 0-7-16,-5 0 1 15,0 0 5-15,2 0-6 16,-1-2 0-16,-1-1 0 16,4-1-6-16,-4-1 6 15,3 0 1-15,-3-3-1 16,0 3-1-16,4 0-13 15,-3-2 8-15,-1 0 5 16,-2-2-7-16,2 1 8 0,-4-2-1 16,2 0 1-16,-4 2 0 15,0-2 0-15,0 1 1 16,0-1 0-16,0 0 5 16,0-1-6-16,-4 1 1 15,2-1 0-15,-4 1-1 16,2 2 0-16,0 1 0 15,2 3-2-15,-5 1-20 16,3 0 14-16,-2 1-14 16,4 2 16-16,-8 0-15 15,8 0 8-15,-5 0-9 16,3 0-26-16,2 0-28 16,2 0-33-16,0 0-81 0,0 0-132 15,0 0-52-15,0-1-291 16</inkml:trace>
  <inkml:trace contextRef="#ctx0" brushRef="#br1" timeOffset="74478.81">7892 8106 16 0,'0'0'773'0,"0"0"-507"16,0 0-51-1,0 0-62-15,0 0-73 0,0 0-27 16,0 0 10-16,12-2 14 16,-8 11-11-16,3 2-6 15,-5 3 1-15,-2 2 2 16,0 2 19-16,0 0-3 15,0-1-8-15,0-2-10 16,0-3-33-16,0-3 10 16,0-3-20-16,0-5-6 15,0-1-6-15,0 0 0 16,0 0 3-16,0-5 16 16,0-4 0-16,4-6-25 15,2 0 0-15,-4-2 0 16,8 3 1-16,-8 1 0 0,3 5-1 15,-3 2 0-15,-2 3-10 16,0 3 8-16,0 0-10 16,0 5-43-16,0 9 55 15,0 4 0-15,-9 3 2 16,3 2-1-16,0-4 13 16,0-1-7-16,2-6 9 15,2-5-5-15,-3-2-1 16,5-5-9-16,0 0-1 15,0 0-8-15,0-2 8 0,5-7 6 16,1-3-6 0,2-1 5-16,-2 2-6 0,-2 1 1 15,3 4-11-15,-5 3 10 16,2 3-14-16,-4 0 2 16,0 0-14-16,0 9 15 15,0 3 12-15,0 0 0 16,-6 1 6-16,-5-1 4 15,5-2-4-15,0-1 3 16,4-4 10-16,-2-2-13 16,2 1 1-16,2-4-7 15,0 0-7-15,0 0-8 16,0 0 2-16,0 0-3 16,0-7 16-16,2 3 0 15,2 0 0-15,-2 1 0 0,2 1-2 16,-4 2 1-16,0 0-18 15,0 0 17-15,0 0-10 16,0 5-1-16,0 0 13 16,-4 5 1-16,-4-3 18 15,-3 1-8-15,5 0 20 16,-4-2-18-16,8-1 3 16,-5 0-14-16,7-3 4 15,-4 0-6-15,4-2-1 16,0 0 0-16,0 0-19 15,0 0-20-15,7-3 38 16,3-4 2-16,2 0 1 16,1-2 0-16,-3 2 0 15,-2 2-1-15,-4 2-4 16,3 1 4-16,-5 2 0 0,-2 0 0 16,0 0-11-16,0 2 11 15,0 5 6-15,-7 3 19 16,1-2-10-16,0-1 1 15,4 0-15-15,-2-2 1 16,4-4 7-16,0-1-5 16,0 0-4-16,0 0-15 15,0-10 14-15,10-2 1 16,3-4-24-16,-5-3-13 16,2 1 11-16,-2 1-4 15,-1 1 18-15,1 3 7 16,-6 3 4-16,-2 4 2 0,0 6-2 15,0 0 1-15,0 1-25 16,0 12-3-16,-10 4 28 16,-3 1 19-16,1 1 4 15,4-4-4-15,1-2-2 16,1-7-6-16,6-6-11 16,0 0-8-16,0-3 0 15,8-13-9-15,9-6 13 16,-3-3-24-16,3-2-18 15,-7 1 30-15,-1 2 16 16,1 5 0-16,-8 4 6 16,2 7-4-16,-4 5 9 15,0 3-11-15,0 0-15 16,0 11 4-16,-4 9 11 0,-8 3 12 16,3 2 13-16,-1-1 6 15,-2-1-3-15,1-8-5 16,9-5-6-16,-2-5-7 15,4-5-10-15,0 0-18 16,0-9 18-16,10-8 0 16,3-4-15-16,-1-2-17 15,-1-1 17-15,-5 4 13 16,0 5 2-16,-4 4-7 16,-2 6 7-16,0 5 0 15,0 0-16-15,0 13-37 16,0 11 53-16,-2 5 14 0,-8 4-3 15,1-1 11 1,-1-5-7-16,8-8-4 0,-2-5-5 16,4-10-6-16,0-4-12 15,4-3 9-15,4-12-12 16,5-8 9-16,-1-2-46 16,5-4 1-16,-5 3 7 15,-4 1 3-15,3 5 15 16,-5 6 18-16,-2 7 8 15,-4 7 0-15,0 0-14 16,0 12 13-16,0 10 1 16,-8 2 23-16,1 4 7 15,-1-2 12-15,2-4-4 16,2-9-10-16,2-3-13 16,2-10-15-16,0 0-12 0,0-3 12 15,6-12 5-15,6-5-5 16,-3-3-18-16,1-2-4 15,2 1-8-15,-1 1-37 16,-5 6 13-16,2 5 34 16,-4 6 7-16,-2 6 13 15,-2 0-28-15,0 13 25 16,0 8 3-16,-6 4 35 16,-2 1-10-16,2-3-2 15,-5-5 2-15,9-5-10 16,-2-6-2-16,4-7-13 15,0 0-10-15,0-5 9 0,6-10-14 16,5-6 14-16,-5-2-15 16,2-1 4-16,2 0-6 15,-1 1 4-15,-5 3 6 16,2 4 8-16,-4 6 0 16,-2 6 2-16,0 4-2 15,0 5-3-15,0 17 3 16,0 5 48-16,-6 4-10 15,0 2 3-15,-3 0 13 16,3-6-12-16,0-6-4 16,0-8-22-16,6-8-2 15,0-5-14-15,0 0-9 16,0-5 2-16,0-11-5 16,8-4-10-16,2-2-56 15,-1-2 5-15,1 1 5 0,-8 5 26 16,4 5-50-1,-1 5 82-15,-3 5 10 0,-2 3 0 16,0 0-3-16,0 13 3 16,0 5 64-16,-2 2-16 15,-9 0-10-15,9-1-4 16,-4-5 1-16,2-3-1 16,2-6-9-16,2-4-24 15,0-1-2-15,0-1-29 16,0-12 23-16,6-4-39 15,2-1-30-15,3-1-4 16,-1 4 37-16,-4 2 37 16,-4 5 5-16,2 2 1 0,-2 6 0 15,-2 0 1-15,4 0-2 16,-4 8-1-16,0 4 2 16,0 2 35-16,0 3 15 15,-4-2 9-15,-2 1-2 16,0-3-12-16,4-5-15 15,-2-3-30-15,4-4-6 16,0-1-34-16,0 0-47 16,4-12 86-16,4 0-10 15,-2-2-20-15,1 1 11 0,3 0 20 16,-4 5 0 0,0 3 0-16,-4 4 1 0,5-2-1 15,-7 3 1-15,6 0-1 16,-2 0-9-16,-4 9-2 15,0 1 11-15,0 3 40 16,0 1 23-16,-4 1 9 16,-5-1-13-16,5-1-18 15,-2-3-27-15,6-5-14 16,0-3-9-16,0-2-12 16,0 0-28-16,0-5-10 15,4-6 43-15,2-3-63 16,3-1-9-16,1 1 36 15,-4 3 41-15,0 0 11 16,1 4 1-16,-3 3 0 16,-2 1 8-16,-2 3 1 15,0 0-8-15,0 0 6 0,0 3 3 16,0 6-10-16,0 2 50 16,-2 3 15-16,-9 1-4 15,1 1 4-15,2-2-5 16,-2-3-10-16,3-2-27 15,5-6-24-15,2-3-7 16,0 0-43-16,0 0-51 16,0-6 47-16,0-5 10 15,6-2-12-15,1 0 11 16,-1 1 14-16,0 3 31 16,-4 1 1-16,2 3-1 15,-4 2 5-15,0 0-4 16,2 1 3-16,2 2-4 0,-4 0-1 15,0 0-7-15,0 0 7 16,0 3 1-16,-6 6 30 16,0 3 58-16,-6 2-3 15,-1 1 6-15,-3 2-12 16,1-2-5-16,-1-1-25 16,3-3-21-16,7-2-21 15,0-5-6-15,2-1-1 16,4-3-1-16,0 0-8 15,0 0-22-15,0 0-1 16,0-6 24-16,0 2 8 16,0 0 8-16,0 0 2 15,0 3-8-15,0 1 11 16,-6 0-4-16,6 0-9 16,-7 0-13-16,1 0 13 0,-6 5 1 15,3 2 18-15,-7 1-7 16,6-1 7-16,-3 1-1 15,5-2 4-15,-2-2-6 16,3-1-9-16,5-1-6 16,2-1-1-16,-4-1 0 15,4 0 8-15,0 0-8 16,0 0 0-16,-2 0-7 16,-2 0-5-16,4 0 12 15,0-3 0-15,-2 0 2 0,-2 2-2 16,2-2 1-1,-2 2-1-15,2-1 0 0,-3 2-1 16,3 0 1-16,-2-1-9 16,2 1 9-16,-2 0 3 15,2 0-2-15,-2-2-1 16,0 2 1-16,4 0 5 16,0-1-6-16,0-1 0 15,0 0-8-15,0-1-11 16,0-1-46-16,0-2 53 15,8 0-7-15,4-4 18 16,-3 2-1-16,3-2-13 16,-2 2 5-16,-1 1-2 15,1 0-2-15,-4 2-9 16,0 0 0-16,-4 0-2 0,3 2 12 16,-3-2 13-16,-2 1 0 15,0 0 0-15,0-1 0 16,0 1-6-16,0-1 6 15,0-1 0-15,0 1-2 16,0-2-20-16,0 1-4 16,0-1 19-16,0 0 7 15,0 1 1-15,-7 0 6 16,1 1-1-16,4-1 4 16,-2 0-9-16,2 1 0 15,2 0-1-15,-4 1 0 16,2 1 3-16,-2 1-2 15,2 0 14-15,-3-1-14 0,-1 2 16 16,4-2-9-16,-2 2-7 16,2-2 8-16,-4 0-3 15,2 0-5-15,2 1 0 16,-3 0 0-16,3 1-1 16,-8-1 0-16,4 1-1 15,0-1 1-15,-1 2 6 16,1-1 3-16,0 1-8 15,0-1 5-15,2 0 3 16,-5-1-7-16,5-1 9 16,-2 1-10-16,4 1 10 15,-4-2-10-15,2 2 0 0,-3-2 6 16,5 1-7 0,-4 1 1-16,2-1-1 0,-2 2 0 15,2-1 6-15,2 0-5 16,-5 1-1-16,3-2 2 15,-2 1-2-15,4 1 1 16,-2-2-1-16,-2 2 1 16,0 0 1-16,-1 0-2 15,1 0 1-15,0 0-1 16,0 0 6-16,-1-1-6 16,1 1 2-16,0 0-1 15,4 0-1-15,-4 0-5 16,-2 0-7-16,5 0-6 0,-3 0 18 15,0 1 1 1,-4 5-1-16,8-2 10 0,-5 2-10 16,1 0 0-16,0-1 10 15,0 0-4-15,0-1-6 16,2 0 9-16,-3 1-7 16,5-1 5-16,-2 0-7 15,2 2 0-15,-4-3 5 16,6 2-5-16,-4-2-6 15,4 0 6-15,-4-1 0 16,4 0 3-16,0-1-2 16,0-1-1-16,0 0 5 15,0 1-5-15,-2 1-1 16,2 1 1-16,0 1 5 16,0 0-5-16,0 2-8 0,-5 0 8 15,5 1 2 1,0 1-1-16,-2 0-1 0,2 0 0 15,-4-1 6-15,2 0-4 16,2 0 9-16,0 0-3 16,0-2 4-16,0 1-6 15,0 0-6-15,0-1-2 16,0 0 1-16,0 0 1 16,0 1 1-16,-4 0-1 15,4-1 11-15,0 1-10 16,0-2-2-16,0-1 9 15,0-1-11-15,0-1 10 16,0-1-10-16,0 1 9 16,0-1-9-16,0 0 3 0,0 0 0 15,0 0 1-15,0 0 0 16,0 0 8-16,0 0-7 16,0 1 19-16,-2-1-20 15,2 2 7-15,0 0-7 16,-4 0 4-16,4 2-5 15,0-3 0-15,-2 1 0 16,-2 0 0-16,4-1 10 16,-2 1 3-16,-3-1 5 15,3 0-6-15,-2-1 0 16,4 2-11-16,-2-2 7 16,-4 1-8-16,6 0 2 15,-4 1-1-15,2 1-1 0,-2-2 0 16,4 0 0-16,-2 1 0 15,2-1 1-15,0-1-1 16,0 0 0-16,0 0 0 16,0 0 0-16,0 0-1 15,0 0 0-15,0 0-12 16,0 0-12-16,0 0-8 16,0 0 3-16,2-1 30 15,4-2 2-15,0-1-1 16,4 0 1-16,-1-2-1 15,1 1-1-15,-4-1 6 16,7-1-6-16,-7 1 0 16,-2 2-2-16,2 0 1 0,-4 1 0 15,-2 3 0-15,0 0 0 16,0 0 0-16,0 0-7 16,0 0-8-16,0 0 15 15,0 0-24-15,0 0 24 16,0 0 1-16,0 0 9 15,0 0 0-15,0 0-8 16,0 0 0-16,0 0 0 16,0 0 9-16,0 0-9 15,0 0 1-15,0-1-2 16,-2-4-2-16,2 0-3 16,0 0 5-16,-4-2 6 15,4 2-5-15,-2-4-1 0,2 1 0 16,0-1 0-1,0 0-1-15,0-1 0 0,0 0 1 16,0 1-1-16,0 1 1 16,0 1-2-16,0-2 1 15,0 2-5-15,0 1-3 16,0 1 5-16,0-2 2 16,0 1-3-16,0 1 5 15,0-2 0-15,0 1 0 16,0 0-7-16,0 1 7 15,0-2-1-15,0 1-7 16,0-1 7-16,0-1-9 0,6 3 9 16,-4-1-7-1,-2 2 7-15,4 1 1 0,-4 2 1 16,0-1-1-16,0 2 0 16,0 0 0-16,0 0-1 15,0 0-8-15,0 2-19 16,-6 5 28-16,-4 3 6 15,4 0 3-15,-5 0 6 16,5-3-14-16,0-1 18 16,6-5-2-16,-2-1-10 15,2 0 0-15,0 0-7 16,0-1 6-16,0-8-1 16,6-1-4-16,0-3 0 15,-4 2 7-15,4 1-7 16,-6 3-2-16,0 2 2 0,0 2-1 15,0 3 11-15,0 0-11 16,0 0-14-16,-8 4 14 16,2 6 9-16,-6 2-9 15,1-1 8-15,3 0-6 16,8-4 9-16,-4-2-11 16,4-3-1-16,0-2-15 15,0 0-5-15,0 0 14 16,4-5 7-16,4-6 9 15,5 1-3-15,-3-1-6 16,2 1-1-16,1 2-5 16,-1-1-19-16,-2 3 5 15,3 4-12-15,-5-1 5 0,2 3 2 16,-1 0 8 0,-3 0 11-16,4 0 4 0,-4 0-5 15,5 0 7-15,-3 0-7 16,2 0 8-16,-1 0-1 15,1 0 0-15,-2 0 3 16,3 0-2-16,-3 0 6 16,-2 0-6-16,0 0 0 15,1 0 5-15,-1 0-6 16,-2 0 6-16,6 0-6 16,-4 0 0-16,-4 0 1 15,5 0 8-15,-1 0-9 16,-2 0 0-16,-2 0-1 15,4 0 1-15,-2 0-7 0,3 0 7 16,-5 0 0-16,2 0 0 16,2 0 0-16,-4 4 3 15,4 1 7-15,0-3-10 16,1 1 1-16,-3 0 1 16,2-3-2-16,0 0-8 15,-2 0 7-15,5 0 1 16,-5 0 0-16,4 0 0 15,-2-1 0-15,0-1 4 16,1 1-4-16,-1 1-6 16,-2 0 6-16,2 0 0 15,-4 0 0-15,4 0-1 16,-1 0 1-16,-3 0 0 0,2 0 0 16,0 0 1-16,-2 0 5 15,4 0-4-15,-2 0-2 16,-2 0-2-16,2 0 2 15,-1 0-1-15,1 0 1 16,-2 0-1-16,2 0 0 16,-2 0 0-16,2 0 1 15,-2 0-1-15,2 0 1 16,-2 0 0-16,2 0 0 16,-1 0-9-16,3 0 8 15,-2 4 1-15,2 0 0 16,-4 0 1-16,4-1 7 15,-1 0-2-15,-3 0-6 0,6-2-2 16,-6 0 2-16,2-1 2 16,-2 2-2-16,2-1-1 15,-2 2 0-15,-2 0 1 16,7 1 3-16,-7 2-3 16,6 0-6-16,-2-1 6 15,-2 1 0-15,2 0 14 16,-2-2-14-16,2-1 7 15,-2 0-7-15,2-1 11 16,-1 0-10-16,-3 1 5 16,0-1-6-16,6 1 0 15,-6 1 0-15,4 2 2 16,-4-1-2-16,2 0 2 0,2-3 11 16,-2 3-12-1,-2-4-2-15,4 2 1 0,-4-1 0 16,0-1 8-16,0 3-1 15,2-3-7-15,2 2 0 16,-4 3-5-16,0-2 2 16,3 2 2-16,-3 1 2 15,4-1 8-15,-4-2-8 16,4 2-1-16,-4-2-1 16,2-1 1-16,-2 0 0 15,0-1 1-15,0 0-1 16,0-1 0-16,0 0 0 0,0-1 0 15,0 2 0 1,0 1-4-16,0-1-12 0,0 1-2 16,0 1 18-16,0 1 12 15,-6-1-1-15,-1 2-3 16,1-2 5-16,0 0-11 16,0 0-2-16,-4 1 12 15,3-1-2-15,-1-1-7 16,2 2 5-16,-4 0-3 15,3-2-5-15,1-1 1 16,0 1 4-16,0-1-5 16,2-1 0-16,-3 0 0 15,-1-1 20-15,2 1-20 0,0 1 20 16,-1 0-12 0,1-1-8-16,2 0 1 0,2 1-1 15,-4 0 2-15,2-2-2 16,2 1 0-16,-5-1 6 15,3 0-4-15,-2 0-2 16,4 1 0-16,-2 0 0 16,2 2-8-16,-6 0 8 15,6 0 1-15,-5 1-1 16,1 0 1-16,0 0 0 16,0-1-1-16,0 0 0 15,1-3 1-15,3 0-1 16,-2 0-5-16,2 0-3 15,-2 0 8-15,2 0 0 16,-2 0 11-16,2 0-10 16,-2 0 10-16,-3 0-10 15,1 0 0-15,0 0-1 0,0 0 6 16,0 0-6-16,-5 0 0 16,3 0 0-16,-2 0 2 15,-3 0-2-15,5 0 0 16,-4 0 0-16,1 0-8 15,-1 0 8-15,2 0 6 16,1 0 3-16,3 0-9 16,-4 0 0-16,1 0 6 15,3 0-6-15,-4 0-1 16,2 0 0-16,1 0 1 16,-3 0 0-16,2 0 9 15,-3 0-9-15,5 0 1 16,0 0-1-16,-4 0 5 0,4 0-5 15,-3 0 0-15,3 0 5 16,0 0-5-16,0 0 0 16,-1 0-9-16,3 0 8 15,-4 0 1-15,2 0 9 16,-2 0-8-16,1 0 6 16,-1 0-7-16,4 0 0 15,-2 0 0-15,0 0 0 16,-1 0 1-16,1 0 5 15,4 0 2-15,-4 0-8 16,0 0 0-16,0 0 1 16,-5 0 9-16,9 0-9 0,-4-1 0 15,2 1 0 1,0 0-1-16,2 0 1 0,-3 0-1 16,-1 0 0-16,0 0 0 15,4 0 0-15,-4 0 3 16,0 0-3-16,6 0 1 15,-5 0-1-15,5-2-8 16,0-1-15-16,0 0-14 16,0-1-3-16,0-1 17 15,0-1 23-15,0 0-1 16,0-4 0-16,0 4-10 16,5-3 1-16,3 1-11 15,-2 1 11-15,4-1 3 0,-1 3-1 16,5 1 7-1,-6 1 1-15,3 0 0 0,-3 1-9 16,-2 2 8-16,0-1-11 16,-1 1 12-16,-5 0 0 15,0 0-1-15,0 0 0 16,0 0 0-16,0 0-7 16,0 0-5-16,0 0 12 15,0 3 1-15,0 0 11 16,0 0-4-16,0 1-6 15,-5-1 5-15,3 2-5 16,-2-2 6-16,2 0-7 16,-2 0 1-16,2-2-1 0,2-1 0 15,0 0 0 1,0 0-10-16,0 0-8 0,0-1 18 16,2-5 10-16,4-2-9 15,-2 1 11-15,3-3-9 16,-5 1 6-16,-2 1-9 15,6 0 3-15,-2-1-3 16,-2 2-1-16,2 0-7 16,2 3-2-16,-4-1 9 15,-2 3-11-15,0 2 12 16,0-2 0-16,0 2 2 16,0 0-1-16,0 0 8 15,0 0-9-15,0-1 0 16,5-4-1-16,-3 1 0 0,-2-2 0 15,4 0 0-15,0-3 0 16,-4 1 2-16,0 1-2 16,0-3 2-16,2 1-2 15,2 0 1-15,-4 0 0 16,2 0-9-16,2 1-10 16,-2 1 11-16,-2 0 7 15,0 1 0-15,0 0 1 16,0 0-1-16,0 1 1 15,0 1 0-15,0-1 0 16,0 0 0-16,0 1 0 16,0 0-1-16,0 1 1 15,0-1 0-15,0-1 1 0,0 1 0 16,-2 0 0 0,-2-2 5-16,4-2-6 0,0 0 0 15,0 0-1-15,0 0 1 16,0-1 0-16,0 1-1 15,0 1 2-15,0 1-1 16,0 1 0-16,0-1 0 16,0 2 1-16,-2 1 0 15,2-1 1-15,-4 0-2 16,2 0 0-16,2 2 0 16,0-3 0-16,0 1 0 15,-4 0 0-15,0 1 0 16,2-1 0-16,-3 1-1 15,3-1-5-15,-4 2 5 16,2-2 1-16,2 2 0 0,-2-1 0 16,-2 0 1-16,6-1-1 15,-2 0 1-15,2-1-1 16,-5 3 1-16,3-1-1 16,2 1 1-16,-4 1 0 15,2 1-1-15,-4 0-8 16,6 0-8-16,-4 0 3 15,-2 0 7-15,6 0 4 16,-2 0 2-16,-3 0 0 16,5 0-1-16,-2-2 1 15,-2-1 0-15,4 1-6 16,0-1 5-16,0-1-8 16,0 2 9-16,0 1 0 0,0-1-1 15,0 1 0-15,0 1 0 16,-2-2 0-16,2 2-5 15,0-1 5-15,0 1 2 16,0-1-2-16,0 1-9 16,0 0 9-16,0 0-5 15,0 0 6-15,0 0-1 16,0 0-4-16,0 0-4 16,0 0 0-16,0 0 9 15,0 0 0-15,0 0 0 16,6 0-12-16,3 0 12 15,-3-2 0-15,4 2 0 0,-2-3 0 16,5 3 8 0,-7 0-7-16,4 0-1 0,-1 0 2 15,-1 0-1-15,-2 0 7 16,-4 0-7-16,4 0 0 16,1 0 11-16,-3 3-5 15,2 1 9-15,-4 2-5 16,2-2 6-16,2 2-6 15,-6-2-1-15,6-1-3 16,1 0-5-16,-1-1 5 16,0-2-1-16,2 0 2 15,3 0-8-15,-1 0 7 16,-2 0-6-16,3 0 0 0,-3 0 1 16,2 0-2-1,-1 0 0-15,3-3 2 0,-2-2-1 16,3 0 0-16,-3-2 0 15,-2 2-1-15,-2 1 1 16,1 1 0-16,-3-1 0 16,-2 2 0-16,2 1-1 15,-2 0 0-15,-2-1 1 16,4 1-1-16,-2-1 0 16,2 0 1-16,-2 0 0 15,5-1-1-15,-3 1 0 16,-4 1 1-16,6-1-1 15,-6 2 0-15,2 0-1 16,-2 0-1-16,4 0 2 16,-2 0-1-16,2 0 0 0,3 0 0 15,-5-2 0-15,6 1 1 16,-6 0 0-16,-2 1 0 16,4 0 0-16,-4 0 2 15,0 0-2-15,0 0 0 16,0 0 1-16,0 0-1 15,-6 0 11-15,-2 2 2 16,-5 3-12-16,7-1 5 16,-6 0-4-16,-1 0-2 15,1-1 6-15,-1 1-6 16,1-1 6-16,0-1-6 16,-1 0 0-16,-3 0 0 0,3 1 1 15,-1-1-1-15,-3 1 0 16,3 0 5-16,-3 0-4 15,-1 0 0-15,5-2 0 16,-3 2 0-16,7-1-1 16,-3-1 1-16,2 1 0 15,-1-1-1-15,3 0 0 16,-2 0 1-16,2 1-1 16,1-2 1-16,-5 0 0 15,6 0-1-15,0 0 1 16,-5 0 0-16,3 0 0 15,-2 0 0-15,-1 0 0 16,3 0 0-16,-2 2 0 16,1-2 5-16,3 0-6 15,-4 1 3-15,4-1-2 0,-1 0 0 16,1 0 0-16,0 0 0 16,0 0 0-16,0 0 0 15,-5 0 7-15,5 0-7 16,0 0 0-16,4 0-1 15,-4 0 0-15,1 0 0 16,3 0 0-16,-2 0-2 16,2 0 2-16,-2 0 0 15,-2-1 0-15,4-1 7 16,-4 2-7-16,-1-2 5 16,3 2-4-16,-2 0-1 15,6-1 0-15,-2 0 0 16,2 0 0-16,-4-2-13 0,2 0 4 15,-2-2 9-15,0 3 1 16,1-1 0-16,-1-1 8 16,2 3-8-16,-2-1 0 15,-2 0 0-15,4 1 1 16,-2-1-1-16,2 2-1 16,-2-1 6-16,1 0-6 15,-1-1 4-15,-2-1-3 16,6 0-2-16,-6 2 1 15,0-2 0-15,4 0 0 16,-2 1 1-16,1-1-1 16,3 0 0-16,-4 2 2 15,4 1-2-15,0-1-3 0,0-1-15 16,0 0 3 0,0 0 2-16,0-2 13 0,0-1-6 15,0 1 5-15,7-1 1 16,-1 0-1-16,6 1 1 15,-2 3 0-15,-1-1 2 16,3 2-2-16,1 0 0 16,-3 2 0-16,2 5 1 15,-1 0 4-15,1 1-4 16,-4-2-1-16,3-2 0 16,-3-2 1-16,-2-1-1 15,0-1 0-15,5 0 1 0,-5 0 0 16,0 0 0-1,0 0-1-15,-2 0 6 0,3 1-6 16,-1-1 0-16,0 0 0 16,0 0 0-16,-4 0 0 15,9 0 0-15,-3 0 0 16,2 0 0-16,-2-1 0 16,-1-2 0-16,1 1 0 15,-2 0 0-15,-4 0 0 16,4 2 2-16,-1-2-4 15,-3 2 2-15,2-1 0 16,-2 0 0-16,2 0 2 16,2-1-2-16,-4 1 0 15,4 0 1-15,-1-2 0 16,1 0-1-16,0 2 1 0,-4-2 0 16,2 0 0-16,-2 0-1 15,-2 3 1-15,0 0-1 16,0 0 10-16,0 0-4 15,0 0 15-15,-6 4-20 16,-6 3 7-16,5 0-4 16,-1 2-4-16,2-3-6 15,2-3-59-15,4-3-116 16,0 0-205-16,4-11-693 0</inkml:trace>
  <inkml:trace contextRef="#ctx0" brushRef="#br2" timeOffset="82946.92">4513 9040 1003 0,'0'0'760'0,"0"0"-289"16,0 0-162-16,0 0-37 15,0 0-122-15,-13 63 22 16,13-15-18-16,0 7-39 16,0 4-44-16,0-3-40 15,8-6-13-15,-3-11-13 16,1-11-5-16,0-10 0 15,-2-7-2-15,-2-9-49 16,2-2-119-16,-2-8-130 16,-2-10-269-16,0-3-326 0</inkml:trace>
  <inkml:trace contextRef="#ctx0" brushRef="#br2" timeOffset="83344.03">4386 9025 827 0,'0'0'733'0,"0"0"-352"16,0 0-16-16,0 0-90 15,0 0-78-15,0 0-69 16,0 0-25-16,17-59-31 15,12 55 0-15,10 4-2 0,15 0 5 16,6 10-18-16,8 12-5 16,2 8-13-16,-8 4-22 15,-8 3-17-15,-17 5-5 16,-18 2-2-16,-15 3 7 16,-4 3 6-16,-33 2 39 15,-10-1 7-15,-11-3-14 16,-8-6-11-16,-4-9-11 15,4-9-15-15,8-10-1 16,13-7-6-16,10-7 0 16,16 0-27-16,5-6-100 15,10-22-228-15,12 1-426 0,11 0-765 0</inkml:trace>
  <inkml:trace contextRef="#ctx0" brushRef="#br2" timeOffset="84058.56">5036 9336 651 0,'0'0'643'0,"0"0"-154"16,16 89-162-16,-10-51-29 16,-4-6-89-16,-2-6-48 15,0-11-35-15,4-7-25 16,-4-8-48-16,0 0 0 16,0-16-7-16,0-14-46 15,-4-10-8-15,2-8-36 0,2-18 20 16,0 4-4-1,0-5 18-15,6 3-4 0,3 16 14 16,5 5 6 0,1 15 7-16,1 18 33 0,5 10-16 15,8 21 42-15,6 21 12 16,-2 8-9-16,8 8-27 16,-6-1-27-16,-8-7-21 15,-4-10-8-15,-6-13 7 16,-9-12-46-16,-2-9-119 15,-6-6-85-15,0-5-61 16,0-10-527-16,-8-2-559 0</inkml:trace>
  <inkml:trace contextRef="#ctx0" brushRef="#br2" timeOffset="84247.34">5064 9329 643 0,'0'0'1122'0,"0"0"-545"15,0 0-237-15,0 0-74 16,0 0-58-16,0 0-73 16,110-57-44-16,-60 35-46 15,1 0-32-15,-7 4-13 16,-7 3-96-16,6-1-393 16,-8 2-329-16,-6 0-564 0</inkml:trace>
  <inkml:trace contextRef="#ctx0" brushRef="#br2" timeOffset="84439.57">5563 9052 1901 0,'0'0'504'15,"0"0"-121"-15,12 90-27 16,-2-40-133-16,-1 3-103 16,-3-2-72-16,0-7-27 15,-2-10-15-15,-2-13-6 16,-2-10-15-16,0-9-70 15,0-2-95-15,0-9-157 16,-8-22-313-16,-9 3-136 16,5-2-469-16</inkml:trace>
  <inkml:trace contextRef="#ctx0" brushRef="#br2" timeOffset="84621.82">5337 9119 616 0,'0'0'1406'0,"0"0"-675"16,0 0-231-1,0 0-289-15,0 0-71 0,81-53-59 16,-21 33-38-16,4 0-22 16,-2 4-20-16,-8 6-1 15,-15 5-22-15,-6 5-60 16,-12 0-200-16,4 0-358 16,-13 0-202-16,0 4-770 0</inkml:trace>
  <inkml:trace contextRef="#ctx0" brushRef="#br2" timeOffset="84996.51">5924 9220 705 0,'0'0'1161'0,"0"0"-444"15,7 93-258-15,-5-50-226 16,2-7-77-16,-4-3-69 15,0-11-41-15,0-8-19 16,0-10-25-16,0-4 13 16,0-4-2-16,0-17-10 15,-6-9-3-15,-1-11-10 16,7-17-11-16,0-19-18 16,9 1-6-16,9 6-5 15,1 8 25-15,-1 23 13 16,5 5 12-16,0 10 16 0,4 24 17 15,6 20 0-15,4 45 18 16,2 32 6-16,-4-1-27 16,-16-14-14-16,-9-27-15 15,-7-25-2-15,1-4-16 16,-4-4-4-16,0-9-154 16,0-13-198-16,-7 0-516 0</inkml:trace>
  <inkml:trace contextRef="#ctx0" brushRef="#br2" timeOffset="85155.85">5902 9274 2045 0,'0'0'763'16,"0"0"-410"-16,0 0-55 16,0 0-131-16,107 8-98 15,-61-8-69-15,14-8-2 16,-11-3-274-16,-16-1-854 0</inkml:trace>
  <inkml:trace contextRef="#ctx0" brushRef="#br2" timeOffset="86528.28">6981 9017 1265 0,'0'0'641'0,"0"0"-273"16,0 0-73-16,0 0-69 15,0 0-75-15,0 0-46 16,0 0-30-16,-11-40-14 16,3 25-22-16,-2-1-12 15,1 2-7-15,-7 3-10 16,-3 7 13-16,-5 4 6 15,-5 8 9-15,-2 21-19 16,-5 27 26-16,5 23 6 16,17-3-13-16,6-6-11 15,8-12-15-15,14-18-5 0,13-5-6 16,4-4-1-16,15-15-9 16,5-15 9-16,9-1-29 15,0-20-85-15,8-22-163 16,-10 4-433-16,-14 1-483 0</inkml:trace>
  <inkml:trace contextRef="#ctx0" brushRef="#br2" timeOffset="86858.57">7320 8983 1136 0,'0'0'481'15,"0"0"-113"-15,0 0 2 16,0 0-65-16,0 0-56 16,0 0-125-16,0 0-54 15,-79 99 32-15,67-46-18 16,6 4-27-16,6-9-39 16,2-7-17-16,22-17-1 15,12-19-13-15,7-8 11 16,4-29 2-16,-9-13 11 15,-7-9 5-15,-19-1 5 16,-12 6 23-16,-12 6 35 16,-26 13-8-16,-3 11-43 0,-2 13-28 15,12 6-12-15,18 18-149 16,13 3-564-16,0-5-657 0</inkml:trace>
  <inkml:trace contextRef="#ctx0" brushRef="#br2" timeOffset="87233.88">7619 8817 1467 0,'0'0'610'0,"0"0"-340"16,0 0 94-16,0 110 13 15,0-23-121-15,-2 23-91 16,-8-6-62-16,8-21-40 16,-2-29-45-16,4-24 2 15,0-5-1-15,16-3-19 16,3-7 6-16,10-14 0 15,8-1-2-15,2-15-3 16,3-9 6-16,-7-2-7 16,-6 2-1-16,-4 0-24 15,-7 3-37-15,-3 2-61 16,3-10-164-16,-3 7-288 0,-3 2-265 0</inkml:trace>
  <inkml:trace contextRef="#ctx0" brushRef="#br2" timeOffset="87535.07">8054 8884 1275 0,'0'0'729'0,"0"0"-252"15,0 0-206-15,0 0-47 16,0 0 17-16,-7 96-43 0,3-31-59 15,2 0-43-15,-4 1-39 16,-2-2-28-16,8-17-16 16,0-4-13-16,0-10 6 15,16-15 0-15,9-10-6 16,10-8 1-16,2 0 1 16,-6-13 5-16,0-6-7 15,-8-7-48-15,-4-3-112 16,-3-16-293-16,-8 6-315 15,5 6-904-15</inkml:trace>
  <inkml:trace contextRef="#ctx0" brushRef="#br2" timeOffset="88043.9">8479 8944 1345 0,'0'0'686'0,"0"0"-311"16,0 0-128-16,0 0 14 15,-16 102-16-15,14-43-58 16,2 2-74-16,-4-3-49 0,4-7-44 16,0-13-10-16,0-14-8 15,0-12 7-15,4-12-9 16,-2-4-33-16,2-19-54 16,-2-11-112-16,-2-11-39 15,0-5 56-15,0-1 55 16,0-1 64-16,-8 7 48 15,-3 7 15-15,3 8 9 16,4 9 76-16,2 7 35 16,2 3 53-16,0 2-23 0,6 1-33 15,13-3-28 1,12-2-17-16,6-3 2 0,6 0-29 16,3 0-9-16,-7 1-30 15,-6 5-6-15,-8 1-14 16,-11 3-91-16,-1 1-224 15,-9 0-428-15,2 5-336 0</inkml:trace>
  <inkml:trace contextRef="#ctx0" brushRef="#br2" timeOffset="88255.75">8461 9121 147 0,'0'0'1438'0,"0"0"-934"0,0 0-20 16,0 0-26-16,0 0-207 16,99-29-76-16,-64 9-67 15,-4 3-64-15,-6 4-29 16,-6 3-15-16,-3 6-62 16,-4 4-219-16,-1 0-483 15,-5 0-274-15</inkml:trace>
  <inkml:trace contextRef="#ctx0" brushRef="#br2" timeOffset="88433.82">8469 9390 1496 0,'0'0'689'16,"0"0"-217"-1,0 0-111-15,0 0-87 0,118-1-105 16,-69-24-92-16,1-5-56 15,-9 1-21-15,3-9-185 16,-13 6-475-16,-6 5-712 0</inkml:trace>
  <inkml:trace contextRef="#ctx0" brushRef="#br2" timeOffset="88728.7">9118 8871 1071 0,'0'0'501'15,"0"0"-143"-15,0 0-16 16,0 0-78-16,0 0-30 16,0 0-25-16,0 0-83 15,-81-1-23-15,46 69 51 16,2 1 4-16,10 0-37 15,17-8-52-15,6-15-33 16,23-1-28-16,10-1-1 16,8-14-7-16,13-15 0 15,-4-13-15-15,6-14-148 16,-15-13-434-16,-6-3-796 0</inkml:trace>
  <inkml:trace contextRef="#ctx0" brushRef="#br2" timeOffset="89187.9">9521 8866 1192 0,'0'0'671'16,"0"90"-166"-16,0 0-26 16,13 16-186-16,-5-11-108 0,-2-23-112 15,-2-33-54 1,-4-12-7-16,6-2-12 0,1-6-6 15,-1-6-116-15,0-13-344 16,-4-16-328-16,4-7-880 0</inkml:trace>
  <inkml:trace contextRef="#ctx0" brushRef="#br2" timeOffset="89472.66">9294 8954 1655 0,'0'0'681'15,"0"0"-337"-15,0 0-59 16,0 0-92-16,0 0-60 15,120-30-39-15,-77 24-41 16,-2 2-25-16,1 1-28 16,-11 2 0-16,-2 1-139 15,8-3-243-15,-6 0-460 16,-6-1-797-16</inkml:trace>
  <inkml:trace contextRef="#ctx0" brushRef="#br2" timeOffset="89658.16">9827 8895 608 0,'0'0'1131'16,"0"0"-773"-16,0 108 115 15,10-29-197-15,-1-1-28 16,-3-10-104-16,-2-13-47 16,-4-22-67-16,0-6-15 15,6-6-15-15,0-17-32 16,13-19-306-16,0-16-433 15,3-3-789-15</inkml:trace>
  <inkml:trace contextRef="#ctx0" brushRef="#br2" timeOffset="89944.65">10079 8946 1375 0,'0'0'777'0,"0"0"-447"15,0 0-88-15,0 0 62 16,-6 97-86-16,6-47-74 16,0 1-77-16,6-7-34 15,13-14-33-15,6-14 11 16,10-16-10-16,-2-10 7 16,-4-21 1-16,-8-10-1 15,-7-3 4-15,-14-1 4 16,-14 6 25-16,-13 7-4 15,-11 9-16-15,-1 8-21 0,8 10-17 16,19 5-188-16,12 0-629 16,0 1-916-16</inkml:trace>
  <inkml:trace contextRef="#ctx0" brushRef="#br2" timeOffset="90177.23">10476 8960 1532 0,'0'0'736'0,"-6"116"-213"0,4-44-257 16,-4-2-130 0,-1-12-85-16,3-23-42 0,4-6-9 15,0-6-4-15,0-17-88 16,0-6-155-16,0-16-85 15,0-31-235-15,0 4-39 16,0-2-314-16</inkml:trace>
  <inkml:trace contextRef="#ctx0" brushRef="#br2" timeOffset="90432.82">10451 8932 814 0,'0'0'786'0,"0"0"-104"15,0 0-324-15,0 0-140 16,0 0 24-16,0 0 24 0,60 99-95 15,-22-58-51-15,5 0-54 16,4-2-27-16,-3-8-25 16,1-8-7-16,-12-14-6 15,-2-9-1-15,-10 0 1 16,-6-21-1-16,-5-9 12 16,-10-10-12-16,0-8 9 15,-10-4-8-15,-9-5-1 16,2 0-7-16,3 3-45 15,4 8-55-15,10 0-136 16,4 12-401-16,8 10-489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4:21.53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1517 6262 1060 0,'0'0'594'15,"0"0"-272"-15,0 0-5 16,0 0-113-16,0 0-112 16,0 0-36-16,6 91 92 15,11-37-51-15,-3 3-49 16,3-3-21-16,0-7-26 0,-5-14-1 15,-6-13 1-15,0-7-8 16,-4-13-26-16,3-2-148 16,-3-23-84-16,2-14-203 15,2-35-69-15,0 7-145 16,-4 6-112-16</inkml:trace>
  <inkml:trace contextRef="#ctx0" brushRef="#br0" timeOffset="1">1643 6189 195 0,'0'0'731'0,"0"0"-178"16,0 0-62-16,0 0-290 15,0 0-45-15,31 100 149 16,-2-4-72-16,-4-4-120 16,-6-20-59-16,-9-30-40 15,-4-22-14-15,-4-4-1 0,2-8-175 16,-4-8-327 0,0-17-69-16,-4-7-729 0</inkml:trace>
  <inkml:trace contextRef="#ctx0" brushRef="#br0" timeOffset="2">1383 6454 1302 0,'0'0'533'0,"0"0"-214"15,0 0-40-15,0 0-138 16,0 0 17-16,0 0 33 0,107-70-43 15,-69 43-55-15,-5 4-69 16,-6 6-24-16,-7 7-4 16,-7 5-49-16,-3 2-147 15,-2 3-185-15,-2 0-195 16,5 0-87-16,-9 5-356 0</inkml:trace>
  <inkml:trace contextRef="#ctx0" brushRef="#br0" timeOffset="3">1461 6577 700 0,'0'0'628'0,"0"0"-147"15,0 0-140 1,0 0-45-16,0 0-94 16,0 0-33-16,0 0 67 15,93-42-65-15,-41 15-72 0,-6 0-68 16,-1 5-31-16,-8 3-2 15,-6 3-89-15,13-8-292 16,-5 5-501-16,-8-2-922 0</inkml:trace>
  <inkml:trace contextRef="#ctx0" brushRef="#br0" timeOffset="4">2044 5938 704 0,'0'0'1368'15,"0"0"-900"-15,31 115-101 16,7-12-48-16,-3-1-171 16,-6-16-94-16,-11-31-45 15,-5-22-9-15,9 6-119 16,-3-7-515-16,-5-6-542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4:47.1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9221 7181 854 0,'0'0'704'16,"0"0"-213"-16,0 0-167 15,0 0-57-15,0 0-92 16,0 0 6-16,27 120 28 15,-37 19-19-15,-7 14-86 16,5-14-20-16,10-38-38 16,2-48-23-16,6-20-22 0,2-16-1 15,3-1-18 1,1-10-75-16,-2-6-103 0,-3-25-129 16,-1-11-387-16,-4-3-562 15</inkml:trace>
  <inkml:trace contextRef="#ctx0" brushRef="#br0" timeOffset="1">9025 7552 1461 0,'0'0'791'15,"0"0"-451"-15,0 0-71 0,114-49-105 16,-58 39-76-16,3 3-34 16,-9 7-54-16,6 0-10 15,-15 0-348-15,-10 0-879 16</inkml:trace>
  <inkml:trace contextRef="#ctx0" brushRef="#br0" timeOffset="2">9746 7418 1166 0,'0'0'827'16,"0"0"-306"-16,0 0-302 15,0 0-64-15,0 0-43 16,93-14-48-16,-47 5-35 16,-3 2-19-16,-5 3-10 0,3 0-82 15,-14 2-265-15,-4 2-610 16</inkml:trace>
  <inkml:trace contextRef="#ctx0" brushRef="#br0" timeOffset="3">9827 7607 1517 0,'0'0'506'0,"0"0"-275"15,157-18-138-15,-68 4-93 16,-12 1-288-16</inkml:trace>
  <inkml:trace contextRef="#ctx0" brushRef="#br0" timeOffset="4">11092 7415 998 0,'0'0'812'16,"0"0"-456"-16,0 0-42 15,0 0-65-15,0 0-128 16,15-69-71-16,14 41-26 16,8-4-3-16,4 4 17 0,-4 5 33 15,1 12-17 1,-3 11-12-16,-6 16-12 0,-5 39 23 16,-11 38 32-16,-13 33-9 15,-17 11-7-15,-18-10-24 16,2-34-1-16,2-37-13 15,4-19 7-15,2-13-13 16,5-6-10-16,-5-6-15 16,-2-12 1-16,6-7-1 15,9-29-15-15,12-9 1 16,0-8 14-16,27 3-18 16,33 8 18-16,31 24-2 15,0 18 2-15,-9 1 6 16,-18 28 0-16,-22 1-6 15,-5 4 0-15,11 2-22 0,-19-8-214 16,-5-13-547-16</inkml:trace>
  <inkml:trace contextRef="#ctx0" brushRef="#br0" timeOffset="5">12196 7346 398 0,'0'0'736'0,"0"0"-465"15,0 0-103-15,0 0 23 16,-23 78 66-16,-2 1 16 16,-16 27 5-16,0-1-8 15,8-18-73-15,10-32-73 16,11-29-26-16,5-2-21 16,1-6-24-16,0-10-14 15,6-8 9-15,0-15 37 16,0-21-44-16,12-26-21 15,7-26-20-15,12-22 0 16,0-5-2-16,4 9-7 0,-6 24-9 16,-10 34 5-16,-7 16 4 15,-6 14 9-15,0 11 0 16,1 7 0-16,3 20 5 16,4 43-5-16,15 39 16 15,7 22 7-15,3 5 1 16,4-10-12-16,-3-36-12 15,-14-24 1-15,-1-22-9 16,-8-14 1-16,-1-1 1 16,-1-7-15-16,-5-5-3 15,-10-10 15-15,0 0 9 16,-16-10 15-16,-15-7-6 16,-31 2 0-16,-27 5 1 0,-2 6 31 15,10 4-29-15,11 0 25 16,33 9-17-16,6 0-20 15,6-2-1-15,25-7-78 16,0 0-293-16,12-6-955 0</inkml:trace>
  <inkml:trace contextRef="#ctx0" brushRef="#br0" timeOffset="6">12709 7126 715 0,'0'0'399'15,"0"0"-69"-15,0 0 46 16,0 0-30-16,0 0-134 16,0 0-96-16,-9 178 83 15,9-44-2-15,2 4-10 16,-2-15-64-16,0-39-30 0,0-27-25 16,0-26-26-1,0-14-3-15,0-4 3 0,0-10-16 16,5-3-11-16,3-22 7 15,10-39-22-15,18-29-6 16,-1-2-54-16,2 16-15 16,-8 27-8-16,-8 28 44 15,-3 12 30-15,9 9 8 16,-2 29 1-16,0 44 36 16,-7 26 31-16,-5-6-10 15,-9-22-15-15,-4-31-34 16,0-27-8-16,0-5-226 15,0-8-782-15</inkml:trace>
  <inkml:trace contextRef="#ctx0" brushRef="#br0" timeOffset="7">11313 8274 694 0,'0'0'726'0,"0"0"-606"16,0 0-48-16,0 0 246 15,0 0-54-15,0 0-156 0,0 0-53 16,230-20 120-16,-23 4 67 15,41-5-30-15,12 0-42 16,-22 2-56-16,-15 0-48 16,-22 3-47-16,-38 1-11 15,-47 5-8-15,-44 1 9 16,-37 5 2-16,-23 1-6 16,-12 0-4-16,0 0 27 15,-12-2-28-15,-23 0 0 16,-2 4-71-16,-11 1-159 15,-14 0-295-15,10 10-265 16,7 0-877-16</inkml:trace>
  <inkml:trace contextRef="#ctx0" brushRef="#br0" timeOffset="8">12093 8570 1280 0,'0'0'650'16,"0"0"-301"-16,0 0-91 15,0 0-71-15,0 0-57 16,0 0-55-16,0 0-27 0,2-78-17 16,-2 63-4-16,0 2 7 15,-6-2-2-15,-7 5 1 16,-5 3 9-16,1 6-6 15,-8 1-5-15,0 7-8 16,-4 16 11-16,5 9 12 16,-1 8 7-16,8 4-22 15,9 1-10-15,8 2-10 16,0-10-11-16,2-7-1 16,19-9-11-16,4-11-1 15,1-10-20-15,5-4 10 16,3-20-35-16,-8-5-11 0,3-3 2 15,-10 3 17 1,-3 6 28-16,-7 9 11 0,-3 9 11 16,0 5-6-16,0 20-36 15,7 28 42-15,-3 31 57 16,-4 23 23-16,-6-5 28 16,0-19-11-16,-16-26 23 15,-9-17-12-15,-6-1-38 16,-4-1-34-16,-4-8-21 15,-1-13-15-15,3-12-9 16,10 0-117-16,-6-22-184 16,12 3-428-16,9-2-745 0</inkml:trace>
  <inkml:trace contextRef="#ctx0" brushRef="#br0" timeOffset="9">10274 7979 584 0,'0'0'591'0,"0"0"-333"15,0 0 29-15,0 0 10 16,0 0-36-16,0 0-76 16,0 0-62-16,-25 17-45 15,31-17-31-15,13-8 28 16,5-9 16-16,3-5-28 15,13-5-41-15,-7-2-5 16,0 3-17-16,-2 2 0 16,-13 7-1-16,1 7 0 15,-11 10 0-15,3 0-22 16,-1 27 23-16,4 27 20 16,5 38 34-16,6 48 34 0,-3 18-6 15,1-1-23 1,-8-19-7-16,1-35-18 0,-10-25-5 15,3-22 2-15,-3-19 10 16,-2-10-5-16,-2-2-20 16,4-2 6-16,-2-5-21 15,-4-10 7-15,0-5-8 16,0-3 1-16,0 0 9 16,0-7 2-16,0-14-11 15,0-13-1-15,-12-24 8 16,-7-31-8-16,-3-38 0 15,3-26-1-15,0-18-14 16,7-7 14-16,2 3-12 16,4-4 12-16,6 2 1 15,0 6-15-15,0 9-18 0,10 17-3 16,-2 18-8-16,-2 34 1 16,1 33-59-16,-3 26 33 15,-4 18-4-15,0 5 47 16,0 5 25-16,0 2 0 15,0 4 0-15,0 0-17 16,0 1-10-16,0 8 18 16,0 1 10-16,-7 1 0 15,7-1 1-15,0 1 5 16,0-2-6-16,0 2 0 16,0-3 5-16,0-2 1 15,0-1-6-15,0 1 1 16,3 1 1-16,11 2 10 0,5-2 2 15,5 1 5 1,7-2 11-16,17 0 0 0,20-2-1 16,36 0-20-16,57-1 4 15,35-3 5-15,23 0 11 16,15-3-16-16,-15-5-2 16,2-4-2-16,2-6-8 15,-12-6-1-15,-14-7-4 16,-24-3 4-16,-32 4 8 15,-40 6-2-15,-45 10-6 16,-25 7-1-16,-21 5 1 16,-4 0 1-16,-3 1 22 15,-3 1 8-15,0 0 17 0,0 0-14 16,0 0-1-16,0 0-15 16,0 0-9-16,0 0-9 15,0 0-13-15,0 0 12 16,0 0 0-16,0 0 0 15,0 0-11-15,0 0 1 16,0-3 11-16,4 3-1 16,-4 0-31-16,2-2-13 15,2 1-7-15,-4-1 0 16,6 1 2-16,0 0 7 16,-4-1-2-16,2 2-12 15,-4 0 40-15,3 0 1 16,-3 0 10-16,0 0 0 15,0 0 6-15,0 0-1 0,0 0 0 16,0 0 1-16,0 0 1 16,0 0 0-16,0-1-1 15,4 1 0-15,-4 0 1 16,2 0 9-16,-2 0-9 16,0 0 11-16,0 0-3 15,4 0-8-15,-2 17 5 16,2 27 9-16,-2 32 44 15,-2 24-10-15,0-6-8 16,0-22-25-16,0-34-2 16,0-25-14-16,-2-13-12 15,-2-3-331-15,-2-12-711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28:21.062"/>
    </inkml:context>
    <inkml:brush xml:id="br0">
      <inkml:brushProperty name="width" value="0.05292" units="cm"/>
      <inkml:brushProperty name="height" value="0.05292" units="cm"/>
      <inkml:brushProperty name="color" value="#D2B48C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D700"/>
    </inkml:brush>
    <inkml:brush xml:id="br3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16375 7576 1098 0,'0'0'360'0,"0"0"-92"15,0 0-37-15,0 0-80 16,0 0-84-16,0 0-36 15,-25 23-9-15,25-20 9 16,0-1 19-16,-4 2 23 16,4-2 16-16,-4 1 10 15,2 0 1-15,2 0-16 16,-4-2-11-16,2 1-22 16,-2 1-8-16,4-2-6 15,-2 2 7-15,-2-2-5 16,4 1-5-16,-2-1 0 0,-3 1-2 15,3-2-4-15,2 1-5 16,-6 1 5-16,2-1-7 16,2-1 14-16,-4 1-5 15,2 1-4-15,-3-1-11 16,5 1-1-16,-4-1-8 16,2 0 6-16,2-1-2 15,-2 0 1-15,-2 2 4 16,3-2-3-16,-7 0 0 15,4 1-11-15,-4-1 7 16,1 1-1-16,-3-1-5 16,-5 2-1-16,3-1 5 15,2-1 2-15,-5 2-7 0,5-2 0 16,-5 0 5 0,5 0 2-16,-1 0-2 0,1 0 0 15,4 0 1-15,-3 0-1 16,5 0 3-16,0 0-7 15,0 0 5-15,-5-2-6 16,9 1 5-16,-8-1-6 16,2 1 5-16,-5 0-5 15,1-2 0-15,-3 0 2 16,3 0-1-16,-3-1 1 16,3 1 4-16,-4 0-5 15,3-1 5-15,1 0-4 16,-1 1-1-16,1-1 6 15,2 1-6-15,1-1 0 0,3 0 5 16,-4 0-6-16,4 0 1 16,-3 0 0-16,-1 0-1 15,2-3 1-15,-3 1 0 16,1 1 0-16,-2-2 5 16,3 1-6-16,-1 0-1 15,2-1 1-15,-3 2 0 16,-1-2 0-16,4-3 0 15,-7 2 0-15,7 0-1 16,-4-1 1-16,-1 0 0 16,3-2 0-16,-3 2 0 15,5-1-5-15,-4-1-1 16,1-1-3-16,-1 1-3 0,-4-2-5 16,7 2 7-16,-3 0 4 15,2-1 5-15,-3 3 0 16,7-1 1-16,-6-1-2 15,5 0 1-15,1-1 1 16,-4 1-2-16,4-2-4 16,-1 1-3-16,-1-1-1 15,2-1-4-15,0 1-2 16,-5-2 5-16,5 3-2 16,-2-3-2-16,2 1-2 15,0-2 10-15,-3 2-11 16,7-1 4-16,-4 1 2 15,0 1 5-15,6 0-1 16,-6 0-2-16,6 0 1 16,-7 1-7-16,7-3 5 0,-4 3-4 15,2-3 14-15,-2 0-8 16,4 0-3-16,0-1 3 16,0 2-3-16,-2 0 11 15,2 0-10-15,0 0 4 16,0 0-11-16,0-1 1 15,0 2 2-15,0 2 8 16,0 0 1-16,0 0-3 16,0 1 3-16,0-1 4 15,0-1-7-15,0-2-10 16,2 0 4-16,8 0 4 16,-8 0 4-16,5 0-5 15,-3 1 0-15,2 3 5 0,-4 0 6 16,2 3 0-16,-2 1-8 15,-2 0 7-15,4-1-5 16,1 1 7-16,-3-1-11 16,2 0-1-16,-2-2 0 15,2 1 12-15,4-2-6 16,3-1-5-16,-5 0 5 16,6-1-1-16,-6 4 1 15,1 0 6-15,-1 3 0 16,-4 1 1-16,2 0-1 15,4 0 0-15,0-2 0 0,-1-1 0 16,5-2 0 0,3-1 0-16,1 0 0 0,-1-1 0 15,3 1-1-15,3 1 1 16,-7-2-1-16,3 5 0 16,-9 0-7-16,-2 2 8 15,0 1-1-15,-6 1 0 16,0 2 1-16,5-2-1 15,-3 2 1-15,4-2-1 16,4-2 1-16,3-2 0 16,5-4 0-16,-1 2 0 15,-3-1 0-15,3 2 0 16,-5 0-1-16,1 1 0 16,-3 1-1-16,-4 2 1 0,0-1-6 15,3 1 6 1,-3 2 0-16,0-2-1 0,0 2 1 15,0-2 1-15,1 0 0 16,3-1-1-16,2-1 0 16,-1 1 0-16,1-2 1 15,0 2-1-15,3-2 1 16,1 3-1-16,-1-5 0 16,1 3 1-16,1-1-1 15,2 2 0-15,-5-2 0 16,3 2-6-16,-3 0 5 15,1-1-7-15,-3 3 2 16,0-1 6-16,1 0 1 16,-5 0-1-16,4 0 1 15,5 0-1-15,0-3 0 0,3 3 2 16,-1-3-2-16,-1 1 1 16,1 1 0-16,-2 1-1 15,-5 2 0-15,0 1-13 16,-5 0 5-16,3 0 2 15,-4 0 0-15,7 0 6 16,-5 0 1-16,8 0 0 16,1 0 0-16,1 0 1 15,-3 0 0-15,1 0-1 16,3 0 1-16,-2 0-1 16,-3 1 1-16,-4 2 0 15,3 0-1-15,-5 0 1 16,4 1-1-16,-1-1 1 0,-5 1 0 15,2 1 5 1,3-3-6-16,-1 3 1 0,-2-1 0 16,3 1-1-16,1-2 1 15,-4 2 0-15,3 1-1 16,-3-1 1-16,4 1 0 16,-1-1-1-16,-1-1 1 15,-2 2-1-15,5-1 2 16,-7-2-2-16,4 2 0 15,-2-1 0-15,-3 0 1 16,3 0-1-16,2 4 1 16,0-3 1-16,-1 4 5 0,1 1 8 15,-2 0 3-15,5-1-3 16,-3 2-5-16,-2-4 4 16,-1 0-4-16,-1 2 1 15,4-3-10-15,-4 0 10 16,0 2-4-16,1-1 2 15,-1 3-3-15,0-1 0 16,4 0 0-16,-3 2-5 16,1-1 10-16,-2 2-5 15,0 0 0-15,0-2 2 16,5 3 4-16,-5-2-3 16,0 0-7-16,0-1 13 15,-1 0-8-15,1 0 1 0,-6 0 2 16,6 1 1-1,0 1-4-15,-4-1 2 0,4 0 3 16,-1-1-4-16,1 1 1 16,-4 1-8-16,2-1 8 15,-4 0-1-15,6 2-1 16,-4 0 2-16,2-1 2 16,-4 2-1-16,2-1-1 15,-2 1 9-15,0 1-4 16,0-1-5-16,0 0 6 15,0-2-6-15,0 1-8 16,0-2 5-16,0 1 2 16,0-2-8-16,0 1 9 0,0 0 1 15,0 0-9 1,0 0 8-16,0 2-3 0,-2 1-5 16,-4 1 8-16,2-1-8 15,-2 1 0-15,4 0 8 16,-2-2-1-16,2 1 1 15,-5-2-8-15,3-1 11 16,2-3-11-16,-2 3 5 16,2-4-5-16,-4 2 6 15,2 1 2-15,-3 0 0 16,3 0-8-16,-4 0 0 16,4-2 0-16,-2 1 7 15,-1-1-7-15,5 0 0 16,-4 0 6-16,0 0-6 15,0-1 0-15,2 0 5 0,-3 0-5 16,1 1-1 0,0 0 2-16,0 1 5 0,0-3-7 15,-3 2 7-15,5-1-6 16,-2 0 4-16,-4 0-3 16,4-4-1-16,3 2-1 15,-1 0 2-15,2-4-1 16,2 1 0-16,-4 1 0 15,2 0 1-15,-4 0-1 16,2 2 0-16,-5 1 5 16,5-1-6-16,-2 0 1 15,-2 0-1-15,4-1 1 16,2 0 0-16,-2-2 0 16,1-1-1-16,3 0 1 0,0-1 1 15,0 0-2-15,-4 0 1 16,4 0-1-16,0 0 1 15,0 2 0-15,-4-2 0 16,2 1 0-16,2 1-1 16,0-2-1-16,0 0 1 15,0 1 0-15,0-1 0 16,0 0 0-16,0 0 1 16,-4 0-1-16,2 1 1 15,2-1-1-15,0 1 0 16,0-1 0-16,0 0 0 15,0 0-1-15,0 0-5 16,0 0 5-16,0 0-6 0,0 0 7 16,0 0 0-16,0 0 0 15,0 0 0-15,0 0-1 16,0 0 1-16,0 0 1 16,0 0-1-16,0 0-2 15,0 0-5-15,0 0-4 16,0 0 11-16,0 0-2 15,0 0-4-15,0 4 6 16,0 0-2-16,0 0 1 16,0 0 1-16,2 0-6 15,2 0 6-15,-2 2-1 16,2-2 1-16,3 2 0 16,-3-2 0-16,-2 2 1 0,2-2-1 15,-4 0-1 1,6 1 1-16,-4-1 0 0,2-1 1 15,2 1-1-15,-6-1 1 16,3 0-1-16,1 1 1 16,-2-1-1-16,2 0 1 15,2 1-1-15,-4-1 0 16,2 0 0-16,-2 1 1 16,2 0-1-16,-1 0 0 15,3 2 0-15,0-1 0 16,0 1 0-16,2 1 1 15,1 2 0-15,-3-2 0 0,0 0-1 16,0-1 0-16,-2-1 0 16,-2 2 0-16,5-2 0 15,-3 1 0-15,-2 0 0 16,4-1 0-16,-2 0 0 16,2-1 0-16,-4 0 0 15,3 0 0-15,1 2 1 16,0-1-1-16,-4 1 0 15,4 0 1-15,3 0-1 16,-3 1 0-16,0-1 0 16,0 1 0-16,0-2 0 15,-4 1 0-15,5-2 0 16,-1 2 0-16,-2 0 1 16,2-3-1-16,0 2 0 15,1-1-1-15,-5 2 1 0,4-1 0 16,0 1 1-16,0 0-1 15,-2 4 0-15,3-3 0 16,-1-2 0-16,-2 1-2 16,2 0 2-16,-4-2 0 15,2-1 0-15,3 1 1 16,-5 0-1-16,2 1 0 16,2 1 1-16,-4 0-1 15,4-1 0-15,0 3 1 16,1-3-1-16,-3 2 0 15,2-1-1-15,-4 0 1 16,4 0 0-16,-2-2 0 16,3 1 0-16,-7-1 0 0,6 1 0 15,-2 1 0-15,-2-3-1 16,2 3 1-16,2 0 0 16,-6-1 0-16,6 2 0 15,1-1 0-15,-7 1 1 16,6-3-1-16,-4 2 0 15,2 0 0-15,-2-2-1 16,2 2 1-16,-2-1-1 16,2 2 1-16,-1-1 0 15,1-2 0-15,-2 2 0 16,2-2 1-16,-2 1 0 16,2 0-1-16,-4 0 1 15,2-1-1-15,2 2 0 0,0-1 0 16,-4 0 0-1,2 0-1-15,3 0 1 0,-3 1 0 16,2 0-1-16,-2 1 1 16,2-2-1-16,-2 1 1 15,2-1 1-15,-2 2-1 16,2 0 0-16,3-1 0 16,-7 1 0-16,6-1 0 15,-4 0 0-15,2 0 0 16,-2-1 0-16,2 2 0 15,-2-2 1-15,2 1-1 16,-1 0-1-16,1-1 0 16,-2 1 0-16,2 0 1 15,-4-2-1-15,2 1 1 0,2 1 0 16,-2-2 0-16,2 2 0 16,-4-2 0-16,2 3 0 15,2-2 0-15,1 1 0 16,-5-2 1-16,6 1-1 15,-6 0 1-15,2-3-1 16,-2 3 0-16,0-3-1 16,4 1 1-16,-4 0 0 15,0 0-1-15,2 0 1 16,-2-1 0-16,4 1 0 16,-4 0 0-16,0 1 0 15,2 1 0-15,-2-3 0 16,0 2 0-16,0 1 1 0,0-2-1 15,0 0 1-15,0 2 0 16,0-1-1-16,0-1 0 16,0 2 0-16,4-2 1 15,-4 0 0-15,0 1-1 16,0 0 1-16,0 1 0 16,0 0-1-16,0 0 1 15,0-1 0-15,0 0 0 16,0 1 0-16,0-1 5 15,0 0-6-15,-4 0 0 16,2 1 0-16,2-1 1 16,-4 0-1-16,2 0 1 15,-2-2 0-15,4 2-1 0,-2-1 1 16,-4 0 0 0,6 0 0-16,-9-1 1 0,7 3-1 15,-2-2 1-15,-2-2-1 16,4 2 0-16,-4 0-1 15,2-2 1-15,-3 0 0 16,1 2 0-16,4-1 0 16,-4-1 5-16,0 0-6 15,-1-1 0-15,-3 2 0 16,4-2 1-16,0 2-1 16,4-2 1-16,-5 0 1 15,-1 0-2-15,2 0 5 16,0 0-5-16,0 0 0 15,-1 0 1-15,1 0-1 0,0 0 1 16,-2 0 0-16,4 0 1 16,-3 0-1-16,1-2 5 15,4 0-6-15,-4 0 0 16,0-2 0-16,-1 2 0 16,3-1 0-16,-6-1 1 15,8 0 0-15,-4-1 0 16,2 0 0-16,-3 0-1 15,5 0 1-15,-8-1-1 16,8 0 2-16,-4-1-2 16,0 2 1-16,1-1-1 15,-1 0 1-15,0 2-1 16,4 1 0-16,-2 1 1 0,2-2-1 16,-2 1 5-16,-3-1-5 15,7-1 0-15,-4 1-1 16,-2 0 1-16,4 0 0 15,-4-2 0-15,2 2 2 16,-3-3-2-16,5 2 1 16,-4-1-1-16,2 2 0 15,-2-2 0-15,4 2 0 16,-2-1 0-16,2 1 0 16,-3-1 0-16,3 1 0 15,-4 1 0-15,6-1 1 16,-4 1-1-16,-2-1 1 15,4 0-1-15,-2-2 1 0,-3 2 0 16,3-2 0 0,2 1-1-16,-4-1 0 0,2 0 1 15,2 2-2-15,-4-2 2 16,1 1-2-16,3-2 2 16,-4 1 0-16,2 0-1 15,-2 0 0-15,0 0 0 16,4 0 1-16,-3 1-2 15,-1-1 1-15,0 2 0 16,4-3 1-16,-4 2-1 16,2 0 0-16,-3-1 0 15,5 0 1-15,-6 0 0 16,6 1-1-16,-4-1 0 0,2 2 0 16,-2-3 0-1,3 2 0-15,-3-1 0 0,2 1 0 16,2-1 1-16,-4-1-1 15,2 1 0-15,-2 0 1 16,3 1 0-16,-1-1 0 16,2 2-1-16,-2-2 0 15,2 1 0-15,-4 0 0 16,2-1 0-16,2 2 0 16,-2-1 0-16,1 1 0 15,-1-2 0-15,-2 2 5 16,6 0-5-16,-6-2-1 15,6 2 0-15,-4-4 0 16,2 3 1-16,-2-1 0 0,2 0-1 16,-3 2 2-16,3-2-2 15,-2 1 1-15,2 1 0 16,-2-1 0-16,2 2 0 16,-2-2 0-16,2-1 1 15,2 2-1-15,-4-1-1 16,2 1 1-16,-3-2 0 15,-1 2 0-15,6-1 1 16,-6 1 3-16,6 0-4 16,-2-2-1-16,-2 2 0 15,2-2 0-15,-2 1 1 16,2 0 0-16,-7-1 0 16,9 1 1-16,-2-1-1 0,-4 1 0 15,2-1 0-15,4 1 0 16,-2-1 0-16,-2 2 0 15,2 0 0-15,-3-1 0 16,3 3 0-16,-2-4 0 16,2 4 0-16,2-2-1 15,-4 0 1-15,2 2-1 16,2-2 0-16,-4 0 1 16,2 1 0-16,2 0 0 15,-4-1 0-15,2 0-3 16,2-1 3-16,-7 1 0 15,7 0-2-15,-4 0-5 16,4 0 6-16,-6 1-9 16,6-1 9-16,0 1 1 15,-2 0-1-15,2 0 1 0,-4 0-1 16,4 0 1-16,-2 1-2 16,2-1 2-16,-4 1 0 15,4 0-1-15,-2 0 0 16,2-1-8-16,-5 0 9 15,1 1 0-15,4-2 0 16,-2 3-1-16,2 0 1 16,0-1-1-16,0 2 1 15,0-1-1-15,-4 0 0 16,4-1 0-16,-2-1 1 16,2 2 0-16,-4-2-1 15,4 2 0-15,0 0-1 0,-2 1-3 16,2-2 4-16,-4 0 1 15,2 1 0-15,2 0-1 16,0-2 0-16,-5 1 0 16,3 0 0-16,-2-1-10 15,4 2 11-15,-2 0 0 16,-2-1 1-16,4 2-1 16,0-2 0-16,0 2 0 15,0 0-5-15,-2 0 4 16,2 0 1-16,-4 0 0 15,4-1-1-15,-6 0-5 16,6 1 6-16,0 0 1 16,-2 0-1-16,2 0 0 0,0 0 0 15,-7 0-1-15,7 0 0 16,-4 0-6-16,2 0 6 16,-2 0 0-16,2 0-4 15,-2 1 5-15,2 4 0 16,-2-3-6-16,4 2-9 15,-2 0-26-15,-3 0-134 16,1-4-103-16,4 0-325 16,0-5-365-16</inkml:trace>
  <inkml:trace contextRef="#ctx0" brushRef="#br0" timeOffset="1891.35">16419 7579 320 0,'0'0'236'0,"0"0"-36"0,0 0-61 15,0 0-39-15,0 0-47 16,0 0-11-16,0-7 10 16,0 7 26-16,0 0 15 15,0 0 1-15,0 0 8 16,0 0 3-16,0 0-2 15,0 0-14-15,0 0-19 16,0 0-21-16,0 0-19 16,0 0-9-16,0 0 3 15,0 0 13-15,0 0 16 16,-4 0 11-16,1 0 17 16,3 2 9-16,-4 0 0 0,-2 1-21 15,0 3-38-15,0-1-12 16,0 1-7-16,3-2-11 15,-1 2 5-15,-2-2-6 16,4 1 0-16,2-2-5 16,0-3-128-16,0 0-223 15,0-8-410-15</inkml:trace>
  <inkml:trace contextRef="#ctx0" brushRef="#br0" timeOffset="9800.02">15716 6695 474 0,'0'0'580'0,"0"0"-341"16,0 0-5-16,0 0-29 15,0 0-48-15,0 0-64 16,0 0-20-16,-13 2-5 16,13 0-3-16,0-2 0 15,0 2-1-15,-4-2 2 16,2 1 1-16,-2 1-6 15,2 1-17-15,-2 1-3 16,-2 1 3-16,4-2-3 16,-3 2-6-16,3-3-12 15,-4 2-4-15,2 0-2 16,2 0-1-16,-2-1 6 0,-2 2-1 16,4-1-3-16,-3 0-7 15,3 0 1-15,-2 1-3 16,2-1-9-16,-2 0 14 15,2 0-6-15,-2 0 1 16,2 2-2-16,-2-2 4 16,2 2-1-16,-3-2 5 15,1 0-4-15,4-1-10 16,-2 1 7-16,-2 1-8 16,4-1 0-16,-2 1 2 15,2-2-2-15,-4 3 1 16,2-3 0-16,2 4 0 15,0-1 0-15,0-1 0 0,0 0 0 16,0 1 0-16,-4 0 4 16,4 0-4-16,0-1-1 15,0 2 1-15,0 0 0 16,0-1 0-16,0 0-1 16,0 1 2-16,0-1-1 15,0-1 0-15,0 2 0 16,0-2 0-16,0 0 1 15,0 1-1-15,0-1 1 16,0 1-1-16,0-1 6 16,0 1-7-16,0-2 0 15,0 2 0-15,0-1 1 16,0 1 0-16,0-1-1 0,0 0 0 16,0 0 0-1,4-1 1-15,-4 0 0 0,0 0 0 16,2 2-1-16,2-2 0 15,-2 2 0-15,-2-1 1 16,4 1 0-16,-4 0-1 16,2-1 0-16,-2 1 1 15,4-2-1-15,1 3 1 16,-5-4-1-16,2 1 1 16,2 1-1-16,-4-1 0 15,2 2 0-15,2-2 0 16,-2 0 0-16,-2 0-1 15,4-1 0-15,-2 1 1 0,2 1 0 16,-2-3 0-16,-2 2-1 16,7 1 1-16,-3-1 0 15,-2 1 0-15,4 0 0 16,-6 1 0-16,6-1 0 16,-2-1 0-16,-2 2 1 15,3 0-1-15,-3-2 1 16,4-1-1-16,-2 1 0 15,-2-1 0-15,2 1 0 16,-4-1 0-16,6 1 1 16,-1 0-2-16,1 1 0 15,-4 0 1-15,2-1 0 16,-2 1 0-16,4-1 0 16,-2 0 0-16,-2 0 0 0,3-1 0 15,-3 1-1-15,2-1 0 16,-2-2 0-16,2 1 0 15,-2 1 1-15,2-2 0 16,-4 2 0-16,2-2 0 16,2 0 0-16,-4 3 0 15,7-1 1-15,-5 1-1 16,2 0 1-16,-2-1 0 16,2 0-1-16,-2 1 0 15,2-1 0-15,2 0 1 16,-1 1-1-16,-3-1 0 15,2 0 0-15,-4-1 0 16,6 1 0-16,-4 1 0 16,2-1 1-16,2-1 0 0,-6 3-1 15,2-2 0-15,5 0 0 16,-3-1-1-16,-2 0 2 16,4 1-1-16,-2-1 0 15,-2 0-1-15,2 1 1 16,-2-2 0-16,3 2 0 15,-3-2 0-15,4 2 1 16,-2 0-1-16,-2 0 0 16,2 0 1-16,2-2-1 15,-6 1 0-15,7 1 0 16,-3-2 0-16,-2 0 0 0,4 1 0 16,-2-1 0-1,-2 1 1-15,4-1-1 0,-2 2 0 16,-1-2 0-16,3 1 0 15,-2 1 0-15,-2-2 0 16,4 0 1-16,-2 0-1 16,2 1 0-16,1 0 0 15,-5-1 0-15,4-1 0 16,-2 1 0-16,2 1 0 16,-4 0 1-16,2-1-1 15,1 0 0-15,1 0 0 16,-4 1 0-16,2-1 0 15,2-1 1-15,-4 2-1 0,5-1 0 16,-3-1 0 0,-2 0 1-16,2 1-1 0,-2-1 1 15,2 0-1-15,-2 0 0 16,2 0 1-16,-2 0-1 16,5 0 0-16,-3 0 0 15,-4 0 1-15,6 0-1 16,-4 0 1-16,2 0-1 15,2 0 0-15,-4 0 0 16,2 0 0-16,1 0 0 16,-3 2 0-16,2-2 1 15,-2 0 0-15,-2 0-1 16,6 0 0-16,-2 0 1 16,-4 0 1-16,2 0 4 15,2 0-6-15,-2 0 10 0,-2 0-10 16,5 0 1-1,-5 0 0-15,2 0 5 0,2 0 6 16,-4 0-1-16,2 0 4 16,-2 0 0-16,0 0 4 15,0 0 4-15,0 0 11 16,0 0-4-16,0 0 6 16,0 0-12-16,0 0-4 15,0 0-2-15,0 0-4 16,0 0-3-16,0 0 5 15,0 0 1-15,0 0-11 16,0 0 6-16,0 0-11 16,0 0 5-16,0 0-5 15,0 0 0-15,0 0 0 16,0 0-1-16,0 0 1 0,0 0-1 16,0 0 1-16,0 0-1 15,0 0 1-15,0 0-1 16,0 0 1-16,0 0-1 15,0 0 1-15,0 0-1 16,0 0 0-16,0 0 0 16,4 0 0-16,2 0-1 15,-4 0 0-15,4 0 1 16,-1 0 0-16,-3 0 0 16,2 0 1-16,-2 0-1 15,2 0 1-15,-4 0 0 16,2 0 1-16,2 0-2 0,7 0 0 15,-3-2 1-15,2 0-1 16,3-3 1-16,-5 3-1 16,2-1 1-16,-4 1-1 15,-4 0 0-15,5 0 1 16,-3 0-1-16,-2 1 0 16,2 0 0-16,2-2 1 15,4 0-1-15,3-2 1 16,1 0-1-16,3 0 1 15,-5-1-1-15,3 2 1 16,-3-1-1-16,-1 2 0 16,1-1 0-16,-2 1 0 15,-4 1 0-15,1-1 1 0,-5 0 0 16,4 1-1-16,0-2 1 16,-2 2-1-16,2-2 0 15,-3 2 0-15,3-1 0 16,-2 0 0-16,-2 1-1 15,4-1 0-15,4-1 1 16,-3-2 2-16,3 1-2 16,-2-1 0-16,-2 2 1 15,1-1-2-15,-1 2-5 16,-2 2 5-16,-4 0 1 16,2-1 0-16,2 1 5 15,-2-1-4-15,2-1-1 16,3 1 0-16,-5-1 5 0,4-2-5 15,0 1 1 1,-2 0-1-16,2 0 0 0,1 1 0 16,-3-1 0-16,-2 2 0 15,2 0 0-15,-2 1 0 16,-2-1 0-16,4 0-1 16,-2 0 1-16,2-2-4 15,-4 2 11-15,7-2-7 16,-1-2 0-16,-4 1 0 15,4-3 0-15,0 0 0 16,0 1-1-16,-1-2 1 16,1 1 1-16,-4 1 0 15,2 1-1-15,2-1 0 16,-4 1 0-16,2 0 1 0,1-1-1 16,-3-2 0-16,4 2 0 15,-2-2 0-15,-2 2 0 16,-2 2-1-16,6-1 0 15,-6 0 0-15,4 0 1 16,-2 2 0-16,3 1 1 16,-3-3-1-16,-2 0 0 15,4 2-2-15,-2-2 2 16,-2 2 0-16,0-2 0 16,4 1 0-16,-2 0-1 15,2 0 0-15,-2-1-5 16,2 0 0-16,-2 0-2 15,-2 1 7-15,5-1 0 0,-5 1 0 16,0 0-1-16,2 0 1 16,2-2 0-16,-4 1 0 15,2 1 0-15,-2-1 0 16,0 1 0-16,4-1 1 16,-4 0-1-16,0 0-5 15,0-1 5-15,0 0-7 16,0 0 7-16,0 0 1 15,0 0-1-15,0 0 0 16,0 0 0-16,0 0 1 16,0 2 0-16,0-2-2 15,0-2 2-15,0 3 0 16,0 0-1-16,0-2 0 16,0 2 0-16,-4-1 0 15,4 1 0-15,-2 2 0 0,2-1 1 16,-6-2 0-16,6 1 0 15,-5-1 0-15,3 0 0 16,-2 0-1-16,2 0 1 16,-2 1 0-16,2 1 0 15,-2-1 0-15,2 0 0 16,2 2 0-16,-4-2 0 16,2 0 0-16,2 2 0 15,-5-1 0-15,5-1 0 16,-2 2 0-16,-2 0-1 15,4-2 2-15,0 1-1 16,-6 1 0-16,6-2 0 16,-2 0 0-16,-4 0-2 0,2-1 2 15,2 2 0 1,-7-1 1-16,9-1-1 0,-2 1-2 16,-4 0 2-16,2-1-9 15,2 2 9-15,-2-1-1 16,2-1 5-16,-5 2-10 15,3-1 6-15,-2 1-1 16,0-1 0-16,0 0 1 16,-1 0-1-16,1-1 7 15,0 2-13-15,4-1 7 16,-4 0-1-16,2 1 1 16,-3-1 1-16,1 2-1 15,2 0 0-15,2-1 4 16,-4 0-4-16,0 1-1 0,1 0-5 15,3-1 6-15,-4 1 1 16,2 0 5-16,-2-1-5 16,0 2-1-16,4-3 0 15,-5 3-2-15,1-2 2 16,2 1 0-16,-2 0 0 16,0 1 0-16,4 0 1 15,-7 0-1-15,3 2 0 16,4-1 0-16,-2 1 0 15,-2 0-6-15,0 1 5 16,-1-2 1-16,1 2 0 16,0-1 0-16,-2 1 0 15,-3-2 1-15,3 2-1 0,2 0 0 16,-4 0 1 0,-1 0-2-16,3 0 2 0,2 0 3 15,0 0-4-15,-5 0 0 16,5 0-1-16,-2 0-5 15,1 0 5-15,1 0 0 16,-4 0 1-16,4 2 1 16,-3-1-1-16,-1 2-1 15,0-2 1-15,4 2 1 16,-3 0 3-16,3-2-4 16,-4 1 0-16,4 1 4 15,-3 1-3-15,3-3-1 16,-4 2 0-16,2 0 0 15,-1 1 0-15,3-1-1 16,0 1 0-16,0-2 1 0,-1 1 0 16,1 0 0-16,4-2 6 15,-4 2-12-15,2-3 6 16,-2 4 0-16,4-3 6 16,-3 1-5-16,-1 0 0 15,4 0-1-15,-2 1-1 16,-2 0 1-16,6 0 0 15,-6-1-1-15,4 1 1 16,-7 0 0-16,3 0 0 16,4-2-7-16,-2 2 7 0,-2 0 7 15,4 0-6-15,-5-2-1 16,3 2 0 0,2-2-6-16,-2 2 6 0,-2-2 0 15,4 4 5-15,-8-2-5 16,1 1 0-16,-1 0 1 15,2 0-1-15,-1-1 1 16,3-1-1-16,4-1 0 16,-2 0-5-16,4 1 5 15,-2-2 6-15,2 1-6 16,-6 1 0-16,6-2 0 16,-4 3 0-16,1-2 0 15,-3 2 0-15,6-2 1 16,-4 2-1-16,-2-1 0 15,4 0 0-15,-2 1-6 0,-2-1 6 16,3 0 1-16,-1 1-1 16,-2-1 1-16,4 0 0 15,-4 2-1-15,2-3 1 16,2 1-1-16,-2 0 0 16,-3-1 0-16,7 0-6 15,-4 2 6-15,2-1 0 16,-2-1-10-16,2 2 10 15,-2-1 0-15,-2-1-2 16,4 1 2-16,-3 0-6 16,3-1-2-16,-2 1 7 15,2 1-5-15,-2-2 6 16,2 0-12-16,-2 1 12 0,4-1-8 16,-2 0 7-1,-2-1-5-15,2 2-6 0,-3-2 12 16,3 2 0-16,2-1 2 15,-4 0-2-15,2 1 0 16,-2-1-1-16,2 2-7 16,-2-1 14-16,2-1-6 15,2 2 0-15,-4-1-1 16,4-2 1-16,-2 1 1 16,2-1-1-16,-5 0 0 15,1 0 0-15,4 0 0 16,-2 0 1-16,-2 1-1 15,2-1 1-15,-2 1-1 16,2 2-8-16,2-1 8 16,-4 1-10-16,2 0-16 15,2 1 4-15,-7-1-26 16,7-1-117-16,0-2-190 0,0 0-430 16,0 0-808-16</inkml:trace>
  <inkml:trace contextRef="#ctx0" brushRef="#br1" timeOffset="52590.25">15763 6793 557 0,'0'0'329'0,"0"0"-91"0,0 0-57 16,0 0-42-16,0 0-30 16,0 0 1-16,0 0-4 15,0-16 8-15,0 16-4 16,-4 0-15-16,2 0-20 15,-2 1-8-15,-4 10-27 16,-3 3-15-16,3 3 27 16,-2 3-6-16,-3-2 3 15,7-1-6-15,2-3-21 16,-2-2-4-16,6-5-8 16,0-2-8-16,0-3 4 0,0-2-5 15,0 0 5-15,0 0 5 16,0-7 18-16,4-8-28 15,4-4 8-15,7-2-8 16,-7-2-1-16,4 2 1 16,-5 2 0-16,-1 6 0 15,-2 3 0-15,-4 6 5 16,0 4 0-16,0 0-6 16,-4 16 0-16,-9 7-8 15,5 5 8-15,-2 3 0 16,-3 0 7-16,7-4-5 15,2-4 0-15,2-7-1 16,-2-4-1-16,4-5 0 16,0-6-5-16,0-1-6 15,0 0 7-15,4-14 4 0,2-3 0 16,5-4 0 0,-3-2 0-16,-2 1 0 0,4 0-1 15,-8 5-6-15,5 1-7 16,-3 7-1-16,-4 7 15 15,0 2-14-15,0 2-13 16,0 16 18-16,0 4 8 16,0 4 1-16,0 2 0 15,-4-4 1-15,-3-2 0 16,5-5 5-16,-2-5-6 16,4-3 0-16,0-6 0 15,0-3-9-15,0 0-14 0,0-6 8 16,0-8 6-1,6-6 1-15,1 1 8 0,-3-2 1 16,2 1 5-16,-4 4-6 16,2 5 1-16,-4 7-1 15,0 4 0-15,0 3-21 16,0 15 21-16,-4 6-6 16,-2 2 6-16,4-1 2 15,-2-2-2-15,2-5 0 16,2-4 0-16,0-5 0 15,0-9 0-15,0 0-7 16,0 0-11-16,2-10 18 16,4-9-8-16,0-2-20 0,0-2 27 15,-2 2 0 1,3 3 1-16,-5 2 0 0,-2 9 0 16,0 3 0-16,0 4-6 15,0 11-14-15,0 14 19 16,0 3 0-16,-2 1 1 15,-5-1 1-15,3-4-1 16,2-4 2-16,2-7-1 16,0-5-1-16,0-8-1 15,0 0-17-15,0 0 6 16,0-16-3-16,6-2 14 16,1-1 1-16,-5-3-8 15,2 4 8-15,-2 1 0 16,2 6 1-16,-4 7-2 15,0 4 1-15,0 2-23 0,0 14 22 16,0 5 2 0,-4 2-1-16,4-2 9 0,-2-2-6 15,-2-6-2-15,4-3 0 16,0-4 0-16,-2-3 8 16,2-2-7-16,0-1-1 15,-5 0 14-15,3 0-15 16,-2-8-1-16,-2-2-5 15,4-2 6-15,-4 0-5 16,0-3 5-16,1 5 1 16,-1-3 0-16,4 4-1 15,-2 2 0-15,2 3-6 0,-2 0 6 16,2 2 6 0,-2 2-6-16,2 0-9 15,-3 0 9-15,-1 0 1 0,2 0 0 16,2 0-1-16,-2 4 0 15,-2 2-5-15,6 0 5 16,0 2 0-16,0 2-11 16,0 2 11-16,0 0 0 15,0 1-9-15,10-1 9 16,-4-2 0-16,0 0-1 16,5-3-1-16,-5-2 1 15,2-2-5-15,-2-3 1 16,5 0 5-16,-3 0 1 0,-2 0 0 15,-2 0-1 1,3-4-11-16,-7-2 4 0,0 0 7 16,0-3 0-16,0 1-1 15,0-1 1-15,0 1 0 16,-7-2-5-16,1 3 5 16,6 2 0-16,-4 2 0 15,2 1 1-15,2 2-1 16,-4 0-16-16,4 5 3 15,0 7 6-15,0 3 6 16,0 1-5-16,4 1 6 16,2 2 0-16,2-4 0 15,3 0 2-15,-3-2-2 16,-2-3 0-16,3-3 0 16,-3-4-2-16,0-2-3 0,-4-1 5 15,2 0 10-15,-4-3-10 16,0-7 7-16,0-1-7 15,0-3-6-15,0 0-14 16,-4-1 11-16,-4-1-5 16,2 2 3-16,-5 2-4 15,7 6 15-15,2 3 0 16,-2 3 0-16,4 0-42 16,0 9 24-16,0 9 17 15,4 3 1-15,8 0 0 16,1 0 0-16,3-3 0 15,-1-3 0-15,-3-3 0 16,1-3 0-16,-1-3-1 16,-6-5 1-16,2-1 0 15,-1 0 3-15,-7-6-3 0,0-5-13 16,0-3-35-16,0-3-12 16,-4 1 2-16,-7 0 23 15,3 2 19-15,-4 1 9 16,1 4 6-16,-1 5 0 15,10 4-8-15,-9 0-10 16,9 1 18-16,2 12 1 16,0 4 7-16,0-1 0 15,9 2 1-15,3-4-7 16,0-1-1-16,5-5 0 0,-5-4 0 16,1-2 3-16,-1 1 3 15,-2-3-6-15,-3 0 1 16,-5 0 11-16,-2 0-2 15,0 0 11-15,0-3-14 16,0-6-5-16,-9-1-2 16,-1-1-3-16,-2 1 3 15,-1 0-1-15,3 5 1 16,-2 1 7-16,5 4 1 16,5 0 14-16,2 9-12 15,0 6 5-15,0-2-14 16,2 2 1-16,11-2-2 15,3-4 0-15,-3-2 0 0,5-1 0 16,-5-3 1 0,-1-1-1-16,-6-1 2 0,1-1-2 15,-3 0 7-15,-2 0-6 16,-2 0 9-16,0-1 1 16,0-7-11-16,-6 1-6 15,-3-1 3-15,-1 1 3 16,4 1-1-16,-3 3 1 15,5 3-6-15,2 0-1 16,2 2 1-16,0 6 4 16,0 2-6-16,0-1 2 15,6 1 5-15,3-4-8 16,3-2 3-16,1-2 5 16,-1-2-5-16,0 0 6 15,3 0 0-15,-7 0 0 0,-2 0 0 16,1 0 0-1,-3 0-2-15,-4-2-5 0,0 1 7 16,0-1 1-16,0 0 7 16,0 0 3-16,-4 1-4 15,-5 1 18-15,3 0 1 16,-4 0-4-16,-1 0 1 16,5 0-4-16,0 0-2 15,6 0-11-15,-2 0-5 16,2 0-1-16,0 1-8 15,0 2-7-15,0 0 2 16,6 1 4-16,2 0-2 0,3 2 3 16,1-3-6-1,-2 1 0-15,-3-1 7 0,1-1 7 16,-4 0 0-16,-2 0 0 16,-2-2 0-16,0 0 0 15,0 1 10-15,0-1 5 16,0 0 18-16,-2 2-11 15,-4-2-13-15,-4 0-8 16,1 1 5-16,-1 0-6 16,4 1 1-16,4-1 9 15,-7 1-8-15,9 1-2 16,0-2-12-16,0 2-5 16,0-2 6-16,11 2 6 15,-1-1 5-15,2-1 1 16,1 0 0-16,-5 1 0 0,2-1 0 15,-3 1 0 1,1-1-1-16,-4-1 1 0,-4 0 0 16,0 1-1-16,0-1 2 15,0 0 18-15,0 0 4 16,0 0-8-16,-4 0-15 16,-4 0 6-16,1 0 1 15,1 0 3-15,2 0-2 16,2 0 0-16,-2 0-9 15,4 0 0-15,0 0-2 16,0 0-16-16,0 2 1 16,10 2 1-16,3-1 2 15,-5-1 5-15,4 0 7 0,3-2-6 16,-7 1 8 0,-2-1-2-16,5 0-4 0,-11 0 6 15,2 0 1-15,-2 0 7 16,0 2 5-16,0-2-1 15,0 0 20-15,-9 0-25 16,-3 0-6-16,-5 0 5 16,1 0-2-16,-3 0-2 15,1-2 8-15,3-1-10 16,-1 1 9-16,-1-1 0 16,9 0 17-16,-2 0-12 15,1 1 6-15,5-1-11 16,2 1 10-16,-4-2-17 0,2 1 4 15,2 1-5-15,-2-1-1 16,1 0 1-16,3 1-1 16,0 2 1-16,0 0 0 15,0 0-1-15,0 0 0 16,0 0-1-16,0 0-1 16,-4 0-1-16,4 0 3 15,0 0 2-15,0 0 7 16,0 0-8-16,0 0-1 15,0 0-1-15,0 0-14 16,0 0 15-16,0 0-11 16,0 0-2-16,0 0 7 15,4 8 5-15,9-3-5 16,-1 1 5-16,1-2-11 0,5 2-9 16,5-4-7-16,-4 0 12 15,-1-2 10-15,1 0 6 16,-5 0-1-16,3 0 2 15,1-6-1-15,-5-1 1 16,-1 2 0-16,-1-1 0 16,-5 2-1-16,0-1 1 15,-4 2 0-15,2 1-1 16,-4 0 0-16,0 2-1 16,0 0-4-16,0-1 4 15,0 1 1-15,0-2 8 16,0 0-8-16,-6 2 1 15,-4 0 5-15,-3 0-6 0,7 0 10 16,-2 0-4-16,-3 0 2 16,5 2-7-16,4 3 5 15,2-4-6-15,0 2-15 16,0-2 6-16,0 1-2 16,8-1 10-16,5-1 1 15,3 0-1-15,-1 0 1 16,6-3 1-16,-7-4 0 15,5 0-1-15,-7 1 1 16,0 2 0-16,-1-2-1 16,-5 3 1-16,-4 2 0 15,2 0-1-15,-4 1 3 16,0 0 3-16,0 0 7 16,0 0-1-16,0 0 20 15,-12 0-31-15,-1 1 8 0,1 5 4 16,0-1-6-16,-1 3 5 15,1-1 2-15,6-2 4 16,1 0-18-16,-1-1-1 16,6-2-9-16,0-1-6 15,0-1 5-15,11 0 10 16,1 0 0-16,2-1 0 16,-1-7 0-16,3 1 1 15,-1-1 0-15,-5 0-11 16,7 1 11-16,-11 2 0 15,2 0-1-15,-2 3 1 16,-2 0-8-16,-1 1 8 16,-3 1 5-16,0 0-4 0,0 0 0 15,0 0 5-15,0 0 1 16,-7 0-7-16,-5 4 9 16,4 3-8-16,-9 3-1 15,11-1 1-15,-4-1-1 16,3-1 6-16,5-1-6 15,2-4 0-15,0-2-24 16,0 0 3-16,2 0 21 16,15-2 0-16,-1-8 7 15,3-3-6-15,0 0-1 16,1 1 1-16,-3 1-1 16,2-2 0-16,-3 3 1 0,-4 0-1 15,-3 2 0-15,-3 2 0 16,0 3 0-16,-6 2 0 15,4-1 2-15,-4 2-1 16,0 0 8-16,0 0-7 16,-4 0 14-16,-4 4-15 15,-2 4 0-15,-5 2 14 16,3 0-7-16,1-1 9 16,5-2 5-16,0-2-21 15,2-3-1-15,4-2-13 16,0 0-7-16,6 0 19 15,8-7 1-15,1-4 12 16,1-2-11-16,-3 3-1 16,-1-2 0-16,-3 2 1 15,1 1 0-15,-2 2-1 0,-2 0 0 16,3 3 0-16,-7 0 0 16,-2 1-1-16,4 3 1 15,-2 0 0-15,-2 0 7 16,0 0-7-16,0 0 0 15,0 0 0-15,-6 8 7 16,-5 4-1-16,3-1-6 16,-2 0 1-16,4-2 10 15,3-4-10-15,3-2-2 16,0-3-17-16,0 0-4 16,0 0 22-16,9-8 7 15,3-5-7-15,3 0 0 16,-3-1 6-16,0 0-6 0,-3 2 0 15,3 2-1-15,-2 1 1 16,-3 2-1-16,-5 4 1 16,2-1 0-16,-2 3-3 15,-2 1-12-15,0 0-2 16,0 0 5-16,0 7 12 16,0 3 7-16,-8 4 4 15,1-1 11-15,-3-2-10 16,8-4 11-16,-2-3-14 15,2-1-8-15,2-3-2 16,0 0-13-16,0 0 13 16,2-12 0-16,8-1-15 0,-2-4-8 15,5-2 5-15,-3 2 19 16,1 2 0-16,-5-1 0 16,0 5 0-16,-4 1 0 15,-2 3 6-15,0 3-10 16,4 2 10-16,-4 2-6 15,0 0 0-15,0 2-22 16,0 8 13-16,-6 4 9 16,-4 1 16-16,-1 1-1 15,9-2-6-15,-4-6 4 16,6-2-13-16,0-3-9 16,0-3 8-16,0 0-16 15,0-7 17-15,6-9 1 16,0-2 0-16,5-2-1 15,-5 2 0-15,0-1 0 0,0 4 1 16,-4 1-1-16,3 1 1 16,-5 3-1-16,2 5 0 15,2 1-7-15,-4 1 6 16,0 3 0-16,0 0-12 16,0 0-7-16,0 4 11 15,0 7 9-15,-4 4 11 16,2-2-11-16,-5 1 10 15,3-2-2-15,4-5-1 16,-2-3-7-16,2-3-7 16,0-1 7-16,0 0 14 0,0-10-5 15,2-4-9 1,2-4 7-16,3-2-7 0,-1-1 0 16,-4 0 0-16,2 1 6 15,-2 3-3-15,-2 2-3 16,0 4 1-16,0 3 1 15,0 5 4-15,0-1-6 16,0 4 0-16,0 0-6 16,0 0-4-16,0 10 8 15,0 3 2-15,-2 1 0 16,-2 1-7-16,2-1 7 16,2-2 0-16,-4-4 0 15,4-2 7-15,0-3-7 16,0-3-11-16,0 0 11 15,0 0 0-15,0 0 14 0,0-9-3 16,0-2-4-16,0-2-7 16,0 0 2-16,0-2-2 15,0 1 1-15,0 1 0 16,0 3 1-16,0 3-1 16,0 3-1-16,0 1 1 15,0 3-1-15,0 0-12 16,0 4-15-16,0 9 26 15,0 2 1-15,0-1 1 16,0 0-1-16,0-3-1 16,0-3 0-16,0-2 1 15,0-2 0-15,0-4 0 0,0 0 10 16,0 0-8-16,0 0 13 16,0-6 0-16,0-5-5 15,0-3-10-15,0-1 0 16,-2-4 0-16,-5-1-13 15,3 1 12-15,-2 2 1 16,0 2-1-16,4 2 1 16,-2 4 0-16,2 3 0 15,-7 4-3-15,9 2 3 16,-2 0-1-16,2 0-23 16,0 1 10-16,0 6 6 15,0 0 7-15,0-1-11 16,0 0 11-16,0-3-9 15,0-2 10-15,0-1-1 16,0 0 2-16,0 0 10 0,0 0-2 16,0-3-9-16,0-4 0 15,-4-2-1-15,-2-1 1 16,-2 1 0-16,1-3 0 16,-3 2 0-16,4 1 0 15,-2-1 1-15,1 2 1 16,1 0-2-16,2 2 0 15,-2 1 0-15,4 2-1 16,-2 2 2-16,4 1-2 16,0 0 1-16,0 0 0 15,0 0-6-15,0 0-13 16,0 0 1-16,0 0 2 16,0 0 16-16,0 0 0 0,0 1 0 15,0-1 0-15,0 0 1 16,0 0 8-16,0 0 4 15,-2 0 5-15,-7 0-17 16,1-6 6-16,-2-2-7 16,1-1 6-16,-1 1-5 15,2-2 1-15,-2 2-1 16,1-2 6-16,3 2-6 16,0 1 0-16,0 1-1 15,2 3 0-15,1 0 0 16,3 2 0-16,0 1-1 15,0 0 0-15,0 0-12 0,0 0-6 16,0 0 7-16,3 0 11 16,3 5-6-16,0 1 7 15,0 0-1-15,0-3-1 16,-2-1-11-16,-4-2 7 16,3 2 5-16,-3-2 1 15,0 0 7-15,0 0 2 16,0 0 2-16,0-4-10 15,-7-3-1-15,-1-1 0 16,2 0 0-16,-4 2 0 16,7 0 0-16,-5 2 0 15,2 3 1-15,0-1 4 16,6 2-5-16,0 0-9 16,0 0-8-16,0 0 5 15,0 0 9-15,10 5 2 0,0 0-5 16,-1 2 6-16,1-1-1 15,-2 0 1-15,3 2 0 16,-5-1 6-16,0-1-6 16,0-2 0-16,-4-1-6 15,2-2 5-15,-4-1-8 16,0 0 8-16,0 0 1 16,0 0 1-16,0 0 0 15,0 0 5-15,0 0-6 16,0 0 0-16,0 0-1 15,3 0-10-15,1 0-8 0,2 7 18 16,2 2-7 0,2 0 7-16,1 1-8 0,-3 0-1 15,2-1 8-15,-1-2-5 16,-3-1 6-16,0 0 1 16,0-2-1-16,-2 0 1 15,-2-1 1-15,3-2-1 16,-5 0 0-16,0-1 0 15,0 2 0-15,0-2-1 16,0 0-7-16,0 1 7 16,0-1 0-16,0 0 1 15,0 0 1-15,0 0 13 16,0 0 7-16,0 0-20 16,0-5 6-16,-5-4-6 15,3-2-1-15,-8 0 0 0,8-4 1 16,-4 2 0-1,0 1 5-15,-1-1-5 0,-3 4 0 16,2 0 10-16,2 2-2 16,-9 0 2-16,9 3-3 15,0-1 0-15,0 1-1 16,-1 1 1-16,5 2-8 16,-4-1 7-16,-4 2-6 15,8 0 0-15,-5 0 8 16,1 0-9-16,0 0 6 15,0 0 0-15,0 0-5 16,-1 0 0-16,-1 0 6 0,2 0-6 16,0 0 0-1,0 0 6-15,-1 3-5 0,1 0 8 16,0 1-2-16,0-2 0 16,-3 2-7-16,3 0 0 15,0-2 7-15,-4 4-7 16,4-4 0-16,-1 1 0 15,-3 0 0-15,4 0-1 16,-7 0 6-16,7-1-5 16,0 1 6-16,0-1-6 15,4 0 0-15,-2-2-1 16,4 0 1-16,0 0-1 16,0 0-7-16,0 0-1 0,0 0 8 15,0-1 0 1,6-4 0-16,-2 0 0 0,4 0 0 15,-4 0 0-15,-2 3 0 16,-2-1 0-16,5 0 1 16,-5 3 0-16,2 0-1 15,-2 0 0-15,0 0 1 16,0 0 0-16,0 0 8 16,0 0 2-16,-9 0-5 15,-3 3 2-15,-5 4-8 16,3 1 9-16,-7-1 0 15,7 2 7-15,3-4-10 16,3 1 0-16,2-2-6 16,2-2 0-16,2-1-1 15,2-1-13-15,0 0 0 0,0 0-13 16,0 0 25 0,8 0 2-16,4-5-1 0,1-2 1 15,-1 1 0-15,3-1 0 16,-7 2 1-16,-2 3-2 15,-6 0-1-15,4 1 1 16,-4 1-6-16,0 0 6 16,0 0 1-16,0 0 0 15,-4 1 12-15,-4 8-5 16,-13 2 1-16,3 2-7 16,-3-1 15-16,-4 2-2 15,2-1-2-15,-1-1-2 16,7-3 3-16,-1 1-2 15,5-2-10-15,1-1 0 0,1-3-1 16,9 1 0-16,2-4-1 16,0-1-14-16,0 0-8 15,0 0-8-15,0 0 18 16,11-3 13-16,1-4 2 16,-4 0 4-16,3 0-6 15,-5 2 0-15,-4 1 0 16,4 2 0-16,-6 2 1 15,0 0-1-15,0 0 7 16,0 0-7-16,0 0 13 16,-8 4-13-16,-5 4 8 15,-3 2-2-15,-3-1-5 16,1 1 11-16,1 1-12 0,3-1 2 16,1-1-1-16,3-2 1 15,4-1-2-15,0-4 1 16,6 0-1-16,-3-2 0 15,3 0 0-15,0 0 0 16,0 0 0-16,0 0-2 16,0 0 2-16,0-8-7 15,3 2-2-15,3-1 9 16,0-3-1-16,0 5 1 16,-2 1 0-16,-2 1 4 15,-2 0-4-15,0 3 0 16,0 0 0-16,0 0 1 15,-2 0 4-15,-8 3-5 0,-2 3-2 16,-1 0 1-16,1 2 1 16,1-4 1-16,3 1-1 15,-2-1 1-15,8-3 0 16,-4 2-1-16,1-3-1 16,3 2 1-16,2-2 0 15,0 0 0-15,0 0-8 16,0 0-4-16,0 0 5 15,0-2 6-15,9-3 0 16,3-4-1-16,-2 2 0 16,-1 0 2-16,1 1 0 15,-8 3 0-15,4 0-8 16,-6 3 8-16,0 0 0 0,0 0 0 16,0 0 0-1,0 0 2-15,0 0-1 0,-8 5 0 16,-4 0 0-16,1 2 9 15,-1 1-10-15,-1-3 0 16,7 1 0-16,0 0 1 16,0-4-1-16,4 1 2 15,-2-1-2-15,4-1 0 16,0-1-1-16,0 0-8 16,0 0-4-16,0 0 1 15,4 0 12-15,8-4 1 16,1-5 0-16,1-1 0 0,5-2 0 15,3 0 8 1,3-2-9-16,0 0-4 0,0 0 4 16,2 0 0-16,-3 2 0 15,-5-2 0-15,-4 6 0 16,-3 1 0-16,-6 4-4 16,-2 1 2-16,-4 2 2 15,0 0 0-15,0 0-7 16,0 6 7-16,-6 1 6 15,0 0-5-15,0 1 0 16,2-4 7-16,1-1-8 16,3-2-9-16,0-1-3 15,0 0-3-15,0 0 7 16,7-1 8-16,7-9 1 16,7-2 0-16,-3-1 0 0,3-1 0 15,2 1-1-15,0 1 0 16,-5 1 0-16,-3 2 1 15,-5 2-2-15,2 3 1 16,-10 3 0-16,5-1 0 16,-3 2 0-16,-4 0-6 15,0 0 5-15,0 0-10 16,0 0 11-16,0 0 1 16,0 2 0-16,0 1 0 15,0-1-1-15,0 0 0 16,0-2-7-16,2 0 7 15,-2 1 2-15,0-1-1 16,0 0 5-16,0 0 3 16,0 0-1-16,0 2-1 15,0-2-5-15,0 1-2 0,-8 2 0 16,1-2 1-16,-5 1-1 16,0 4 0-16,-5-1 0 15,-2 5 0-15,-5 4 2 16,-1 4 0-16,-6 5-1 15,-2 3 12-15,0 1-12 16,4 3 7-16,-2-1-8 16,6-3 6-16,2-4-6 15,9 0-1-15,-1-5 0 16,7-4 0-16,4-2-5 0,-2-6-5 16,6 0 10-16,0-4-22 15,0-1 0-15,0 0 7 16,0 0 5-16,4-8 10 15,4-6 0-15,6 0 1 16,-1-1 0-16,-1 3 0 16,-6 3 0-16,-3 4-1 15,1 5 1-15,-4 0 0 16,0 1 1-16,-11 13 8 16,-7 6-3-16,-5 3 2 15,2 1 6-15,-1 1-8 16,3-4 9-16,5-5-8 15,-1-5 8-15,9-4-7 16,4-6-8-16,2-1 0 16,0 0-5-16,0-7 5 0,6-8 1 15,2-5-1-15,3-1 1 16,-1-2-2-16,-2 3-9 16,-2 2 8-16,1 4-18 15,-3 4 14-15,-4 4-3 16,0 5 9-16,0 1-1 15,0 0-13-15,-4 15 14 16,-5 0-6-16,3 4 6 16,-4 0-1-16,4-3 1 15,4-3 1-15,-3-4 0 16,1-5-1-16,4-2-7 16,0-2-5-16,0-2 12 15,0-11 0-15,0-4 1 0,0 0-1 16,0-1 0-1,0 0 0-15,0 4 0 0,0 2-1 16,0 6 1-16,0 6-8 16,0 0-4-16,0 8-25 15,0 10 24-15,0 5 12 16,0 2 0-16,4-1 1 16,1-4 0-16,-3-3-1 15,2-5 1-15,2-6 0 16,-4-3-9-16,4-3-20 15,0-2-1-15,7-13 10 16,-1-3-10-16,-1-5 4 16,1 0 20-16,-6 0 6 15,0 2 0-15,-2 3 1 16,-1 5-1-16,-3 8 7 0,0 5 3 16,0 4-9-16,-7 18 1 15,-3 9 24-15,4 5-1 16,0 4 6-16,-1-3-19 15,7-4 0-15,0-8-12 16,0-6 1-16,0-11-1 16,0-8-20-16,0 0 20 15,7-14 10-15,5-9-10 16,-2-8-10-16,1-2 9 16,1-1 1-16,-6 1 0 15,0 5 0-15,3 6 0 16,-5 8 0-16,-4 5 0 0,0 9-1 15,0 4-39-15,0 19 40 16,-6 9 15-16,-5 7-5 16,3 2 15-16,-2-3-12 15,4-4-7-15,-1-9 5 16,7-8-10-16,0-9-1 16,0-8-24-16,0 0-5 15,4-11 28-15,5-10-7 16,1-3-13-16,-4-2 6 15,0-1 15-15,-6 2-1 16,7 3 1-16,-5 5 0 16,-2 4-4-16,0 8 2 15,0 5-13-15,0 10 2 16,-6 15 13-16,-3 4 0 16,3 2 0-16,-4-2 1 0,4-4 6 15,-1-5 5-15,3-8-2 16,2-6-5-16,-2-6-4 15,4 0-1-15,0-6 0 16,-2-9-8-16,-2-5 2 16,4-1 4-16,-2-1 1 15,-2 0 1-15,4 3 0 16,-2-1-5-16,2 3 5 16,-5 2 6-16,3 7-6 15,-2 8 0-15,2 0-12 16,-4 16 4-16,0 9 8 15,2 5 1-15,2 2 20 16,-3-2-20-16,5-6 11 0,0-8-3 16,0-5-9-16,0-10-8 15,0-1 8-15,0-7 0 16,5-13 1-16,1-5 10 16,-4-3-11-16,8-2-1 15,-8 2 0-15,4 0 0 16,-1 6 1-16,-3 5-1 15,-2 8-11-15,0 6 11 16,0 3-24-16,0 10 4 16,0 12 21-16,0 6 1 15,-2 4-1-15,2 0 11 16,-5-5-4-16,5-4-7 0,0-4 2 16,0-9-2-16,0-9-7 15,0-1-8-15,0-4 7 16,5-13 2-16,1-7 5 15,0-2 0-15,2-2 0 16,3 2 1-16,-5 2-1 16,4 5 1-16,-2 8-1 15,-4 10-5-15,-1 1-15 16,1 18 15-16,-4 11 4 16,0 4 4-16,0 2 5 15,0-2-7-15,0-7-5 16,0-10 5-16,2-6 0 15,4-9-14-15,4-1-2 0,-1-8-17 16,3-11-12-16,-2-5-28 16,3-2 33-16,-3 0 26 15,-4 3 6-15,0 2 8 16,-3 6 0-16,-3 10 0 16,0 5-2-16,0 7 9 15,0 17 9-15,-3 8 12 16,-3 5-4-16,0-1-3 15,0-3-15-15,2-7 3 16,4-8-1-16,0-9-8 16,0-7-1-16,0-2-12 15,4-11 13-15,2-10 6 16,2-6-6-16,3-2 0 16,-3 1 0-16,2 1 1 15,-4 6 0-15,1 6-1 0,-7 8 2 16,0 7-2-16,0 4-17 15,0 17 17-15,0 6 15 16,-11 4-12-16,5-2 9 16,0-2-5-16,-2-7 6 15,8-7 8-15,-4-8-2 16,4-5-16-16,0 0-3 16,0-12-22-16,0-6-15 15,4-4 25-15,-4-1-2 16,0-1 13-16,0 5 0 15,0 5 1-15,0 2 1 16,-7 10 10-16,-3 2 17 16,2 1-20-16,-7 13-7 0,3 3 0 15,4 0 13-15,-3-1-6 16,5-5 0-16,0-3 0 16,4-2-8-16,2-2 13 15,0-4-12-15,0 0 8 16,0 0 1-16,0 0-9 15,0 0-1-15,0 0-1 16,0 0-12-16,0 3-10 16,0 4 8-16,0 2 15 15,6-1-2-15,0 2-21 16,0 1 1-16,1 0 3 16,-7 1 8-16,2 0 4 0,-2 0 7 15,0-1 1-15,0-1 27 16,0-4 0-16,0-2-3 15,0-4-9-15,0 0-16 16,0 0 1-16,0-6-1 16,4-2-1-16,-2-4-7 15,2 2 8-15,-2 2 0 16,2 1 0-16,-2 4 0 16,7 2-9-16,-1 1-3 15,4 0 11-15,5 0-14 16,-5 0-10-16,1 1-1 15,1 2 7-15,-4-1 7 16,1-2 5-16,-5 0 7 0,0 0 0 16,0 0 0-1,1 0 2-15,-7-2-2 0,6-1 7 16,-6 2-5-16,0-1 7 16,0 2 5-16,0 0-2 15,-6 0 4-15,-5 0 3 16,-1 0 6-16,4 0 1 15,-3 0 15-15,-1 4-5 16,6 2 3-16,-1-2-23 16,3-1-6-16,4 0-10 15,0 1-17-15,0-2 3 16,11-2 4-16,7 0 9 16,1 0-8-16,4-7-24 0,-3-4 1 15,3-1 23 1,0-1 9-16,-5 2 0 0,1 2 0 15,-7 1 0-15,-5 3 0 16,-1 2 0-16,-6 1 1 16,0 2 0-16,0 0 27 15,-11 5 10-15,-3 8-24 16,-9 3 26-16,-2 2 16 16,-4 2-23-16,3 0 1 15,3-3 10-15,4-3-23 16,7-5-1-16,6-5-20 15,6-3-10-15,0-1-34 0,8 0 44 16,13-6 9 0,-1-7-9-16,5-1 0 0,4-4 1 15,0 1-2-15,-4 2-10 16,0 0-7-16,-7 3-4 16,1 3 5-16,-7 3 6 15,-6 3 10-15,-6 3 1 16,0 0 0-16,0 0 11 15,0 6-3-15,-14 5 9 16,-3 2-1-16,-5 3 15 16,1 0-3-16,-4-1-7 15,7-3-2-15,-5 1 3 16,12-6-1-16,5-2-8 16,4-3-7-16,2-2-6 15,0 0-10-15,0 0 8 0,8-5-5 16,11-6 6-16,2-2-33 15,4-2-8-15,-1-2 1 16,-3 3-14-16,2 0 1 16,-7 3-4-16,-1 1 39 15,-9 3 18-15,0 3 1 16,-2 2 0-16,-4 0 6 16,0 2 7-16,0 0 21 15,-6 6 11-15,-10 8-28 16,-3 5 14-16,-4 3 31 15,5 1-14-15,3-5-16 16,3-5-12-16,6-5-20 16,6-4-1-16,0-4-33 0,2 0 34 15,14-11 0 1,3-9 0-16,6-2 0 0,-3-4-25 16,3 1-17-16,-6 0 11 15,-1 5 18-15,-1 0 13 16,-3 5 0-16,-3 2 0 15,-3 3 0-15,-4 3-9 16,-2 5 9-16,-2 2-6 16,0 0-6-16,0 13 12 15,-2 4 7-15,-10 5 15 16,1-2-2-16,-1 1 5 16,0-5 0-16,5-6-9 0,3-4-16 15,4-6-6 1,0 0-27-16,8-9 33 15,5-9 0-15,5-5-30 0,-3-2-16 16,1 0 6-16,-1 0 30 16,1 4 8-16,-3 3 2 15,-3 3 1-15,-4 3 0 16,-6 5-1-16,7 5 0 16,-7 2 2-16,0 0-1 15,0 5 5-15,-7 12-2 16,-3 6 20-16,-4 5 13 15,-1 2-8-15,1-3-3 16,1-3 3-16,3-5-9 16,4-8-20-16,6-8-9 15,0-3-20-15,0-2 16 0,12-14 13 16,5-7 0 0,-3-4-45-16,3-1 1 0,1 1 29 15,-7 2 14-15,-3 4 0 16,-2 3 1-16,0 5-1 15,-2 4 2-15,-4 6 0 16,0 3-1-16,0 0-16 16,0 9 14-16,-4 8 2 15,-4 4 18-15,-4 2 2 16,-1 2 7-16,1-2 5 16,1-5-5-16,1-6-8 15,10-6-19-15,0-6-3 16,0 0-20-16,0-7 23 0,15-12 0 15,-3-4-33 1,0 0-21-16,3-2 26 0,-3 2-2 16,-1 3 24-16,-5 5 0 15,0 2 6-15,-4 3 1 16,-2 5 0-16,0 2 0 16,0 3-1-16,0 0-4 15,0 12 4-15,-8 5 19 16,-5 5 5-16,1-1-2 15,2 0-5-15,1-4 4 16,3-4-11-16,2-5-9 16,2-5-1-16,2-3-15 15,0 0-4-15,0-6 18 16,6-9 0-16,0-4-10 16,3 0-13-16,-3-1 9 0,0 1 15 15,0 4 0-15,-2 2 0 16,-4 5 1-16,2 5-2 15,-2 3-14-15,0 0-26 16,0 13 41-16,0 5 6 16,0 3 0-16,0 2-5 15,0-2-1-15,-2-1 8 16,-8-3 3-16,8-2 20 16,-8-2 5-16,3-2-1 15,-1-1-5-15,2-2-8 16,-4 1-13-16,-1-2-8 15,5 0 6-15,-2 0-6 0,-2 2 0 16,3-1 0-16,-1 0-1 16,-2 1 1-16,4-2 8 15,-1-1 6-15,-1 1 12 16,2-2 4-16,-4 1-13 16,3-1-7-16,-3 0 0 15,4 0-5-15,-2 0-5 16,1-2 12-16,1 1-13 15,0-1 1-15,0 1-1 16,-5-1 7-16,5 3-6 16,0-2-1-16,0 1 2 15,0 0-1-15,-1-3 0 16,3 1-1-16,2-1 0 16,2-1-1-16,0-1 1 15,0 0-6-15,0 0 4 0,0 0-11 16,0 0 0-16,0 0-9 15,2 0 22-15,13-1 5 16,3-9-3-16,3-3-2 16,2-3-13-16,2-6-5 15,-3-1-18-15,-1 1 16 16,-2-1-4-16,-3 3 11 16,1 5 2-16,-9 1 5 15,2 4 6-15,-4 2 0 16,-4-1 0-16,3 2 1 15,-3-2-1-15,4-1-12 16,-2 0-17-16,-4-1-4 16,2 2 21-16,-2-3-8 0,4 1 5 15,-2 0 3-15,-2 1 12 16,0 0 7-16,0 4-7 16,0-3 0-16,0 4 12 15,0 1-3-15,0 0 3 16,-2 1-4-16,-2 0-8 15,2 2 0-15,2-1 6 16,-4 0-6-16,4 1-2 16,0 0-4-16,-2 0 6 15,-2-1 0-15,4 1 0 16,0-2 10-16,-2-1-10 16,2 1 0-16,0-1 0 15,0-2-1-15,0 0 1 0,0-1-6 16,-5 0 6-16,5 1 1 15,-2 1 0-15,2 0 0 16,0 3 8-16,-4 0 4 16,2 2 3-16,2-1-1 15,0 1-9-15,-4-2-6 16,4 2 0-16,-2-1 1 16,2 0 0-16,-4-1 13 15,4 1-13-15,-6-1-1 16,6 1 0-16,-2-2 2 15,-3 1-2-15,1-4 0 16,2 0 0-16,-2-1 0 0,2 2 0 16,-2-1 0-1,2 2 0-15,2-1 0 0,0 3 0 16,-4 0 1-16,4 1 1 16,-2 1 4-16,2 0 7 15,0-2-3-15,0 2-4 16,0 0-6-16,-4-1 0 15,4-1 1-15,-3 0-1 16,3 0 1-16,-4-1 0 16,4 1-1-16,-2-1 0 15,-2 0 0-15,2 1 0 16,-2-2-1-16,-2 1 0 16,6 1-1-16,-2-1 1 15,2 0 1-15,0 2 0 16,0-1-1-16,0 0-5 0,0 1 4 15,0 1-9-15,0 0 5 16,0 0-6-16,8 0 5 16,2 9 7-16,3 0-1 15,1 4 0-15,1-1 0 16,-1-1 1-16,3 1-1 16,-9-3 0-16,2 1-7 15,-4-2 7-15,1 1-8 16,-7 0 8-16,0-3 1 15,0 0 1-15,0 1 9 16,0-2-4-16,0-1-4 16,0 0-2-16,0-2 1 15,0-1-1-15,0-1 1 0,0 0 9 16,0 0 6-16,0 0-16 16,-5 0-1-16,3-6-4 15,-2 0 5-15,2-3 0 16,-2-2 0-16,4 0 0 15,0-1 0-15,-2-1 0 16,-2-1 0-16,2 3 1 16,-2-1 0-16,2 2-1 15,-5 2 0-15,1 1 1 16,0 2 4-16,-4-1-5 16,-1 0 0-16,-1 2 0 15,4 1 0-15,-5-1 0 0,3 3-1 16,2-2 1-1,-3 3 2-15,5-2 7 0,0 2-9 16,4-1 1-16,-4 1 1 16,2-1-1-16,1 1-1 15,-1 0 2-15,0-2-1 16,2 2 5-16,2 0-4 16,-4 0-2-16,2 0 1 15,-2-1 0-15,2 1 0 16,-4 0-1-16,-1-2 1 15,1 1-1-15,0-1 0 16,0 1 1-16,-1 1 0 16,1 0 0-16,0 0-1 15,0 0 0-15,-4 0-1 16,-1 0 1-16,3 6-5 0,-2-1 5 16,1 1 6-16,-3-3 5 15,6-1-3-15,0 1 1 16,-5 0 2-16,9-2-10 15,-8 2 8-15,2 1-8 16,-1 1 2-16,3-1-3 16,-2 1 6-16,2 1-6 15,-5 1 1-15,5-3 0 16,-2 2 0-16,-3 1 1 16,3 0-1-16,-2 1 0 15,2 0 0-15,-3 0 0 16,1 1 0-16,2-1 0 15,-3 0 0-15,9 1-1 0,-4-2 0 16,0 2 0-16,0-1 1 16,2 1 0-16,-3 2-1 15,5 0 0-15,-4 2 0 16,2 1 0-16,2 1 0 16,-2 1 1-16,4 1-1 15,0-1 0-15,0-1 0 16,0-1 0-16,0-1-1 15,0-3-5-15,4 3-2 16,4-3 7-16,-2-1-6 16,5-2 7-16,-3-3-1 15,-2 0 0-15,4-3 1 16,-3-1 0-16,1 0 7 16,-2-1-6-16,-2-7 12 15,-2 3-13-15,-2-2 1 0,0 1 0 16,0 0 0-16,0-1 1 15,-6 2-1-15,-2-3 0 16,-5 1 0-16,1-3 5 16,0-1-6-16,5 0 0 15,-3-2 0-15,8-1 0 16,-2-1-1-16,4-2 1 16,0-2-1-16,0 0 0 15,10-1-6-15,3 1-5 16,5-1 3-16,3 5-13 0,2 1 1 15,1 2 0 1,-1 5 5-16,-4 2 4 0,4 5-4 16,-11 0-6-16,-4 5 7 15,3 7 5-15,-11 3-6 16,0 4 16-16,-7 1 0 16,-9 1 10-16,-3-1 1 15,-6-1 12-15,1-2 13 16,1-4-14-16,0-3-1 15,9-4-12-15,-3-5 5 16,9-1-8-16,-2 0-6 16,3-7 0-16,5-7 1 15,2-6-1-15,0-1 0 16,2-1-12-16,11-4-32 16,5 0 7-16,1 3 1 0,4 0 11 15,-5 3 6-15,7 4 0 16,-2 4 3-16,0 2-4 15,-9 4 20-15,3 6-9 16,-5 0 8-16,-6 0-6 16,-6 8-2-16,0 7 9 15,0 3 12-15,-16 2 14 16,-5 1 17-16,-6 2 0 16,-4-1-14-16,4-2-7 15,-6-4-5-15,8-4-1 16,5-5-4-16,3-2-3 15,5-4-2-15,1-1-1 16,9 0-6-16,-2-4 0 0,4-7-1 16,0-5 0-16,0 0 0 15,15-5-16-15,3 1-14 16,9 1-5-16,4-1 14 16,4 3 0-16,7 0-2 15,-1 3-18-15,-4 4 15 16,-6 3 15-16,-8 6 2 15,-9 1 10-15,-1 0-6 16,-13 10 6-16,0 5 12 16,-6 6 23-16,-15 3 9 15,-6 6-4-15,-10 1-1 16,-2 3-2-16,-7-3-9 16,3-4-9-16,1-7 2 0,9-8-1 15,6-6-5-15,13-6-6 16,1 0 0-16,7-10-8 15,2-8-1-15,4-5 0 16,4-4 0-16,15-2-6 16,10-4-18-16,4 1-8 15,10 1 5-15,5 1 3 16,-1 6-29-16,1 4 7 16,-11 9-1-16,0 5 2 15,-8 6 34-15,-14 5 3 16,1 12 7-16,-12 5 1 15,-4 5 13-15,0 3 32 16,-20 2 11-16,-5 3 8 16,-8 1-5-16,-6 0-7 0,-1-3-20 15,-1-4-18-15,4-5-1 16,8-9-7-16,4-6 1 16,9-9-7-16,7 0 0 15,9-17-1-15,0-9 0 16,2-8-11-16,17-9-16 15,10-2-48-15,2-2 4 16,4 2 10-16,2 8 31 16,0 7 3-16,-1 11 3 15,-12 11 10-15,5 8-8 16,-14 1 3-16,1 18 12 16,-12 5 8-16,-4 5 14 15,0 5 37-15,-20 3 22 0,-5 2 13 16,-8 1-9-1,-8-1-15-15,-1-2-34 0,-1-6 3 16,6-6-14-16,1-9-6 16,12-9-5-16,7-7-6 15,9 0 0-15,2-20-1 16,6-10 0-16,8-7-5 16,15-6-40-16,12-3-22 15,-2 3 8-15,8 8 20 16,-4 5 1-16,-6 11 10 15,5 8 20-15,-12 11-15 16,-1 0 7-16,-8 13 17 16,-5 10 0-16,-8 7 6 15,-2 2 23-15,-8 5 24 16,-17 1 33-16,-6 2 1 0,-10-1-11 16,-1-4-24-16,5-5-19 15,2-8-13-15,8-8-9 16,6-9-10-16,9-5-1 15,10-9-11-15,2-15 5 16,6-8-17-16,19-8-20 16,4 0-30-16,2-2 2 15,10 6-5-15,-8 5 10 16,2 9-1-16,-4 9 28 16,-2 10 24-16,-4 3 3 15,-12 9 5-15,-3 14 7 16,-8 6 20-16,-2 1 52 0,-12 6 8 15,-11-1 7-15,-2 0-11 16,-8-2-15-16,-2-1-25 16,0-7-10-16,4-6-9 15,6-11-17-15,8-6 0 16,11-2-3-16,6-16 2 16,0-13-32-16,12-7-25 15,11-2-21-15,6-1-15 16,4 0 7-16,2 5 4 15,-4 8 30-15,5 6 24 16,-8 10 23-16,-7 9 5 16,-4 1 0-16,-5 10 1 15,-6 13 27-15,-6 1 47 0,-4 9 29 16,-14-3 9-16,-7 4-5 16,-6-4-15-16,-4 2-40 15,1-7-25-15,1-7-15 16,13-5-5-16,3-11-7 15,11-2-3-15,6-12-7 16,0-13-14-16,10-7-14 16,11-6-38-16,8-2-27 15,0 3 16-15,2 6 22 16,-4 6 28-16,2 11 22 16,-7 8 9-16,-7 6 5 15,-3 1-10-15,-8 17 11 16,-4 4 31-16,0 4 37 15,-6 3 14-15,-12 1-12 16,-7-1 13-16,-2-2-22 0,0-4-22 16,-2-5-12-16,11-8-8 15,1-6-1-15,9-4-18 16,4-8-8-16,4-15 8 16,4-5-15-16,10-6-31 15,13 0-47-15,-2 1-10 16,0 7 26-16,0 6 25 15,-3 8 33-15,-3 6 13 16,-5 6-4-16,-1 0 10 16,-7 10 0-16,-2 5 10 15,-4 1 14-15,0-1 3 16,0 2 5-16,-10-3 5 0,-9-1 6 16,1-3-13-16,-1-3 2 15,4-6-17-15,1-1-9 16,8-1-6-16,4-14-1 15,2-7-8-15,2-2-34 16,10-2-35-16,5 3-7 16,-1 6 10-16,-3 2 9 15,1 7 38-15,-1 5 17 16,-1 3 4-16,0 0 6 16,-3 9 1-16,-3 5 1 15,-4 2 16-15,-2 1 38 16,0 3 4-16,-6-3 7 15,-11 1-14-15,3 2 10 0,-5-6-13 16,3-5-19-16,1-3-11 16,-1-6-7-16,13 0-12 15,-1-14-1-15,4-6-5 16,0-4-14-16,7-1-35 16,9 2-22-16,-4 5 20 15,3 2 8-15,-5 7 16 16,3 4 14-16,-5 3 10 15,4 2 9-15,-1 0-9 16,-5 9 9-16,-2 4 5 16,-4 3 15-16,0 1 39 15,-10 1 23-15,-3 0 7 16,-3-3-25-16,-3-2-21 0,1-4-20 16,3-5-7-16,3-4-12 15,5 0-4-15,-1-10-1 16,6-10 0-16,2-2-12 15,0-5-17-15,2 1-26 16,9-1-14-16,-1 5 8 16,-4 5 20-16,6 5 10 15,-5 6 11-15,5 4 9 16,-6 2 2-16,0 0 0 16,3 2 9-16,-5 5 1 15,-4 2 7-15,0 0 5 16,0 1 28-16,-6-2 10 15,-7-1 14-15,1-1-21 16,-1-5-9-16,1-1-16 16,6 0-11-16,-4-2-7 0,7-10 0 15,3-1-1-15,-4-3-6 16,4 0-2-16,0 2-22 16,0 1-20-16,7 4-6 15,3 2 8-15,-4 3 18 16,0 3 11-16,-4 1 12 15,2 0 2-15,-1 0 6 16,-3 5 10-16,0 2 17 16,0-1 7-16,-7 2 9 15,-1-4-5-15,-2 0-7 16,1-2-4-16,-1-2-6 16,0 0-4-16,4-2-15 0,4-8 2 15,-3-1-4-15,5-2-1 16,0 1-6-16,0-1 0 15,0 4-13-15,5-2-11 16,1 4-4-16,2 3-1 16,-2 0 6-16,2 2-1 15,-5 1 14-15,1 1 3 16,-4 0 14-16,0 0 7 16,0 1 15-16,-4 5 30 15,-9 2-6-15,1 0-6 16,-1-2-11-16,1-1-7 15,2-2-11-15,1-2-4 16,5-1-6-16,2 0 0 0,-2 0-1 16,4-1 0-1,0-6-12-15,0-2-15 0,4 1-14 16,2 0-2-16,7 3 12 16,-5 2 4-16,2 1 6 15,-3 2 5-15,-1 0 3 16,-4 0 7-16,-2 0 5 15,0 2 1-15,0 2 13 16,0 3 11-16,-8 2-1 16,-9 1 4-16,-2 0 0 15,5-2-5-15,-7 1-9 16,7-4-1-16,-3-1-6 16,5-3-4-16,6-1 7 15,4 0-8-15,2 0-2 16,0-8 0-16,0-4-6 0,6-2 6 15,6 1-14-15,3 0-12 16,-3 4 3-16,5 2 5 16,-5 5 0-16,0 2 7 15,-1 0 3-15,-5 0 9 16,-4 0-1-16,-2 7 1 16,0 1 10-16,0 4-1 15,-12 0 13-15,-7 3 6 16,0-1 0-16,-10 0-8 15,9-2-3-15,-3-2 1 0,0-3-7 16,9-3 9 0,3-4-5-16,5 0-4 0,4 0-11 15,-2-2 0-15,4-10-1 16,0-1 0-16,17-3-13 16,-3-1-20-16,7 0-3 15,-7 2 18-15,9 1-5 16,-9 3 8-16,5 4 7 15,-5 4-4-15,-7 1 12 16,-1 2-8-16,-6 0 9 16,0 2 0-16,0 8 13 15,-6 4 6-15,-15 3 8 16,0 3 10-16,-8 0-4 16,3 0-8-16,-8-1-15 15,8-4 11-15,3-1-9 0,4-6-2 16,3-3-9-1,10-5 8-15,-1 0-8 0,7 0-1 16,0-13-9-16,0-6 8 16,17-1 0-16,1-3-15 15,5-1-31-15,4 1 7 16,-2 3-3-16,2 6 8 16,-7 4 1-16,-3 4 7 15,-5 5 9-15,-5 1 4 16,-5 0 14-16,-2 9 4 15,0 3 11-15,-9 4 1 16,-9 4 17-16,-7 0 7 16,-2-1 3-16,0 1-12 15,-2-2-7-15,4-4-7 16,7-2 3-16,1-5-14 0,11-3 1 16,0-4-5-16,6 0-2 15,0-3-2-15,0-9-4 16,12-6 0-16,5-2-13 15,6 1-18-15,-3-2 9 16,3 4 4-16,-4 2-10 16,-5 6 7-16,-8 4 2 15,3 5 6-15,-9 0 8 16,0 6 11-16,-5 8 11 16,-7 5-5-16,-7-1 7 15,1 4-7-15,-5-2 7 16,-2 0 3-16,3 0 2 15,1-2-6-15,-2 0 0 16,0-2-6-16,9-2-6 16,1-2 1-16,1-2-1 0,2-2 0 15,1-2 0-15,3 0-1 16,0-3 0-16,0 2 0 16,0-1-7-16,-1 0 8 15,-1 0 0-15,2-1 0 16,0 1 2-16,-2 1-2 15,1-2 0-15,3 2 0 16,-2-2 0-16,0 1 0 16,6-2 0-16,-2 1-1 15,-2 0 0-15,2-1 1 0,-5 1-8 16,7 0 7 0,-6 1 1-16,6 2 0 0,-4 1-6 15,2 1 0-15,2 0-3 16,0 4-2-16,0-1 2 15,0 0 0-15,0 1-5 16,0-2 0-16,6 1 5 16,2-1-9-16,5 0-1 15,-1-1-24-15,1 0 3 16,-1 1 15-16,5-2 13 16,-11 1 1-16,4 0 11 15,-4-2 5-15,-4 1-5 16,2 0 0-16,-4-1 0 15,3 2 6-15,1-2 4 16,-2 0-10-16,-2-2 0 0,0 1 1 16,0-2 0-16,0-2 5 15,0-1 1-15,0 1 5 16,0-2 1-16,0 1-7 16,0-1-6-16,0 0 0 15,0 0-12-15,4 0-13 16,4-1 23-16,9-8 2 15,1-2 0-15,5-1-1 16,-4 3 1-16,1 0 6 16,-1 2-6-16,-3 5-1 15,-3 2 1-15,-7 0-3 16,-2 0-6-16,-4 5 9 16,0 3 27-16,0 2-20 0,-6 1 27 15,-6 1 12-15,-3-1 6 16,1-2-20-16,3-2-5 15,3-4 4-15,2-2-16 16,2-1 8-16,4 0-21 16,0-7-2-16,4-9-7 15,8-5-4-15,1-1-40 16,5-1-11-16,-1 3 13 16,-3 3 27-16,5 6 15 15,-7 5-2-15,1 5 7 16,-3 1-12-16,-8 1 14 15,-2 12 4-15,0 6 3 0,0 1 14 16,-14 1 20-16,-3 1 1 16,-2-2 2-16,1-5-7 15,-1-3-4-15,3-5-3 16,3-6-8-16,11-1-6 16,-4 0-2-16,6-8-14 15,0-9 0-15,0-2 0 16,8-2-2-16,5-1-44 15,3 1-12-15,3 2 2 16,-1 5 4-16,-1 4 15 16,-5 4 8-16,-3 6-1 15,-5 0 30-15,-4 6 0 16,0 8 11-16,-6 3 1 0,-7 2 38 16,-5-1 13-1,1 0-15-15,-2-4-2 0,7-4-16 16,6-6-5-16,0-4-8 15,6 0-16-15,0-16-1 16,8-9 0-16,8-5-19 16,1-3-33-16,2-1 7 15,-1 2-5-15,1 2-3 16,4 5 16-16,-3 4 4 16,-1 3-8-16,-1 7-2 15,1 1 4-15,-2 7-15 16,-11 3 4-16,-2 0 26 15,-4 0 24-15,0 10 15 0,-13 4 23 16,-7 2 47 0,-1-2-9-16,-2 0-2 0,3-4-31 15,3-3-9-15,5-6-10 16,8-1-11-16,4-1-11 16,0-12-2-16,4-5 0 15,14 0-10-15,-1-1-27 16,2 2 10-16,-1 5-2 15,-3 2-11-15,1 5 4 16,-3 3-15-16,-3 2 23 16,-4 0 13-16,-4 4 15 15,-2 6 13-15,0 3 15 16,-6 2 27-16,-6 2 11 16,-5-1-2-16,-2-1-23 15,5-3 4-15,8-4-19 0,2-7-26 16,4-1-6-1,6-1-5-15,12-12 10 0,5-1-48 16,0-1-22-16,-5 3 40 16,1 2 25-16,-4 6 5 15,-3 4 0-15,2 0-5 16,-5 0 6-16,-3 7 0 16,-2 7 0-16,-4 5 9 15,0 1 4-15,0 0 11 16,-4 5 12-16,-11-3 2 15,1-2 2-15,0-2 8 16,1-5-10-16,3-5-11 0,8-5-12 16,2-3-15-1,0-1 0-15,0-12 0 0,8-3-21 16,4-3-19-16,1 2 0 16,3 0-3-16,1 3 9 15,-5 2 28-15,1 5-3 16,-5 3 8-16,-2 3-14 15,0 1 6-15,-2 0 2 16,-4 7 7-16,0 6 15 16,0 5 13-16,-12 1 28 15,-4 2 12-15,-3-2-2 16,-4 0-19-16,5-2-12 16,-1-4-18-16,11-5-3 15,-3-5-7-15,9-3-7 16,2 0-9-16,0-14 8 0,6-9-28 15,13-4-25 1,0-2-37-16,6-3 7 0,-1 1 22 16,-1 5 33-16,-2 0 10 15,-5 5 9-15,3 3 9 16,-7 5 1-16,1 3 0 16,-3 5-1-16,-8 2 0 15,4 3-9-15,-6 0-1 16,0 0 11-16,0 10 1 15,0 2 15-15,0 2-5 16,-6 0 4-16,4 0 5 16,-8-2 0-16,10-5-7 15,-2-4-9-15,2-3-4 0,0 0-5 16,0 0 5-16,0-1 7 16,6-10-5-16,2 0-1 15,2 1-2-15,-1-1 1 16,-3 4-1-16,0 2 1 15,-6 1-1-15,4 3 0 16,-4 1-6-16,0 0-5 16,0 5 12-16,0 7 2 15,0 3 8-15,0 4 3 16,-4-2 20-16,-2 0 4 16,0-6-10-16,4-2-8 15,2-7-19-15,0-2-3 0,-7 0-49 16,3-6-118-16,-2-3-579 15</inkml:trace>
  <inkml:trace contextRef="#ctx0" brushRef="#br0" timeOffset="61435.71">17740 5978 82 0,'0'0'523'16,"0"0"-265"-16,0 0-28 15,0 0-59-15,0 0-44 16,0 0-37-16,0 0 2 15,0 0 8-15,0 0-17 16,0 0 11-16,0 0 3 16,0 0-21-16,0 0-10 15,0 0-13-15,0 4-13 16,0 3 14-16,-9 1 36 16,7 1-29-16,-2 1-7 15,-2 0-8-15,4 0-6 0,-4 1-8 16,1-1 0-1,-1 0-5-15,4-2 4 0,-2 2-7 16,-2 0 4-16,4-2-1 16,-4 2 3-16,-1 1-1 15,1-2-9-15,-4 3 5 16,4-1-7-16,-1 0 2 16,1-1-7-16,0 1-1 15,0-3-2-15,0 2-4 16,2-2 5-16,-3 0-4 15,5-1 0-15,-4 2-6 16,0-2 16-16,2 1-11 0,-5 0-4 16,5 2 11-1,-4 0-5-15,4 1-7 0,-4 1 8 16,4-1-8-16,-3 1-1 16,-3-3 1-16,8 2-1 15,-4-2 7-15,0-1-7 16,-1-1 1-16,7 1 0 15,-6-1 0-15,2-2 0 16,-2 3 0-16,6-3 0 16,-6 2 0-16,3 0 0 15,-1 0-1-15,-2 1 1 16,4-2 0-16,-2 2-1 16,-2 1 1-16,4-2-1 0,-2 4 1 15,-3-3-1 1,1 1 1-16,2 2-1 0,-2-4 0 15,4 2 0-15,-2-2 0 16,-3 0 0-16,7 0 0 16,-6 0 1-16,4 3-1 15,-2-4 1-15,-2 4-1 16,4-1 1-16,-2 0-1 16,-3 2 0-16,7-4-1 15,-2 2 0-15,-2 1 1 16,2-3 1-16,-4 1-1 15,2 1 0-15,2-1 1 16,-2 1-1-16,2 0 0 16,-3-1 0-16,-1 0 0 15,6 1 0-15,-4-1 0 0,2-1 0 16,-2 2-3-16,2-2-5 16,-2 0 9-16,2 0-1 15,-3 0 4-15,3 2-4 16,-2-1 0-16,2 0 0 15,-2 1 2-15,-2 0-1 16,4 1 0-16,-2 0-1 16,2 0 1-16,-3-1-1 15,3 0 0-15,-2-2 0 16,2-1 1-16,-2 1-1 16,2 0 0-16,2 0 0 15,-4 0 0-15,2 0 0 16,-2 1 0-16,2-1-5 0,-3 1 5 15,1 1 6 1,2-1-6-16,-4 1 0 0,0 1 0 16,2-1 0-16,2 0 0 15,-2 1 1-15,1-2 0 16,-1 1-1-16,-2-2 1 16,4 1-1-16,-2 1 1 15,2-3-1-15,-2 2 1 16,2 0-1-16,-2 1 0 15,1-1 0-15,-3 1-1 16,2 0 1-16,-2 3 0 16,4-2 1-16,-4 1-1 15,1-1 1-15,3-2-1 16,-6 2 0-16,6-2 1 0,-2 1 0 16,2-1 0-16,-2 0 0 15,-2 0 0-15,3-2-1 16,-1 2 0-16,-2 1 0 15,4-3 0-15,-2 2-1 16,2-1 1-16,-4 0 0 16,2 1 0-16,-3 1 1 15,5-1 0-15,-4 1 0 16,0-2 0-16,2 2-1 16,-2-1 0-16,3-1 0 15,-5 0 0-15,2-1 0 16,4 2 0-16,-4-3 1 15,2 1-1-15,2 0 0 0,-3-1 0 16,3 0 0-16,-2 0 0 16,2 0 0-16,-2-1 0 15,2 2 1-15,-2-1-1 16,2 1 0-16,-2 0-1 16,-3 1 1-16,5 0 1 15,-2-1-1-15,-2 1 0 16,4 1 0-16,-2-3 0 15,2 1 0-15,-2 0 0 16,-3-1 0-16,7 1 0 16,-4 0 0-16,-2 1 1 15,4-1-1-15,-2-1 0 16,2 2 0-16,-2-1 0 0,2 1 0 16,-5 0 0-1,3 0 0-15,2-2 0 0,-4 1 0 16,6-3-1-16,0 0 1 15,0-3 0-15,0 0 0 16,0 0-7-16,0 0-1 16,0 0-19-16,0 0-115 15,-4 3-43-15,2 1-28 16,-2 2-102-16,-3-2-22 16,5-3 44-16,2-1-88 15,0 0-375-15</inkml:trace>
  <inkml:trace contextRef="#ctx0" brushRef="#br0" timeOffset="64597.57">17725 5965 257 0,'0'0'206'16,"0"0"-17"-16,0 0-14 15,0 0-22-15,0 0-24 16,0 0-29-16,0 0 4 15,0-5-16-15,0 5-6 16,0 0 19-16,0 0 13 16,0-2 6-16,0 0-6 15,6 0-10-15,3-2-38 0,-1 1-13 16,2 0-9-16,-4-1-10 16,3 2 3-16,-3-1-1 15,0 2-10-15,-2 1-8 16,2 0 3-16,-4 0-5 15,5 0-2-15,-1 0 6 16,-2 0 3-16,2 0 0 16,5 0-8-16,-5 1 4 15,-4 2-10-15,8 2 0 16,-8 0-1-16,4 1 4 16,-1 0-3-16,1 1 5 0,0 1 1 15,-6 2-6 1,6 0 6-16,0 1-9 0,-4 0 3 15,3 1-8-15,-3-2 9 16,2 0-10-16,-4 0 0 16,2-2 9-16,-2 0-3 15,0 0 0-15,0-2-4 16,4 3 10-16,-4-1-6 16,0 1-5-16,0 0 5 15,0-1-5-15,0 0 0 16,0 1 7-16,0 1-8 15,0-2 0-15,0 2 8 16,0-1-8-16,-4 0 1 16,4 2 1-16,-2-2 5 15,-2 0-7-15,2-1 1 0,-3 1 0 16,3 1 0 0,-4-2 6-16,2 0-6 0,2 2 0 15,-4-2 0-15,0 1 6 16,1-1-7-16,-1 1 1 15,4-2 7-15,-2 0-8 16,-2-1 0-16,4 1 1 16,-4 1-1-16,-3-1 1 15,7 0 7-15,-4 0-8 16,2 0 0-16,-2-1 1 16,-1 0 6-16,7 1-7 15,-6-1 1-15,0-1-1 16,0 2 1-16,0 2 0 15,-1-1 1-15,1 0-1 16,0 1 0-16,-2-1 0 0,2 1 0 16,-3-3-1-16,7 3 0 15,-4-1 1-15,2-3 1 16,2 2-1-16,-4-1-1 16,1-1 0-16,-1 1 0 15,4 0 1-15,-2 1 1 16,2 0-1-16,-2 0 0 15,-2 1 0-15,4 1-1 16,-5-1 2-16,3 1-2 16,-2-2 1-16,4 1-1 15,-2-1 0-15,-2 0 1 16,4 0-1-16,-5 1 2 16,3-3-1-16,-2 2 9 0,2-2-9 15,-2 1 0-15,4 2 1 16,-2-2 4-16,1 0-6 15,-1 2 0-15,2-1-1 16,-4-1 1-16,2 1 0 16,-2 0 0-16,4 0-1 15,-5 0-1-15,1 1 2 16,0-1 1-16,0 0-1 16,0 1 0-16,2-1 0 15,1 1 0-15,-1-1 0 16,0-2 0-16,2 2 5 15,-2-1-5-15,2-1-5 0,-2 2 5 16,2 1 1-16,-4-2-1 16,1 2 0-16,3-1 1 15,-2 0-1-15,2 0 0 16,-2 0 0-16,-2 0 7 16,6 0-7-16,-2-1 0 15,-2-2-5-15,1 0 11 16,3 0-6-16,-4 0 0 15,2 2 1-15,-2 1 1 16,2-3-2-16,2 3 0 16,-4-1-8-16,4 0 8 15,-2 0 6-15,-2-1-5 16,2 1 0-16,2 1-1 0,-4 1 1 16,-3-1-1-1,7 0-5-15,-4-1 5 0,4-1 8 16,-2 1-8-16,-2 0 0 15,4 0 0-15,-6-1 0 16,6 1-4-16,0 0 4 16,-2-1 1-16,2 1 0 15,-4 0 0-15,-3 1-1 16,7 0 0-16,-2 0 1 16,2 1-1-16,-4-1 0 15,2 0 0-15,-2 0 1 16,4 0-1-16,-2 0 0 15,-2 2 0-15,2-2 1 16,-4 2-1-16,1-2 1 16,3 0-1-16,-2 1 0 0,4-1 0 15,-6 0 0-15,4-2 0 16,-2 4 0-16,2-2 0 16,-2 0 1-16,2 2-1 15,-7-2 0-15,7 0 1 16,-2 0 5-16,2 0-6 15,-4 0 1-15,2 0 0 16,-3 0 8-16,1 1 0 16,0 1 41-16,-2-2-12 15,4 0-23-15,2 1-14 16,-3-5 7-16,3 3-8 16,-2 1 1-16,-2 3 1 0,-2-1-1 15,2 3 26-15,-3-4 6 16,3 1-16-16,0-2-11 15,0 2-5-15,0 1 0 16,-1 1 13-16,-1-1-2 16,2 0-10-16,0-1 7 15,-1-2 7-15,3 1 1 16,-2-1-16-16,0-2 9 16,4 2-4-16,-2-1-6 15,2 1 1-15,-5 0 1 16,-1 2-1-16,6 0 5 15,-4 0-5-15,0 1-1 16,-1-2 1-16,3 1 0 0,2 1 0 16,-4-2-1-1,2 1 2-15,2 1-1 0,-4-2-1 16,6-1 1-16,-4 0-1 16,1-2 2-16,3 0-2 15,-4-1 0-15,2 1 1 16,2 0-2-16,-4 0-5 15,2 3 6-15,-2 0 0 16,2 1 9-16,-4 1-9 16,2 0-1-16,-3-1 1 15,3 1 0-15,-2-3 1 16,6-1-1-16,-2-4 0 16,2 1-1-16,0-3-7 15,0 0 7-15,0 0-17 0,0 0-18 16,0-8-105-16,2-8-87 15,4 0-436-15</inkml:trace>
  <inkml:trace contextRef="#ctx0" brushRef="#br0" timeOffset="72481.5">16601 7813 67 0,'0'0'275'0,"0"0"-20"16,0 0-5-16,0 0-26 16,0 0-66-16,0 0-31 15,0 0-8-15,0 0 18 16,0 0-4-16,0 0-19 16,0 0-10-16,0 0-6 15,0 0-25-15,0 0 1 16,0 0-15-16,0 4-7 15,-5 0 4-15,-1 1 7 16,4 1-14-16,-2 0-2 16,-2-1-5-16,4 2-3 0,-4-1-5 15,1 0-9 1,3 1 3-16,-4 0 8 0,2 0-3 16,-2 2-3-16,0-2-2 15,4 1 2-15,-7-1-10 16,3 0 0-16,4 1-3 15,-4 1-8-15,0-1 6 16,1 0-14-16,-1 1 10 16,0 0 7-16,4-1-8 15,-8 2-4-15,8-1 5 16,-5-1-10-16,3 0 8 16,2 2-9-16,-2-1 1 15,-2-1 0-15,0 1 7 16,6-2-8-16,-7 1 0 15,3 1 12-15,2-1-10 0,-2-1 5 16,2 0-6-16,-2 0 5 16,2-1-6-16,-2 1 1 15,2 1 6-15,-5 0-6 16,7 1 0-16,-4-3 0 16,2 0-1-16,-2 0 6 15,2-1-4-15,-2-1-2 16,2 2 0-16,-2-2 0 15,2 2 0-15,2-1 0 16,-4-1 7-16,4-1-6 16,0 0-1-16,-3 0-1 15,3-1 1-15,0-1 6 16,0-1-6-16,0 1 0 16,0-1 1-16,0 0-1 15,0 0 1-15,0 0 1 0,-4 0 4 16,4 0-6-16,0 0 1 15,0 0-1-15,0 0 0 16,0 0 6-16,0 0-5 16,0 0 1-16,0 0-1 15,0 0 5-15,0 0-5 16,-2 0 8-16,-4 0-9 16,0 0 0-16,-4 0-1 15,-1 0 1-15,-1 0 0 16,4 0-7-16,-5-1 6 15,7 0 1-15,-4-1 2 16,3 0 5-16,1 1-14 0,-2 0 7 16,4-1 0-16,-2 2 4 15,-1-1-2-15,1 1-4 16,-4-2 8-16,-3 1-3 16,5 0-3-16,-4-1 0 15,-5 1 1-15,9 0 3 16,-4 1-4-16,-3-1 0 15,3 1 0-15,-1 0 0 16,7 0 0-16,-2 0-8 16,-3-2 8-16,3 2 8 15,-2 0-7-15,2 0 0 0,-1 0-1 16,1 0 0 0,2 0 0-16,-4 0 0 0,3 0 1 15,-1 0-2-15,2 0 2 16,-4 0-2-16,1 0-1 15,3 0 2-15,0 2 0 16,0-1 1-16,-3 0-1 16,3-1 0-16,0 1 0 15,0 1 0-15,0-1 0 16,3 0 0-16,-3-1 0 16,0 2 0-16,0-2 1 15,2 1-1-15,-2 1 1 16,3-2-1-16,-1 1 0 15,2 0-1-15,-2 1 2 16,-2 0-1-16,4-2 0 0,-2 1 0 16,2-1 0-1,-2 1 0-15,1 2 0 0,-1 0-6 16,0 0 6-16,-2 0 0 16,6-2 0-16,-2 1 0 15,-2 0 0-15,-2 0 0 16,6-1 0-16,-2 2 1 15,-3-2-1-15,3 1 0 16,-2 1 0-16,2-2 0 16,-2 1 0-16,-2-1 0 15,4 1 0-15,-4-1 1 16,-1 1-1-16,3 2 0 16,-2-2-1-16,4 3 1 15,-4-3-1-15,0 3 1 16,1-1-1-16,-1-2 1 0,2 3 0 15,-2-3-1-15,4 1 1 16,-2 0 0-16,-3 0 1 16,5-1-1-16,-4 0 0 15,6 1 0-15,-4-2 0 16,2 1-1-16,-4 1 2 16,6-2-2-16,-4 2 2 15,-3 0-1-15,5-1 0 16,-2 3-1-16,2-4 1 15,-2 2-3-15,4-2 3 16,-2 1 0-16,2-1 0 16,-4 1 0-16,4 1 0 0,-2-1-1 15,-2 1 1-15,2 0-6 16,-3 1 6-16,5 1-1 16,-6-2 1-16,6 2-2 15,0-2-10-15,0 0 11 16,0-2-8-16,0 0 1 15,0-1-4-15,0 2 12 16,0-1-6-16,0 2 0 16,0-2 4-16,0 2-6 15,0-2 2-15,0 2-8 16,6-1 8-16,-6 0 5 16,7 0 1-16,-3-1-1 15,-2 1 1-15,2-1-1 16,-2 1 0-16,8-2 0 15,-8 0 0-15,5 0 0 0,-3 0 0 16,2 0 0-16,-4 0 2 16,2 0-1-16,2 0 0 15,-6 0 0-15,2 0 0 16,3 0 0-16,-3 0 1 16,2 0 0-16,2 0 0 15,-4 0-1-15,4 0 1 16,-2 0-1-16,3 0 1 15,-3 0 0-15,4 0 0 16,-4 0 0-16,2 0-1 16,1 0 1-16,-1 0-1 15,-4 0 1-15,8 0-1 16,-4 0 1-16,1 0 0 0,1 0 0 16,-2 0 0-16,0 0 0 15,-2 0-1-15,7 0 1 16,-9 0-1-16,4 0 0 15,0 0 1-15,-2 0 1 16,2 0 4-16,1 0-6 16,-5 0 1-16,4 0-1 15,-2 0 0-15,2 0 1 16,0 0 0-16,1 0 0 16,-1 0-1-16,0 1 1 15,0 1-1-15,0-2 1 16,5 0 1-16,-5 1 5 0,0-1-1 15,0 0-6-15,1 0 1 16,-1 0 0-16,0 0 0 16,0 0-1-16,0 0 1 15,1 0 0-15,-1 1-1 16,0-1 0-16,0 1 1 16,5 1-1-16,-5-2 1 15,2 2 0-15,-2-2-1 16,5 0 8-16,-5 1-8 15,0-1-1-15,0 0 1 16,0 1 0-16,3-1 0 16,-5 2 0-16,4-1 0 15,-2-1 0-15,3 2 0 0,-1-2 0 16,-2 1 1-16,0 1 0 16,0-1-1-16,1 0 2 15,3 1-2-15,-4-2 1 16,0 2-1-16,1-1 0 15,-1 0 0-15,0 1 2 16,0 0-2-16,4 0 0 16,-3-1 1-16,-1 1-1 15,0 1 1-15,2-2-1 16,-1 0 2-16,-1 1-2 16,0-1 1-16,4 1-1 15,-3-1 1-15,1 0 0 16,2 1-1-16,-4 1 0 0,5-2 1 15,-3 2 0 1,-2-2-1-16,0 1 7 0,1 2-6 16,-1-2-1-16,0 2 0 15,0-2 0-15,0 1 6 16,1 0-6-16,-1 1 1 16,0-1-1-16,0-1 1 15,0 4 0-15,3-3 0 16,-3 1 0-16,0 1 5 15,0 0-6-15,0 0 1 16,-4 0 0-16,5 0 0 16,-1-2 0-16,0 1-1 15,-2 0-1-15,2 0-4 16,-4-1 5-16,5 1 6 16,-1 1-5-16,0 0-1 0,-2-1 1 15,2 1-1 1,1 0 0-16,-1 0 2 0,0 0-2 15,0-1 1-15,-2 2-1 16,3-1 1-16,-1 1 0 16,0 0-1-16,0 1 1 15,-4-1 0-15,4-1-1 16,-1 1 0-16,1-1 1 16,-4-1-1-16,4 2 0 15,0 0 1-15,-2-2-1 16,3 1 1-16,-1 1-1 15,-2-2 1-15,-2 2-1 0,4-2 0 16,0 1 0 0,-1 1 0-16,1-1 0 0,-4-1 0 15,2 1 0-15,2-2 1 16,-4 2-1-16,2-2 1 16,3 1-1-16,-7-1 0 15,6-1-1-15,-4 3 2 16,2-1-1-16,2-1 0 15,-6 1 0-15,6 0 0 16,-2 1 1-16,-1-2-1 16,3 2-1-16,-2-2 1 15,-4 0 0-15,2-1 1 16,2 1-1-16,-2 1 0 16,2-2 0-16,-2 2 1 15,2-1-1-15,-4 0 0 0,7 1 1 16,-5 1-1-16,2-1 0 15,-4 1 0-15,6-1 1 16,-4 1-1-16,2-1 0 16,-2 0 1-16,2-1-1 15,-1-1 0-15,-3 0 0 16,0 1 0-16,6-2 0 16,-6 2 0-16,4-2 0 15,-2 2-1-15,2 0 2 16,-2-1-1-16,-2 0 1 15,4 0-1-15,0-1 0 0,-4 1 0 16,2-1 0 0,3 1 0-16,-5-2-1 0,2 0 0 15,-2 2 1 1,4-2-1-16,-4 0 1 0,0 0 0 16,0 0-1-16,0 0 1 15,0 0-1-15,0 0 1 16,2 0-1-16,-2 0 0 15,0 0-4-15,4 0 4 16,-4 0 2-16,2 0-1 16,2-2 0-16,2-4 0 15,-4 0 5-15,-2-1-4 16,5 1-1-16,-3 1 0 16,-2 0 1-16,0-1-1 0,4 0 1 15,-4 0-1-15,0 0 1 16,0-3 5-16,0 3-6 15,0-2 0-15,0 1 1 16,0-2-1-16,0-1 0 16,0 2 0-16,0-1 0 15,0 1 0-15,0 1 0 16,0 0 0-16,0 1 1 16,0 1 0-16,0-1 5 15,-4 0-6-15,4 1-1 16,-2 0 1-16,-3-3 6 15,5 2-6-15,-2-1 1 16,-2 0-1-16,2 0 0 16,-2 0 1-16,2 0-1 15,2 2 1-15,-4-3-1 0,2 0 1 16,-2 4 0-16,2-3 1 16,-3-2-1-16,3 2 1 15,-2-1 5-15,0 0-7 16,2 3 1-16,-2-2 0 15,-2 1 5-15,6 1-5 16,-6-1 0-16,3 0 1 16,-1 2 4-16,2 0-5 15,-2 1 0-15,4-1 8 16,-2-1-9-16,-4 1 7 16,2 0-7-16,2 0 1 15,-2-1 1-15,1 1-1 16,-1 0 1-16,2 1-2 0,-2-1 6 15,2 0-5-15,-2-1 0 16,2 1-1-16,-2 0 2 16,2 1-1-16,-5-1 10 15,3 1-2-15,-2 1-3 16,0-1 4-16,0 0-4 16,0 0-4-16,1 0-2 15,3-1 9-15,-4 1-8 16,0 1 8-16,2-3-3 15,2 2 1-15,-4 0-1 16,1-1-5-16,-1 1 7 16,0-1-8-16,4 1 2 15,-4 0-1-15,0-1 3 0,-3 1-3 16,7-1-1 0,-4 1 1-16,0-1-1 0,2 1 1 15,-3 0-1-15,1 1 1 16,0-1 0-16,4 0 1 15,-2 0-2-15,2 0 1 16,-4 2 1-16,6-2-2 16,-5 2 0-16,3-1 6 15,2 1-5-15,-4-2-1 16,2 2 0-16,-2-1 1 16,4 1 0-16,-2-2-1 15,2 2 0-15,-4-2 0 0,4 3 0 16,0 0 1-16,0-2-1 15,0 2 0-15,0-1-1 16,0-1 1-16,0 1-1 16,0 0 0-16,0-2 0 15,0 1 1-15,0-1-1 16,0-1 0-16,0 1 1 16,0 1-7-16,0-3 6 15,0 1-2-15,0-2 3 16,0 1 0-16,0-1 0 15,0 2-1-15,0-1-1 16,0 0 1-16,4 3 1 16,-4-3 0-16,2 3 0 15,-2-2-1-15,0 2 2 16,4-1-2-16,-2-1 1 0,2-1-1 16,-4 1 0-16,7-1 0 15,-7 2 0-15,6-2-5 16,-4 1 6-16,2-3 0 15,-2 1 0-15,2-1 0 16,-2 0 0-16,2 1 0 16,-2 1-4-16,3 0 4 15,-3 0 1-15,-2 3-1 16,4-1 1-16,-4 0-1 16,2 0 1-16,-2 0-2 15,0 0 2-15,4 1-2 16,-4-1 2-16,2-2-1 15,2 1 0-15,-4 1 0 0,2 0 0 16,-2 0 0 0,0 1 0-16,4-1 0 0,1 0 0 15,-5 2 0-15,0-2-1 16,2-1 1-16,2-1-2 16,-2 3 1-16,2-3 0 15,-4 1 0-15,2 0 0 16,-2 1 1-16,4-1-9 15,-2 1 9-15,-2-1 0 16,6 0-1-16,-1-2 0 16,-3 2-4-16,2 0 5 15,-4-1 0-15,2 2 0 0,2 1 0 16,-4 0-1 0,6-3-11-16,-6 2 10 0,2 0-4 15,2 0 5-15,-2-1 1 16,3 1-8-16,-3-1 8 15,4 0-1-15,-2 1 0 16,-2-1 0-16,2 1 0 16,-4 1-7-16,2 0 3 15,2 0 4-15,0-1 1 16,-4 2 0-16,3 0-1 16,-3-2 1-16,4 2 0 15,-4-1-1-15,2 2-5 16,-2 0-38-16,0-3-79 15,0-12-228-15,0-3-307 16,0-3-855-16</inkml:trace>
  <inkml:trace contextRef="#ctx0" brushRef="#br2" timeOffset="76189.39">15739 8444 162 0,'0'0'404'16,"0"0"-56"-16,0 0-90 16,0 0-71-16,0 0-43 15,0 0 9-15,-5-5-22 16,3 5-15-16,2 0-15 15,0 0-2-15,0 0-6 16,-4 0-1-16,4 0-12 16,-2 0-7-16,-2 0 2 15,4 0-11-15,-6 0-6 16,4 0-14-16,-2 0 2 16,-3 0-13-16,3 0-2 15,2 0-18-15,-2 0 2 16,-2 0 0-16,0 0-6 0,-1 3 2 15,1 4-5-15,-2 0 9 16,-2 2 4-16,-3 1 14 16,5 3 0-16,-4 0 1 15,1 1-11-15,-1 3 1 16,-1 1-8-16,1 2-3 16,0 0 4-16,-5 3-5 15,5 1 1-15,-1-1-4 16,1-3 2-16,0 0-10 15,-1-1 7-15,1 0-1 16,-1-2 5-16,3-1 6 16,4-2-3-16,-2 1 2 0,-3-3-10 15,1 4 5-15,2-4-6 16,1 3 2-16,-3-1-7 16,2 2 8-16,2-1-8 15,-5 1 6-15,3-2-7 16,-2 0 6-16,8-1-9 15,-7-1 9-15,3 0-12 16,4-1 8-16,-4 0-2 16,2-1 0-16,2-1 1 15,-5-2-1-15,7 0 0 16,-4-1 0-16,2-1 1 16,-2 1-1-16,4-3 0 15,0-1 1-15,0 0-1 0,0-2 0 16,0 0 2-16,0 0-2 15,0 0-1-15,0 0-4 16,0 0 5-16,0-9 0 16,6-3 0-16,7-4-5 15,-1-2 4-15,5-2-8 16,-1 0-9-16,-1 0-53 16,1-1-45-16,3 2-80 15,-1-3-56-15,1 0-19 16,4-1-44-16,2 2 27 15,-7 1 43-15,-1 2 78 16,-3 2 89-16,-4 2 77 16,-1 3 1-16,-5 1 10 0,2 0 7 15,-4 2 17 1,4 1 3-16,-6-1-24 0,4 3-10 16,-1 0-3-16,-3 0-108 15,4 3-449-15</inkml:trace>
  <inkml:trace contextRef="#ctx0" brushRef="#br2" timeOffset="80381.67">15534 8735 222 0,'0'0'130'0,"0"0"-32"15,0 0-46-15,0 0-23 16,0 0-4-16,0 0 19 16,0 0 34-16,43-75 33 15,-36 64 14-15,3 0-8 16,2-1-31-16,-6 1-12 16,5 2-26-16,-5-2 14 15,0 3 28-15,0 0 6 16,-4 0 1-16,9 3-27 15,-9-1-10-15,4 1-15 16,-6 0-14-16,6 2-12 16,-2 0 13-16,-2 1 9 15,-2-2-3-15,7 1-13 0,-1-1-9 16,0 1-2-16,-2-1-3 16,-2 1 11-16,2 1 20 15,-4 0 17-15,0 0-3 16,0 0-14-16,0 0-17 15,7-2-16-15,-3-1-8 16,2 1-1-16,-4-2 5 16,8 1-4-16,-8 0-1 15,5 1 2-15,-7 4-1 16,0-3 1-16,0 3 7 16,0 0 4-16,0 0 11 15,0 0-9-15,-7 10-2 16,-5 7 17-16,0 6 18 15,-7 7 9-15,-4 5 10 16,-2 4 1-16,-1 4-11 0,-7 4-10 16,6-1-3-16,2-1-20 15,-2-4 4-15,8-3-18 16,5-6-10-16,2 0 0 16,1-6 0-16,3-2 1 15,-2-2 0-15,3-3 6 16,1-1-7-16,0-2 1 15,0-5 0-15,6-2 0 16,-4-4 0-16,2-3-1 16,2-2 0-16,0 0 0 15,0 0 0-15,0-10 1 16,12-9 8-16,5-6-7 16,1-6-2-16,3-3-1 0,4-4-6 15,4-2-10-15,-1 0-10 16,3-3-20-16,0 1 11 15,0-1-1-15,5 2-8 16,-1-1 6-16,-4 3 13 16,-4 2 2-16,0 5 17 15,-9 4 7-15,1 2 7 16,-7 9-6-16,1 0-1 16,-11 7 0-16,4 4 0 15,-2 4 7-15,-2 1-6 16,-2 1-1-16,0 0 0 15,0 0-6-15,0 0 5 0,0 0-5 16,0 0 6-16,0 1 1 16,0 6 10-16,0-1-2 15,0 1 0-15,0 0-2 16,0-2-7-16,0 1 2 16,0 1-1-16,0 0 0 15,-6 5 6-15,0 3-6 16,-7 6 5-16,1 8-6 15,-9 10 18-15,-6 7 7 16,0 8 8-16,-4 3-3 16,-4-1-12-16,0-1-6 15,8-6-12-15,0-3 2 16,7-10-1-16,3-4 4 0,5-9-5 16,6-5 0-1,-1-2-6-15,5-4 6 0,-2-1 0 16,-2-2 0-16,6-1 1 15,-2-1 5-15,-2-3-1 16,2-1-5-16,2-1 0 16,0-2-8-16,0 0 2 15,0 0-19-15,6-12 16 16,2-8 9-16,15-10 1 16,-2-6 0-16,12-11-1 15,-2-5-5-15,2-6-18 16,8-2-17-16,-6 1 0 15,-2 0 15-15,0 9-8 16,-8 7 0-16,-4 9 27 16,-5 9 5-16,-3 6-8 0,-1 6 9 15,-2 4 4-15,-3 2-4 16,1 3 0-16,-4 1-1 16,2 0-5-16,0 2 6 15,-3 1-1-15,1 0 1 16,-4 0-8-16,6 0 8 15,-6 0 1-15,0 10 8 16,0 6-3-16,0 4 8 16,-10 9 1-16,-5 7 1 15,-8 11 18-15,-12 16 5 16,-8 20 10-16,4-5-18 16,-7-6-4-16,13-9-15 0,4-16-5 15,0 3-7-15,2 0-4 16,9-8 4-16,3-13 1 15,7-9-1-15,8-10 0 16,0-8-13-16,0-2-12 16,0 0 2-16,6-17 23 15,11-8 1-15,1-7-1 16,3-7-14-16,4-7-14 16,10-5-3-16,2-17 4 15,11-16-4-15,-5 6 3 16,-2 6 4-16,-6 12 12 15,-10 16 2-15,0-3 10 16,4 1 2-16,-4 8 0 0,-4 7 4 16,-5 9-6-1,1 5 1-15,-11 7-1 0,0 6 0 16,-4 4 0-16,2 0 0 16,-4 3 0-16,0 11 11 15,0 4 1-15,0 10-5 16,-10 6 1-16,-9 23-7 15,-16 24 16-15,-10 22 15 16,-9 6 6-16,6-18 2 16,17-25-22-16,15-28-6 15,1-8-6-15,5 0-5 16,-2-1 0-16,1-6 7 16,5-9-8-16,6-7-1 15,0-4-11-15,0-3 1 16,0-4-8-16,4-16 18 0,13-11 1 15,1-11 0-15,9-11 0 16,8-17-10-16,13-19-1 16,1-13-4-16,-1 9 0 15,-11 19-22-15,-12 27 7 16,-8 16 17-16,1 0 13 16,-3 1 0-16,1 3 1 15,-5 10-1-15,-3 10 0 16,-4 7 0-16,-4 4 1 15,0 23-1-15,-6 25 13 16,-23 33-4-16,-19 30 7 16,-5 14 24-16,-3-8 4 15,8-28-16-15,17-33-19 0,13-21-9 16,5-9 0-16,3-5-1 16,2-2 1-16,1-5 0 15,3-10 0-15,4-8-3 16,0-2 0-16,4-16 3 15,11-12 1-15,1-7 5 16,13-9-6-16,4-19-2 16,15-20-11-16,6-18-17 15,-5 8 2-15,-7 16 2 16,-18 25 0-16,-5 22 14 16,-2 2 11-16,-5 1 1 15,2 5 2-15,-7 11-1 0,-1 13 0 16,-6 0-1-1,0 25 0-15,0 27 12 0,-19 30 12 16,-20 29 19-16,-15 12 12 16,0-7-10-16,7-26-18 15,16-31-18-15,8-18-3 16,5-10-9-16,3-1 3 16,3-6 0-16,1-6-1 15,9-9 2-15,2-9-2 16,0-3-17-16,0-21 18 15,15-14-1-15,10-10 1 16,10-21-15-16,14-22-30 16,5-15-5-16,0 9-10 15,-13 19 17-15,-16 25 1 16,-11 19 29-16,9-1 6 0,-6 2 7 16,1 4 1-16,-9 10 11 15,1 10-11-15,-8 6-1 16,2 3 0-16,-4 11 0 15,0 17 14-15,0 23-5 16,-25 28 5-16,-20 28 18 16,-5 10 37-16,1-4-16 15,7-26-24-15,13-29-28 16,9-17 0-16,9-12-1 16,-1-1 0-16,4-6 1 15,1-3 8-15,3-14-9 16,4-5-20-16,0-11 2 15,13-22 18-15,16-21 5 0,8-27-5 16,17-23 0-16,6-9-8 16,-11 4-42-16,-12 23-10 15,-8 25-5-15,-14 18 32 16,1 7 21-16,1 3 12 16,-3 0 1-16,3 5 8 15,-5 10 2-15,-6 12-10 16,-3 6 0-16,-3 28-1 15,0 40 19-15,-27 36-1 16,-15 21 36-16,-7 5 32 16,-3-11-28-16,15-31-19 15,10-24-21-15,10-19-12 0,7-16-6 16,2-5 0 0,4-6 0-16,2-6-7 0,2-12-5 15,2-14 1-15,25-32 11 16,12-25 0-16,12-28-7 15,-1-8-21-15,-6 1-6 16,-7 11-11-16,-8 29 15 16,-15 15-4-16,1 20 16 15,-7 11 17-15,-2 6 1 16,0 4 0-16,-2 9 0 16,-4 3-1-16,0 40 1 15,-10 34 13-15,-25 38 2 16,-15 22 28-16,-3-1 33 15,3-17-19-15,19-41-33 16,8-25-9-16,15-24-15 0,4-12-8 16,4-6 7-16,0-8-16 15,0-2-41-15,12-15 53 16,11-21-4-16,6-23 8 16,14-23-35-16,1-19 20 15,-1-7-1-15,-8 21-2 16,-12 23-2-16,-11 27 2 15,-3 8 11-15,3 5 8 16,-6 8 0-16,-2 6 6 16,-2 10-6-16,-2 26 0 15,-2 29 21-15,-20 27 10 16,-11 27 9-16,-13 6 19 16,7-19-18-16,4-28-9 15,16-31-31-15,9-13-1 0,1-5-1 16,3-3 1-16,2-6-8 15,4-10-17-15,0-6-32 16,17-21 47-16,3-14-13 16,13-22-2-16,5-23-2 15,7-18 3-15,-6 7-16 16,-8 19-4-16,-12 25 17 16,-11 24 23-16,9-1 3 15,-5 4 2-15,1 6 5 16,-1 9-5-16,-2 9 4 15,-1 2-5-15,-3 27 0 16,-6 24 17-16,-2 30 4 16,-27 31 41-16,-8 9 26 15,-5-5 1-15,9-30-47 0,6-33-11 16,13-21-22 0,8-12-4-16,-1-5-5 0,1-5-1 15,2-5-11-15,4-5-26 16,0-11 9-16,6-17-8 15,7-12 1-15,5-10 0 16,11-18-4-16,2-17 0 16,-2 8 9-16,-4 7 7 15,-2 16 11-15,-9 16 11 16,3 1 2-16,-3 0 0 16,3 10 0-16,-7 10 0 15,-2 9 1-15,-3 8-1 0,-3 6 1 16,-2 33 6-16,-2 31 27 15,-23 29 15-15,-4 13 23 16,-6-5-11-16,8-25-16 16,6-29-17-16,7-19-18 15,3-10-8-15,5-3-2 16,0-4-1-16,0-3-29 16,6-9-31-16,0-5-8 15,0-12 35-15,12-15 1 16,11-23-26-16,8-26-12 15,6-25 1-15,4-9 8 16,-5 20 37-16,-16 27 17 16,-7 27 8-16,-3 13 0 15,-2 1 22-15,3 5 32 16,-5 3-11-16,0 11-15 0,-2 3-28 16,-2 11 8-16,2 18 10 15,-4 12-2-15,-6 22 23 16,-21 26 38-16,-6 18 9 15,-2-8-17-15,4-23-26 16,8-29-27-16,15-22-10 16,2-2-6-16,0-5-7 15,1-7-24-15,5-11-25 16,0 0 34-16,11-21 22 16,3-11 0-16,5-12-24 15,14-18-22-15,-2-18-10 16,-4 2 30-16,0 11 4 15,-9 13-8-15,-5 18 18 0,-7 4 12 16,6 4 2 0,-6 12 7-16,-6 14 12 0,0 2-20 15,0 25 10-15,-4 28 25 16,-16 33 19-16,-15 33 18 16,-9 8 11-16,7-19-8 15,4-33-36-15,20-32-15 16,5-15-24-16,4-3-1 15,-2-4-10-15,4-8-30 16,2-13-130-16,0-16-55 16,0-11-437-16,2-5-603 0</inkml:trace>
  <inkml:trace contextRef="#ctx0" brushRef="#br2" timeOffset="81148.23">16402 9288 474 0,'0'0'280'15,"0"0"-32"-15,0 0-48 16,0 0-47-16,0 0-25 16,0 0-35-16,0 0 25 15,-6 24 31-15,0-11-2 16,4 1-21-16,-2 2-27 16,-3-1-30-16,5-1-26 15,-4-2-15-15,6-2-12 16,-4-3-5-16,2-1-11 15,-2 1 9-15,-2-1-3 16,3 0 1-16,-1-2-5 0,4 2 5 16,-4-3 8-16,2-2-7 15,2 0 6-15,0-1-8 16,0 0 6-16,0 0-1 16,0 0-5-16,0 0 4 15,0 0-8-15,0 0 8 16,-4 3-10-16,-2-1 0 15,4 3 2-15,-4-2 7 16,1 0-8-16,3-2-1 16,-4-1-21-16,6-2-106 15,0-13-149-15,0-3-396 0</inkml:trace>
  <inkml:trace contextRef="#ctx0" brushRef="#br3" timeOffset="90217.32">12963 10160 727 0,'0'0'640'0,"0"0"-259"15,0 0-15-15,0 0-27 16,0 0-113-16,-12 21-117 16,12 48 22-16,0 38 23 15,0 12-46-15,4-14-54 16,-2-28-39-16,-2-41-13 16,0-12-2-16,6-4 0 15,-2-4-15-15,-4-7-102 16,8-14-197-16,-4-15-216 15,3-5-305-15</inkml:trace>
  <inkml:trace contextRef="#ctx0" brushRef="#br3" timeOffset="90546.95">12804 10160 1145 0,'0'0'527'0,"0"0"-167"16,0 0-64-16,0 0-95 16,0 0-87-16,43-73-9 15,-6 64-25-15,9 6-17 16,6 3-24-16,7 10-14 16,6 20-2-16,-3 12-14 15,-9 9-8-15,-13 12 0 16,-11 2-1-16,-17 2 1 0,-12-3 7 15,-23-3 34-15,-20-6 52 16,-7-9-1-16,-10-8-42 16,-2-13-24-16,4-10-21 15,13-9-6-15,10-6-21 16,22-16-121-16,9-7-238 16,4-2-502-16</inkml:trace>
  <inkml:trace contextRef="#ctx0" brushRef="#br3" timeOffset="91072.38">13544 10581 937 0,'0'0'705'15,"0"0"-233"-15,2 93-203 16,-2-68-38-16,0-8-84 16,0-12-66-16,0-5 1 15,0-4 3-15,-2-20-34 16,-9-11-50-16,5-11-1 16,6-20-23-16,0-22-25 15,13-17 0-15,9 8 6 16,3 22 9-16,0 29 8 15,-2 26 24-15,2 10 1 16,6 10 12-16,12 28-11 16,9 47 32-16,-7 41 22 15,-4 9 16-15,-18-19-41 16,-10-36-17-16,-11-37-13 0,-2-16-7 16,0-6-7-16,0-11-136 15,0 0-203-15,0-7-458 0</inkml:trace>
  <inkml:trace contextRef="#ctx0" brushRef="#br3" timeOffset="91261.3">13569 10478 932 0,'0'0'757'15,"0"0"-444"1,0 0 23-16,0 0-6 15,115-21-131-15,-59 0-116 0,4-2-60 16,-6 3-23-16,-5-2-166 16,-9 7-419-16,-15 1-390 0</inkml:trace>
  <inkml:trace contextRef="#ctx0" brushRef="#br3" timeOffset="91471.45">14114 10146 1603 0,'0'0'352'16,"0"0"130"-16,29 135-192 15,-23-38-71-15,3-5-98 0,-9-21-79 16,0-31-28 0,0-22-7-16,4-5-7 0,-4-2-36 15,0-10-161-15,0-1-91 16,-6-31-258-16,-7-4-161 15,-3 0-246-15</inkml:trace>
  <inkml:trace contextRef="#ctx0" brushRef="#br3" timeOffset="91638.1">13932 10281 116 0,'0'0'1199'0,"0"0"-506"16,0 0-177-16,0 0-215 15,0 0-94-15,0 0-43 16,114-73-53-16,-64 51-42 15,3 3-45-15,-9 2-24 16,-7 4-2-16,-12 6-143 0,0 3-371 16,-7 1-333-16,-7 2-512 15</inkml:trace>
  <inkml:trace contextRef="#ctx0" brushRef="#br3" timeOffset="91958.39">14333 10290 939 0,'0'0'653'15,"17"121"-74"-15,-11-52-210 16,0-1-65-16,1-16-116 16,-5-20-62-16,2-3-39 15,-2-5-29-15,-2-13-35 16,0-11-15-16,0-3-7 16,0-22-1-16,0-14-19 0,0-19-74 15,10-26-21-15,7-23-41 16,-3 5-4-16,5 20 43 15,-3 28 68-15,-3 27 48 16,-1 8 17-16,7 9 56 16,3 10-16-16,-1 34 19 15,8 42 68-15,-4 36 5 16,-7 8-29-16,-7-20-53 16,-5-32-47-16,-4-39-20 15,2-13-48-15,-4-9-156 16,0-3-338-16,0-4-497 0</inkml:trace>
  <inkml:trace contextRef="#ctx0" brushRef="#br3" timeOffset="92126.28">14340 10529 1450 0,'0'0'751'16,"0"0"-440"-16,0 0 1 15,78 3-110-15,-24-18-138 16,8-15-64-16,-10 3-499 16,-13-1-1288-16</inkml:trace>
  <inkml:trace contextRef="#ctx0" brushRef="#br3" timeOffset="93046.38">15200 10216 796 0,'0'0'851'0,"0"0"-547"0,0 0-20 16,-5 140 61-16,18-39-81 15,-1-2-93-15,5-20-82 16,-7-28-44-16,-4-24-36 16,-4-3 6-16,5-4-15 15,-1-4-8-15,-6-13 2 16,0-3-10-16,0-8-34 15,0-16-95-15,-9-10 14 16,-7-8 49-16,-3-9 30 16,-3-17 22-16,-3-16 24 15,4-20 5-15,9-2 1 16,12 7 0-16,8 22 6 16,17 28 3-16,-2 16-8 15,5 15-1-15,6 7 0 16,7 11 1-16,0 8-1 0,-4 29 31 15,-10 13 16-15,-16 13 0 16,-11 0 31-16,-13 1 37 16,-18-9-10-16,-6-10-51 15,2-14-23-15,6-15-31 16,17-19-90-16,9-18-391 16,3-8-589-16</inkml:trace>
  <inkml:trace contextRef="#ctx0" brushRef="#br3" timeOffset="93610.34">15642 10430 1362 0,'12'74'758'0,"3"0"-281"15,1-4-214-15,-5-25-75 16,-5-21-97-16,0-1-46 16,0-6-19-16,-4-3-16 15,-2-10-1-15,0-4 5 16,0-6 0-16,-6-12-13 16,-6-9-2-16,-1-6-5 15,-3-9-3-15,3-15-2 0,5-24-16 16,4 5-1-1,4 4-13-15,0 11-4 0,12 19-20 16,11-2-21-16,6 2-14 16,10 10 51-16,1 12 37 15,-1 10 6-15,2 10 5 16,-10 0-19-16,-2 16 13 16,-14 3 2-16,-9 5 5 15,-6 1 1-15,0 0 19 16,-21-2 8-16,-8 1 5 15,-6 0 21-15,-4-3 7 16,-3 1 17-16,1-2-5 16,8-2 30-16,10-3-25 0,7 2-24 15,16-1-32 1,0 0-2-16,20 3-2 0,7 1-2 16,8 1-5-16,7-1-10 15,-3-2-1-15,7-2-11 16,-9-4-4-16,-6-2-132 15,4-8-185-15,-10-2-359 16,-7 0-538-16</inkml:trace>
  <inkml:trace contextRef="#ctx0" brushRef="#br3" timeOffset="93970.7">16159 10284 1450 0,'0'0'566'0,"0"80"-47"16,4-26-182-16,-2 7-104 16,4-2-113-16,-6-17-72 15,6-5-32-15,-2-15-2 16,-2-12-14-16,-2-10-9 16,0-3-18-16,0-20-86 15,0-11-113-15,0-7-4 16,-2-7 37-16,-8-3 37 15,-2-1 63-15,3 1 66 16,1 6 27-16,6 6 39 16,2 8 73-16,0 8 34 15,12 3 13-15,7 3 17 16,6 2-50-16,4 1-49 0,6 2-29 16,-2 1-22-1,2 0-22-15,-4 3-4 0,-6 4-64 16,-2 0-247-16,-11 1-418 15,-6 3-324-15</inkml:trace>
  <inkml:trace contextRef="#ctx0" brushRef="#br3" timeOffset="94174.2">16136 10374 897 0,'0'0'637'0,"0"0"-276"15,0 0-5-15,0 0-39 16,89-7-87-16,-52-7-85 16,-2 0-61-16,-8 1-55 15,-4 4-29-15,-5 3-66 16,-5 6-237-16,-7 0-414 16,-2 0-442-16</inkml:trace>
  <inkml:trace contextRef="#ctx0" brushRef="#br3" timeOffset="94316.31">16134 10646 897 0,'0'0'641'15,"0"0"-136"-15,0 0-195 16,0 0-26-16,109-2-128 16,-65-21-118-16,8-12-38 0,-15 4-338 15,-10 5-709-15</inkml:trace>
  <inkml:trace contextRef="#ctx0" brushRef="#br3" timeOffset="95112">16595 10351 846 0,'0'0'602'0,"0"0"-59"15,0 118-191-15,6-63-46 16,0-4-104-16,-4-5-89 15,7-9-63-15,-3-6-16 16,-4-10-30-16,2-8-3 0,-2-6-1 16,2-4 0-16,-4-3 0 15,0 0 12-15,0-7 3 16,0-11-9-16,-4-5-6 16,-4-11 11-16,-7-10-4 15,7-21-7-15,-2-27 0 16,8-21-5-16,2-1 4 15,6 20 1-15,17 28-6 16,-5 32-4-16,7 8-8 16,2 4 10-16,12 6-6 15,0 11 14-15,3 6 0 16,-11 27 0-16,-13 13 0 16,-13 10 12-16,-5 3 4 15,-25-1 7-15,-17-4-1 0,-1-8-1 16,2-12-18-16,10-11-3 15,24-18-115-15,7-7-344 16,2-11-610-16</inkml:trace>
  <inkml:trace contextRef="#ctx0" brushRef="#br3" timeOffset="95510.4">17045 10511 1054 0,'0'0'672'16,"0"0"-150"-16,0 97-214 0,0-58-50 16,0-10-110-16,0-8-67 15,0-11-23-15,0-10-27 16,-6 0 17-16,6-22 6 15,-2-15-54-15,2-20-10 16,0-24-17-16,21-19-48 16,6-5 4-16,0 18-12 15,-9 24 30-15,1 28 29 16,-3 17 24-16,-3 8 0 16,10 10 6-16,1 1 5 15,3 43 14-15,2 31-1 16,-4 31 24-16,-6-5-7 0,-13-16-13 15,-6-31-28-15,0-27-9 16,0-5-95-16,0-11-166 16,-6-5-415-16,-1-6-819 0</inkml:trace>
  <inkml:trace contextRef="#ctx0" brushRef="#br3" timeOffset="95670.26">17021 10446 88 0,'0'0'1602'0,"0"0"-1237"16,0 0-90-16,0 0-81 15,89 27-101-15,-38-27-88 0,28-18-5 16,-13-5-345-16,-14 1-753 0</inkml:trace>
  <inkml:trace contextRef="#ctx0" brushRef="#br3" timeOffset="96260.48">17504 10426 990 0,'0'0'674'15,"0"0"-135"-15,15 105-213 0,-5-64-128 16,1-6-78-16,-3-8-52 16,-2-12-18-16,-2-6-25 15,-2-9-11-15,-2 0 13 16,0-17 37-16,-2-12-43 16,-8-8-21-16,2-10 0 15,-3-8-13-15,5-15-14 16,2 2-28-16,4-2-12 15,0 3 7-15,6 15 17 16,11 2 23-16,-1 10 2 16,5 14 17-16,4 13-5 15,4 10 5-15,-1 3 0 16,3 10 1-16,0 12 0 0,-6 3-1 16,-2 3-16-16,-11-1-5 15,-5-2 21-15,-7-3 1 16,0-5 1-16,-7-1 8 15,-11-3 10-15,-7-1-2 16,-4-1 5-16,-6-2 5 16,4 2 37-16,0 1 29 15,8-1-3-15,9 2-20 16,3 0-16-16,11 0-22 16,0 2-1-16,19 2 5 15,10 5 18-15,12 1 0 16,3 2-18-16,-1 5-15 15,-6 0-15-15,-2-1-6 0,-12-1-5 16,-4-3-87-16,-5-8-237 16,-3-8-408-16,-3-6-750 0</inkml:trace>
  <inkml:trace contextRef="#ctx0" brushRef="#br3" timeOffset="97108.4">18003 10529 867 0,'0'0'546'16,"0"0"-163"-16,4 100-62 15,-2-67-80-15,-2-9-67 16,0-11-43-16,4-8-49 16,-4-5-35-16,2-8 3 15,4-20-5-15,0-23-40 16,7-24-5-16,5-21-34 15,1-6 15-15,4 8 4 16,-1 19 14-16,-7 26 1 0,1 16 1 16,-3 15 0-1,10 6 8-15,1 12-1 0,7 4 4 16,17 39 12-16,2 33 10 16,3 28-4-16,-7 9-12 15,-17-22-14-15,-17-27-4 16,-6-30-37-16,-6-12-163 15,0-7-133-15,0-3-398 16,0-9-454-16</inkml:trace>
  <inkml:trace contextRef="#ctx0" brushRef="#br3" timeOffset="97297.26">18052 10447 1428 0,'0'0'717'16,"0"0"-540"-16,0 0 8 16,0 0-39-16,130 26-68 15,-66-32-42-15,7-14-36 16,16-10-99-16,-21 3-456 16,-17 4-548-16</inkml:trace>
  <inkml:trace contextRef="#ctx0" brushRef="#br3" timeOffset="97500.78">18846 10108 1416 0,'0'0'633'0,"0"75"-108"16,4-1-203-16,2 2-42 15,-4-4-146-15,2-12-73 16,-1-21-50-16,1-2-11 15,-2-7-34-15,2-18-183 16,-4-15-291-16,2-16-112 16,-2-6-550-16</inkml:trace>
  <inkml:trace contextRef="#ctx0" brushRef="#br3" timeOffset="97703.73">18577 10206 1500 0,'0'0'866'0,"0"0"-371"16,0 0-281-16,0 0-60 15,0 0-59-15,118-39-51 16,-60 25-27-16,-2-2-7 16,-9 5-10-16,-7 2-21 15,5 2-211-15,-14 3-447 16,-10 0-495-16</inkml:trace>
  <inkml:trace contextRef="#ctx0" brushRef="#br3" timeOffset="97874.92">19125 10086 1187 0,'0'0'594'16,"0"0"-32"-16,12 122-221 15,-7-62-83-15,-3 3-104 16,-2 0-81-16,0-15-50 15,0-4-23-15,0-13-53 16,6-20-209-16,0-11-480 16,4 0-738-16</inkml:trace>
  <inkml:trace contextRef="#ctx0" brushRef="#br3" timeOffset="98183.19">19410 10175 1530 0,'0'0'605'0,"0"0"-360"16,0 0-49-16,-12 74 67 16,6-22-82-16,-1 7-65 15,5-1-53-15,2-10-47 16,9-15-16-16,20-21 0 15,4-12 0-15,8-21 0 16,-4-20 1-16,-4-8 5 16,-20-7 12-16,-13 4 58 15,-13 6 45-15,-20 8-40 0,0 15-36 16,-2 11-45-16,16 12-42 16,13 0-455-16,6 8-635 0</inkml:trace>
  <inkml:trace contextRef="#ctx0" brushRef="#br3" timeOffset="98692.26">19780 10126 35 0,'0'0'1505'0,"0"0"-748"0,0 114-278 15,0-52-234 1,0 6-119-16,0-2-71 0,6-21-45 16,-1-3-10-16,1-16-12 15,0-17-67-15,-4-9-44 16,4-3 26-16,-2-20 15 16,3-8-15-16,-7-5 19 15,0-5 41-15,0-2-5 16,0-1-19-16,-5 1 14 15,-1 0 33-15,4 4 14 16,-2 8 72-16,4 7 95 16,0 9 63-16,0 8 21 15,0 7-53-15,0 0-131 16,10 21-40-16,11 9 29 16,6 10-20-16,6 8-6 0,13 4 0 15,-1 0-11-15,7-5-17 16,-7-7 8-16,1-13-10 15,-9-12 0-15,-10-14 1 16,0-1 5-16,-15-22 7 16,-4-15-2-16,-8-9 10 15,0-10 6-15,-18-17-8 16,-5 4-19-16,2-1 0 16,3 2-51-16,13 11-84 15,5 9-341-15,0 16-467 0</inkml:trace>
  <inkml:trace contextRef="#ctx0" brushRef="#br3" timeOffset="111645.22">14019 11174 910 0,'0'0'543'15,"0"0"-246"-15,0 0-36 16,0 0-45-16,0 0-59 16,0 0-67-16,4-5-36 15,-4 0-14-15,0-3 2 16,0 1-17-16,0 0 12 15,0 0 0-15,0-2 2 16,-10 2-2-16,-2 3-7 16,-3 3 5-16,-1 1-17 0,-3 4 10 15,-6 19-6-15,2 8 13 16,3 12 7-16,-5 11 1 16,2 16 17-16,11-4-14 15,1 2 4-15,11-1-26 16,0-15-8-16,11-1-10 15,12-10-6-15,3-11 0 16,10-11-10-16,1-9-19 16,0-10-73-16,17-6-183 15,-7-12-471-15,-9-5-661 0</inkml:trace>
  <inkml:trace contextRef="#ctx0" brushRef="#br3" timeOffset="111918.55">14290 11117 1352 0,'0'0'525'15,"0"0"-330"-15,-4 145 114 16,4-36-83-16,4-5-71 0,4-22-82 16,3-30-47-1,-5-25-26-15,6-3-9 0,17-15-124 16,-4-3-431-16,0-6-581 0</inkml:trace>
  <inkml:trace contextRef="#ctx0" brushRef="#br3" timeOffset="112360.02">14550 11543 211 0,'0'0'936'0,"0"0"-638"15,0 0-81-15,0 0-1 16,0 0-39-16,0 0-34 16,0 0-50-16,69-43-30 15,-47 22-10-15,-1-3-14 16,-4-3-7-16,1-1-4 15,-7 1-1-15,-9 0 3 16,-2 3-12-16,0 3-17 16,-9 7 10-16,-9 8-10 0,-5 6 7 15,-6 16-8-15,2 21 18 16,-2 10 0-16,4 9 9 16,9-2-9-16,14-6 5 15,2-12-17-15,12-11-6 16,13-13-18-16,10-12-50 15,21-14-81-15,-6-12-228 16,-9-2-537-16</inkml:trace>
  <inkml:trace contextRef="#ctx0" brushRef="#br3" timeOffset="112787.56">14962 11283 1167 0,'0'0'309'0,"0"0"-78"16,0 0-29-16,0 0-34 16,0 0-53-16,0 0 24 15,0 0-29-15,6-71 10 16,-18 71-21-16,-5 2-65 16,-6 16-10-16,-1 8 4 15,-7 14 41-15,2 10-20 16,2 7 27-16,2 2-35 15,13-4-31-15,3-7-10 16,9-12-10-16,9-11-8 16,5-17-14-16,15-8-23 15,-2-10 36-15,6-20-8 16,-2-6-42-16,0-5-19 0,-8-3-12 16,-9 3 8-16,-2 4 42 15,-7 8 23-15,-5 7 27 16,0 14 1-16,0 8 29 15,-7 17-30-15,-3 21 19 16,2 10 10-16,2 4-13 16,6-1-3-16,0-9-13 15,0-10-34-15,20-28-206 16,-1-4-229-16,-1-13-250 0</inkml:trace>
  <inkml:trace contextRef="#ctx0" brushRef="#br3" timeOffset="113109.27">15129 11307 978 0,'0'0'494'0,"0"0"-171"15,4 97-21-15,-4-44-68 16,0 0-72-16,5-4-71 16,-5-10-60-16,2-12-15 15,2-16-16-15,2-11 0 16,0-7-31-16,2-23 30 15,5-9-145-15,3-11-80 16,3-5 1-16,0-2 26 16,3 5 113-16,-3 5 86 15,-1 14 112-15,-3 17 74 0,-3 16 4 16,3 10-36 0,-7 28 3-16,2 13-1 0,-3 9-16 15,-1 0-61-15,-4-8-53 16,4-11-26-16,-2-15-38 15,2-26-175-15,1 0-329 16,-5-13-435-16</inkml:trace>
  <inkml:trace contextRef="#ctx0" brushRef="#br3" timeOffset="113298.21">15541 11283 1311 0,'0'0'649'0,"0"0"-100"16,6 96-218-16,-2-42-82 16,-2 2-130-16,2-2-86 15,-4-9-33-15,2-14-18 16,4-27-213-16,-1-4-372 16,1-11-290-16</inkml:trace>
  <inkml:trace contextRef="#ctx0" brushRef="#br3" timeOffset="113427.35">15526 11099 1487 0,'0'0'556'0,"0"0"-371"0,0 0-108 16,0 0-77 0,0 0-145-16,0 0-540 0</inkml:trace>
  <inkml:trace contextRef="#ctx0" brushRef="#br3" timeOffset="113733.23">15739 11457 1222 0,'0'0'685'0,"6"77"-325"15,-4-35-92-15,2 0-109 16,-4-13-84-16,3-14-45 15,1-12-6-15,-4-3 4 0,2-19-8 16,2-12-16-16,-2-12-4 16,14-6-24-1,1-6-28-15,4 1-11 0,3 2 28 16,1 15 35-16,4 19 27 16,-6 18 53-16,-4 15-5 15,-7 28 6-15,0 9 4 16,-1 3-30-16,-9-4-55 15,4-12-151-15,-2-15-413 16,-2-16-1085-16</inkml:trace>
  <inkml:trace contextRef="#ctx0" brushRef="#br3" timeOffset="114379.31">16237 11398 235 0,'0'0'665'15,"0"0"-321"-15,0 0-83 16,0 0-62-16,0 0-83 16,0-73-37-16,0 63-18 15,0 4-25-15,0 0 0 16,0 1 9-16,0 3 44 15,-6-2-1-15,6 1 3 0,-4 0 2 16,2 0-11 0,-2 1-15-16,2 1-9 0,-3 0 7 15,3 1-14-15,-4 0-3 16,2 0-9-16,-2 0-2 16,0 0 3-16,-3 0-5 15,-3 6 1-15,2 6-8 16,-3 8-1-16,1 5 16 15,2 6-13-15,1 7-22 16,3 5 10-16,6-1-8 16,0-1-9-16,0-7 8 15,6-11-9-15,3-7-11 16,7-11-2-16,3-5 11 16,3-12-11-16,-1-13-70 15,2-7-42-15,-5-4 4 0,-1-2 15 16,-5 3 34-1,-3 3 49-15,-3 8 23 0,-2 9 4 16,-4 11 56-16,2 4 14 16,2 16-51-16,-2 16 63 15,9 25 14-15,1 23-19 16,-4-1-20-16,3-4-17 16,-5-9 11-16,-6-12 41 15,0 5 27-15,-17 4-32 16,-10-7-40-16,-10-9-33 15,2-13-18-15,-6-16-16 16,10-12-113-16,2-6-238 0,10-15-506 16,11-2-994-16</inkml:trace>
  <inkml:trace contextRef="#ctx0" brushRef="#br3" timeOffset="115275.17">16585 11511 58 0,'0'0'1700'16,"0"0"-1199"-16,0 81-161 16,0-30-124-16,0 11-122 15,0-14-94-15,0-17-522 0</inkml:trace>
  <inkml:trace contextRef="#ctx0" brushRef="#br3" timeOffset="128894.28">17188 11197 980 0,'0'0'644'16,"0"0"-307"-16,0 0-59 0,0 0-47 16,2-68-61-1,-2 53-85-15,0 4-29 0,-12 1-9 16,-5 2 5-16,-1 8-1 15,-9 0-18-15,-10 12-2 16,-5 14-7-16,5 5 2 16,2 7 3-16,6-1-2 15,14-2-26-15,15-6-1 16,0-4-6-16,25-5-18 16,12-3 9-16,11-1 15 15,0 2 0-15,-3 3 1 16,-10 7-1-16,-10 5 6 15,-21 5 14-15,-4 1 37 16,-16-1 28-16,-7-6-28 16,-2-10-57-16,11-22-30 0,1 0-487 15,13-12-471-15</inkml:trace>
  <inkml:trace contextRef="#ctx0" brushRef="#br3" timeOffset="129233.81">17571 11219 500 0,'0'0'779'0,"0"0"-397"0,0 0-80 16,0 0-12-16,0 0-59 16,0 0-36-16,0 0-107 15,-91 41-36-15,53 16 59 16,3 9 31-16,4 0-34 16,19-15-18-16,6-3-37 15,6-17-53-15,24-17-21 16,14-14-14-16,9-4-31 15,17-41-199-15,-10 2-310 16,-6 3-636-16</inkml:trace>
  <inkml:trace contextRef="#ctx0" brushRef="#br3" timeOffset="133706.65">17936 11276 765 0,'0'0'717'15,"0"0"-344"-15,0 0-56 16,0 0-81-16,0 0-99 16,0 0-48-16,0 0-35 15,-6-48-17-15,4 38 4 16,-2 0-6-16,-2 0 25 15,-2 2-15-15,-3 2 19 16,-1 6-1-16,-1 0-23 0,-5 8-22 16,-1 15-6-1,-4 12-4-15,5 12-2 0,1 4 3 16,9-1-8-16,4-4-1 16,4-7-1-16,0-12-12 15,12-13-11-15,7-12-5 16,8-2 12-16,-2-23 8 15,1-8-14-15,1-6-29 16,-6-1 14-16,-9 5 3 16,-5 6 14-16,-3 11 0 15,-4 14 19-15,0 7-74 16,0 26 49-16,0 12 20 16,2 6 5-16,10-5-13 0,1-12-244 15,20-31-313 1,-9-1 15-16,1-21-748 0</inkml:trace>
  <inkml:trace contextRef="#ctx0" brushRef="#br3" timeOffset="133911.54">18162 10933 347 0,'0'0'1327'0,"0"0"-1097"16,0 75-28-16,0 7 59 15,0 27-44-15,0 7-75 16,0-21-57-16,0-32-58 16,0-33-17-16,0-14-10 15,0-6-7-15,20-10-107 0,-5-3-379 16,1-12-194-16</inkml:trace>
  <inkml:trace contextRef="#ctx0" brushRef="#br3" timeOffset="134084.03">18329 11169 914 0,'0'0'891'15,"0"0"-638"-15,0 81 46 16,0-26-35-16,0 4-115 16,0-5-79-16,0-8-65 15,0-14-5-15,6-29-205 0,7-3-410 16,-5-16-418-16</inkml:trace>
  <inkml:trace contextRef="#ctx0" brushRef="#br3" timeOffset="134211.34">18304 11007 1378 0,'0'0'496'15,"0"0"-418"-15,0 0-78 16,0 0-211-16,0 0-912 0</inkml:trace>
  <inkml:trace contextRef="#ctx0" brushRef="#br3" timeOffset="134533.1">18526 11352 872 0,'0'0'742'0,"6"81"-269"16,-2-39-252-16,-2-3-41 16,2-13-39-16,-4-17-56 15,2-9-39-15,6-10-1 16,1-23-45-16,3-11-99 16,0-9-99-16,7-4-23 15,4 3 6-15,-5 9 101 16,1 14 114-16,0 19 114 15,-3 12 13-15,-1 16 22 0,5 20 29 16,-5 6-21-16,1 2-66 16,-3-6-54-16,-5-10-37 15,4-22-191-15,-1-6-507 16,-5-3-985-16</inkml:trace>
  <inkml:trace contextRef="#ctx0" brushRef="#br3" timeOffset="135050.1">19038 11217 552 0,'0'0'607'0,"0"0"-233"0,0 0-52 16,0 0-65-16,0 0-77 15,0 0-66-15,0 0-52 16,-4-78-35-16,2 72-9 16,2 2 0-16,-4 3 7 15,-2-1 26-15,-1 2 10 16,-5 0-26-16,0 3 12 16,-7 12 2-16,-4 8 8 15,3 7 22-15,-3 8-12 16,6 6-7-16,3 2-15 0,8 0-21 15,6-6-18 1,0-7-6-16,2-10-6 0,14-14-16 16,3-9-7-16,4-11-15 15,1-19-81-15,1-9-58 16,-4-6-23-16,2 1 18 16,-11 7 102-16,-2 10 86 15,-3 12 33-15,-5 15 81 16,4 10-43-16,-2 38 9 15,2 32 51-15,-6 29-10 16,0 8-15-16,-12-20-3 16,-7-27 2-16,-4-32-3 15,-1-12-26-15,-5-5-37 16,2-5-39-16,-8-12-110 16,6-4-376-16,10-7-505 0</inkml:trace>
  <inkml:trace contextRef="#ctx0" brushRef="#br3" timeOffset="140990.87">13951 12186 1064 0,'0'0'526'16,"0"0"-152"-16,0 144-12 15,10-42-51-15,-1-5-105 16,1-19-97-16,-4-28-61 16,-4-24-32-16,4-5-5 15,-1-3-10-15,-3-7 6 16,-2-11-7-16,0 0 6 0,0-21-6 16,0-9-6-1,0-9-66-15,-2-6-15 0,-9-3-6 16,3-1 58-1,-4-2 27-15,-1 1 8 0,3 4 1 16,4 4 0-16,-1 7 14 16,7 2 17-16,0 3 3 15,0 1 8-15,19-1 5 16,0 2-20-16,10-1-10 16,2 6-4-16,0 3-8 15,4 4 1-15,-6 5-7 16,-5 5 0-16,-3 3-41 15,-4 3-183-15,-11 3-271 16,-4 9-165-16,-2 0-616 0</inkml:trace>
  <inkml:trace contextRef="#ctx0" brushRef="#br3" timeOffset="141194.41">13963 12573 114 0,'0'0'1165'0,"0"0"-635"15,0 0-189-15,0 0-60 16,0 0-92-16,114-17-110 16,-77-2-66-16,17-9-13 15,-15 4-250-15,1 3-570 0</inkml:trace>
  <inkml:trace contextRef="#ctx0" brushRef="#br3" timeOffset="141577.07">14278 12576 1345 0,'0'0'499'0,"0"0"-216"15,0 0-59-15,0 0-68 16,0 0-61-16,0 0-55 0,0 0-28 16,93-68 2-1,-67 44-14-15,-5-1-28 0,-2-2-11 16,-9 1 24-16,-8 3 7 15,-2 6 8-15,0 6 9 16,-18 10 6-16,-3 1 0 16,-12 17 8-16,2 17 13 15,0 9 31-15,6 9 6 16,13-2-8-16,12-3-30 16,0-11-35-16,24-13-14 15,32-23-60-15,-4 0-190 16,-7-17-578-16</inkml:trace>
  <inkml:trace contextRef="#ctx0" brushRef="#br3" timeOffset="142004.57">14703 12405 370 0,'0'0'819'15,"0"0"-579"-15,0 0-72 16,0 0-43-16,0-82-48 16,0 66-33-16,0 3 26 15,-2 6 38-15,-4 7 37 16,-6 0-42-16,-5 15-55 16,-1 15 9-16,-5 11 46 0,-2 14 5 15,2 5 5 1,5 0-19-16,9-4-46 0,3-14-24 15,6-15-24-15,2-16-19 16,17-11 1-16,4-18 18 16,1-19-1-16,5-10-80 15,-8-6-1-15,2 1-34 16,-7 5 21-16,-7 10 0 16,-3 15 61-16,-2 16 31 15,-4 7 3-15,0 29 19 16,0 15 21-16,2 8 17 15,-2 1-19-15,10-6-38 16,-1-16-1-16,9-28-233 16,3-4-445-16,-7-18-500 0</inkml:trace>
  <inkml:trace contextRef="#ctx0" brushRef="#br3" timeOffset="142178.1">14898 12149 719 0,'0'0'975'0,"0"0"-615"16,0 126-6-16,0-24-65 16,0-5-79-16,0-15-106 15,0-27-94-15,0-26-10 16,4-2-167-16,4-11-210 0,2-5-360 16,-3-11-522-16</inkml:trace>
  <inkml:trace contextRef="#ctx0" brushRef="#br3" timeOffset="142566.24">14759 12494 1053 0,'0'0'806'0,"0"0"-540"15,0 0-69-15,0 0 62 16,83-30-130-16,-42 7-82 15,-1-2-31-15,-5 0-15 16,-4 0-1-16,-9 6-14 16,-7 7 14-16,-5 10 0 0,-4 2-9 15,5 27 9-15,-5 15 3 16,2 10 12-16,-2 3 19 16,5-4 2-16,-3-11-36 15,9-18-1-15,-5-21-17 16,7-7 18-16,-1-28-51 15,1-14-22-15,-1-7 37 16,-1 0 36-16,-5 5 1 16,-1 14 0-16,-9 13 14 15,4 19 18-15,-2 11-20 16,-2 31 19-16,-2 13 23 16,0 9-30-16,6 11-25 15,-2-17-244-15,5-18-574 0</inkml:trace>
  <inkml:trace contextRef="#ctx0" brushRef="#br3" timeOffset="142822.78">15437 12396 1311 0,'0'0'673'0,"6"74"-171"16,-1-27-201-16,3 7-128 15,-2-6-85-15,-2-10-53 16,-2-13-35-16,-2-16 12 16,0-9-1-16,0-14-11 15,0-19-9-15,6-8-43 0,5-11-40 16,7-5-23-16,1 4-40 16,6 5-13-16,0 8-105 15,-7 14-249-15,-1 11-427 0</inkml:trace>
  <inkml:trace contextRef="#ctx0" brushRef="#br3" timeOffset="147808.65">15751 12535 990 0,'0'0'405'0,"0"0"-121"0,0 0-61 15,0 0-62-15,0 0-31 16,0 0-16-16,0 0-9 16,31 32-15-16,-14-32 31 15,2-8-6-15,-1-10-30 16,3-4-37-16,0-6-25 16,-7-2-6-16,-2-1-17 15,-5 2 9-15,-7 1 5 16,0 8-4-16,-15 6-8 15,-8 12 14-15,-1 2 2 16,-5 28 27-16,8 13 6 16,4 12-2-16,13 2-1 0,4-3-36 15,17-10-12 1,14-14-37-16,10-17-34 0,21-16-180 16,-4-18-575-16,-12-6-764 0</inkml:trace>
  <inkml:trace contextRef="#ctx0" brushRef="#br3" timeOffset="148760.21">16372 12210 1159 0,'0'0'601'16,"0"0"-354"-16,0 0 68 15,6 107-40-15,0-55-78 16,4 2-97-16,-3-7-63 16,-1-10-26-16,2-14-10 0,-2-10-1 15,-2-10-4-15,0-3 2 16,-4-14 2-16,0-14 0 15,0-8-32-15,0-3-30 16,-8-4 17-16,-4 0 6 16,-1 0 21-16,5 3 13 15,-2 7 5-15,4 6 1 16,6 7 20-16,0 5 22 16,10 1-16-16,15-2-17 15,6-2 8-15,6-2 12 16,4 1 9-16,-3 2-9 15,-7 2-17-15,-9 4-7 16,-3 4-6-16,-9 3-27 0,-8 4-241 16,-2 0-293-1,0 0-263-15</inkml:trace>
  <inkml:trace contextRef="#ctx0" brushRef="#br3" timeOffset="148971.37">16394 12355 861 0,'0'0'529'15,"0"0"-217"-15,0 0-35 16,0 0-70-16,112-20-56 0,-71 1-27 16,-3 0-64-16,-10 5-41 15,-9 3-19-15,-7 5-61 16,-1 6-219-16,-11 0-465 15,2 0-370-15</inkml:trace>
  <inkml:trace contextRef="#ctx0" brushRef="#br3" timeOffset="149157.97">16425 12573 985 0,'0'0'515'0,"0"0"-234"16,0 0-52-16,0 0-47 15,0 0-56-15,0 0-49 16,122 60-31-16,-74-79-14 16,-1-7-27-16,-3-2-5 0,-3 0-125 15,-4-10-252-15,-6 9-344 16,-8 3-408-16</inkml:trace>
  <inkml:trace contextRef="#ctx0" brushRef="#br3" timeOffset="149445.26">16855 12303 973 0,'0'0'721'16,"0"0"-458"-16,0 0-60 16,-4 72 28-16,2-31-47 15,2 3-32-15,0-6-30 16,0-8-41-16,0-11-30 16,0-10-12-16,0-9-18 15,13-8-10-15,-1-18 12 0,7-12-23 16,3-7-34-16,-1-3-58 15,4 1-14-15,-3 5 48 16,-3 7 58-16,-2 15 1 16,1 16 8-16,-5 7 12 15,5 26 81-15,-1 16-5 16,-3 7-52-16,-1 2-36 16,-7-6-9-16,10-13-85 15,-3-15-230-15,-1-16-691 0</inkml:trace>
  <inkml:trace contextRef="#ctx0" brushRef="#br3" timeOffset="150113.2">17407 12302 22 0,'0'0'671'0,"0"0"-351"15,0 0-46 1,0 0-52-16,0 0-26 0,0 0-48 15,0 0-10-15,-6-56-17 16,6 51-7-16,-4 2-3 16,2 2-6-16,-2 0-16 15,2 1 12-15,-5 0-28 16,-3 0-19-16,-2 4-14 16,-5 9-11-16,3 3 4 15,-3 7 8-15,-1 4 9 16,5 2-5-16,5 2-2 15,2 1-27-15,2-6-10 16,4-4-6-16,0-9-19 16,4-7-3-16,4-6-5 15,8 0 25-15,3-17-40 0,0-7-44 16,3-2-22-16,-7-3 26 16,1 2 6-16,-3 7 39 15,-7 4 25-15,0 7 12 16,0 9 0-16,1 5 1 15,-1 19 5-15,2 14 51 16,2 10 44-16,-3 18 8 16,-7 17 27-16,0-7-15 15,-2-7 3-15,-21-12-11 16,-2-16-30-16,-4-1-39 16,-2-4-25-16,0-13-8 15,2-11 1-15,11-10-12 16,1-2-1-16,3-12-54 15,1-11-107-15,7-24-163 16,6 4-231-16,0 3-352 0</inkml:trace>
  <inkml:trace contextRef="#ctx0" brushRef="#br3" timeOffset="150332.93">17517 12275 1242 0,'0'0'688'0,"6"78"-197"16,0-28-219-16,-4 2-81 16,2-6-107-1,1-14-77-15,1-24-7 0,0-8-297 16,0-5-622-16</inkml:trace>
  <inkml:trace contextRef="#ctx0" brushRef="#br3" timeOffset="150473.14">17461 12049 874 0,'0'0'733'0,"0"0"-574"16,0 0-137-16,0 0-22 15,0 0-407-15,37 81-820 0</inkml:trace>
  <inkml:trace contextRef="#ctx0" brushRef="#br3" timeOffset="150751.76">17639 12351 1066 0,'0'0'663'16,"6"90"-279"-16,-6-40-93 15,4-4-53-15,-4-13-50 16,0-15-67-16,0-16-46 16,0-4 22-16,0-25-40 15,6-13-57-15,3-11-26 16,9-8-46-16,1-2-1 16,8 4 45-16,-1 13 26 15,3 21 2-15,0 20 23 0,-4 13 11 16,-4 28 23-1,-5 13-12-15,-7 2-44 0,-3-3-1 16,0-16-175-16,-2-13-462 16,2-19-1244-16</inkml:trace>
  <inkml:trace contextRef="#ctx0" brushRef="#br3" timeOffset="151623.23">18046 12436 584 0,'0'0'802'0,"0"0"-506"16,0 0-111-16,0 0 4 16,0 0-85-16,0 0-14 15,0 0 26-15,52 21-24 16,-25-38-18-16,8-7-16 0,0-7-19 15,-4-3-9 1,-11-1-18-16,-1 2 1 0,-11 3-3 16,-8 4-10-16,0 6 5 15,-14 9-5-15,-7 11-8 16,-4 3 8-16,-4 26 10 16,1 16 5-16,3 11 13 15,10 4-7-15,11-1 12 16,4-7-33-16,17-15-8 15,10-14-65-15,6-17-119 16,24-21-153-16,-3-14-326 16,-10-6-223-16</inkml:trace>
  <inkml:trace contextRef="#ctx0" brushRef="#br3" timeOffset="152155.26">18451 12341 889 0,'0'0'601'0,"0"0"-248"16,0 0-84-16,0 0-72 15,0 0-49-15,0 0-80 16,0 0-51-16,10 38 47 16,9-38 12-16,2-8-20 15,1-9-20-15,7-7-12 16,-8-6-18-16,-2-5-3 16,-3-4-3-16,-8-2 0 15,-1 3 0-15,-7 5 0 16,0 10-1-16,-15 17-8 15,-10 6-26-15,-14 40 35 0,0 34 20 16,8 27-8-16,8-5 12 16,19-17 12-16,4-29-36 15,14-24-1-15,7-6-86 16,8-8-141-16,4-12-155 16,2-12 28-16,-4-23-11 15,2-11 56-15,-6-7 79 16,-4 4 199-16,-4 2 32 15,-7 11 227-15,-2 9 71 16,-3 13 65-16,-5 14-21 16,-2 3-144-16,0 26 44 15,0 10-53-15,0 4-56 16,0 0-60-16,0-9-34 0,0-7-32 16,0-11-6-1,4-14-1-15,-2-2 0 0,4-18 14 16,4-14 4-16,3-6-1 15,1-2 1-15,5-2 17 16,1 2 7-16,-1 7 5 16,-4 9-32-16,-3 9-15 15,11 8-104-15,-11 5-461 16,7 0-555-16</inkml:trace>
  <inkml:trace contextRef="#ctx0" brushRef="#br3" timeOffset="152307.63">18972 12267 1292 0,'0'0'751'0,"0"0"-268"0,0 101-193 15,0-61-121-15,0-9-131 16,0-10-38-16,6-21-177 16,0-7-506-16,-3-16-468 0</inkml:trace>
  <inkml:trace contextRef="#ctx0" brushRef="#br3" timeOffset="152419.41">18949 12004 1410 0,'0'0'307'0,"0"0"-307"16,0 0-239-16</inkml:trace>
  <inkml:trace contextRef="#ctx0" brushRef="#br3" timeOffset="152727.9">19216 12326 1260 0,'0'0'738'0,"-2"80"-350"15,-2-35-127-15,4-2-103 16,0-14-95-16,-2-13-27 15,2-16-2-15,0-3 25 16,0-25-31-16,0-10-27 0,0-10-1 16,12-6-29-1,7-5 1-15,-1 4 5 0,3 5 23 16,2 17 7-16,-5 19 77 16,-1 14-5-16,1 22 1 15,-3 22 2-15,-1 11-21 16,-1 2-61-16,5-1-17 15,-9-14-301-15,3-18-686 0</inkml:trace>
  <inkml:trace contextRef="#ctx0" brushRef="#br3" timeOffset="153469.34">19590 12149 1197 0,'0'0'392'16,"0"0"-97"-16,0 0-115 16,0 0-90-16,0 0-59 15,0 0-9-15,0 0-3 16,6-48 47-16,-6 41 29 15,0 0 21-15,0 2-6 16,0 1-1-16,0-1-26 0,0 3-15 16,0-2-9-16,0 2-8 15,0 1-27-15,0-1 0 16,0 1-3-16,-4-1 13 16,4 2-5-16,-2-1-8 15,2 1 12-15,-4 0 4 16,2 0-20-16,-4 0-17 15,-1 3-2-15,-7 9 2 16,0 5 6-16,1 5 9 16,-3 6-6-16,3 3 2 15,5-1-2-15,2 3-8 16,2-3 0-16,4-2-1 16,0-4 0-16,0-5 0 15,12-8-13-15,0-7-14 0,7-4-51 16,4-4-20-16,-1-16-41 15,-1-6-14-15,-2-3 15 16,-3-2 31-16,-3 0 8 16,-5 2 44-16,-2 4 33 15,-2 5 22-15,-4 5 1 16,0 4 0-16,0 5 11 16,0 3 7-16,0 3 30 15,-4 0 4-15,-2 3 8 16,-2 9 37-16,2 10 41 15,1 6-12-15,5 13 11 16,0 20-35-16,19 31-31 16,10 27-3-16,6 12-36 15,-10-7 14-15,-13-28-3 16,-12-32 4-16,0-22 1 0,-12-8 10 16,-11-3-14-16,-2-4-23 15,-6-7-22-15,0-16-25 16,-6-8-205-16,8-13-534 15,13-3-989-15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32:19.6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12979 12197 722 0,'0'0'514'0,"0"0"-208"15,0 0-23-15,0 0-18 16,0 0-79-16,15-83-35 16,-15 67-7-16,-2 3-16 15,-15 1 17-15,-10 10-36 0,-8 2-18 16,-12 9-22-16,-7 18-2 16,-2 10 1-16,0 9-5 15,7 4-1-15,3-4-17 16,26 0-22-16,13-7-23 15,9-5-12-15,46-3-9 16,39-3 4-16,-4-5 10 16,-9-2-29-16,-20 0-55 15,-32 1 2-15,-15 10 50 16,-11 6 39-16,-34 3 106 16,-22-2-3-16,0-7-50 15,5-6-53-15,17-13-2 16,32-13-135-16,6-14-405 0,15-6-455 15</inkml:trace>
  <inkml:trace contextRef="#ctx0" brushRef="#br0" timeOffset="420.53">13176 12539 1144 0,'0'0'567'0,"0"130"-66"15,0-26-175-15,0-4-64 0,0-20-121 16,0-33-95-16,0-24-38 15,0-3-8-15,0-6-62 16,4-7-170-16,-4-21-158 16,0-13-426-16,0-7-238 0</inkml:trace>
  <inkml:trace contextRef="#ctx0" brushRef="#br0" timeOffset="675.8199">13054 12583 722 0,'0'0'595'15,"0"0"-254"-15,0 0 0 16,0 0-60-16,0 0-140 16,0 0-91-16,29-79-27 15,8 62-4-15,17 1-13 16,0 5 4-16,-5 8 5 0,-5 3-7 16,-13 7-8-1,-9 16 17-15,-20 7 111 0,-2 6 61 16,-20 5 3-16,-15-2-39 15,-3-3-45-15,1-9-72 16,8-9-36-16,6-13-39 16,23-12-199-16,0-14-337 15,5-8-391-15</inkml:trace>
  <inkml:trace contextRef="#ctx0" brushRef="#br0" timeOffset="894.8">13484 12034 1465 0,'0'0'595'0,"0"0"-93"16,25 155-148-16,-19-37-89 16,0-2-130-16,-2-24-74 15,-4-33-46-15,2-29-15 16,2-2-2-16,9-6-86 15,1-16-190-15,3-6-402 16,-1-6-195-16</inkml:trace>
  <inkml:trace contextRef="#ctx0" brushRef="#br0" timeOffset="1058.81">13682 12383 1088 0,'0'0'822'15,"-4"78"-225"-15,-2-24-220 16,6 4-144-16,0-4-138 16,0-15-95-16,6-21-20 15,7-12-336-15,-1-6-641 0</inkml:trace>
  <inkml:trace contextRef="#ctx0" brushRef="#br0" timeOffset="1276.49">13829 12046 1609 0,'0'0'543'0,"0"0"-41"16,17 109-163-16,-3-18-101 16,3 27-102-16,-5 8-64 15,-6-20-59-15,0-35-13 16,-4-33-18-16,3-15-33 15,-3-7-178-15,4-16-109 16,0 0-336-16,-2-12-86 0</inkml:trace>
  <inkml:trace contextRef="#ctx0" brushRef="#br0" timeOffset="1583.56">13757 12462 1174 0,'0'0'749'15,"0"0"-393"-15,0 0-90 16,0 0-118-16,89 16-107 16,-46-37-41-16,0-10-298 15,1-7-263-15,-7-9-9 16,2-4 373-16,-6-3-60 16,-4-2 257-16,-6 8 88 15,-4 7 295-15,-7 15 178 16,-10 19-167-16,2 7-54 15,-4 42-149-15,0 41 58 16,0 34-48-16,0-5-80 16,-4-19-64-16,4-36-52 15,0-28-5-15,0-4-72 0,6-4-115 16,5-18-304-16,-5-3-114 16,-4-10-285-16</inkml:trace>
  <inkml:trace contextRef="#ctx0" brushRef="#br0" timeOffset="1861.94">14007 12453 1472 0,'0'0'700'0,"0"0"-398"0,0 0-71 16,0 0-7-1,89-23-115-15,-42-2-72 0,3-3-31 16,-13 2-6-16,-2 4-50 15,-10 8-21-15,-8 6 47 16,-9 8 2-16,2 0 11 16,-2 20 11-16,3 6 10 15,-9 4 0-15,2 4 16 16,2-3-1-16,-4-2-13 16,-2-8-12-16,4-7-28 15,-2-14-223-15,3 0-315 16,-5-12-362-16</inkml:trace>
  <inkml:trace contextRef="#ctx0" brushRef="#br0" timeOffset="1991.48">14412 12014 1124 0,'0'0'316'15,"0"0"-306"-15,0 0-10 16,0 0-1012-16</inkml:trace>
  <inkml:trace contextRef="#ctx0" brushRef="#br0" timeOffset="2334.61">14553 12323 980 0,'0'0'793'16,"0"0"-169"-16,18 98-253 16,-8-58-105-16,1-7-112 15,-5-6-61-15,0-9-47 16,-4-11-28-16,2-7-11 16,-4 0 14-16,2-16-21 15,3-9 0-15,-3-8-68 16,8-3-36-16,-2 0 23 15,5 1 7-15,5 10 53 16,3 11 21-16,-2 10 29 16,-1 4 60-16,1 8-22 15,-5 12-20-15,1 2-47 0,-7-1 0 16,15-6-197-16,-3-7-537 16,5-8-1170-16</inkml:trace>
  <inkml:trace contextRef="#ctx0" brushRef="#br0" timeOffset="2943.49">15053 12327 340 0,'0'0'570'16,"0"0"-338"-16,0 0-125 0,0 0-67 16,0 0-31-16,0 0 1 15,0 0-3-15,2-42 83 16,-2 37 79-16,0 2 61 16,0-3-6-16,0 1-53 15,-2 0-14-15,-2-1-54 16,2 0-30-16,-3 1-33 15,5 1-14-15,-4-2-13 16,2 2 0-16,2 0 8 16,-4 1 15-16,2 0 15 15,-4 1 23-15,0 2-15 0,-1 0-24 16,-5 3-12 0,-5 14-14-16,3 10 27 0,-7 8 10 15,7 4 18-15,4 4-22 16,3-4-15-16,7-6-24 15,0-7-3-15,7-14-9 16,9-10-27-16,1-2 3 16,3-19-26-16,-1-8-60 15,-3 1 15-15,-3 4 43 16,-1 5 52-16,-6 16 3 16,5 1 6-16,-3 41 23 15,11 37 99-15,3 38 61 16,-3 10-29-16,-17-5-43 15,-4-21 13-15,-29-37-12 16,0-17-19-16,2-14-36 0,0-18-37 16,2-5-20-16,-6-7-86 15,2-2-251-15,10-12-623 16,11-6-1000-16</inkml:trace>
  <inkml:trace contextRef="#ctx0" brushRef="#br0" timeOffset="4264.95">15654 12046 1160 0,'0'0'638'0,"0"0"-351"15,-6 115 50-15,6-12-2 16,0 15-81-16,6-18-106 16,1-26-97-16,1-33-45 15,-2-15-6-15,0-3-12 16,5-9-115-16,-1-8-172 0,2-25-328 15,-3-13-14 1,-3-7-610-16</inkml:trace>
  <inkml:trace contextRef="#ctx0" brushRef="#br0" timeOffset="4550.26">15563 12135 846 0,'0'0'644'15,"0"0"-239"-15,0 0-28 16,0 0-127-16,0 0-107 15,0 0-74-15,0 0-38 16,31-52-16-16,31 47-14 16,29 5 7-16,-6 4-3 15,-8 15-5-15,-11 14-1 0,-29 6 0 16,-6 14-10-16,-6 6 11 16,-25 3 72-16,-17-1 82 15,-22-5 20-15,-13-6-32 16,1-10-37-16,-1-10-42 15,6-13-44-15,17-11-17 16,11-6-2-16,12-4-125 16,14-26-334-16,21 3-322 15,2 0-742-15</inkml:trace>
  <inkml:trace contextRef="#ctx0" brushRef="#br0" timeOffset="4986.24">16372 12325 209 0,'0'0'958'16,"0"0"-569"-16,0 0-65 15,0 0-72-15,0 0-78 16,0 0-63-16,0-72-22 15,-9 72-31-15,-7 0-14 16,-7 25-3-16,-4 26 17 16,-10 26 18-16,8 2 16 15,4-7-16-15,19-14-46 16,6-23-26-16,6-6-4 0,13-11-30 16,6-18-61-16,12-30-25 15,10-36-57-15,-9-23-2 16,-3 2 31-16,-17 15 38 15,-11 25 64-15,-7 19 42 16,0 7 31-16,0 11 105 16,0 10 58-16,-3 31-130 15,-1 37 60-15,4 1-11 16,0-2-37-16,7-14-71 16,9-22-5-16,3-9-181 15,12-22-284-15,-7-17-161 16,1-17-414-16</inkml:trace>
  <inkml:trace contextRef="#ctx0" brushRef="#br0" timeOffset="5151.34">16704 11962 1416 0,'0'0'809'0,"0"0"-440"16,0 72-75-16,5 18-50 16,-5 34-66-16,2 10-60 15,-2-22-62-15,4-35-56 16,-4-37-5-16,6-18-136 15,-6-5-155-15,0-17-259 16,0-7-9-16,0-15-432 0</inkml:trace>
  <inkml:trace contextRef="#ctx0" brushRef="#br0" timeOffset="5309.52">16533 12359 874 0,'0'0'1099'0,"0"0"-525"15,0 0-258-15,0 0-63 16,0 0-120-16,105 42-82 16,-45-50-51-16,19-20-207 15,-13 3-554-15,-12 1-721 0</inkml:trace>
  <inkml:trace contextRef="#ctx0" brushRef="#br0" timeOffset="5645.64">17079 12243 1174 0,'0'0'517'0,"0"0"-238"15,0 0-72-15,0 0-81 0,0 0-31 16,0 0 28-16,0 0-1 16,-23-42 19-16,10 42-20 15,-3 6-35-15,-9 21-41 16,-6 25 32-16,-6 26 31 15,6-1-21-15,8-6-23 16,17-15-44-16,6-23-17 16,2-9-3-16,15-12-17 15,1-12-14-15,7-28 23 16,4-19-15-16,-6-7 0 16,-3-3 22-16,-7 11 1 0,-3 16 7 15,-4 21-7 1,0 11-7-16,1 33-2 0,5 13 8 15,19 22 1-15,-6-13-159 16,4-16-530-16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4:28.0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8159 11348 652 0,'0'0'753'0,"0"0"-394"16,0 0-32-16,0 0-32 16,0 0-115-16,0 0-56 15,6 127 77-15,11-51-69 0,-3-5-52 16,-1-11-56-16,1-23-16 15,-6-3-8-15,5-7-13 16,-3-16-120-16,-2-11-208 16,3-17-121-16,1-43-74 15,0 0-164-15,-1 2-140 0</inkml:trace>
  <inkml:trace contextRef="#ctx0" brushRef="#br0" timeOffset="1">8314 11275 595 0,'0'0'557'0,"0"0"-76"15,0 0-270-15,0 0 57 16,27 129 45-16,-9-37-44 16,1-5-97-16,-7-19-90 0,-1-28-76 15,-5-22-6-15,-2-5-70 16,2-12-224-16,-4-1-327 16,-2 0-225-16</inkml:trace>
  <inkml:trace contextRef="#ctx0" brushRef="#br0" timeOffset="2">8066 11571 814 0,'0'0'873'15,"0"0"-582"-15,0 0-95 16,0 0 66-16,0 0-75 15,124-50-75-15,-66 22-18 0,-9 0-58 16,-1 6-36-16,-15 4-30 16,-10 8-192-16,-7 9-255 15,-7 1-198-15,-5 0-411 0</inkml:trace>
  <inkml:trace contextRef="#ctx0" brushRef="#br0" timeOffset="3">8163 11712 962 0,'0'0'821'0,"0"0"-441"16,0 0-65-16,0 0-132 0,0 0 1 16,91-38-63-1,-31 7-78-15,-2-3-43 0,0 1 0 16,4-6-237-16,-15 9-420 15,-14 5-346-15</inkml:trace>
  <inkml:trace contextRef="#ctx0" brushRef="#br0" timeOffset="4">8649 11215 1104 0,'0'0'590'0,"0"0"-278"15,0 0-35-15,0 0-51 16,0 0-96-16,0 0-45 15,0 0-37-15,-11-34-16 16,24 17-12-16,-1-4 5 16,9-1 27-16,0-1 4 15,3 5 13-15,7 3-4 16,3 11-14-16,9 4-25 0,7 26 1 16,9 29 0-16,-3 33-6 15,-14 30 7-15,-18 7-10 16,-24-10 17-16,0-32 3 15,-18-29 24-15,-5-20-16 16,2-13-4-16,-10-4-18 16,-4-9-4-16,0-8-13 15,2-11-7-15,10-26-8 16,11-8 7-16,12-3 1 16,12 6 0-16,23 11 0 15,11 15 0-15,12 16-1 16,-2 0-5-16,4 17-2 15,0 5-5-15,12 0-242 16,-14-5-247-16,-7-9-604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35:43.821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15042 6484 889 0,'0'0'336'16,"0"0"-86"-16,0 0-25 15,0 0-57-15,0 0-70 16,-10 0-41-16,10 0-15 16,0-1-1-16,0-1 17 15,0 0 8-15,0 1 13 16,0 0-13-16,-2-1 17 16,2-1-20-16,0 2-17 15,0-2-9-15,0 1 2 16,0 0-8-16,0-2 0 15,0 0-2-15,0 0-14 16,0-1 0-16,0-1-8 0,0 1 11 16,0 1-3-16,0-2-5 15,0-2 1-15,0 3-1 16,0-1 1-16,2-1-10 16,-2 0 9-16,4 2 2 15,-2-2 3-15,2 1-6 16,1-1 1-16,-3 0-9 15,4-1 1-15,-2 1 3 16,-2-1-4-16,2-2 4 16,2 2-5-16,-4 1 6 15,5-2-6-15,-3 2 2 16,-2 1-1-16,2-1-1 0,-2-2 2 16,2 2-1-1,2-2 8-15,1 0-8 0,-5 1 4 16,2 0-5-16,2-1 0 15,0 0 1-15,-4-2 1 16,7 2-1-16,-3-1-2 16,-4 2 1-16,4-2 0 15,-2 0 2-15,2 0-1 16,-4 0 6-16,9-1-6 16,-9 1 5-16,8 0-6 15,-8 0 1-15,4 1 0 16,1 0 0-16,-1 0 0 15,0-1 1-15,-2 2-2 16,2-2 1-16,1 2 2 16,-1-1-3-16,0 1 1 0,0 1 0 15,0-3-1-15,-2 1 0 16,5 1 1-16,-3-2-1 16,4 0 0-16,-4 1 2 15,1 1-2-15,1 0 1 16,-2 1 5-16,0-1-4 15,3 3-1-15,-3-1 5 16,0 1-4-16,-4-2 5 16,4 2-5-16,1 1 10 15,3 1 1-15,-8-3-12 16,8 4 8-16,-1-3-8 16,-3 2 0-16,4 1 0 15,2-1 7-15,1 1-8 0,-1-2 2 16,1 2 2-16,3-2-4 15,-3 3 6-15,1-1-4 16,1 0 8-16,-7 1-9 16,4 1 9-16,-1-2-8 15,1 2 4-15,-4 0-1 16,5 0-4-16,-1 0-2 16,2 0 3-16,-1 0 2 15,-1 2-3-15,3 1-1 16,-5 0 4-16,5 2-2 15,-3 1 4-15,2-1 0 16,-1 1-6-16,-1 1 9 0,1 0-3 16,-5 0-6-16,4 0 0 15,-1 2 5-15,-3-1-5 16,4 1 1-16,-1 1 0 16,1-1 10-16,0 2-10 15,1-1 14-15,-3 3-14 16,3 0 7-16,-5 0-8 15,2 0 0-15,1 0 8 16,-3 0-8-16,-2 0 2 16,4-2-1-16,-3 1 7 15,-1 0-7-15,0 1 11 16,-4 0-11-16,4 5 17 16,0-1-6-16,-1 0-3 0,1 1-1 15,-4-1-7 1,2 0 11-16,-4 0-12 0,6-2 0 15,-4 1 6-15,-2 1 1 16,4-2-6-16,1 2 6 16,-5 0-6-16,2-1 6 15,-2 0-6-15,4 2-1 16,-4 0 13-16,0 0-7 16,2 1-6-16,-2-1 9 15,4 1-2-15,-4-2-6 16,0 1 5-16,0 0 3 15,2-1-8-15,-2 0 5 16,0 1-5-16,0-4 4 16,0 2-4-16,0 2 5 0,0-1-5 15,0-2-1-15,0 3 1 16,0-1 0-16,0 0 1 16,0-1-1-16,0 1 8 15,0 0 1-15,0 1 5 16,0-2-15-16,0 1 8 15,0 0-7-15,0 1 4 16,0-2-4-16,0 1-1 16,0 0 0-16,0-1 0 15,0 1 7-15,0 1-7 16,-2-3 2-16,-2 1-1 16,2-1 5-16,2-1-6 15,-4 2 0-15,2-1 1 16,-7 0-1-16,9-1 7 0,-2-1-6 15,-2 3-2-15,2 2 2 16,-2-2-2-16,4 1 2 16,-2 0 0-16,2-2 0 15,-4 2 1-15,2-5 8 16,2 2-9-16,-5 0 1 16,-1-1-1-16,6 2-2 15,-2-1 2-15,-2 0 9 16,-2 2-10-16,4-2 0 15,-4 1 6-15,1-1-5 0,3 0-1 16,-4-3 0 0,2 1 1-16,2-2-1 0,-2 0 0 15,-2 0 0 1,4-2 0-16,-7-1 1 0,7 2 0 16,-2-1 0-16,-2 2-1 15,0-1 2-15,-1-2-2 16,1 3 1-16,0-3 0 15,-2-1 6-15,2 2-6 16,-5-1 0-16,3 0 0 16,-2 0 0-16,3-2-1 15,-3 1 1-15,2 1-1 16,2-3 1-16,-5 2 2 16,3 0-3-16,-2-2 2 15,1-1-1-15,-1 1-1 16,-2-1 0-16,-1 0 0 15,1 1 0-15,0-1 2 0,-5 0-2 16,5 0-1-16,-1-1 1 16,1 0 0-16,-1 0 1 15,1 1-1-15,-5-1 0 16,9-1 1-16,-2-1-1 16,-3 1 1-16,5-1-1 15,-4 0 1-15,-3 0-1 16,7 0 1-16,-4 0 0 15,1 0 0-15,-1 0 0 16,-1 0-1-16,5 0 0 16,-4-4 1-16,-3 1 4 15,7-1-5-15,-4-1-1 16,1-1 1-16,5-1 0 0,0 1 0 16,-2 0 0-16,-3-2 2 15,3 0-1-15,2 1 5 16,-9-2-5-16,9 0-2 15,-2 1 10-15,2 0-13 16,-5-1 5-16,5 1-1 16,0-1 0-16,0-1 1 15,-3 3-3-15,3-4 2 16,-4 0 0-16,4 0 0 16,0 2-2-16,-1-1-1 15,1 2 3-15,2 0 0 16,2-1-8-16,-4 0 8 0,2-1-11 15,-3 2 10 1,1-4-4-16,4 1-8 0,-8 0 7 16,8-1 5-16,-4-1-8 15,-1 0 9-15,3 0 6 16,2 0-5-16,-4 2 0 16,0 0-1-16,2 0 2 15,2 1-2-15,-3 1 0 16,1 1 0-16,2-2-1 15,-2 1-5-15,2-1-3 16,-2-3-1-16,2-1-2 16,-2-2 1-16,2 0-5 15,2 1 5-15,0 1-1 0,0 0 0 16,0 3 3 0,0 1 8-16,0 3-11 0,0 2 3 15,0 1 8-15,0 1-21 16,0 2 11-16,0-3-95 15,0 1-42-15,0-3-94 16,0-3-114-16,0-5-182 16,0 0-69-16,0 2-345 0</inkml:trace>
  <inkml:trace contextRef="#ctx0" brushRef="#br0" timeOffset="3241.48">14435 6575 605 0,'0'0'387'0,"0"0"-121"16,0 0-43-16,0 0-38 0,0 0-46 16,0 0-38-16,0 0-18 15,0-23-8-15,0 21 0 16,0 1-4-16,0-1 10 16,0 1-9-16,0 0-9 15,0 1-16-15,0 0-5 16,0 0-15-16,2 0 5 15,2 0-12-15,-2 0-2 16,4 5 25-16,-2 4-12 16,3 3 14-16,-1 2-12 15,2 0-10-15,-4 4 1 16,4-1-4-16,1-1 5 16,-7 2-7-16,2 2 10 0,-2-1-4 15,2 1-3-15,-2 0 6 16,-2 1-12-16,0 0 5 15,0-1-10-15,0-2 2 16,0-2-11-16,0 1 10 16,0-1-10-16,0-2 6 15,-2-2-6-15,-4-3 7 16,2 0-8-16,2-1 1 16,-2-2 5-16,-3 1-5 15,1-3 5-15,0 2-5 16,0-1 7-16,-5-2-7 15,5 0 0-15,0 0 0 16,0 0 5-16,0-3-5 16,4 0 5-16,-5 0-6 15,3 0 0-15,-2 0 0 0,4 0 0 16,-4-6 0-16,-1 0-1 16,3-3-5-16,-2-3 5 15,0 1-5-15,0-3 5 16,0-1-5-16,-1-2 0 15,3-2-9-15,2-1 7 16,-4-1-11-16,6-3 4 16,0 0-4-16,0 0-2 15,0 0-6-15,0 2 4 16,0 2-2-16,0 1-6 0,8 3 8 16,-2 2 4-1,-1 1 7-15,1 4-2 0,2 2-1 16,-2 2-7-16,2-1-5 15,1 3-67-15,1 3-96 16,3-4-131-16,-5 3-310 16,-2-1-382-16</inkml:trace>
  <inkml:trace contextRef="#ctx0" brushRef="#br0" timeOffset="4827.56">14472 6574 91 0,'0'0'362'0,"0"0"-112"16,0 0-57-16,0 0-45 0,0 0-67 15,0 0-39-15,0 0-9 16,0-9 12-16,2 9 16 16,-2 0-2-16,0-2-5 15,0 2-6-15,0 0 7 16,4-2-1-16,-4 1-6 16,6 0-10-16,-4 1-6 15,3-2-2-15,1 2 8 16,-2-1-17-16,-2 1 5 15,4-2 12-15,0 2 10 16,1 0-12-16,-1-1-10 16,0 0-4-16,0-1-4 15,4 1 2-15,-7-1 2 0,3 1-5 16,0 0-3-16,0-1 8 16,4 0 1-16,-3 1-7 15,-1 0 2-15,4 0-9 16,-2-1-9-16,-1 1 2 15,5 1 10-15,-2-2-6 16,3 2 7-16,-5 0 2 16,7 0-6-16,-3 0-8 15,-4 0 6-15,5 0 5 16,-1 0-1-16,-2-1 2 16,-1 1-6-16,1 0 1 15,-4 0-7-15,-4 0 6 16,9 0 6-16,-5 0-11 0,0 0 16 15,4 0 8 1,-1-1-9-16,1-1 2 0,2 1 9 16,1-1-19-16,1-1 7 15,1 2-1-15,-3 1-8 16,0-1-1-16,1-2 3 16,-5 3 2-16,2 0-10 15,-7 0-1-15,3 0 8 16,0 0-8-16,4 0 6 15,-4 0-6-15,5 0 11 16,3 0-10-16,-1 0 17 16,-1 0-5-16,0 0-2 15,5-2-11-15,-5 2 9 16,5-1-8-16,-5 1 15 0,1 0-15 16,-1 0 7-16,3-2-8 15,-3 2 7-15,5 0 1 16,-5-1-7-16,0 1-1 15,1 0 6-15,-1 0-5 16,1 0-1-16,-3 0 1 16,-4 0-1-16,0 0 0 15,5 0 0-15,-3 0 0 16,4 0 2-16,5-1-2 16,-3-2 8-16,5 1-8 15,4-2 7-15,-1 1-7 16,-7 0 0-16,4 2-1 15,-3-1 1-15,-8 2 0 16,1 0 0-16,-7 0 0 16,-2 0-1-16,0 0 1 0,4 0 0 15,-4 0 0-15,0 0 0 16,0 0 0-16,0 0 0 16,0 0 0-16,0 0-10 15,0 0-5-15,0 0-124 16,-6 0-208-16,-5 0-469 0</inkml:trace>
  <inkml:trace contextRef="#ctx0" brushRef="#br0" timeOffset="6426.34">14513 6986 29 0,'0'0'173'15,"0"0"-36"-15,0 0 10 16,0 0 45-16,0 0-34 15,0 0-8-15,0 0-4 16,-6-11-20-16,6 11-22 16,0 0-14-16,0 0 3 15,0 0-8-15,0 0-11 0,-4 0-16 16,4 0-4-16,0-1-16 16,0 1-11-16,0 0-5 15,0 0 3-15,0 0 8 16,0-2 13-16,0 2 24 15,6 0-27-15,4-1-14 16,-1-2-2-16,1 3-1 16,2-1-18-16,-3-2 2 15,3 1 3-15,3 1 8 16,-3-1-11-16,0 1 2 16,-3 0 3-16,7 0-3 15,-3-1-3-15,-1 0-2 16,-4 1 0-16,3 1 4 0,5-2-11 15,-3 1 10-15,-1 0 2 16,0-1-3-16,1 2-2 16,-1 0-1-16,-1 0-5 15,-3 0 1-15,-2 0-1 16,0 0 0-16,5 0 12 16,-5 0-12-16,0 0-1 15,2 0 7-15,3 0 2 16,-3 0-3-16,2 0 17 15,3 0-13-15,-3 0-10 16,-2 0 1-16,5 0 11 16,-3 0-12-16,4 0 8 0,-1 0-7 15,-1-1 1 1,3-1-2-16,3 1 1 0,-5-1 17 16,1-1-10-16,-2 2-7 15,1 0 6-15,-3 1-7 16,3 0 6-16,-3 0-5 15,-2 0-1-15,3 0 0 16,-3-1 17-16,2 1-17 16,3-2 14-16,-1 0-7 15,-4 1 5-15,7 0-3 16,-3-1-8-16,1 1 6 16,-1-1 7-16,-4 1-8 15,3 0-6-15,-3 1 0 0,-2-2 0 16,4 2 12-1,1 0-12-15,-3 0 1 0,4 0 7 16,-1 0-8-16,1 0 2 16,-4 0-2-16,3 0 8 15,1 0-8-15,-4 0 1 16,3 0 0-16,-5 0-1 16,-2 0 9-16,-2 0-9 15,-2 0 8-15,4 0-8 16,-4 0 0-16,0 0 1 15,6 0 8-15,-3 0-9 16,1 0 15-16,2 0-5 16,-4 0-4-16,4 0 3 15,0 0 2-15,-6 0-5 16,7 0-6-16,-3 0 6 0,4 0-6 16,4 0 1-16,3 0 25 15,3 0 5-15,3 0-3 16,-2 0-14-16,-3 0-1 15,1 0-13-15,-11 0 2 16,-4 0-2-16,2 0 2 16,-4 0-2-16,0 0 0 15,0 0-1-15,0 0-5 16,-4 6-9-16,-4 1 4 16,-3 0-208-16,5-1-294 15,0-6-259-15</inkml:trace>
  <inkml:trace contextRef="#ctx0" brushRef="#br0" timeOffset="7717.59">15466 6499 510 0,'0'0'360'15,"0"0"-55"-15,0 0-72 16,0 0-34-16,0 0-47 16,0 0-45-16,0 0-22 15,-6-14-21-15,6 13 3 16,0 0 4-16,2-1-2 16,4 2-8-16,0 0-6 15,1 0-3-15,-3 0-5 16,2 0 1-16,-4 0-16 15,2 0-5-15,2 0 3 0,-1 0-9 16,1 0-8-16,-4 3-1 16,2 1 3-16,2 0-14 15,-4 2 12-15,4 2-2 16,-1-2 2-16,1 0 2 16,0 4 1-16,-4-2-1 15,4 1-3-15,-2 0 2 16,-2 0-4-16,5-1 2 15,-3 0-6-15,-2 1 4 16,-2 0-1-16,4 0-1 16,-2 0-7-16,2-1 14 15,-4 3-3-15,6-2-4 16,-6 1 4-16,4 1-5 16,-1 1 7-16,1 0-5 15,-4 0 4-15,0 1-1 0,2-1 1 16,-2-1 1-16,0 0-8 15,0 1 7-15,0-3-11 16,0 2 8-16,0-1-9 16,4-2-1-16,-4 1-4 15,0 0 4-15,0-2 1 16,0 2 0-16,0-2 1 16,0 0-2-16,0 0 2 15,0 0-1-15,0 0 1 16,0 0-2-16,0 2 1 15,0-2 1-15,-4 0 4 16,-2 0-5-16,3 0 1 16,-7 1 4-16,4 1-6 0,-4-1 6 15,1-1-6-15,-3 2 1 16,6-3 0-16,2-2-1 16,-3 0 0-16,1-2 1 15,6-2 0-15,-6 0-1 16,4 0-46-16,-4-2-183 15,0-7-322-15,6-3-584 0</inkml:trace>
  <inkml:trace contextRef="#ctx0" brushRef="#br0" timeOffset="19558.59">15605 5822 614 0,'0'0'358'15,"0"0"-86"-15,0 0-53 16,0 0-14-16,0 0-41 16,0 0-51-16,0 0-30 15,-11 0-21-15,11-1-11 0,0 1-8 16,0 0-9 0,0-1 12-16,0 1 4 0,0 0 23 15,7 0-20 1,-3 0-19-16,2 0 0 0,0 0-17 15,-4 0 4-15,4 0 7 16,1 0-6-16,-1 0-11 16,-2 0 17-16,2 0-19 15,0 0 12-15,-4 0 4 16,5 1 3-16,-1 0 4 16,-2 0-11-16,2-1 10 15,-4 2-24-15,6-1 4 16,-5 1 1-16,7-2-11 15,-8 1 0-15,4-1 7 16,0 2-8-16,-2-2 2 0,3 0 8 16,-5 0 1-1,4 0-4-15,0 0-7 0,0 1 0 16,-2-1 0-16,-1 0 2 16,3 0-2-16,-2 0 1 15,-2 3 5-15,2-3 0 16,-2 1-5-16,8-1 1 15,-5 2-2-15,-3-2 0 16,4 1 2-16,-2 1-2 16,2-1 1-16,-4 0 0 15,2 1 1-15,-2-1-1 16,3 0 5-16,-3 1 0 16,4-1-5-16,-6 1 5 15,4-2-6-15,-2 1 0 0,2-1 1 16,-2 1-1-16,2 0 0 15,3 1 0-15,-7 0 1 16,6-1-1-16,0 0 1 16,-4 1-1-16,2 0 5 15,-2-1-4-15,2 0-1 16,1 0 1-16,-3 2 5 16,4 0-5-16,-2-2 5 15,-2 2-6-15,2 0 1 16,-2-2 0-16,2 2 0 15,-2 0 0-15,3 0-1 16,-3 0 1-16,2 1 7 16,2-2-8-16,-6 2 2 0,2-1-1 15,2 0 0 1,-2-2 0-16,2 0 0 0,-2 2 0 16,3-1 5-16,-3 1-6 15,2-1 1-15,-2-1 1 16,-2 3-2-16,4-2 2 15,-2 1 6-15,2 0-7 16,-2 0 4-16,-2 1-5 16,4-3 0-16,1 2 3 15,-3 0-3-15,-2-2 0 16,4 2 0-16,-2-2 0 16,2 2 0-16,-2 0 2 15,-2 0-2-15,6 1 0 16,-6-3 1-16,6 2-1 0,-6 0 0 15,5 0 8-15,-3 1-8 16,2-1-1-16,-2 1 0 16,-2-1 0-16,4 0 1 15,-4 0 0-15,6-2-1 16,-6 1 1-16,2 2 0 16,2-3 0-16,-4 2 1 15,2 0 7-15,-2 2-7 16,5-3-1-16,-5 2-6 15,2 1 5-15,2 1 0 16,-2-3 1-16,-2 2 0 16,4-1 0-16,-4 0 0 15,0-1 0-15,2 0 0 16,2 1 1-16,-4 0-1 0,0 0 9 16,2 1-9-1,-2-1 0-15,4 0 0 0,-4-1 0 16,0 2 0-16,4-1 0 15,-4-1 1-15,3 1 0 16,-3-1 1-16,4 0-2 16,-4 3 0-16,2-1 0 15,-2 0 2-15,0-1-1 16,4 0-1-16,-4 2-1 16,0-2-4-16,0-1 5 15,0 1 1-15,2-1 5 16,-2 0-6-16,0 0 0 0,4-2-1 15,-4 1-5 1,0 1 6-16,0-2 0 0,0 2 2 16,0 0-2-16,2 2-1 15,-2 1 1-15,0 0 0 16,0-2 0-16,0 2 2 16,4-2-2-16,-4 0-1 15,0 0 1-15,0-1-4 16,0 2 4-16,0-2 0 15,0 0 1-15,0 1-1 16,0 1 0-16,0-1-8 16,0 0 8-16,0-1 7 15,0 0-6-15,0 1 0 16,2-2-1-16,-2 4 0 0,0-1 1 16,0-1 3-16,0 2-4 15,0 0 0-15,0-1 0 16,0-1-1-16,4 1 1 15,-4-1 0-15,0-2 0 16,0 3 0-16,0-3-2 16,0 1 2-16,0 0 1 15,0 0 0-15,0 0-1 16,0 1 0-16,0-1 1 16,0 0-1-16,0-1 0 15,0 3-1-15,0 0 1 16,0-3 0-16,0 2 0 15,0-1 0-15,0 0-1 16,0 0 1-16,0 1 0 0,0 0 0 16,0 1 0-16,0-1 0 15,0 1-1-15,0-1 1 16,0 2-1-16,0 1 1 16,0-2 0-16,0 0 0 15,0 0 0-15,0 0 0 16,0-1-1-16,0 0 1 15,0 0-1-15,0 1 1 16,0-1 0-16,0-1 0 16,0 1 0-16,0-1-1 15,0 1-7-15,0 1 7 16,0 0 1-16,0 1 0 0,0 1 0 16,0-2 0-1,0 1-1-15,0-2 0 0,0-1 1 16,0 1 0-16,0-3-1 15,0 2-1-15,0-1 1 16,0-1-8-16,0 0-3 16,0 1 11-16,0-1-10 15,0 2-5-15,0-3-19 16,0 0-3-16,0 2-31 16,0-2-44-16,0 0-81 15,0 0-135-15,-4-6-431 0</inkml:trace>
  <inkml:trace contextRef="#ctx0" brushRef="#br0" timeOffset="23148.98">16109 6158 212 0,'0'0'302'0,"0"0"-77"16,0 0-43-16,0 0-48 0,0 0-17 15,0 0-11-15,0 0 0 16,-6-10 4-16,6 10 4 16,0 0-14-16,-4 0-11 15,4 0-7-15,0 0-17 16,0 0-23-16,0 7 17 16,0 0-12-16,0 3-3 15,0 0-12-15,4 3-2 16,-4-3-2-16,2 3-3 15,2 0-3-15,-4-2 2 16,0 3-6-16,2-3 1 16,-2 1-7-16,0-2-6 15,4 1 0-15,-4-1-5 0,0-2 8 16,0 0-8-16,2-1 19 16,-2 0-4-16,4-1 0 15,-4 1-5-15,0 0-1 16,0 1 2-16,3-1-5 15,-3 1-5-15,0-2-1 16,0 0 7-16,0 1-8 16,4-3 1-16,-4 2 0 15,2-2 4-15,-2 0-4 16,0 2-1-16,0 0 1 16,0 1 0-16,0 0 0 15,0 0 0-15,0-1 1 16,0-1-2-16,0 1 1 0,4-1-1 15,-4-1 1-15,2 2-1 16,-2-2 1-16,0 0 0 16,0-1-1-16,0 1 0 15,0-1 2-15,0 0-1 16,0 0-1-16,0 0 1 16,4 0-1-16,-4 0 0 15,0 1 0-15,0 0 1 16,0 1 0-16,0-1 0 15,0-1 0-15,0 0-1 16,0 1 7-16,0-2-7 16,0 1 0-16,0 0-6 0,0-2 6 15,0 2 2-15,0 0-1 16,0 0 0-16,0-1 0 16,0 3 1-16,0 0-2 15,0 1 1-15,0 1-1 16,0-3 1-16,0 3 0 15,0 1 0-15,0-3 5 16,0 1 0-16,0-1 0 16,0 0-5-16,0-1 5 15,0 0-6-15,0 0 0 16,2-1 1-16,-2 0-1 16,0 1 0-16,0-1 2 15,0 0-2-15,0 0 6 16,0-1-4-16,0 0 4 15,0 1 5-15,0-2-5 0,0 2 3 16,0 0 0-16,0-2 3 16,0 2 0-16,0 0-2 15,4-2 1-15,-4 2-11 16,0-1 6-16,0 0-6 16,0 0 1-16,0-1 5 15,4 1-5-15,-4 0-1 16,0 1 1-16,0-1 5 15,0 2-5-15,0-2 1 16,0 0-1-16,0 1 4 16,0 0-4-16,0 0-1 15,2 0 0-15,-2-1 0 16,0 1 0-16,5 1 1 0,-5 1-1 16,0-1 0-1,0-2 1-15,0 3 0 0,0-3 0 16,0 3-1-16,0-3 1 15,2 1-1-15,-2 0 0 16,0 0 1-16,0 0-1 16,0-2 0-16,0 0 0 15,0-1 0-15,0 2 0 16,0 1 0-16,0 0 0 16,0 0 1-16,0 0 0 15,4-1-1-15,-4 2 1 16,0-2-1-16,0 2 0 15,0-2 1-15,0 1-1 0,0 0 0 16,0-2 1 0,0 2-1-16,0 0-6 0,0-1 6 15,0 1 1-15,0 0-1 16,0 0 1-16,0 0 1 16,0 2-2-16,0 0-1 15,0-2 0-15,0 1 0 16,0 1 0-16,0-1 1 15,0 0-1-15,0 1 9 16,0-3-7-16,0 1-1 16,0 0 0-16,0-1-7 15,0 0 6-15,0 1 1 16,0 0 1-16,0 0 4 16,0 1-4-16,0 1-1 0,0-2 0 15,0 2 2-15,0-2-2 16,2 1-5-16,-2-1 5 15,0-2 0-15,0 2 1 16,0 0-1-16,0-1 0 16,0 1-2-16,0 1 2 15,0 2 0-15,4-1 0 16,-4 0 1-16,0 2 0 16,0-1 1-16,0 0-2 15,0-2-1-15,0 0 1 16,0 2 0-16,0 0 0 15,0 1 0-15,0-1 0 16,0 3 6-16,0-4-6 0,0 0-12 16,0-3 12-16,0 0 1 15,0 0 5-15,0 1-5 16,0 0 0-16,0 0-1 16,0 1 0-16,0-1 1 15,0 0-1-15,0 1 0 16,0-1 1-16,0 0-1 15,0 0 0-15,0 1 0 16,0 2 1-16,0 0-2 16,0 1 2-16,0 0 4 15,0-1-5-15,0-3 0 16,0 0 0-16,0 0 0 16,0 1 0-16,0-1 0 0,0 0 0 15,0-1 0-15,0 3-1 16,0 0 1-16,0 5 0 15,0-1 1-15,0 2 0 16,0-1 1-16,0-1-2 16,0-4 0-16,0-1 0 15,0 1 0-15,0-1 0 16,0-1 0-16,0-2 0 16,0 2 1-16,0-2-1 15,0 0 0-15,0 2 0 16,0 2 1-16,-4 3-1 15,2 1 0-15,2 4 6 0,-4-3-5 16,2-2-1 0,2-1-1-16,0-2 1 0,-5 0 0 15,5 2-1-15,-2 0 1 16,2 1 0-16,0 1 1 16,-4-2-1-16,4-2 0 15,0 0-2-15,0-2 2 16,-4-1 0-16,4 0 1 15,0 2 0-15,0-1-1 16,-2 1 0-16,2 2 1 16,-4 0-1-16,-2 4 0 15,6-4 0-15,-2 1 1 16,-2-3-1-16,4 2 0 16,0-3 1-16,-3 3-1 15,3-1 0-15,-4 2 0 0,4-1 0 16,-2-1 1-16,2-4-1 15,0 0 0-15,-4 0 0 16,4 3 0-16,-2 0 0 16,-2 1 1-16,2 2-1 15,-2 3 0-15,2-2 0 16,-2-1 0-16,1-1-1 16,3-2 1-16,-4 2 0 15,2 0 1-15,-2-1 0 16,4-2 4-16,-2-1-5 15,2-2 0-15,0 3 0 16,0-2 0-16,-4 0-1 16,2 1 1-16,2 1 1 0,0 0-1 15,-4-1 0-15,2 3 0 16,-2-2 0-16,1 1 0 16,-1-3 1-16,4 2 0 15,-4-1-1-15,2 1 1 16,-2 3-1-16,2-2 1 15,-2 0 0-15,-2 0 0 16,4-1-1-16,-3 0 0 16,3 2 1-16,-4 0-1 15,0-2 0-15,2 1 1 16,-4 0 0-16,1 1-1 16,-3 0 1-16,4 1-1 15,-2-3 1-15,-1 2-1 0,1 0 1 16,2-2 0-1,0 1-1-15,-5-1 1 0,9 0-1 16,-4 1 1-16,2-3 0 16,2 0-1-16,-4-1 1 15,1 0 0-15,-1 2 0 16,0-2 6-16,-2 0-7 16,-7 2-1-16,3-2 1 15,-1 1 1-15,1-1-1 16,0 1 0-16,-1 2 1 15,1-2 0-15,4 2-1 16,-3-2 0-16,1 1 0 16,8-2 0-16,-4 1 0 15,2-1 1-15,1 0 0 0,3 0-1 16,0 0 1-16,0 0 4 16,0 0-5-16,0 0-6 15,0 0 6-15,0 0 1 16,0 0-1-16,0 0 0 15,0 0 0-15,0 0 0 16,-4 0 1-16,4 0 0 16,0 0 0-16,0 0-1 15,0 0 1-15,0 0 1 16,0 0 2-16,0 0-3 16,-2 0-1-16,-2 0 1 15,2 0-1-15,-2 0 2 16,2 0-2-16,-4 2-1 0,2-2 1 15,-3 1 0-15,5 0 1 16,-4-1-1-16,2 0 0 16,2 2-6-16,2-2-31 15,0 0-155-15,0 0-357 16,0 0-413-16</inkml:trace>
  <inkml:trace contextRef="#ctx0" brushRef="#br0" timeOffset="29869.03">15842 5875 358 0,'0'0'325'15,"0"0"-82"-15,0 0-51 16,0 0-57-16,0 0-38 15,0 0-2-15,0 0 23 16,0 0 16-16,7 0-14 0,-1 7-9 16,2 6 0-16,2 3-15 15,3 7-33-15,-1 0-20 16,-1 6-10-16,3-2-13 16,-4-1-5-16,3-3-13 15,-7-5 4-15,0-5-6 16,-4-6 0-16,7-4 11 15,-9-2-3-15,0-1 13 16,0 0-4-16,0 0 1 16,0 0 1-16,0 0 21 15,0-8-23-15,0-3-17 16,-11-4 0-16,5 0 1 16,0-2 0-16,0 1 0 0,-1 1-1 15,3 2 0 1,2 3 0-16,-2 3-1 0,4 1 0 15,0 3-5-15,0 3 0 16,0 0 6-16,0 0-30 16,6 9 30-16,11 7 3 15,-3 4 6-15,7 3 4 16,-7 3 4-16,3 1-5 16,-3-2-2-16,-1 0-8 15,-3-5 8-15,-4-4-10 16,-2-6 1-16,-4-4 11 15,0-4-12-15,0-2 10 16,0 0 2-16,0 0 12 16,-4-8-18-16,-2-6-6 15,-4-4-1-15,-3 0-5 0,7-1 6 16,-6-1-1-16,6 3 0 16,-1 3 1-16,1 5 0 15,4 3 1-15,-2 3 7 16,4 2-8-16,0 1 0 15,0 0-16-15,0 0-17 16,0 4 18-16,0 5 5 16,0 2 10-16,4-4 0 15,2-1-5-15,1-1 5 16,-7-4-5-16,2 0 11 16,-2-1 0-16,0 0 12 15,0-1 0-15,-2-9-18 0,-9-3 6 16,-1-3-6-16,-5 2 0 15,3 0-8-15,-3 0 8 16,3 0-2-16,-3 1 2 16,5 2 0-16,-1 0-1 15,3 1 1-15,2 2 0 16,2-1 0-16,-1 4 0 16,-3-1-1-16,8 0 1 15,-2 2 0-15,2 0 0 16,-2 1 0-16,2-1 0 15,2 2 0-15,-7-1 0 16,7 0-1-16,-4 1 0 16,2 0 0-16,-4-1-3 0,2 0 4 15,-2 1 0-15,6-1 0 16,-2 1-1-16,-3-1-19 16,-1-1 20-16,2 2-9 15,-2-3 9-15,4 1 0 16,-4 0-2-16,-1 0 1 15,3 0 1-15,2 1 0 16,-2 0 0-16,2 0-1 16,-2 2 1-16,4 1 1 15,0 0-1-15,0 0-9 16,0 0-7-16,0 0 0 16,0 0 5-16,4 3 5 15,8 6 6-15,1 4 0 16,-1 2 0-16,7 4 0 15,-3 2 0-15,5 2 0 0,-2-1-1 16,3 1 1-16,-3-1-1 16,4 0 1-16,-9-3 0 15,5 1 0-15,-7-3-1 16,5-1 0-16,-7-2-5 16,-2-6-3-16,-3-1-42 15,-3-4 0-15,2-1 11 16,-4-2 17-16,0 0 12 15,0 0 7-15,0 0-2 16,0-6-4-16,0-4-23 16,0 2 8-16,0 1 25 15,0 2 0-15,0 4 2 16,0 1-2-16,0 0-22 0,0 13-3 16,6 11 13-16,2 5 11 15,3 6-5-15,1 2 6 16,-4-3 6-16,3-5-6 15,-5-3 0-15,-2-8 0 16,2-5-2-16,-6-4 1 16,2-5 1-16,-2-3 0 15,0-1 1-15,4 0 15 16,-4-7 3-16,0-7-19 16,0-5 0-16,0-3-1 15,0-2-9-15,0 0-1 16,0 4 5-16,0 0 6 0,0 7-2 15,0 8 2-15,0 5-1 16,0 0-22-16,0 16-18 16,0 9 41-16,0 11 0 15,0 3 6-15,0 2-5 16,0-1 1-16,0-3-1 16,0-8 1-16,0-8-2 15,0-9 7-15,0-5 0 16,0-7-1-16,0 0 22 15,0-3 16-15,0-12-20 16,-4-6-15-16,4-5-9 16,-2-6 2-16,-4-1-1 15,6-2 0-15,-4 1-1 0,2 3-8 16,-2 5 2-16,1 6-5 16,-1 9 11-16,-2 10-1 15,6 1-14-15,-6 12-33 16,6 15 48-16,-4 5 6 15,2 5-5-15,2 1 1 16,0-4-1-16,0-6-1 16,0-7 1-16,0-6-1 15,0-7 0-15,0-7-1 16,0-1 1-16,0-2 14 16,0-14-2-16,0-7-3 15,0-2-8-15,0-5 0 16,0-2 0-16,0-2 0 15,-6-1 1-15,1 2-2 16,3 0 0-16,-2 10 1 0,2 6 0 16,-2 8 5-16,2 9-6 15,-2 0-3-15,4 15-21 16,0 10 24-16,0 7-1 16,0 5 1-16,0 1 0 15,0 2 0-15,4-5 0 16,4-4-2-16,-2-6-21 15,-1-7-27-15,1-9 19 16,-6-6 3-16,2-3 11 16,2-3 17-16,-4-12 7 15,6-7-7-15,-6-3 0 16,0-4-6-16,0-1 6 0,0-3-1 16,0-1 0-16,-6 1-5 15,0 2-1-15,0 5 6 16,1 9 1-16,3 10-6 15,-2 7 4-15,2 12-67 16,2 20 69-16,0 10 11 16,0 8-3-16,0 2-6 15,0 0-2-15,0-4-4 16,6-4 4-16,1-10 1 16,-5-7-1-16,2-11-1 15,-2-6-2-15,2-7-15 16,-4-3-11-16,2 0 26 15,2-16 3-15,-4-3 6 0,0-6-5 16,0-7 1 0,2 2 5-16,-2-2-6 0,0 5 0 15,0 11 0-15,0 10-1 16,0 6-6-16,0 19 6 16,0 20 8-16,0 9 42 15,-2 8-23-15,-4 2-6 16,6 0-15-16,0-4-5 15,0-10 0-15,0-5 0 16,0-12-1-16,0-12-1 16,0-8-8-16,0-7 5 15,0-2 4-15,6-16 19 16,-4-7-7-16,6-8-3 16,-5-4-8-16,1-2 5 15,-2-3-4-15,2 4-2 0,-4 7 0 16,2 7 7-16,2 10-5 15,-4 11-4-15,0 3-21 16,0 23 11-16,0 12 12 16,0 10 28-16,0 6-7 15,0-1-7-15,0-2-1 16,0-8-7-16,0-9-5 16,-6-7 5-16,6-8-4 15,0-9-1-15,0-6 0 16,0-1 12-16,0-8-1 15,0-13-6-15,0-8-5 16,0-6-1-16,0-6 0 16,0-3-1-16,0-1-15 0,6 1-9 15,0 4 4-15,-4 8 1 16,2 10 10-16,-1 11 3 16,1 11 1-16,-4 3-19 15,0 24 25-15,0 12 1 16,0 11 26-16,0 6-4 15,0 0-4-15,0-5-2 16,0-8-9-16,0-7-1 16,-4-12-7-16,4-8 0 15,0-7 0-15,0-7 0 16,0-2 1-16,0-5-1 16,0-13 11-16,0-7-10 0,0-6-1 15,4-4 0 1,-2-5-10-16,2 0-7 0,2 2 3 15,0 7-6-15,-4 10 18 16,2 11-5-16,-4 10 4 16,0 11-19-16,0 23 22 15,0 10 40-15,0 7-13 16,0 2-11-16,0 1-3 16,0-5 2-16,-6-2-2 15,0-8-12-15,0-7 6 16,2-10-6-16,2-8-1 15,2-10 1-15,0-4 1 16,0-1 8-16,0-16-20 16,0-8 8-16,0-5-14 15,0-5-19-15,6-2-8 0,0 2 8 16,2 4 9-16,-1 5 15 16,-1 12 10-16,-2 6 1 15,-2 8-10-15,-2 5-6 16,0 21 16-16,0 9 36 15,0 8-5-15,0 4 11 16,-6 0-8-16,-3-2-13 16,-1-7-15-16,2-7 10 15,2-7 0-15,-1-7-9 16,7-10 1-16,-4-4-7 16,4-3 12-16,0 0-1 15,0-15 0-15,0-8-12 16,0-5-1-16,0-8-24 0,7 0-19 15,-1-1 10-15,4 3 17 16,-4 9 17-16,-4 8 1 16,2 9 0-16,-1 8-1 15,-3 0-22-15,0 22 22 16,0 13 18-16,0 9 23 16,0 8-9-16,-7 3 7 15,-1 0-8-15,-2-3-15 16,1-6-3-16,-1-7 17 15,2-12-9-15,2-7-19 16,2-11 7-16,4-8-9 16,0-1 0-16,0-6-13 0,0-14 7 15,0-7-32-15,0-5-17 16,0-3-4-16,10-2 15 16,-4 5 23-16,2 5 11 15,-1 6-16-15,-1 7 25 16,-2 7 0-16,-4 7 1 15,0 0-15-15,0 15 15 16,0 12 45-16,0 5 9 16,-6 5-1-16,-1-2 11 15,-3-2-26-15,2-7-15 16,4-4-10-16,-2-7 2 16,3-5-14-16,3-5 9 15,0-5-9-15,0 0-1 16,0-5-9-16,0-12 8 15,0-6-44-15,7-4-32 0,-1 2 8 16,2 4 26-16,-2 5 27 16,-2 8 16-16,-1 7 0 15,-3 1 1-15,0 2 23 16,0 14 27-16,0 4 5 16,-3 3-1-16,-7 2-3 15,-4 0 1-15,-3 1-17 16,-1-2-13-16,5-3-12 15,-3-5-5-15,3-1 1 16,5-7-7-16,2-3 7 16,6-2-6-16,-4-3 8 15,4 0-9-15,0 0-10 16,0 0-37-16,0 0-20 0,0-5 28 16,4-3 16-1,2-1 22-15,-4 2 0 0,4 3 1 16,-6-1 1-16,0 4-1 15,0 1 0-15,0 0-1 16,0 0 1-16,0 6 8 16,0 5 29-16,0 2 16 15,-8 1-3-15,-2 1-13 16,-1-2-7-16,-1 0-5 16,4-2-10-16,-3-1-13 15,5-2-1-15,4-5 0 16,2-1 0-16,0-2-1 15,0 0 0-15,0 0-12 0,0 0-23 16,0-9 5 0,2-1 11-16,4 1-11 0,0-2 3 15,-1 3 17-15,1 4 9 16,-4 1 0-16,-2 2-8 16,0 1 9-16,0 0 0 15,0 0 1-15,0 0-1 16,0 0 10-16,0 0 8 15,0 0 18-15,0 3-11 16,-8 2 2-16,-3-1 7 16,5 2-10-16,0-2-6 15,-2 1 2-15,3-3-11 16,3 1-1-16,-2-1-8 16,2-1 1-16,2-1-1 0,-4 1 0 15,4-1 0-15,0 0-8 16,0 0 7-16,0 0-17 15,0 0-7-15,0 0-10 16,10 0 35-16,-3-4 1 16,1-1-1-16,-2-1-1 15,-2 3 1-15,-2 1-5 16,-2 2 5-16,0 0 9 16,0 0-3-16,0 0 6 15,0 0 1-15,-2 0 17 16,-8 6-18-16,-3 1 0 15,1 0 6-15,-2 2-5 16,-1 1-5-16,1 0-7 0,-3-2 0 16,9-1-1-16,2-2 2 15,1-1-2-15,3-4 1 16,2 1-1-16,0-1-1 16,0 0-10-16,0 0 10 15,0 0 0-15,0 0 1 16,0 0-8-16,0 0-2 15,0 0-8-15,7-7 3 16,1-1 13-16,4-5-14 16,-1 1-12-16,3-3-8 15,3-2-11-15,-1 0 21 16,-1 0 7-16,1 0-8 16,-3 3 8-16,-5 3 3 0,2 4 14 15,-8 2 1-15,-2 4 1 16,0 1 0-16,0 0 4 15,0 0-4-15,0 0-11 16,0 0 5-16,0 0 5 16,0 0 1-16,0 0 8 15,0 0 0-15,0-1-8 16,0-13-8-16,4-6-9 16,3-7 8-16,3-4 3 15,-2-5 6-15,3-4 0 16,-5 1 1-16,0 2 0 15,0 3-1-15,-4 3 6 16,2 4-6-16,-2 4 1 0,3 5-1 16,-5 4 0-16,0 4 1 15,0 4 0-15,0 4-1 16,0 0 1-16,0 2 5 16,0 0 5-16,0 0 3 15,0 0-14-15,0 0 0 16,0 9-16-16,0 6 16 15,0 6 13-15,-5 5-1 16,3 3 3-16,-4 2 10 16,-4-4-10-16,10-2-8 15,-2-9 3-15,-2-4-10 16,4-7 1-16,0-4 0 16,0-1-1-16,0-1 0 15,0-15 9-15,0-5 0 0,6-4-9 16,-2-6 0-16,4-3-8 15,-4-3-7-15,3-2-9 16,-7-2-2-16,6 2-7 16,-6 3 9-16,2 8 9 15,-2 7 14-15,0 10 1 16,0 6 0-16,0 5 0 16,0 2-10-16,0 16-3 15,-2 11 13-15,-4 11 16 16,1 5 17-16,-1 5-2 15,0-3-18-15,4-2-4 16,-2-10-8-16,4-10 10 16,0-9-11-16,0-11-5 0,0-5-1 15,0 0 4-15,0-15 2 16,4-10 2-16,4-6-2 16,-2-4-16-16,5-4-10 15,-5-1 6-15,-4 1-10 16,2 4-5-16,2 6-7 15,-6 12 25-15,0 13 16 16,0 4-12-16,0 21-20 16,0 18 33-16,0 20 28 15,0 0 1-15,0 6 11 16,-6-1-4-16,2-15-26 16,2-1 3-16,-4-12-1 15,0-11-3-15,6-10-3 16,0-9-6-16,0-6-1 0,0-4-20 15,0-18 11-15,6-6-19 16,0-9-25-16,2-2 8 16,3-3 11-16,-1 0 8 15,-2 8 21-15,2 5 5 16,-3 11-1-16,-5 10 1 16,2 8-20-16,-4 10 14 15,0 17 7-15,0 9 38 16,0 5 3-16,0 0-2 15,-6-1 9-15,-7-4-12 16,3-8-15-16,2-7 5 16,1-8-11-16,3-6-3 15,0-7-5-15,4 0-7 0,0-11-13 16,0-8-33-16,0-6-1 16,8 0 0-16,1-3 2 15,-3 6 3-15,4 4 27 16,-4 8 5-16,-6 9 8 15,0 1 2-15,0 7 18 16,0 12 47-16,0 5-1 16,-12-1 7-16,-4 4-4 15,-3-4-17-15,2-1-24 16,-1-3-3-16,-1 0-15 16,11-6-1-16,-4 0-7 15,3-6 1-15,7-1-1 16,-4-3-15-16,6-3-25 0,0 0-24 15,0 0 21-15,0 0 6 16,0-3-59-16,0-7-165 16,0-2-388-16</inkml:trace>
  <inkml:trace contextRef="#ctx0" brushRef="#br0" timeOffset="33456.61">16202 6447 78 0,'0'0'165'0,"0"0"-31"15,0 0 56-15,0 0-40 16,0 0-5-16,0 0-18 0,-8 0-3 16,8 0-21-16,-4 0-13 15,4 0-16-15,0 0 4 16,0 0-10-16,0 0-12 16,0 0 0-16,0 0-12 15,0 0-3-15,0 0 0 16,0 0-5-16,0 0-5 15,0 0-5-15,0 0-1 16,0 0 6-16,0 0-3 16,0 0-12-16,0 2-1 15,0-2-8-15,0 1 0 16,0 1 35-16,6-1 13 0,4 0-24 16,-2 1-9-16,-1-1-7 15,3 1-2-15,2-1-1 16,-1 2-6-16,-3-2-6 15,4 2 10-15,-1 0-10 16,1-2 7-16,-4 0 1 16,3 0-2-16,-3 1 2 15,2 0 3-15,1-2-1 16,-3 0 5-16,2 1-3 16,-1-1 5-16,1 0-16 15,-4 0 14-15,2 0-7 16,3 0-7-16,-5 0 5 15,2 0-5-15,3 0 6 0,1 0-1 16,-2 0 0 0,3 0-5-16,-5 0 0 0,4 0-1 15,-1 0 1-15,-3 0 9 16,6 0-8-16,-5 0-1 16,3 1 0-16,-2-1 6 15,3 0-5-15,-5 0 5 16,9 0 1-16,-5 0 7 15,5 0-6-15,-5 0 2 16,2 0-5-16,3 0-6 16,-5 0 1-16,3-1 5 15,1 1-4-15,1 0-2 16,-3 0-1-16,3 0 1 16,-3 0 5-16,5 0-4 15,8 0 0-15,-6-1 5 0,8-3-6 16,-5 3 2-16,-1 1-1 15,2 0 7-15,-4-1-8 16,1 1 6-16,-3 0-5 16,-1-1 5-16,-5 1-6 15,-3-2 0-15,-2 2 0 16,-3 0 0-16,-5 0 6 16,2 0-6-16,-2 0 8 15,0 0-8-15,0 0 0 16,0-4-74-16,0 1-225 15,0-2-604-15</inkml:trace>
  <inkml:trace contextRef="#ctx0" brushRef="#br0" timeOffset="34659.41">16227 6870 173 0,'0'0'212'16,"0"0"-88"-16,0 0 11 16,0 0 54-16,0 0-51 15,0 0-57-15,0 0-18 16,-2-2 7-16,2 2-6 0,0 0 7 15,-4 0-1-15,4 0-2 16,0 0 8-16,0 0-10 16,0 0-19-16,0 0-13 15,0 0-5-15,0 0 10 16,0 0 27-16,10-2 11 16,2-1-9-16,5 0-14 15,-3 1-12-15,5 0-5 16,0-2-7-16,-1 1-16 15,-1 2 14-15,1-1-4 16,-1 1 7-16,2-1-15 16,-5-1 11-16,7 2-6 0,-3 0 4 15,-5-1-3 1,5 1-10-16,-3 0-2 0,-3 0 11 16,5-1-12-16,-1 0 1 15,-3 1 5-15,5-2-3 16,1 1 12-16,4-1-13 15,1 0 1-15,-3 0-10 16,2 0-2-16,-5 1 0 16,1 0 1-16,-2 2 7 15,-3 0 1-15,-2 0-9 16,1 0-1-16,-3 0 1 16,0 0 1-16,5-1 7 15,1 1-7-15,-1-3 17 16,8 0-3-16,-1 0 0 0,-3 0-2 15,2 0-6-15,-5 2 4 16,-3 1-6-16,-1 0-5 16,-2 0-1-16,-1 0 1 15,7-1 1-15,-1 1 0 16,1-1 1-16,5-1 4 16,2 0 0-16,-5 1-5 15,5-2 7-15,-4 2-8 16,-5 1 6-16,1 0-6 15,-7 0 0-15,-4 0 0 16,-2 0 0-16,-2 0 1 16,0 0-1-16,0 0 1 15,0 0-1-15,0 0-15 16,0 0-63-16,0 0-197 0,0 0-469 16</inkml:trace>
  <inkml:trace contextRef="#ctx0" brushRef="#br0" timeOffset="40335.75">16812 6423 232 0,'0'0'289'0,"0"0"-68"16,0 0-38-16,0 0-22 0,0 0-27 16,0 0-40-16,0 0 2 15,-6 0 26-15,6 0 12 16,0 0-17-16,-4 0-24 16,4 0-25-16,0 0-18 15,0 0-7-15,0 0-16 16,0 0 8-16,0 0 9 15,0 0 5-15,0 0-11 16,0 0 14-16,0 0-15 16,0 0 6-16,0-3-16 15,0-1-4-15,0-3-12 16,0 1-10-16,0-1 5 16,0 2-6-16,0-2 8 0,0-2-8 15,0 2-1 1,0-1 1-16,0 1 0 0,0-2 3 15,0 3-3-15,0-1 0 16,0 0 0-16,0 1 3 16,4-1-3-16,-4 0 0 15,2 0 0-15,-2 1 0 16,4-1 0-16,-4 0 0 16,2-2-1-16,2 2 1 15,-2-2 0-15,2 1 0 16,-2-1 0-16,-2 2 0 15,4-1 1-15,-4 1 0 16,3-3-1-16,1 2 1 16,-2-2 0-16,-2 0-1 15,6 0 0-15,-2-2 0 0,-4 1 0 16,2 2 2-16,2-3-1 16,-2 2 5-16,3 1-6 15,-5-1-1-15,6 0 1 16,-6-2-1-16,2 2 0 15,2-3 1-15,-2 1-1 16,2-1 1-16,2 1-1 16,-2 0 2-16,3 2-1 15,-5-1 1-15,4 2 0 16,-2 0-1-16,-2 0-10 16,4 2 10-16,-2-1 7 15,-4 0-7-15,7-1-1 0,-5 1 1 16,4-2-3-16,-2 2 2 15,2 1 0 1,0 0 1-16,1 0-6 0,-1 1 6 16,0-4 0-16,0 4 0 15,0-4 0-15,1 2 0 16,-1-2 0-16,0 1 0 16,0 1 1-16,0 1-1 15,-1-1 1-15,-3 3-2 16,4-1 2-16,-2 2-1 15,-2-2 0-15,2 3-1 16,2-2 1-16,1-1 0 16,-1 2 0-16,-4 0 0 0,4 0-1 15,-2 0 0-15,-2 1 0 16,7 0 0-16,-9 1 0 16,2-1 0-16,2 2 0 15,-2 1 1-15,2-1-1 16,-2-1 1-16,2 1 0 15,-2-1 0-15,4-2-6 16,1 3 6-16,-1-2 0 16,4-2 1-16,-2 3-1 15,-1 0 1-15,-1-1-1 16,4 2 0-16,-4 1 0 16,1-1-1-16,-1 1 1 15,0-1-1-15,0 1 0 16,5 0 1-16,1 0-1 15,-4 0 0-15,5 0 1 0,-3 0 0 16,2 0 0-16,-1 0 0 16,1 0-1-16,-4 0 1 15,3 0 0-15,1 0-1 16,-4 1 1-16,3 0 1 16,-3 0-1-16,-2-1 1 15,4 2 0-15,-3 1-1 16,-1-2 0-16,4 2 0 15,-2 0 0-15,3 0 0 16,-3-1 0-16,2 1 0 16,3 0 1-16,-5 1-2 15,7 1 2-15,-3-1-1 16,-4 2 1-16,3 1-2 0,-3-1 1 16,-2 2 0-16,4-1 0 15,-1 0 1-15,1 0-1 16,-4 0 1-16,5 0-1 15,-5 1 0-15,0 1 1 16,0-1-1-16,0 1 2 16,1 1-2-16,1 0 0 15,-2 1 1-15,4 1 0 16,-3 1 0-16,1 3-1 16,-2 1 0-16,0 0 1 15,5 1-1-15,-5-1 1 16,0 0 0-16,-2 0 1 15,2-2-1-15,0 1 0 0,1-1 1 16,-5 2 5-16,4 2-6 16,-2-1 6-16,-2 3 1 15,2 1 2-15,-2 3 1 16,-2-1-4-16,4-2 5 16,-1-1-5-16,1 1 4 15,-2-4-2-15,2 2-8 16,2-1 7-16,-4 1-2 15,6 0-5-15,-6 2 5 16,3-3 4-16,1 2-1 16,-4 0-8-16,2 3 14 15,-4-1 1-15,2 1-4 16,-2-1-2-16,6 0-9 16,-6-1 7-16,4 1-8 0,-2-4 1 15,3 1 1-15,-3-2 4 16,2 2 0-16,-2 0-5 15,-2 0 9-15,4 3-2 16,-4-1 4-16,0 3 4 16,2-3-7-16,-2 1 0 15,0-1-2-15,0-2-7 16,0 0 1-16,0-2 5 16,0-1-5-16,0 0 4 15,0-1-4-15,4 0 0 16,-4-1 0-16,0 0 6 15,0 1-6-15,0-2 7 16,0 0-2-16,0-1 4 0,0 0-2 16,0-1-6-1,0 2-1-15,0 0 0 0,-4-2 9 16,2 2-9-16,-2-1 0 16,2-2 0-16,-4 1 5 15,1 0 0-15,3-1-6 16,-8 2 6-16,8 1-6 15,-4-1 9-15,-5 1-9 16,5 0 1-16,-4 0 11 16,4-1-12-16,-3-1 0 15,3-2 1-15,0 0 5 16,0-1-5-16,0-1-1 16,-5 0 0-16,3-1 2 15,-2 0-1-15,1 1 5 16,-7-1-5-16,6 0 1 0,-3 0 5 15,1 0 1-15,-1 2-8 16,1-2 1-16,0-1 8 16,1 1-8-16,-1-1 5 15,-1 0-5-15,1-1 2 16,4 1 7-16,-5-2-9 16,-3 3-1-16,1-2 1 15,-7 0 10-15,3 2-11 16,-4-1 1-16,5 0 6 15,-1-1-6-15,7 1-1 16,-5-1 7-16,5-2-5 16,-1 0-2-16,5 0 1 0,-4 0 0 15,1-2 5 1,1-1-5-16,2 1 4 0,-5-1-3 16,3 0 5-16,-2 0 1 15,-1 0-8-15,1 0 1 16,-5 0 7-16,5 0-8 15,-3 0 0-15,3 0 0 16,0 0 8-16,-1 0-8 16,1 0 0-16,-3-1 9 15,7-2-7-15,2 1 4 16,-5-3-6-16,3 0 0 16,-2-3 0-16,2 0 9 15,-3 0-9-15,-1-1 0 16,4-1 0-16,-3 0 1 15,1 0-1-15,-2 1 0 0,3-1 0 16,-1-1 1-16,4 1-1 16,-3-1 0-16,3 1 0 15,-4-2 0-15,2 2 0 16,4-1 0-16,-7-2-1 16,5 2 0-16,4-3 0 15,-4 0-8-15,0-5 9 16,-1 0-1-16,3-2 1 15,-2-2 0-15,0-1-1 16,4 0 1-16,-5 0 1 16,3 1-1-16,2 2-1 15,-4 3 0-15,6 0-8 16,0 2 9-16,0 1-17 0,0-1 17 16,0 2-12-16,0 2-41 15,0-1-23-15,0 2-55 16,-6-4-49-16,0 2-164 15,-5 3-466-15</inkml:trace>
  <inkml:trace contextRef="#ctx0" brushRef="#br0" timeOffset="42655.82">17087 6464 380 0,'0'0'401'16,"0"0"-128"-16,0 0-112 0,0 0-41 16,0 0-14-16,0 0-26 15,0-17 1-15,0 16-14 16,4 1 8-16,-4-2 10 16,2 2 11-16,-2-1-15 15,4 1-20-15,-2-2 7 16,4 1-19-16,1 0-8 15,-1-2-3-15,0 1-14 16,0 0-12-16,5 0 4 16,-3 1 5-16,2-1-2 15,1 1 2-15,-3 1 7 16,4-2 5-16,-1 0 10 16,-3 0-3-16,2-1-3 15,-2 1-6-15,3 0-4 16,-5-1-9-16,0 2-3 0,-4-1-14 15,6 2 8-15,-1 0-7 16,-5 0-2-16,2 0 7 16,2 0-7-16,-4 0 1 15,2 0-1-15,-2 0 0 16,2 0 1-16,-1 0 0 16,1 0 0-16,-2 0 6 15,-2 0-7-15,4 2 0 16,-2 1 8-16,2 1-8 15,-2 2 0-15,2-1 1 16,-2 2 0-16,2 0 0 16,-1 1 0-16,3-1 6 15,-6 0-5-15,6 1-2 16,-2 0 1-16,-4 2 10 16,6 1-11-16,-2 1 6 0,-2-1 4 15,-2 1-9-15,5-1-1 16,-3 0 11-16,-2 2-11 15,0 0 1-15,0-2-1 16,4 1 6-16,-4 0-6 16,0-1 1-16,0 0 0 15,0-1 0-15,0 1-1 16,0-2 0-16,0-1-1 16,0 2 1-16,-4-3 11 15,-3 2 18-15,-3 0-12 0,2-1-4 16,-2 2-11-1,-3-2 4-15,1 0-5 0,-1 1-1 16,1-2 2-16,0-2-2 16,1-1-24-16,-1-3-84 15,4 0-84-15,-3-1-111 16,9 0-268-16,-2 0-90 0</inkml:trace>
  <inkml:trace contextRef="#ctx0" brushRef="#br0" timeOffset="46748.92">17461 5703 103 0,'0'0'664'15,"0"0"-381"-15,0 0-96 16,0 0-47-16,0 0 11 16,0 0-15-16,0 0 14 15,-12-14-18-15,12 14-6 16,0 0 5-16,0 0-17 15,-5 0-17-15,5 0-2 16,0 0-17-16,0 0-16 16,0 0-30-16,0 0-7 0,0 0-12 15,0 0-4 1,0 0 0-16,0 0 0 0,5 0 6 16,1 0 4-16,-4 0-7 15,2 0-1-15,2 0-1 16,-4 0 1-16,4 0 4 15,1 0-8-15,-1 0 2 16,0 2-8-16,-2-1 5 16,2 2 0-16,1-1-5 15,-1 0 0-15,-4-1 0 16,4 2 7-16,0 0-8 16,3 0 1-16,-7 0 0 15,4 0 10-15,-2-2-9 16,2 0 4-16,-4 2 3 0,4-3-8 15,-1 2 6-15,1 1-7 16,-4-2 1-16,2 0 5 16,-2 2-5-16,4-1-1 15,-2 1 2-15,-2-2-1 16,5 2 0-16,-3 0 0 16,-2 0 0-16,2-1 0 15,4 1-1-15,-4 0 1 16,3 1 0-16,-1 0 0 15,-2 2 0-15,2-2 8 16,-4 0-9-16,2 2 1 0,-2-2 0 16,5 2-1-1,-3 0 6-15,-2-1-6 0,4 2 2 16,-2 0-2-16,-2 0 1 16,2 1 7-16,-2-1-8 15,2-2 0-15,-1 1 0 16,1 0 0-16,-2 0 1 15,2 1-1-15,-2-1 0 16,2 1 1-16,-2 0 1 16,2 0-1-16,0 0-1 15,-2 1 1-15,3-3-1 16,-3 1 0-16,2 0 0 16,-2-1 0-16,2 1 1 15,-2-2-1-15,-2 1 0 16,4 1 0-16,-2-2 1 0,2 0-1 15,-2 1 1-15,-2-1 0 16,5 0-1-16,-3 2 0 16,2 0 0-16,-4-1 0 15,2 1 1-15,2 1-2 16,-2-1 1-16,2 0-1 16,-4-1 1-16,2 1 0 15,2 0 0-15,-1-3 0 16,-3 3 0-16,4-2 0 15,-4 0 0-15,0 1 0 16,2-1 0-16,-2 0 1 16,4 3-1-16,-4-1 0 15,2 1 0-15,-2 2 0 0,4-1 1 16,-2 1-2 0,-2-2 2-16,4 0-1 0,-4 1 0 15,4-3 0-15,-4 1 1 16,0 0-1-16,2-1 0 15,-2 1 4-15,0 0-4 16,0 0-5-16,5 1 5 16,-5 0 0-16,0 0 0 15,2 1 0-15,-2-1 0 16,4 1 0-16,-4-2 0 16,0-2 0-16,0 2-2 15,2 1 1-15,2-4 1 16,-4 1 0-16,0 1 0 15,2 1 0-15,-2-3 0 16,0 2-1-16,4-2 1 0,-4 1 0 16,0-2-1-16,0 3 0 15,2 1 1-15,-2-2-1 16,0 1 1-16,4 1 0 16,-4-2 0-16,0 2 0 15,2-2 0-15,-2 1 0 16,5 1 0-16,-5 0-1 15,0 0 1-15,0-1 0 16,2 1 0-16,-2 0-2 16,0-1 1-16,0 3 0 15,4-4 1-15,-4 1 0 16,2-1 0-16,-2 1-7 0,0-1 7 16,0 1 0-16,0 1 1 15,4 1 0-15,-4 0-1 16,0 0 1-16,2 0-1 15,-2 0 0-15,4 0 0 16,-4-2-1-16,2-1 1 16,-2 0 0-16,0 1 6 15,0-1-6-15,4 0-5 16,-4 1 4-16,2 1 1 16,-2 1 0-16,5 0 0 15,-5 0 4-15,2 2-3 16,-2-2-2-16,0-1 2 15,4 1-2-15,-2 0-4 0,-2-1 5 16,4 2 6 0,-4 0-6-16,2 0 1 0,-2-2-7 15,4 1 13-15,-4-1-7 16,0 1 0-16,4 0 0 16,-4 2-7-16,2-1 7 15,-2 4 0-15,0-3 0 16,5 0 0-16,-3-2 9 15,-2 0-18-15,4-2 9 16,-4 1 0-16,0-2 8 16,2 2-8-16,-2-2-6 15,4 2 5-15,-4-1 1 16,0 3 0-16,2 0 0 16,-2 2 1-16,4 2 0 15,-4-3 4-15,2 1-5 0,-2-3-7 16,4-2 6-16,-4-1 1 15,0 1 0-15,0-2 0 16,0 1 0-16,2 0 0 16,-2 1-1-16,0-1 1 15,0 2 0-15,0-1 0 16,5 1 0-16,-5-1 0 16,0 1-1-16,0 0 2 15,0 0-2-15,0 0 2 16,2-2-2-16,-2 2 1 15,0 1 0-15,0 0 0 16,0 5 0-16,0 1 0 0,0 1 0 16,0-3 0-16,4 0-1 15,-4-2 1-15,0-3 0 16,0 2 0-16,0-1 1 16,0 1-1-16,0 1 0 15,0 1 1-15,0-2 0 16,0-1-1-16,0-1 0 15,0-2-1-15,0 1 1 16,0 1 0-16,0 2 1 16,0 3-1-16,0 3 1 15,0 0 4-15,0-4-5 16,0-1 0-16,0-6-1 16,0 1 1-16,0 1 0 0,-4-1 0 15,4-1 1 1,0-1 0-16,0 1-1 0,-2-1 0 15,2 1 1-15,0 1-1 16,-5 4 1-16,-1 2 0 16,4 5 0-16,-4-3-1 15,2-1 1-15,2-2-1 16,2-2 0-16,-4-3 0 16,4 0 0-16,-2 1 0 15,2-4 1-15,-5 3-1 16,5 0 1-16,0 2-1 15,-2 3 1-15,-6-1-1 16,6 0 0-16,-2 1 1 16,-2 0-1-16,-1 3 0 15,1 0 1-15,0-1 0 0,4-4-1 16,-2-2 1-16,2 0-1 16,2-2 0-16,-4 1 0 15,-3 4 0-15,1 1 1 16,0 1 9-16,0-3-10 15,0-1 0-15,-1 1-1 16,1 2 1-16,0 0 1 16,0-1-1-16,0-1 0 15,-1 2 0-15,1-2 0 16,0 0 5-16,2-1-5 16,2-2 0-16,-2-3 0 15,-3 2 0-15,1 1 12 16,-2 3-11-16,-4 0 0 0,-5 1-1 15,5-1 0-15,-5 2 0 16,5 0 6-16,-3-2-6 16,5 0 0-16,-2 0 8 15,5-3-8-15,1-1 0 16,0 0 7-16,0 0-7 16,0-1 0-16,-5 1 0 15,-1 1 0-15,-7 3 2 16,5-1-1-16,-7 0-1 15,7-1 1-15,3-2 0 16,3 0-1-16,4-2-1 16,-2-1 0-16,6 2 1 0,0-2 0 15,0 0-6-15,0 0 6 16,0 0-1-16,-2 0 2 16,2 0-2-16,-5 0-7 15,3 0-9-15,2 0-5 16,-4 0-10-16,2 0-20 15,-2 0-70-15,2 0-48 16,-2-6-86-16,2-5-116 16,2-1-284-16,-4 1-557 0</inkml:trace>
  <inkml:trace contextRef="#ctx0" brushRef="#br0" timeOffset="47583.5">17488 7514 309 0,'0'0'542'0,"0"0"-286"16,0 0-72 0,0 0-67-16,0 0-1 0,0 0 7 15,0 0-18-15,-66-1-24 16,53-1-6-16,1 2 25 15,-1 0-15-15,1 0-19 16,0 0-23-16,3 0-14 16,-1 0-4-16,6 0-5 15,2 0-7-15,-2 0-6 16,4 0-5-16,0 0-2 16,0 0 0-16,0 0-12 15,0 0-33-15,0 0-76 16,0-3-133-16,0-4-257 15,6-1-477-15</inkml:trace>
  <inkml:trace contextRef="#ctx0" brushRef="#br0" timeOffset="54383.96">17420 7439 926 0,'0'0'311'16,"0"0"-72"-16,0 0-57 16,0 0-49-16,0 0-24 15,0 0-46-15,0 0-19 16,-54 27-2-16,48-23-6 16,-1 0 9-16,7-1-9 0,-2-3-11 15,2 2-15 1,0-2-2-16,0 0-1 0,0 0-7 15,7 0 0-15,7 0 17 16,9-5 5-16,2-3-13 16,6-2-1-16,-2-1-8 15,-3 2 0-15,-1 1 6 16,-4 2-5-16,-9 2 0 16,-5 3-1-16,-1-1 1 15,-6 2-1-15,0 0 10 16,0 0 5-16,0 0 31 15,0 0 16-15,0 0 10 16,0 0-10-16,-13 5 8 0,-5 3-37 16,-5 0-17-16,-2 2 12 15,0-2-14-15,3 1 2 16,5-4-4-16,3 1-4 16,3-1 1-16,9-3-9 15,-2 0 1-15,4-2-2 16,0 0-8-16,0 0 0 15,0 0-11-15,6 0-3 16,11 0 23-16,6 0 0 16,1 0 0-16,7-6-2 15,-4-1 2-15,0 1 2 16,-8 1-2-16,-7 0 0 16,-4 4-4-16,-3 0-2 15,-3 1 12-15,-2 0-2 0,0 0 6 16,0 0 17-16,-9 0 1 15,-9 2-27-15,-5 7-2 16,-8 2 9-16,2 1-7 16,-2-2-1-16,2 0 1 15,8-2 1-15,5-1-1 16,3 0 0-16,5-3 0 16,2-1 0-16,2 0-1 15,4-2 0-15,0-1-1 16,0 0 0-16,0 0-17 15,0 0 12-15,0 0-17 16,0 0 4-16,6 0-18 16,11 0 25-16,1 0 3 0,7-8-11 15,4-3 13 1,-2-3 0-16,-2 1 7 0,-3 1 0 16,-5 2-1-16,-9 5 8 15,-4 2-6-15,-4 3 0 16,0 0 4-16,0 0 4 15,0 0 2-15,-6 3 8 16,-6 7-18-16,-9 0 0 16,-4 3-1-16,0-3 10 15,1 2-9-15,-5-2 8 16,8-2-7-16,2-2-2 16,3 0 14-16,3-4-13 0,3 1 5 15,8-1-5 1,-2-1-1-16,4-1-12 0,0 1 2 15,0-1 4-15,0 0-10 16,0 0-20-16,14 0 17 16,5 0 5-16,6-1 14 15,6-10-2-15,4-4-8 16,2 1 9-16,-4-4 0 16,-4 1-14-16,-4 1 4 15,-6 2-18-15,-7 3 8 16,-2 3 8-16,-6 4 13 15,-1 1 19-15,-3 3 1 16,0 0 27-16,-3 0-14 16,-11 0-30-16,2 10 4 15,-9 3-7-15,-2 0 1 0,3 3 0 16,-7 1-1-16,6-3 2 16,4-3-2-16,5-4 1 15,6-1-1-15,4-5 0 16,2-1-1-16,0 0-24 15,2 0-17-15,14-11 18 16,9-6 23-16,2-5-8 16,6-3-4-16,-6 0 4 15,-2 2-4-15,-5 1 12 16,-5 5 1-16,-3 1 11 16,-5 9-10-16,-3 2 1 15,-4 4-1-15,0 1 6 16,0 0-6-16,0 0-1 0,0 9 1 15,-11 5-1-15,-1 4 11 16,0 2-5-16,-5-1 6 16,5-1-6-16,-1-2 2 15,7-7-7-15,0-1-1 16,4-5-3-16,2-3 2 16,0 0-20-16,2-2-12 15,14-11 33-15,3-5-8 16,4-4-15-16,1-5 1 15,-3 0 7-15,-2 0 14 16,1 2 0-16,-7 3 1 16,-5 5 0-16,-2 6 0 15,-2 6 0-15,-2 3 0 16,-2 2 0-16,0 2-7 0,0 12 7 16,-6 4 9-16,-2 5 7 15,-4-1-1-15,-3-1 0 16,3-2 11-16,3-5-15 15,3-5 1-15,2-4-12 16,4-5-3-16,0 0-17 16,0-5-4-16,13-13 24 15,3-4 0-15,3-6-31 16,-1-3 18-16,-1 1 6 16,-5 1 6-16,1 4 2 15,-1 6-1-15,-6 6 1 0,-2 6-1 16,-2 5 0-16,-2 2-1 15,0 7-6-15,0 15 7 16,-10 8 15-16,-2 2 4 16,-3 4 0-16,-1-6-11 15,1-6 14-15,3-6-3 16,6-6-11-16,1-8-8 16,5-4-6-16,0 0-26 15,11-13 32-15,1-10 0 16,3-4-6-16,3-6-21 15,-1-2 12-15,1 2 12 16,-5 1 2-16,-1 5 1 16,1 5 0-16,-7 6 0 15,-2 7 0-15,-2 5 0 16,-2 4-1-16,0 2-5 0,0 15-2 16,-12 9 8-16,-1 5 8 15,-1 6 6-15,-3-3 1 16,1-3-13-16,7-8 13 15,3-8-11-15,2-6-4 16,4-9 0-16,0 0-16 16,4-13 11-16,9-13 5 15,-1-6 0-15,5-6-10 16,-3-3 4-16,-2 0 6 16,-1 3 0-16,-3 5 1 15,-2 4-1-15,-2 9 8 16,-4 10-8-16,0 7 0 15,0 3 0-15,0 12-13 16,0 13 13-16,-4 7 2 16,-4 5-1-16,2-1 5 0,0-4 3 15,-1-7 1-15,3-6-10 16,4-9 0-16,0-9-1 16,0-1-3-16,0-7 4 15,0-16 12-15,11-7-12 16,-3-6-1-16,2-4-14 15,-4-2 14-15,1 0 0 16,-5 1 0-16,2 3-5 16,-2 7 5-16,2 8-8 15,-4 12 9-15,0 10 0 0,0 1-10 16,0 19-5 0,0 13 15-16,0 11 0 0,0 5 11 15,-6 0-10-15,2-5 5 16,2-5-5-16,-3-11 1 15,3-14-1-15,2-7 6 16,0-6-6-16,0-7 12 16,0-17-12-16,0-7 5 15,2-6-6-15,3-5-10 16,-5-4-2-16,0-1 3 16,0 1-10-16,0 3 0 15,0 6-1-15,0 8 14 16,0 12 6-16,0 10 6 15,0 7 3-15,0 14-9 16,-7 17 0-16,1 14 7 0,0 7 17 16,0 5 5-16,2-4-21 15,-3-8 1-15,7-9-9 16,0-14 0-16,0-12-6 16,0-10-3-16,0 0 9 15,0-20 9-15,7-7 0 16,-1-6-8-16,-6-7-1 15,4-4-1-15,-4-2 1 16,0-3-15-16,0-4 0 16,0 2-3-16,0 3 2 15,0 9 4-15,0 12 2 16,0 13 10-16,0 14 0 16,0 4-1-16,0 27-9 0,-4 14 10 15,2 11 21-15,-2 4 1 16,2 1-9-16,2-6-5 15,0-9-8-15,0-10 6 16,0-14-6-16,0-9-2 16,0-10 2-16,0-3 0 15,2-7 14-15,2-16-3 16,2-7-1-16,-4-8-8 16,2-5-1-16,-4-5-1 15,0-6-1-15,0-2-11 16,0-2-6-16,-4 4-1 15,-2 8 0-15,6 8 13 16,-2 16 6-16,-2 11 0 16,4 11 0-16,-2 3-8 15,2 24-2-15,0 14 10 0,0 9 12 16,0 9 7-16,0 4 0 16,0-5-7-16,0-6-11 15,6-11 0-15,0-13-1 16,0-10-1-16,0-8-9 15,-4-10 9-15,3 0 1 16,-5-8 16-16,2-13-10 16,-2-9-6-16,0-4-2 15,0-7-4-15,0-6-13 16,-9-1-3-16,3-6-5 0,-4 1-8 16,2 4 20-1,1 8 4-15,1 10 11 0,2 10 1 16,2 11 1-16,2 10-2 15,0 3-14-15,0 22-10 16,0 16 24-16,0 10 14 16,0 8 1-16,0 3 15 15,0-4-13-15,0-6 1 16,6-11-17-16,0-13 0 16,-4-9-1-16,3-9 0 15,-3-10 0-15,2 0 7 16,-4-7 13-16,0-15-3 15,0-6-16-15,0-8-1 16,0-9-2-16,0-4-11 16,0-6-12-16,-6-3-2 0,1 1 0 15,3 1 26-15,-4 9 0 16,6 10 1-16,-4 10-1 16,4 13 1-16,0 13 0 15,0 1-14-15,0 27-18 16,0 23 32-16,0 5 2 15,0 9 7-15,0 1 4 16,0-11-5-16,6-2-7 16,-2-15 2-16,3-10-3 15,-5-12-6-15,2-11 6 16,2-4 0-16,-4-4 22 16,2-19 9-16,-2-6-20 15,-2-10-5-15,0-4-6 16,0-8 0-16,0-4-23 15,0-2 4-15,-2-5 3 0,-2 2 9 16,-2 3 5-16,4 8-11 16,-2 10 7-16,2 14 6 15,2 13 0-15,-5 12-2 16,5 1-30-16,0 24 17 16,0 15 15-16,0 7 0 15,0 8 1-15,0-1 11 16,0-6-11-16,7-5 8 15,-3-12-8-15,-2-10 0 16,2-9 0-16,-2-5-1 16,2-7 0-16,-4 0 6 15,0-9 29-15,0-12-20 0,0-9-9 16,0-7-5-16,0-5 3 16,0-4-4-16,-10-4-1 15,4 1 1-15,-1 1 1 16,1 5-1-16,0 9 1 15,-2 8 0-15,8 9 1 16,-4 10 7-16,2 7-9 16,2 0-15-16,-5 19-2 15,5 14 16-15,0 9 1 16,0 9 5-16,0 2-4 16,0 1 1-16,7-6-2 15,-3-5 1-15,4-12 0 16,-2-10-1-16,-2-8 0 0,3-9 1 15,-7-4-1-15,2-4 31 16,-2-15-8-16,0-9-14 16,0-7-8-16,0-7-1 15,-7-4 0-15,-1-4 7 16,-4-1-6-16,1-3 0 16,1 2 0-16,2 1 0 15,2 8 8-15,-1 11-9 16,7 11 6-16,-4 13-6 15,4 8-2-15,0 8-36 16,0 21 28-16,4 11 10 16,5 9 1-16,3 2 0 15,3-2 6-15,-3-3-7 0,0-8 0 16,1-6 0 0,-5-7-1-16,-2-9 0 0,0-6 0 15,-1-5 0-15,-3-5-5 16,-2 0 6-16,0-6 14 15,0-12-13-15,0-8 6 16,-2-8-7-16,-9-5 0 16,3-5-8-16,-4-4 8 15,1 2 0-15,3 3 1 16,2 6 5-16,0 8-5 16,1 11 7-16,3 8-7 15,2 8-1-15,0 2-14 16,0 16-4-16,0 13 9 15,0 11 9-15,0 8-1 16,2 0 3-16,5-3-2 0,3-4 0 16,-2-7 0-16,-2-8-4 15,1-7 4-15,-1-7 0 16,-2-6 0-16,-4-6 0 16,2 0 0-16,-2-6 16 15,0-13-16-15,0-8 12 16,-6-7-12-16,-7-6 1 15,-1-3 0-15,2-2 0 16,-3 0 0-16,3 5 11 16,-1 8-12-16,7 9 0 0,0 10 5 15,4 13-5 1,-2 3-16-16,4 24-4 0,-2 13 20 16,2 12 0-16,0 4 0 15,0 1 0-15,0-5-5 16,8-7 4-16,-2-8 1 15,4-11 0-15,-1-9 0 16,-3-9 0-16,-2-5-5 16,-2-3 5-16,2-5 21 15,-4-14-7-15,0-4-3 16,0-9-10-16,0-4 0 16,-6-5-1-16,-6-4 0 15,-1-3 0-15,1-1 2 16,1 5-2-16,3 5 0 15,2 12 0-15,2 8 1 0,4 10 3 16,-2 9-4 0,2 3-23-16,0 23 2 0,0 12 21 15,0 11 1-15,2 8-1 16,4 0-1-16,6 0 1 16,-1-7 1-16,-3-8 0 15,2-10 0-15,-3-10-1 16,-1-9 0-16,0-5-1 15,-4-6-8-15,-2-2 9 16,4 0 5-16,-4-5 5 16,4-10-8-16,-4-5 7 15,0-9-9-15,0-5 0 16,0-3-10-16,0-3 10 0,0 3 5 16,0 8-5-1,0 9 0-15,0 13 0 0,0 7-24 16,0 28 11-16,0 12 13 15,0 14 0-15,0 4 14 16,0 0-2-16,0-5 3 16,0-6-9-16,0-10 1 15,0-9-6-15,2-8-1 16,3-7 0-16,-3-8 0 16,-2-2 0-16,0-3 1 15,0 0 9-15,0-6-2 16,0-11-8-16,0-5-13 15,0-9-6-15,0 1 6 16,0-4-5-16,0 5 8 0,0 6-4 16,0 10 13-16,0 12-9 15,0 1-21-15,0 24 5 16,0 7 26-16,0 4 5 16,0-1-4-16,0-7-2 15,0-7 1-15,0-9 0 16,4-8-9-16,-2-3-7 15,4-7 3-15,0-13 13 16,5-8-13-16,-5-2-3 16,-4-6 10-16,2-3 5 15,-4-1 0-15,0 1-8 16,0 0-2-16,0 0 2 16,0-1 8-16,-6 2-9 0,0 1 3 15,-1 0-2-15,3 4 8 16,2 4-5-16,-2 5 6 15,2 8 4-15,-2 4-4 16,2 5 0-16,2 4 0 16,-4 3 10-16,4 0-10 15,-2 6-6-15,2 12-1 16,0 5 7-16,0 5 0 16,0 0 0-16,0 0 0 15,6-5-6-15,2-3 5 16,2-7-11-16,-3-5 5 15,-1-4-12-15,-4-4-31 16,4 0 6-16,-2-2 34 16,-4-13 10-16,0-3 7 0,0-5-5 15,0-3 9-15,-6-4-3 16,-4-1 1-16,-3 0 6 16,5 0-8-16,-2 0 7 15,1 3-14-15,-1 3 14 16,4 5 13-16,2 9-17 15,2 6 18-15,2 5-21 16,-4 0-7-16,4 0-7 16,0 7-2-16,0 4 2 15,0 3 7-15,0 0 0 16,4-1-11-16,2-2 10 16,-4-2 1-16,2-2-6 15,-2-4 4-15,-2-1 2 16,0-2 9-16,0 0-1 0,0 0 3 15,0-2 22-15,0-10-32 16,-6-3 20-16,-2-3 0 16,-5-2-8-16,3-2 0 15,-3 2-11-15,-1-3 14 16,2 2-15-16,1 5 13 16,5 5-4-16,0 3 11 15,2 7-12-15,2 1-9 16,2 0-6-16,0 0-24 15,0 13 29-15,0 5-11 16,2 2 10-16,4 3 2 16,4-2-1-16,-4-3 0 0,1-4 0 15,-3-4 1 1,-2-5 0-16,2-3 0 0,-4-2 1 16,0 0 9-16,0 0 12 15,0-8 5-15,0-6-9 16,-4-5-9-16,-2 1 11 15,-3-1-12-15,-1-1 8 16,0 4-15-16,1 2 1 16,3 4-1-16,0 4 10 15,2 6-6-15,4 0-5 16,0 3-26-16,0 12 25 16,0 7-7-16,0 4 1 15,4 0 6-15,2-1 0 16,3 0 0-16,1-4-6 15,-2-5-2-15,0-6 9 0,-1-4-1 16,-5-3-7-16,-2-3 8 16,0 0 16-16,0-7 2 15,0-7 0-15,0-6-17 16,-9-1 0-16,-1-2 7 16,-6 1-7-16,3-1 10 15,-1 1-10-15,-3-1 0 16,5 3 0-16,3 4-1 15,-1 1 1-15,4 7 0 16,0 2-1-16,2 3 1 16,4 2-1-16,0 1-7 15,0 0 6-15,0 0-10 16,0 0-7-16,0 0-8 0,0 10 25 16,10 3 1-16,-4 1 0 15,0-2 1-15,1-2-1 16,-3-3 0-16,-2-3 1 15,-2-2 0-15,0-2 11 16,0 0 6-16,0 0 7 16,-2-9-12-16,-9-3-4 15,1-4-9-15,2-1 0 16,-3 0 0-16,3-1 0 16,-2 1 1-16,2-2 5 15,-3 4 1-15,-1 1-5 16,6 4-2-16,-5 1 1 0,5 4-1 15,4 1 0-15,-2 1 7 16,2 0-6-16,-2 2 0 16,2 1-1-16,2 0-2 15,0 0 2-15,-5 0 0 16,5 0 0-16,-2 0-1 16,2 0-14-16,0 0 14 15,0 0-5-15,-4 0 6 16,4 0 1-16,-6 0-1 15,6 0 1-15,-6 0 0 16,0 0 6-16,-1 0-7 16,1 0-1-16,4 0-1 15,-4 0 1-15,6 0-5 16,0 0-7-16,0 0 1 16,0 0 0-16,0 0 3 0,0 0-9 15,0 0-2-15,0 1 11 16,6 7 7-16,7 4 2 15,1 1 0-15,5 1 0 16,-1 1 1-16,5-1-1 16,0 2 1-16,2 0-1 15,-5 5 0-15,1 0 0 16,-3 3 0-16,1 2 1 16,-4 4-1-16,1 1 1 15,-4 0-2-15,1-1-9 16,-3-3-12-16,-2-5-19 15,-1-5 14-15,-3-5 11 16,-4-5 15-16,2-3-1 0,-2-3-26 16,0 2-107-16,0-1-174 15,0-1-353-15</inkml:trace>
  <inkml:trace contextRef="#ctx0" brushRef="#br0" timeOffset="57207.95">17899 6367 540 0,'0'0'240'15,"0"0"-21"-15,0 0-44 16,0 0-56-16,0 0-22 16,0 0 19-16,-6-7 27 15,6 7 9-15,0 0-7 16,0 0-21-16,0 0-16 15,0 0-29-15,0 0-12 16,0 0-12-16,0 0-11 16,0 0 28-16,2 0-12 15,6-2-24-15,-6 2-6 0,9 0-8 16,-3 0-4 0,2 0-1-16,-3-1-16 0,1 1 7 15,2 0-7-15,-2-1 9 16,3 1-3-16,1-2 7 15,1 2-14-15,-1 0 9 16,-2-1-1-16,5 1 2 16,-3-3-4-16,5 3 6 15,-3-2 0-15,3 0 0 16,-1 0-2-16,-3 2-2 16,-1 0-7-16,-4 0 0 15,3 0 9-15,1 0-10 0,-2 0 1 16,-3 0-1-1,5 0 0-15,-4 0 1 0,3 0 1 16,1 0-2-16,-4 0 1 16,5 0 5-16,-3 0-6 15,2 0 0-15,-1 0 1 16,1 0-1-16,-4 0 1 16,5 0-1-16,-1 0 0 15,1 0 1-15,-3 0-1 16,-2 0 0-16,-4 0 0 15,7 0 0-15,-9 0 1 16,2 0-1-16,-2 0 1 16,2 0 0-16,-2 0 0 15,2 0 0-15,-2 0-1 16,5 0 0-16,-1 0 0 0,0 0 0 16,0 0 1-16,0 0-1 15,-1 0 1-15,-3 0-1 16,2 0 0-16,-2 0 1 15,2 0-1-15,-4 0 1 16,0 0-1-16,0 0 0 16,0 0 0-16,0 0 0 15,0 0 1-15,0 0 7 16,0 0-7-16,0 0 0 16,0 0 0-16,0 0 5 15,0 0-6-15,0 0 0 16,0 0-1-16,0 0 0 15,0 0 0-15,0 0-11 0,0 0 3 16,0 6 9 0,2 1 1-16,2 2-1 0,-2 2 6 15,2 1-6-15,0 3 0 16,-1 1 1-16,1 2 0 16,-2-2 0-16,2-2-1 15,-4 1 1-15,2-5-1 16,2 3 0-16,-4-3 0 15,0 0 0-15,0 0-5 16,0 1 5-16,0 1 1 16,0-1 0-16,0 2-1 15,0 1 0-15,0-2 0 16,0 1 1-16,0-1-1 16,0-3 0-16,0 1 0 0,0-3 1 15,0 0-1-15,0-1 0 16,-4 1-6-16,4 1 6 15,-2-1 1-15,-2 1 0 16,2-1 0-16,2-2 5 16,-4 0-6-16,4-3-1 15,0 1 1-15,0-3-1 16,-3 0 1-16,3 0 1 16,0 0 7-16,0 0-2 15,0 0 0-15,0 0 1 16,0 0-5-16,0 0 5 0,-4 0 8 15,-2 0-15 1,0 0 0-16,0 0 1 0,-5 0-1 16,3 0 0-16,-2 0 0 15,2 0 0-15,-5 0 1 16,1 0 0-16,-3 0-1 16,7 2 1-16,-9-1 0 15,5 0-1-15,0-1 0 16,-1 2 0-16,-1-2 1 15,-3 2 0-15,5 0 0 16,-5 1-1-16,3-1 2 16,-3 1-2-16,5 0 0 15,-3 0 1-15,-1-1 0 16,-1-1 0-16,3-1-1 16,-3 0 1-16,3 1 0 0,-7-1 1 15,9 1-2 1,-1 1 1-16,1-2 0 0,4 1 0 15,1 1-1-15,1-2 1 16,0 1 5-16,0-1-6 16,2 0 1-16,-2 0 0 15,-1 0 4-15,1 0-5 16,-4 0 0-16,2 0 0 16,1 0-8-16,-3 0 1 15,8 0-42-15,-2 0-130 16,4-6-125-16,4-8-333 15,4-3-351-15</inkml:trace>
  <inkml:trace contextRef="#ctx0" brushRef="#br1" timeOffset="66279.39">14358 8231 150 0,'0'0'557'16,"0"0"-239"-16,0 0-53 16,0 0-37-16,0 0-54 15,-27 91 16-15,11-14-4 0,8 17-19 16,-9-4-52-1,11-19-48-15,0-23-36 0,1-18-18 16,-1-2 10-16,6-3 26 16,-2-3 4-16,-2-10-7 15,4-7-22-15,0-5 2 16,0 0 17-16,0 0 18 16,0-12-4-16,0-8-39 15,0-8-12-15,0-6-6 16,0-8 0-16,0-6-1 15,0-9-1-15,0-15-7 16,6-18-3-16,7-14-15 16,-1 8 2-16,3 22 10 15,-9 28 8-15,2 23-20 16,-2 2 0-16,5 7 12 0,1 11-4 16,7 19-4-16,9 57 23 15,16 48 8-15,6 22 20 16,-3 4-12-16,-8-22-4 15,-10-45-3-15,-6-23-9 16,-11-22 1-16,-3-15-2 16,-5-2 1-16,2-5-11 15,-6-3-11-15,0-10-158 16,-12-3-120-16,-1-11-455 0</inkml:trace>
  <inkml:trace contextRef="#ctx0" brushRef="#br1" timeOffset="66512.53">14230 8603 1149 0,'0'0'703'0,"0"0"-457"16,0 0-76-16,0 0-28 15,0 0-19-15,0 0-35 16,103 21-54-16,-55-26-26 16,0-8-8-16,14-10-233 15,-13 5-503-15,-8 0-824 0</inkml:trace>
  <inkml:trace contextRef="#ctx0" brushRef="#br1" timeOffset="66993.52">14801 8150 854 0,'0'0'367'15,"0"0"-24"-15,0 0-49 16,0 0-56-16,0 0-97 16,0 0-3-16,16 74 34 15,-8 1-36-15,-1 21-19 16,-1-4-39-16,-6-16-17 15,4-27-20-15,-4-17-17 16,0 0-9-16,0 0-14 16,6-4 10-16,-6-10-10 15,2-9 4-15,6-7-5 16,-1-2 0-16,5 0 7 0,9-4 16 16,1-6 3-16,14 1-25 15,-3-1 4-15,-2 0-5 16,2 6-1-16,-8-1-18 15,-7 3-21-15,-3 1-177 16,-3-6-108-16,3 2-267 16,-7-4-490-16</inkml:trace>
  <inkml:trace contextRef="#ctx0" brushRef="#br1" timeOffset="67516.2">15384 8180 664 0,'0'0'341'0,"0"0"-79"16,0 0 18-16,0 0-25 15,0 0-72-15,0 0-51 16,0 0-13-16,-40-47-12 16,30 47-8-16,2 0-16 15,-7 5-20-15,1 7-13 0,1 7 23 16,-3 6-4-16,1 7-3 15,-1 9 1-15,3 6 2 16,3 4-11-16,8 3-10 16,2-2-15-16,0-2-18 15,2-3-2-15,12-3-11 16,5-5 5-16,2-5-6 16,4-4-1-16,-1-5-7 15,3-7 6-15,-6-5-13 16,2-6 3-16,1-7 11 15,-1 0 0-15,-4 0 0 16,1-13-19-16,-1-2-68 16,-4-2-82-16,-7-3-101 0,-4-8-112 15,-4 4-319-15,0 5-676 16</inkml:trace>
  <inkml:trace contextRef="#ctx0" brushRef="#br1" timeOffset="67939.13">15317 8500 1169 0,'0'0'502'0,"0"0"-199"15,0 0-30 1,0 0-79-16,0 0-96 0,0 0-70 15,0 0-11-15,17-3 20 16,6 1 15-16,4-3-10 16,-3 0-21-16,-1 1-5 15,-4-2-8-15,-3 3-2 16,-8 2-6-16,3 1 0 16,-5 0-1-16,0 0-6 15,0 4-2-15,-1 13 7 16,1 7 2-16,-4 7 12 15,2 5 0-15,-4 7 0 16,0-2-2-16,2-2 4 16,2-5-4-16,-4-7-10 0,2-9 1 15,4-6-1-15,-1-8-26 16,-3-3 10-16,4-1-8 16,-2 0-67-16,8-20-144 15,1 1-295-15,-5-2-469 0</inkml:trace>
  <inkml:trace contextRef="#ctx0" brushRef="#br1" timeOffset="68411.25">15689 8335 795 0,'0'0'407'0,"0"0"-128"0,0 0-35 15,0 0 5-15,0 0-51 16,0 0-53-16,0 0-10 16,0-36-4-16,0 36-40 15,0 0-12-15,0 0-23 16,0 0-3-16,-4 1-9 16,4 2-9-16,0 1-22 15,0 3 1-15,0 0 1 16,0 3-9-16,0 1 1 15,0 1-6-15,0 3 8 16,0 2 0-16,0 1 5 16,4 6 5-16,-4 5 6 0,0 3 7 15,3 6-8 1,3 2-6-16,0-4-17 0,6-5-1 16,11-8-8-16,2-13-5 15,10-10 13-15,4-14 9 16,7-20-3-16,-9-11 9 15,-10-8-6-15,-15-6 2 16,-12 0 17-16,-12 4 37 16,-21 7-10-16,-19 13-15 15,7 15-40-15,-3 13-22 16,19 7-180-16,15 8-384 16,14 5-503-16</inkml:trace>
  <inkml:trace contextRef="#ctx0" brushRef="#br1" timeOffset="69618.25">16171 8194 909 0,'0'0'556'15,"6"81"-238"-15,7 0 29 16,11 24-82-16,-1-8-92 16,0-23-83-16,-11-30-53 15,-5-24-27-15,-1-3-4 16,-4-5-5-16,2-5-1 16,-2-7-6-16,-2-11-31 15,0-18-146-15,0-6-130 16,-8-8 8-16,-5-1 57 15,-5-4 82-15,1 1 130 16,-1-3 36-16,-5 1 65 0,8 2 66 16,-1 7 2-16,8 4-12 15,1 7-5-15,7 5-33 16,0 4-14-16,0 0-20 16,19 2-14-16,2 0-9 15,8-2-16-15,6 6 3 16,8-1 1-16,1 3 2 15,-1 3 0-15,-6 6-3 16,-4-1-2-16,-12 4-10 16,-2 0 5-16,-9 4-4 15,-8 6 4-15,-2 6 16 16,-2 4 25-16,-21 5 22 16,-4 4-17-16,-6 4-5 0,-4 0-14 15,0-1 6-15,2-2 19 16,4-2 7-16,4-4 4 15,10-3-14-15,7-4-22 16,8-3-7-16,2-2-10 16,2-4-10-16,14 2 9 15,9-1-6-15,4 1-1 16,4 2-7-16,2-2 0 16,3 4 0-16,-3 0-1 15,-4 0-1-15,-2-2 1 16,-7 1 0-16,-7-4 0 15,-3-3-1-15,-1-4-5 0,-3-2-7 16,11-1-186 0,-3-12-147-16,1-3-479 0</inkml:trace>
  <inkml:trace contextRef="#ctx0" brushRef="#br1" timeOffset="69837.56">16789 8158 1137 0,'0'0'592'0,"0"0"-337"15,0 0 92-15,6 122-50 16,5-63-103-16,-5 1-68 0,0-8-68 16,0-10-40-1,-4-11-12-15,2-12-6 0,3-11-51 16,1-9-290-16,2-13-399 15,-1-8-629-15</inkml:trace>
  <inkml:trace contextRef="#ctx0" brushRef="#br1" timeOffset="79629.67">17141 8154 345 0,'0'0'1182'0,"0"0"-687"16,0 0-337-16,8 75 110 16,-4 2-3-16,2 0-95 15,0-3-95-15,-1-17-38 16,-5-20-30-16,2-6-7 15,-2-3 0-15,0-12-11 16,0-12-101-16,0-4-85 16,0-14-121-16,-7-9-452 15,1 0-454-15</inkml:trace>
  <inkml:trace contextRef="#ctx0" brushRef="#br1" timeOffset="79847.89">16899 8193 1320 0,'0'0'678'15,"0"0"-345"-15,0 0-167 16,0 0-38-16,91-24-24 16,-31 9-25-16,2 1-20 0,2-1-38 15,-13 2-21 1,-9 3-12-16,-17 5-121 0,-1-2-141 15,-5 1-281-15,-3 0-232 16</inkml:trace>
  <inkml:trace contextRef="#ctx0" brushRef="#br1" timeOffset="80057.28">17480 8045 1245 0,'0'0'352'0,"0"0"156"16,37 141-222-16,-23-64-52 16,1-3-99-16,-9-11-59 15,-6-21-45-15,0-5-16 0,2-5-14 16,-2-10-1 0,4-12-31-16,-2-10-227 0,-2-3-245 15,0-9-313-15</inkml:trace>
  <inkml:trace contextRef="#ctx0" brushRef="#br1" timeOffset="80259.45">17376 8351 932 0,'0'0'709'15,"0"0"-483"-15,0 0 54 16,0 0 4-16,106 8-83 0,-57-18-128 15,-1-8-41 1,-5-5-32-16,-4-2-67 0,-5-4-155 16,7-10-263-16,-12 5-17 15,-4 3-469-15</inkml:trace>
  <inkml:trace contextRef="#ctx0" brushRef="#br1" timeOffset="80455.11">17777 7920 1033 0,'0'0'586'0,"0"0"-275"16,0 0-101-16,0 0 86 15,-4 137-18-15,4-40-71 16,0-2-57-16,0-18-65 0,0-24-44 16,0-24-40-16,10-2-1 15,-1-1-51-15,13-11-233 16,-5-8-447-16,2-7-925 0</inkml:trace>
  <inkml:trace contextRef="#ctx0" brushRef="#br1" timeOffset="81160.17">18050 8086 849 0,'0'0'609'0,"0"0"-109"15,0 98-170-15,0-44-27 16,0 1-117-16,0-3-70 15,0-8-51-15,0-11-29 16,0-11-21-16,0-9-5 16,0-9-9-16,0-4 7 15,0 0 7-15,0-13 7 16,0-10-17-16,-4-6-4 0,2-8-1 16,-4-3 6-1,-1-5-6-15,3-4 0 0,2 1 1 16,-2 3-1-16,4 3 1 15,0 6 7-15,0 6-7 16,0 7 1-16,0 7 37 16,0 6 16-16,0 5 16 15,0 5-8-15,0 0-34 16,0 5-23-16,10 16-4 16,3 10 4-16,5 9 3 15,3 5-2-15,6 3-6 16,0-1 12-16,2-5-6 15,0-9-7-15,-4-9 0 16,-1-10 0-16,1-10-6 16,-6-4 6-16,-1-11 1 0,5-15 0 15,-4-8-1 1,-1-10 0-16,1-5-13 0,-2-7-20 16,-5 3-4-16,0-2 2 15,-5 9 14-15,-1 11 21 16,-4 15 0-16,-2 18 9 15,0 8 2-15,4 41-10 16,-4 32 19-16,8 22 9 16,0-3-9-16,1-22-19 15,-3-30-2-15,0-21 1 16,0 0-103-16,1-7-268 16,-3-4-555-16</inkml:trace>
  <inkml:trace contextRef="#ctx0" brushRef="#br1" timeOffset="82474.72">14993 9185 628 0,'0'0'388'0,"0"0"-126"16,0 0-28-16,0 0-11 16,0 0-26-16,0 0-26 15,0 0-4-15,14-60 27 16,-26 60 33-16,-7 0-66 16,-12 14-49-16,-4 9-8 15,-2 7-11-15,0 6 5 16,6 4-37-16,6 2-24 15,13-5-19-15,12-1-13 0,2-4-5 16,33-7-22 0,31-7 10-16,4-7-2 0,9-2-3 15,-3-3-12-15,-28 4-16 16,-3 6 18-16,-26 6 21 16,-19 7 6-16,-6 5 36 15,-25 2 39-15,-13-3-27 16,3-7-27-16,8-9-21 15,16-17-97-15,13-7-285 16,4-14-560-16</inkml:trace>
  <inkml:trace contextRef="#ctx0" brushRef="#br1" timeOffset="83022.89">15417 9175 1046 0,'0'0'752'16,"0"0"-388"-16,0 0-133 15,0 75 63-15,6-1-46 16,2 0-96-16,-2-8-59 16,0-12-54-16,-1-25-21 15,1-5-16-15,0-2-2 16,-4-17-13-16,2-5-14 15,-4-8-26-15,0-21-95 16,0-7-80-16,0-8 3 16,-6-4 51-16,-6-3 24 15,-7 5 80-15,2 3 65 16,1 11 5-16,4 8 78 16,3 7 57-16,9 5 36 0,0 3-37 15,6-1-42-15,21-4-35 16,8-3 4-16,7-2-10 15,1 1-11-15,1 3-20 16,-11 1-10-16,-13 4 0 16,-3 4-10-16,-11 2-88 15,-4 4-191-15,-2 0-345 16,0 0-553-16</inkml:trace>
  <inkml:trace contextRef="#ctx0" brushRef="#br1" timeOffset="83225.37">15394 9412 1091 0,'0'0'540'0,"0"0"-228"16,0 0-43-16,0 0-50 16,91-6-39-16,-50-10-74 15,-2 0-46-15,-3 0-40 16,-12 3-20-16,-5 5-10 15,-9 7-133-15,-3 1-231 16,-5 0-474-16</inkml:trace>
  <inkml:trace contextRef="#ctx0" brushRef="#br1" timeOffset="83406.13">15441 9697 806 0,'0'0'699'15,"0"0"-371"-15,0 0-79 16,0 0-78-16,112 11-67 16,-60-29-48-16,-9-5-37 15,-2-2-19-15,-3-7-55 16,-14 6-243-16,-3 2-454 0</inkml:trace>
  <inkml:trace contextRef="#ctx0" brushRef="#br1" timeOffset="83818.66">15921 9095 1020 0,'0'0'657'0,"0"0"-328"15,0 0-90-15,0 0-51 16,0 0-8-16,0 0-15 16,0 0-28-16,48 108-14 15,-42-44 15-15,-6-2-32 16,0 4-22-16,0-1-27 0,0-14-23 15,0-2-11-15,0-11-16 16,0-12-7-16,12-13 0 16,9-8-8-16,10-5 8 15,2-3 6-15,6-14-6 16,0-4 0-16,-8-2-7 16,-6 0-19-16,-4-3-94 15,2-11-128-15,-11 8-304 16,-2 2-354-16</inkml:trace>
  <inkml:trace contextRef="#ctx0" brushRef="#br1" timeOffset="84060.35">16330 9201 1475 0,'0'0'496'0,"0"0"-113"15,0 96-25-15,4-42-103 16,7 3-101-16,-5-5-86 16,0-11-41-16,0-11-17 15,1-12-10-15,-5-12-6 16,2-6-101-16,2-11-98 16,-4-14-288-16,-2-25-234 15,0 6-35-15,0 0-106 0</inkml:trace>
  <inkml:trace contextRef="#ctx0" brushRef="#br1" timeOffset="84223.9">16324 9189 576 0,'0'0'573'0,"0"0"-93"16,0 0-112-16,0 0-63 15,0 0-109-15,0 0-33 16,33-76-35-16,-6 57-22 16,2 2-46-16,2 0-24 15,-2-1-19-15,-4 4-16 16,-11 3-1-16,1 4-109 15,-7 1-225-15,-2 5-398 16,-6-1-554-16</inkml:trace>
  <inkml:trace contextRef="#ctx0" brushRef="#br1" timeOffset="84440.7">16312 9349 1008 0,'0'0'606'16,"0"0"-288"-16,0 0 2 16,0 0-33-16,82-29-101 15,-44 11-70-15,-7-1-49 16,-7 4-40-16,-7 4-19 16,-9 4-8-16,2 4-76 15,-5 3-261-15,-3 0-513 0,2 0-547 16</inkml:trace>
  <inkml:trace contextRef="#ctx0" brushRef="#br1" timeOffset="84622.22">16378 9631 960 0,'0'0'830'0,"0"0"-489"16,0 0-17-16,0 0-62 15,82-44-120-15,-61 28-93 16,2 2-49-16,6-5-55 16,-8 2-310-16,-3 0-638 0</inkml:trace>
  <inkml:trace contextRef="#ctx0" brushRef="#br1" timeOffset="85035.01">16820 9097 788 0,'0'0'552'0,"0"0"-248"0,0 0-14 16,0 0-58 0,0 0-57-16,0 0 0 0,0 0 2 15,-41-42-23-15,28 42-29 16,-7 17-66-16,-5 12-12 16,-2 12 33-16,2 10 11 15,7 9-9-15,5 1-20 16,7-1-32-16,6-6-2 15,10-11-25-15,15-12-2 16,6-9-1-16,6-13 8 16,5-7-7-16,-1-2-1 15,-10-9-11-15,-4-12-173 16,12-19-192-16,-12 4-478 0,-4 0-883 16</inkml:trace>
  <inkml:trace contextRef="#ctx0" brushRef="#br1" timeOffset="85276.23">17116 9072 1472 0,'0'0'602'15,"0"0"-307"-15,0 0-17 16,0 85 10-16,2-35-98 0,4 7-63 15,0-1-73 1,-2-5-31-16,-2-10-15 0,5-10-8 16,-1-13-43-16,-2-10-186 15,-4-8-332-15,6-11-161 16,-6-7-888-16</inkml:trace>
  <inkml:trace contextRef="#ctx0" brushRef="#br1" timeOffset="85486.92">16899 9186 1700 0,'0'0'700'0,"0"0"-361"16,0 0-114-16,0 0-101 0,78-38-29 15,-28 19-23-15,2 0-24 16,-3-1-24-16,-7 2-24 15,-11 6 0-15,0-3-185 16,-11 5-366-16,-3 1-390 0</inkml:trace>
  <inkml:trace contextRef="#ctx0" brushRef="#br1" timeOffset="85771.07">17428 9046 954 0,'0'0'636'0,"0"75"-103"16,0-22-169-16,0 8-65 15,0 3-109-15,0-16-96 16,6-2-61-16,4-11-24 16,1-16-9-16,-5-10-64 15,13-12-242-15,-7-15-370 16,0-7-689-16</inkml:trace>
  <inkml:trace contextRef="#ctx0" brushRef="#br1" timeOffset="86062.63">17614 9042 1333 0,'0'0'559'16,"0"0"-352"-16,0 0 86 16,-6 102-24-16,6-46-65 15,0 4-69-15,0-7-73 16,8-10-39-16,19-18-10 15,0-17-1-15,4-8-6 16,2-22 3-16,-8-15 2 16,-13-8-4-16,-12-5 22 0,0 3 62 15,-29 3 21-15,-2 8-49 16,-6 13-21-16,2 10-42 16,6 10-39-16,16 3-194 15,11 10-458-15,2 1-662 0</inkml:trace>
  <inkml:trace contextRef="#ctx0" brushRef="#br1" timeOffset="86590">17992 9046 1104 0,'0'0'649'16,"0"79"-100"-16,0-27-250 16,0 9-71-16,0-3-130 15,0-17-65-15,0-6-18 16,0-12-15-16,0-13-15 16,0-10-127-16,4 0-76 15,0-20-24-15,-4-8-34 16,0-5 58-16,0-3 118 15,0-5 32-15,-4-1 21 16,-6-2 27-16,4 1 20 16,4 4 31-16,-4 6 59 15,1 9 90-15,3 9 37 16,2 9 66-16,0 6-20 0,0 3-126 16,9 18-43-1,9 7 84-15,5 8-47 0,6 3-33 16,8 1-29-16,4-3-34 15,3-7-22-15,5-5-10 16,-5-11-2-16,-5-10-1 16,-12-4 0-16,-8-13 2 15,-7-14 7-15,-8-10-9 16,-4-4 7-16,0-8 17 16,-16-2 5-16,-3-2-16 0,-2-1-13 15,-1 5-28 1,5 8-107-16,9 5-129 0,4 13-375 15,4 11-415-15</inkml:trace>
  <inkml:trace contextRef="#ctx0" brushRef="#br1" timeOffset="88820.4">14958 10123 932 0,'0'0'545'15,"0"0"-219"-15,0 0-49 16,0 0-56-16,0 0-74 16,0 0-27-16,0 0-12 15,-25-38-26-15,25 38-14 16,0 12-38-16,0 13 13 15,0 6 22-15,8 4-4 16,2 3-21-16,1-2-16 16,-5-2-7-16,2-9-17 15,-2-6 1-15,1-6 0 16,-3-8 0-16,-4-2 0 16,0-1 5-16,0-2-5 0,0 0 11 15,0 0 2-15,0-2 2 16,0-4-8-16,-11-3-8 15,3 0 2-15,-4 2-2 16,-3 3 8-16,1 3-7 16,-3 1 0-16,-3 0 0 15,-3 11 0-15,-2 6 0 16,2 3-1-16,3 1 1 16,-3 2 0-16,11-3-1 15,1 0 1-15,3-1-1 16,4-3 0-16,2-3-2 0,2-3 1 15,0-2-10 1,0-6-1-16,12-2-24 0,5 0 23 16,1 0 13-16,7-12 5 15,0 2-4-15,0-1 0 16,-3 0 0-16,-9 4 0 16,-1 3-1-16,-10 3-1 15,2 1 1-15,-4 0-2 16,0 0 2-16,0 0 0 15,0 3 9-15,-6 9 6 16,-10 5-7-16,-3 6 2 16,1 2-2-16,-1 4-7 15,7-2 1-15,-5 2-1 16,9-2 0-16,-3-5-1 16,9-4 0-16,-2-2-1 0,4-7-8 15,0-2-2-15,4-6-7 16,9-1-15-16,5 0 24 15,7-11-6-15,0-6 15 16,4 0 0-16,-11 2 1 16,3 2-1-16,-6 4 0 15,-9 4 1-15,0 4-1 16,-4-1 0-16,4 0-1 16,-2 2 0-16,-2 0-5 15,5 0-3-15,-3 0-19 16,-2 0 12-16,-2 0 7 15,4 2 9-15,-2 5 1 0,4 0 12 16,-2 3-4 0,3 1-9-16,-1 3 0 0,0 6 0 15,0 7 1-15,0 6 1 16,-1 2-1-16,-3 3 6 16,2-2-7-16,-2-6-1 15,4-5-129-15,0-9-345 16,0-9-336-16</inkml:trace>
  <inkml:trace contextRef="#ctx0" brushRef="#br1" timeOffset="89676.48">15605 10229 750 0,'0'0'719'0,"0"0"-320"16,0 0-137-16,0 0-101 15,20 149 90-15,-3-44-59 16,-3-3-74-16,-1-24-49 16,-3-30-47-16,-8-25-13 15,2-3-9-15,0-5 0 16,-1-2-9-16,-3-12-118 16,0-5-95-16,-7-14-274 15,-3-2-375-15</inkml:trace>
  <inkml:trace contextRef="#ctx0" brushRef="#br1" timeOffset="89903.26">15359 10322 1185 0,'0'0'612'0,"0"0"-343"16,0 0-136-16,0 0-31 15,122-57-22-15,-52 34 19 16,8-1 57-16,-3 2-45 16,-21 9-70-16,-5 4-41 15,-18 2 0-15,-2 2-166 0,-12 4-224 16,-5-2-484-16</inkml:trace>
  <inkml:trace contextRef="#ctx0" brushRef="#br1" timeOffset="90463.55">15942 10237 973 0,'0'0'397'0,"10"73"87"16,7-20-223-16,-3 9 40 15,5-1-84-15,-7-6-85 0,0-11-41 16,-5-14-6-16,-3-11-12 15,-2-11-27-15,-2-8-14 16,0 0 11-16,0-14 28 16,-8-10-61-16,-3-9-10 15,-1-9 0-15,-1-6-12 16,1-8-9-16,10-3-10 16,2-2 1-16,0 3-14 15,8 9 16-15,11 7 6 16,10 9 13-16,2 9-17 15,4 8 25-15,-2 8-6 16,0 7-1-16,-8 1 8 16,0 4-1-16,-11 10 1 15,1 2 1-15,-9 2 12 16,-6 2-2-16,0-1 2 0,-15-1-2 16,-5 2-4-16,-9 0-6 15,-2-1 14-15,-4-3-8 16,1 0-7-16,6-3 23 15,5-3 10-15,10-5 10 16,11-2-5-16,2 2-10 16,7 0-28-16,17 4 32 15,11 2 22-15,5 3-17 16,5 1-9-16,-1 2-10 16,-3-1-11-16,-10 0-7 15,-4-1-1-15,-11-3-45 16,1 0-161-16,-5-6-319 15,-3-2-321-15,1-4-698 0</inkml:trace>
  <inkml:trace contextRef="#ctx0" brushRef="#br1" timeOffset="90809.39">16485 10430 1189 0,'0'0'604'16,"0"0"-132"-16,0 0-193 15,0 0-56-15,0 85-77 16,2-71-80-16,2-4-36 16,-4-3-15-16,0-7-9 15,0 0 8-15,0-17 5 0,-6-8-19 16,-4-10-5 0,4-9 3-16,4-18-29 0,2-21-17 15,0 2 5-15,8 8 5 16,4 14 15-16,5 21 23 15,-1 8 1-15,3 9 39 16,2 21-5-16,4 12-17 16,3 28 36-16,1 12 16 15,-2 8-24-15,-4 0-25 16,-4-5-19-16,-9-8-2 16,-2-9-70-16,-8-16-190 15,0-8-368-15,0-12-653 0</inkml:trace>
  <inkml:trace contextRef="#ctx0" brushRef="#br1" timeOffset="90974.82">16456 10308 1510 0,'0'0'724'15,"0"0"-446"-15,0 0-106 16,83-30-68-16,-40 9-104 15,11-7-16-15,-17 5-509 16,-6 3-974-16</inkml:trace>
  <inkml:trace contextRef="#ctx0" brushRef="#br1" timeOffset="91598.95">16862 10089 1333 0,'0'0'502'16,"0"0"-114"-16,12 119-41 16,-10-59-121-16,4 2-97 15,2-4-68-15,-5-9-46 16,1-8-13-16,-4-15-2 15,8-17-168-15,-2-5-375 16,0-4-390-16</inkml:trace>
  <inkml:trace contextRef="#ctx0" brushRef="#br1" timeOffset="92108.28">17087 10330 1086 0,'0'0'499'15,"0"0"-150"-15,6 99-74 16,-6-68-114-16,0-10-78 16,0-8-48-16,0-10-15 15,0-3-14-15,0-4 2 0,0-15-8 16,0-6-14-1,-6-5 0-15,-2-5 5 0,-1-2 3 16,3 0 6-16,-2-3 8 16,2 1 6-16,6 6 33 15,0 6 21-15,0 9 18 16,0 8-1-16,0 7 1 16,0 3-22-16,14 10-49 15,13 13 45-15,0 6-8 16,14 2-7-16,1 0-3 15,-3-5 1-15,2-4-22 16,0-6-12-16,-5-8-1 16,-10-5-8-16,-1-3 0 15,-8-4 20-15,-1-13 2 0,-7-5 5 16,-5-6 4-16,-4-5-11 16,0-6-7-16,-4-1-7 15,-13-1-5-15,5 1-1 16,-1 9-5-16,1 6-37 15,4 9-67-15,3 7-174 16,3 7-204-16,2-1-370 0</inkml:trace>
  <inkml:trace contextRef="#ctx0" brushRef="#br1" timeOffset="92327.48">17674 9967 1077 0,'0'0'508'16,"0"0"-141"-16,0 123-8 15,2-62-79-15,4 3-104 16,-2-6-82-16,-4-9-52 16,2-13-32-16,2-11-10 15,-1-15-40-15,3-13-234 16,0-11-305-16,4-11-410 0</inkml:trace>
  <inkml:trace contextRef="#ctx0" brushRef="#br1" timeOffset="92814.1">17883 10103 1117 0,'0'0'572'15,"0"0"-180"-15,20 102-78 16,-13-60-80-16,-1-7-107 16,-4-6-57-16,-2-11-26 15,0-10-18-15,0-5-11 16,0-3 0-16,0-1 11 16,0-14-26-16,-8-8-6 15,-3-5-30-15,5-6-16 16,-4-6 7-16,3-2 17 0,1-3 12 15,6 1 15 1,-2 6 1-16,2 9 9 0,0 11 59 16,0 11 35-16,0 7-7 15,8 7-69-15,9 17 7 16,2 9 14-16,5 5-9 16,5 1-1-16,2-3-28 15,0-6-2-15,-2-7-8 16,-4-7 0-16,-2-10 0 15,-5-6 0-15,-5 0 10 16,-1-16 7-16,-6-7 1 16,-3-5-8-16,-3-5 5 0,0-8-6 15,-15-3-1 1,-1-5-8-16,-3 3-27 0,11 1-85 16,-3 8-105-16,11 9-131 15,0 9-342-15,4 12-619 0</inkml:trace>
  <inkml:trace contextRef="#ctx0" brushRef="#br1" timeOffset="93203.35">18410 9829 1013 0,'0'0'364'0,"0"0"-44"16,0 0-15-16,0 0-86 15,0 0-47-15,0 0-23 16,0 0 7-16,6-56-14 16,-14 56-24-16,-5 10-61 15,-3 15-36-15,-3 13 10 16,3 13 26-16,3 6 7 15,11 3-2-15,2 1-20 16,0-7-9-16,19-7-27 16,6-8-6-16,4-11-2 15,8-9-5-15,-2-8 6 16,2-9 1-16,-4-2-12 16,-6-4-75-16,-6-9-44 15,-9 1-45-15,0-3-52 0,-5-1-83 16,-3 2-258-16,-4 1-225 15</inkml:trace>
  <inkml:trace contextRef="#ctx0" brushRef="#br1" timeOffset="93630.82">18505 10054 522 0,'0'0'745'16,"0"0"-367"-16,0 0 9 0,0 0-80 16,0 0-67-16,0 0-52 15,0 0-43-15,-13-7-28 16,13 6-31-16,0-1-18 16,9-2-17-16,7 0-2 15,5-3-19-15,6-3-15 16,-2-1-4-16,-5 0-10 15,3 3 0-15,-6 0-1 16,-5 1 1-16,-4 2 0 16,-2 3 0-16,-1 0 3 15,-3 2-3-15,4 0-2 16,-6 9 0-16,6 14 1 16,-2 13 8-16,-4 23 17 0,0 0 29 15,0 8 38 1,0-1-35-16,0-14-30 0,0-1-8 15,0-13-18-15,6-13-1 16,-4-9-12-16,3-10-27 16,-5-6-160-16,0-10-430 15,-5-5-519-15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4:40.5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15357 7539 314 0,'0'0'555'15,"0"0"-197"-15,0 0 17 16,0 0-26-16,0 0-16 15,0 0-132-15,0 0-107 16,2 46 110-16,16 30-11 16,1-2-63-16,2-6-66 15,-9-15-40-15,-4-24-22 16,3-2-2-16,-3-4-10 16,-2-15-85-16,0-8-233 15,7-24-255-15,-3-10-128 16,-4-4-466-16</inkml:trace>
  <inkml:trace contextRef="#ctx0" brushRef="#br0" timeOffset="1">15522 7501 1104 0,'0'0'639'16,"0"0"-417"-16,0 0 50 16,25 138 29-16,-7-63-74 15,-1-6-93-15,-5-10-80 16,-1-24-40-16,-5-3-14 15,2-6-12-15,-2-12-159 16,-6-14-212-16,0 0-290 16,0-13-431-16</inkml:trace>
  <inkml:trace contextRef="#ctx0" brushRef="#br0" timeOffset="2">15284 7856 882 0,'0'0'876'15,"0"0"-516"-15,0 0-107 16,0 0-33-16,0 0-67 16,104-91-56-16,-55 54 5 15,-1 5-33-15,-5 7-42 16,-14 8-27-16,-8 9 0 15,-11 7-108-15,-10 1-176 0,0 9-227 16,0 2-222-16</inkml:trace>
  <inkml:trace contextRef="#ctx0" brushRef="#br0" timeOffset="3">15305 8012 1039 0,'0'0'853'0,"0"0"-504"15,0 0-59-15,0 0-7 16,0 0-94-16,120-63-50 16,-73 36-31-16,3 0-36 0,-9 4-44 15,-10 5-28-15,-8 7 0 16,-4 2-78-16,-1-1-190 15,1-1-373-15,-3-1-431 0</inkml:trace>
  <inkml:trace contextRef="#ctx0" brushRef="#br0" timeOffset="4">15849 7532 727 0,'0'0'560'0,"0"0"-220"16,0 0-19-16,0 0-33 15,0 0-76-15,0 0-53 16,0-76-19-16,12 58-32 16,0-2-16-16,5 0-15 15,2-1-13-15,-1 1-15 16,3 1-13-16,2-1-16 16,-5 6-4-16,5-1-7 0,-2 4-9 15,1 3 0 1,-3 2 1-16,4 3-1 0,-5 3 0 15,-3 0-1-15,1 0-6 16,-5 10 7-16,-5 7 5 16,-6 6 30-16,0 5 26 15,-17 7-1-15,-5 4-8 16,-3 1-8-16,-2 3-7 16,4-3-19-16,5-4 5 15,5-8-22-15,9-7 4 16,4-7-5-16,17-7 0 15,14-5-1-15,6-2-7 0,10 0 8 16,-3 0-4 0,-3 10 2-16,-10 14-2 0,-14 12-2 15,-17 21 6-15,-52 19 11 16,-10-6 16-16,-4-9 0 16,6-20-27-16,27-24 0 15,10-17-44-15,11-5-294 16,12-20-698-16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33:40.803"/>
    </inkml:context>
    <inkml:brush xml:id="br0">
      <inkml:brushProperty name="width" value="0.05292" units="cm"/>
      <inkml:brushProperty name="height" value="0.05292" units="cm"/>
      <inkml:brushProperty name="color" value="#90EE90"/>
    </inkml:brush>
    <inkml:brush xml:id="br1">
      <inkml:brushProperty name="width" value="0.05292" units="cm"/>
      <inkml:brushProperty name="height" value="0.05292" units="cm"/>
      <inkml:brushProperty name="color" value="#DFA0D8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23599 4960 211 0,'0'0'300'0,"0"0"-52"0,0 0-43 16,0 0-33-16,0 0-50 15,0 0-51-15,0-4-6 16,0 4 2-16,0 0 16 16,0 0 10-16,0 0-10 15,0 0 2-15,0 0 8 16,0 4-8-16,0 3-46 16,0 2-16-16,0-1-4 15,0 2 0-15,0 0 0 16,0 2-10-16,0-2 4 15,0-1 2-15,0 1-6 0,0-2-2 16,0 1 8 0,0 0-5-16,0-1 2 0,0 1-5 15,0-1 5-15,0 1 6 16,0 2-12-16,0-1 10 16,0 1-1-16,0 0-2 15,0 0 0-15,0 1-5 16,0-2-2-16,0 1-5 15,0-1 5-15,0-1-6 16,0 1 6-16,0-1-6 16,0 1 1-16,0 0 1 15,0 1 7-15,0 1-8 0,0-1 0 16,0 0 7 0,0 0-7-16,0 0 5 0,0 2-6 15,0-1 21-15,3 0-8 16,-3 3-1-16,0-1 7 15,4 0-2-15,-4 2 6 16,0 0-2-16,0-1 10 16,0-1-11-16,0-2-2 15,0-1-9-15,0-1-2 16,0 0-1-16,2 1 0 16,-2-2 3-16,0 2-3 15,0 1 1-15,4 0 4 16,-4 4-2-16,0-1 1 15,0 1 5-15,0-2-14 16,0 0 11-16,0-1-11 0,0-2 11 16,0 1-12-1,0 0 1-15,0-1 8 0,0-1-8 16,2 2 4-16,-2-1-5 16,0-1 6-16,4 1-6 15,-4 1 13-15,0 1-7 16,2 3-5-16,-2-1 15 15,4 1-8-15,-4-1 4 16,0-2-12-16,0-2 12 16,2-1-12-16,-2 1 10 15,0-1-10-15,0 1 2 16,0 1-1-16,4-1 1 16,-4 0 3-16,0 0-4 0,0 2 5 15,0 2-5 1,0 2 8-16,3-1 7 0,-3 1 2 15,0 2 2-15,0-2 5 16,0 0-11-16,0 0-6 16,0-2 3-16,0 2-11 15,0 0 11-15,0 0-10 16,0 1 14-16,0 0 0 16,0-1-6-16,0 0 6 15,0-1-6-15,0 2 1 16,4 0-4-16,-4-1 3 15,0 0-9-15,0 1 8 0,0-3-7 16,0 2 8 0,2 1-9-16,-2 0 6 0,0 1 10 15,0-1-3-15,0-1-11 16,0 3-1-16,0 0 8 16,0 2-8-16,0 3 7 15,0-2-7-15,0-2 6 16,0 1-7-16,0-1 0 15,0 0 2-15,0-1-1 16,0 0 7-16,0-2-7 16,0 2 5-16,0-3-5 15,0 4-2-15,0-1 2 16,0-1 11-16,0 1-1 16,0 0-4-16,0-2-1 15,0 0-6-15,0 0 2 0,0 1-1 16,0-1 5-16,0 2-6 15,0 0 6-15,0-1-6 16,0 3 0-16,0-1 1 16,0 3-1-16,0 0 5 15,0 0-4-15,-2 2-1 16,2-2 1-16,-4-1-1 16,4-3 0-16,0 1 1 15,0 0 0-15,-3-1 0 16,3 0-1-16,0-2 0 15,0-1 4-15,0 1-3 16,0 1-1-16,0-2 0 16,0 1 1-16,0-1 0 0,0 0-1 15,0 0 0-15,-4-2 1 16,4 1 0-16,0 0-1 16,0-1 5-16,0 2-5 15,0 0 0-15,0 1 0 16,0 1 1-16,0-3-1 15,0 3 0-15,0-2 0 16,0 3 1-16,0-2 0 16,0-1-1-16,0-2 0 15,0-4 1-15,0 1-1 16,0-4 0-16,0 1 0 16,0-3 0-16,0-2 0 15,0-3-1-15,0-1 2 0,0 0-2 16,0 0-4-1,0 0-62-15,0-22-157 0,0-3-306 16,0-1-319-16</inkml:trace>
  <inkml:trace contextRef="#ctx0" brushRef="#br0" timeOffset="2473.69">23060 7186 75 0,'0'0'98'16,"0"0"38"-16,0 0 17 16,0 0-10-16,0 0 0 15,0 0 4-15,0 0-27 16,-6-6-10-16,6 6-10 16,0 0-11-16,0 0-6 15,0 0-9-15,0 0 13 16,0 0-14-16,0 0-12 15,0 0-8-15,0 0-8 0,0 0-11 16,0 0 14-16,0-3-10 16,0 3 7-16,2 0 31 15,4-1-8-15,0 1-22 16,0 0-2-16,5-1 0 16,-3 1-16-16,2 0-8 15,-1 0-9-15,3 0 0 16,2 0-4-16,-1 0 2 15,-1 0 3-15,3 0-3 16,1 0 6-16,-1 0-8 16,-1 0 12-16,1 0-19 15,1 0 1-15,-1 0 0 16,1 0 5-16,-1 0 2 16,1 0-8-16,1 0 0 15,-5 0 0-15,1 0 0 0,-1 0 0 16,0 0 0-16,1 0 0 15,-1 0 1-15,5 0 9 16,-3 0-1-16,3 0 5 16,-3 0-14-16,5 0 11 15,1 0-10-15,-1 0 10 16,0 0-10-16,1 0 6 16,3 0-6-16,0-2 0 15,-2-1 8-15,-3 2-8 16,1-1 0-16,-3 1 0 15,1 1 5-15,-9-2-6 16,9 2 5-16,-5 0-4 0,-4-1-1 16,5 1 1-1,3-1-1-15,1 1 2 0,-3 0-1 16,5-2 5-16,-1 2-5 16,5-1 11-16,2 1-11 15,-2 0 6-15,2-1-6 16,-1 1 5-16,1-1 0 15,-2 1-6-15,2-2 1 16,-7 2 0-16,1 0 6 16,4 0-7-16,-5 0 6 15,1 0-6-15,-1 0 1 16,1 0-1-16,0 0 1 16,-1 0 6-16,5 0-1 15,-4 0 0-15,-1 0-4 16,1 0 6-16,4-2-7 0,-1 1 0 15,-1 0 5-15,2-1-5 16,-3 1-1-16,3 1 1 16,2-2 0-16,-2 1 5 15,1 0 6-15,1-1-11 16,4 1 15-16,-2-1-16 16,-2 0 11-16,-2 0-11 15,-5 0 1-15,-1 2-1 16,-5 0-1-16,1 0 1 15,-1 0 0-15,0 0-1 16,7 0 2-16,0 0 4 16,5-2-5-16,3 1 1 15,0-2 0-15,8 1 0 0,-4 0 0 16,-2 0 1-16,2 1 19 16,-6 1-12-16,-2 0 1 15,-3 0-10-15,-1 0 2 16,-2 0-1-16,-3 0 6 15,3 0-7-15,1 0 0 16,1 0 2-16,4 0 4 16,-1 0 6-16,5 0-11 15,-2-3 8-15,0 1-9 16,2 1 9-16,-9 1-8 0,3 0 0 16,-3 0 5-1,-1 0-6-15,2 0 1 0,-1 0 0 16,-1 0 4-16,1 0-5 15,1 0 0-15,0 0 0 16,-1 0 0-16,1 0 1 16,4 0-1-16,-1 0 1 15,-1 0-1-15,2 0 7 16,1 0-7-16,-5 0 1 16,4 0 0-16,-3 0 0 15,-1-1 1-15,0 1 4 16,3-3-6-16,1 3 1 15,-2-2 0-15,8 1-1 16,0-1 9-16,2 1-9 16,0 1 1-16,-2 0-1 0,-5 0 1 15,3 0 0 1,-4 0 0-16,0 0 0 0,-9 0 1 16,3 0 4-16,-5 0-6 15,-3 0 6-15,-5 0-6 16,-2 0 1-16,-2 0 5 15,6 0-5-15,-6 0 1 16,0 0-1-16,4 0 10 16,-4 0-11-16,0 0 0 15,0 0 0-15,0 0 0 16,0 0 1-16,0 0-2 16,0 0-4-16,0 0-10 15,0 0-5-15,0 3-96 16,-4 0-140-16,-4 2-290 0,-3-5-588 15</inkml:trace>
  <inkml:trace contextRef="#ctx0" brushRef="#br1" timeOffset="15704.95">23806 5324 59 0,'0'0'257'0,"0"0"-62"15,0 0 7-15,0 0 17 0,0 0-18 16,0 0-34-16,0 0-48 16,0-14 9-16,0 14-6 15,0 0-11-15,0 0-16 16,0 0-34-16,0 0-11 15,0 0-9-15,0 0-16 16,0 0-4-16,0 0 5 16,0 0-7-16,0 0 3 15,0 0 30-15,0 5 8 16,0 1-2-16,0-1-22 0,0 1-7 16,0 1-9-1,0 0 5-15,2 1-10 0,2 1 4 16,-4 1 8-16,2-2-9 15,-2 1 8-15,0-1-3 16,5-1-3-16,-3 1 0 16,-2 1-1-16,4-1 2 15,-2 1-2-15,-2 1-4 16,4 0-4-16,-4 0 1 16,2-2-11-16,-2 2 8 15,4 0-8-15,-4-2 8 16,2 1-8-16,-2-1 8 15,4 1-8-15,-4 1 5 16,2 0 3-16,-2 1-8 16,0 0 8-16,5 0-8 0,-5 0 4 15,2 0-4-15,-2 1 0 16,0-2-1-16,0-1 1 16,4-1 0-16,-4-1 0 15,2 0 6-15,-2 0-7 16,4 0 1-16,-4 1 0 15,2 1-1-15,-2-2 0 16,4 2 1-16,-4-1-1 16,0 1 1-16,4-1 0 15,-4 1-1-15,2-3 1 16,-2 3-1-16,0-2 1 16,0 2 0-16,5-1-1 15,-3 2 1-15,-2-2 3 16,4 1-2-16,-4 1-2 15,2-2-1-15,-2 1 1 0,4-1 9 16,-4 2-9-16,2 1 0 16,2-2 0-16,-4 2 1 15,2-1 0-15,2 1 8 16,-2-2-8-16,-2-1 0 16,5-1-1-16,-5-1 1 15,2 1 0-15,-2-2-1 16,4 1 1-16,-4 1-1 15,2 0 1-15,-2 0-1 16,4 0 1-16,-4 4-1 16,2-2 0-16,-2 4 2 15,4-2-1-15,-2 2 9 0,-2 0-10 16,4-3 1 0,-4 1-1-16,2-2 0 0,3 0 1 15,-5-1-1-15,0-1 0 16,0 2 1-16,2-1-1 15,-2 4 0-15,4 1 2 16,-2-1 40-16,-2 1-26 16,4-2-15-16,-2-1 0 15,-2-2 0-15,0 2 0 16,4 0-1-16,0 1 12 16,-2-3-7-16,2-1-5 15,-4 0 0-15,3 0 0 16,1 0 1-16,-4 0 0 0,2 1-1 15,-2 1 0-15,4 1 1 16,-2 2 8-16,-2 0 40 16,4-1-34-16,-2-1-14 15,2-2 5-15,-4 1-5 16,0-2-1-16,2-2 1 16,2 1 4-16,-4 0-5 15,0-1 0-15,3 4 1 16,1-1-1-16,-2 4 24 15,2-2-23-15,-2 1 0 16,2 0-1-16,-2-1 1 16,2 1 0-16,-2-1 0 15,2-1-1-15,-4-2 0 16,3 0 1-16,1-3 0 16,-4 1 0-16,2 0 1 0,-2-1-2 15,0 0 1-15,4-1-1 16,-4 0 0-16,2 2 0 15,-2-3 1-15,4 2-1 16,0-1 0-16,-2 1 0 16,2 2 1-16,-2-1-1 15,3 4 2-15,1 0-2 16,-4-1 1-16,8 0 0 16,-8 0-1-16,4-1 1 15,1-2-1-15,-3-1 0 0,-2 1 0 16,2-3 0-1,-2 3 0-15,2 0 1 16,2 1-1-16,-4 0 1 0,3-1-1 16,1 0 1-16,-6-1-1 15,6 1 1-15,-2 0 0 16,2 1-1-16,-4-1 0 16,5-1 0-16,-3-1 0 15,-2 0 0-15,4-1 1 16,-2 3-1-16,-2-2 0 15,2 1 0-15,3 0 0 16,-1 0 0-16,0 2 0 16,2-1 1-16,-4 0-1 15,3 0 0-15,-5-1 0 16,4 1 0-16,-2 1 0 16,-2-2 0-16,6 1 0 15,-1 0 2-15,-1-1-2 0,0 1 0 16,0-1 0-16,2-1-1 15,-1 1-4-15,3-2 4 16,-4 3 2-16,0-3 0 16,1 3-1-16,-1-1 2 15,0-1-1-15,0 1 0 16,0-2-1-16,1 1 0 16,-1 2 0-16,0-4-1 15,0 2 1-15,0 1 0 16,1-4 0-16,-1 2 0 15,0-1 0-15,0 0 0 16,0 1 0-16,-2-2 0 16,3 1 0-16,-1 1 2 0,4-1-2 15,-4 1 0-15,7-2 1 16,-5 2 0-16,2 0-1 16,-1-1 0-16,1 1 1 15,-4-1 0-15,-4 1-1 16,2-2 0-16,-1 1 1 15,1-1-1-15,-2 0 1 16,4 0-1-16,4 1 0 16,1-1 1-16,1 0 1 15,7 0-1-15,-5 0-1 16,3 2 1-16,-5-2 0 16,0 0-1-16,-5 1 0 15,-3 1-1-15,-2-2 1 0,2 1 0 16,-4-1 0-16,2 0 0 15,2 0-6-15,2 0 6 16,3 0 1-16,-3 0 6 16,10 0-7-16,-7 0 3 15,3 0-9-15,-4 0 6 16,-2 0 0-16,-3 0-1 16,1 2 2-16,-2-2 4 15,-2 0-5-15,4 0 0 16,-2 0-1-16,2 0 1 15,2 0 0-15,3 0 1 16,1 0-2-16,-2 0 3 0,5 0-4 16,-1 0 1-16,9 0 1 15,-3-3-1-15,3 0 1 16,2 0 8-16,-1 0-8 16,-9 2-5-16,-1 1 5 15,-6 0-1-15,-4 0 2 16,-2 0 3-16,0 0-3 15,0 0-2-15,0 0-1 16,5 0 1-16,-3 0 2 16,2 0-1-16,-2 0 0 15,2 0 1-15,2-2 1 16,2 2-2-16,-1-1 2 16,7 1-1-16,-6-2 0 15,9 2 0-15,-3-2-1 16,3 2-3-16,-5 0 3 0,3 0 1 15,-5 0 0-15,-4 0-1 16,1 0 1-16,3 0-1 16,2 0 1-16,7-2 2 15,0 1-1-15,3-1 6 16,-3 1-8-16,-1-1-6 16,-5 1 6-16,-5 1 0 15,-4 0 0-15,2 0 0 16,-6 0 0-16,3 0 0 15,1 0 0-15,2-1 0 16,0 1 0-16,11-2 2 16,-3-1 4-16,9 2-3 15,-3 0-3-15,1 1-10 0,-2 0 10 16,-7 0 0-16,-4 0 0 16,-3 0-2-16,-3 0 1 15,-2 0 1-15,4 0 0 16,-4 0 0-16,0 0-1 15,2 0 1-15,4 0 1 16,-2 0 0-16,2 0-1 16,1 0 0-16,1 0 2 15,0 0-2-15,0 0 0 16,3 0 0-16,3 0 0 16,9 0 2-16,-2 0-2 15,5 0 0-15,-1 0 0 16,-4 0 0-16,-2 0-1 15,-7 0 1-15,-4 0 0 16,-6 0 0-16,-2 1-1 0,0-1 1 16,0 0 0-16,0 0 0 15,0 0 0-15,0 0-1 16,0 0 0-16,0 0-1 16,4 0-11-16,-2 0-199 15,3 0-276-15,-3-6-423 0</inkml:trace>
  <inkml:trace contextRef="#ctx0" brushRef="#br1" timeOffset="21697.49">24153 6668 7 0,'0'0'197'16,"0"0"85"-16,0 0-18 16,0 0-14-16,0 0-86 15,0 0-51-15,0 0-35 16,0 0-11-16,-8 58 11 15,4-54 17-15,-2-1-11 16,6 0-1-16,-4-3 1 16,2 0 6-16,-3 0-9 15,5 0-31-15,-2-3-33 16,2-5-15-16,0-3 14 16,0-1-7-16,0-1-8 0,0-2 7 15,2 3-7-15,9 1 5 16,-5 1-6-16,4 4 0 15,-3 2 0-15,-1 3-2 16,0 1 1-16,0 0-1 16,0 0 2-16,1 8 0 15,-5 5 15-15,2 0 23 16,-4 3 8-16,0-2-8 16,0 0 4-16,0-2 16 15,-11-2-1-15,5-2-14 16,-2 0-14-16,-2-4-13 15,1-3 12-15,3-1 6 16,-2 0-4-16,2 0-25 16,4-7-5-16,-5-4-3 0,7-3 3 15,0-2 0-15,0-2-6 16,0 0 0-16,9-1-9 16,1 1 5-16,2 3-14 15,1 6 23-15,-3 2-16 16,-2 5 17-16,3 2-7 15,-3 0 0-15,-2 5 6 16,-2 7 2-16,-2 4 8 16,-2 2 5-16,0 2 4 15,0 3 5-15,-6-2 13 16,-8-2 10-16,1-2-17 16,-3-3-3-16,1-6-9 15,-1-2 2-15,5-4-5 0,5-2 1 16,-2 0-8-1,4 0-7-15,2-10-6 0,2-4 6 16,0-3 0-16,0-3-14 16,8 2-19-16,4 3-11 15,-1 3 14-15,-1 7-10 16,-8 5-4-16,2 0-11 16,-4 5-69-16,0 4-179 15,-4-6-688-15</inkml:trace>
  <inkml:trace contextRef="#ctx0" brushRef="#br1" timeOffset="25068.74">24238 5926 492 0,'0'0'237'0,"0"0"-38"16,0 0-27-16,0 0-26 16,0 0-33-16,0 0-10 15,0 0-13-15,-25 25 8 16,21-24 14-16,4 2-2 15,0-3-9-15,0 0-28 16,0 0-1-16,0 0-11 16,0 0 1-16,0 0-15 15,0 0-6-15,0 0-14 16,0 0-3-16,11-4 1 16,1-3-10-16,5-3 3 15,7-3-7-15,3-2 4 0,12-3-6 16,1-5 0-16,7-1-7 15,7-2-1-15,0-1 8 16,-3-2-7-16,1 1 7 16,-8 3-8-16,-3 0-1 15,-8 4 0-15,-4 2 4 16,-6 1-4-16,-3 1-6 16,-3 5 6-16,-5 2 0 15,1 3 0-15,-7 3 0 16,0 2 0-16,0-2 0 15,0 2 0-15,1 0-1 16,-3 1 1-16,-2-1-1 0,2 2-2 16,-2 0 3-16,-2 0-1 15,0 0-3-15,0 0 4 16,0 0 0-16,0 0-1 16,0 0 1-16,0 0-1 15,0 0 0-15,0 0-5 16,0 0 6-16,0 0 7 15,0 7-6-15,0 0 14 16,0 3-6-16,0 1 15 16,0 4 2-16,0 2-5 15,0 1-4-15,-2 2-1 16,-4 2-4-16,0 1-6 16,-1 1 22-16,1-2-8 0,2 0 9 15,-2-3-18 1,2 0-4-16,4-4-1 0,-2-1 2 15,2-1 4-15,0-3-12 16,-4 0 1-16,4-3 7 16,0-3-8-16,0 1 0 15,0-3 1-15,0-2 7 16,0 0 2-16,0 0-10 16,0 0 8-16,0 0 2 15,0 0-9-15,0 0-1 16,0 0 0-16,0-1 20 15,10-8-19-15,6-5 14 16,5-4-14-16,8-7 5 16,6-4-6-16,9-3 0 15,1-5 1-15,13-3 0 0,-2 0-1 16,0-3-5-16,3 2 5 16,-1 3-1-16,-6 6 1 15,-4 4-1-15,-7 5 1 16,-10 5 0-16,-6 2 0 15,-3 5 0-15,-9 1 1 16,-1 4-1-16,-10 2 6 16,5 1-6-16,-7 2 6 15,0 1-12-15,4 0 6 16,-4 0-1-16,0 0 1 16,0 0 5-16,0 0-5 15,0 0 0-15,0 0 1 16,0 0-1-16,0 0-1 0,0 0-7 15,0 0 8-15,0 0 3 16,0 0-2-16,0 0-1 16,0 0 1-16,0 0 6 15,0 0-7-15,0 0-5 16,0 0 5-16,0 0 0 16,0 0-21-16,0 0 5 15,0 0 8-15,0 0-7 16,0 0 0-16,0 0-23 15,0 0 5-15,-4 0-28 16,-3 0 4-16,1 0 1 16,0 0 30-16,-2 0 15 0,-3 0-1 15,5 0 11-15,-2 0 1 16,-5 0 7-16,3 0-5 16,0 0-1-16,-3 0 0 15,1 0 6-15,0 0-7 16,-1 0 8-16,1 0-7 15,-1 0 0-15,1 0 13 16,-5 0 5-16,5 0 5 16,4 0-6-16,-3 0 19 15,5 0-4-15,4 0-5 16,-2 0-12-16,4 0-10 16,0 0-6-16,0 0 1 15,0 0 5-15,0 0-6 0,0 0 5 16,0 0-5-1,0 0-1-15,0 0-10 0,0-1 11 16,4-4 3-16,9 0 3 16,1-2-6-16,5-2 6 15,10-1-6-15,-5 2 1 16,7-1 1-16,-2 1-1 16,0 1 0-16,-4 1-1 15,-4 2 0-15,-7 3 0 16,-6-1 0-16,-3 2 0 15,-3 0-1-15,-2 0 1 16,0 0-2-16,4 0 2 16,-4 0-8-16,6 0 8 15,-4 0-1-15,2 0 1 16,-2 0 1-16,2 0-1 0,-4 0 0 16,2 0 0-1,-2 0 1-15,0 0 0 0,0 0-1 16,0 0 1-16,0 0-1 15,0 0 0-15,0 0 0 16,0 0 1-16,0 0-1 16,0 3-18-16,0 8 18 15,-2 9 6-15,-8 7 6 16,-2 8-1-16,-7 7 1 16,0 2 6-16,1 0 7 15,-1-6-4-15,7-8-6 16,2-7-8-16,7-11 4 0,-1-3-11 15,4-7 10 1,0 0-8-16,0-2 7 0,0 0 1 16,0 0 9-16,0-2-1 15,0-6-17-15,0-4-1 16,-2 0-2-16,-2-2-13 16,0-2-126-16,2 2-62 15,-2-1-39-15,-2 0-83 16,4 1-29-16,-5 1 103 15,1 0 122-15,-4 0 82 16,4 0 47-16,-3 0 21 16,-1 1 60-16,4-2 10 15,-2 3 67-15,1 0-12 16,-3 3 10-16,4 1-38 16,0 3 13-16,-1-1-26 0,3 3-25 15,-2-1 10-15,6 1-7 16,0 2-20-16,0 0-22 15,0 0-26-15,0 0 6 16,0 0-21-16,0 0-1 16,0 10 1-16,0 7 1 15,12 3 8-15,1 4 25 16,8 0-8-16,-3-3 0 16,-3-2 3-16,1-3-7 15,-1-4 5-15,-5-5-5 16,-4-3-10-16,-2-3 2 15,-4-1-4-15,0 0-1 16,0 0 11-16,0 0 4 0,0-4 2 16,0-6-14-16,0-4-6 15,0-2-5-15,2-1-1 16,2 1-1-16,3 2-14 16,-5 3 15-16,2 2-15 15,-2 4 14-15,-2 4 1 16,4 1 0-16,-4 0-5 15,0 0 4-15,2 1-22 16,-2 8 12-16,0 1 3 16,0 1 8-16,0 2 16 15,0-2-7-15,0-1-8 16,0-3-1-16,0-2 0 16,0-3-54-16,0-2-251 0,0 0-466 15</inkml:trace>
  <inkml:trace contextRef="#ctx0" brushRef="#br2" timeOffset="51484.25">21076 8280 841 0,'0'0'393'16,"0"0"-31"-16,0 0-29 16,-16-4-62-16,10 20-105 15,4 27-61-15,-5 30 38 16,7 27-19-16,0 12-27 0,0-17-35 16,2-26-42-16,3-31-7 15,-3-13-7-15,2-3-4 16,-2-6 8-16,-2-1 11 15,0-11-1-15,0-4-4 16,0 0 2-16,0-6-4 16,0-14-14-16,-2-5-99 15,-4-9-127-15,-1-3-76 16,3-5-181-16,0-3 83 16,-2-1 40-16,4-4 74 15,-2 2 217-15,-3 0 69 16,5 4 124-16,-4 2 98 15,2 1 7-15,2 4 11 0,2 2 7 16,0 5-23-16,0 1-29 16,0 8-25-16,0 3-12 15,0 6-12-15,0 4-38 16,0 6-40-16,8 2-30 16,9 13-28-16,12 19 2 15,8 26 34-15,11 27 8 16,7 17 9-16,-5-8-12 15,-9-20-24-15,-12-29-26 16,-14-21-1-16,7-2 0 16,-1-2-1-16,-4-6 1 15,-3-9 5-15,-4-5-5 16,3-3 9-16,-3-19 6 16,3-10-8-16,-1-12-1 15,2-10-6-15,-1-6-1 0,1-7-10 16,-1 2-4-16,-1 6 3 15,-4 12-9-15,-1 14 20 16,-3 17 1-16,2 16-1 16,0 24-35-16,2 44 23 15,3 31 13-15,-3 14 1 16,2-17 11-16,-6-27-11 16,3-33-1-16,-5-12 2 15,4-4-2-15,0-4-8 16,4-8-76-16,-1-11-192 15,3-15-108-15,-2-6-479 0</inkml:trace>
  <inkml:trace contextRef="#ctx0" brushRef="#br2" timeOffset="51813.4">21885 8404 980 0,'0'0'394'16,"0"0"-19"-16,0 0-68 15,0 0-23-15,0 0-97 16,0 0-94-16,-19 75 40 16,19-20 0-16,0 7-46 0,0-1-41 15,17-19-28-15,3-6-18 16,9-21-9-16,2-15 9 15,4-23 8-15,-10-21 5 16,-6-9 5-16,-19-3 3 16,-6 1 73-16,-19 8 10 15,-13 12-36-15,3 11-42 16,4 12-26-16,19 12-103 16,8 2-269-16,4 8-725 0</inkml:trace>
  <inkml:trace contextRef="#ctx0" brushRef="#br2" timeOffset="52399.4">22170 8300 660 0,'0'0'373'0,"0"0"-20"15,0 0-45-15,29 99-42 16,-17-40-13-16,1 21-26 16,-1-2-16-16,-2-7-44 15,-3-13-63-15,-1-18-47 16,2-3-22-16,-2-6-22 0,-2-14-12 15,-2-15-1-15,-2-2-26 16,0-22-89-16,0-14-146 16,0-11-109-16,-6-8-106 15,-8-6 181-15,1-1 132 16,-9 0 160-16,-1 4 3 16,-2 6 221-16,6 7 98 15,1 10-6-15,1 7-26 16,9 9-59-16,8 5-88 15,0 3-69-15,8 2-51 16,25 3-19-16,7 2 0 16,13 4-1-16,9 0 0 15,3 20 0-15,-10 11-2 16,-7 10-4-16,-17 10 6 0,-13 5 8 16,-18 0 60-16,0 0 53 15,-22-3 5-15,-11-3-13 16,-9-7-30-16,1-3-47 15,2-9-26-15,6-8-2 16,12-8-8-16,4-8-36 16,17-8-146-16,0-15-317 15,7-7-412-15</inkml:trace>
  <inkml:trace contextRef="#ctx0" brushRef="#br2" timeOffset="52843.56">22726 8186 1147 0,'0'0'643'16,"0"0"-278"-16,14 117 101 16,-9-25-206-16,-5-4-45 15,0-15-83-15,0-27-62 16,0-24-46-16,0-2-12 15,0-3-6-15,0-7-12 16,0-10-4-16,0 0-50 16,0-20-93-16,0-9-151 15,0-8-68-15,0-5-9 16,-7-5-23-16,1-1 17 0,0 1 138 16,0 4 247-1,2 5 2-15,2 4 204 0,-3 5 81 16,5 7 57-16,0 4-60 15,0 1-25-15,7 3-42 16,11-2-55-16,11 2-48 16,2-3-21-16,10 0-15 15,3-1-27-15,-3 4-23 16,-8-1-17-16,-4 4-8 16,-12 3-1-16,-9 3-24 15,-4 5-139-15,-4 0-218 16,-6 10-432-16,-6 1-203 0</inkml:trace>
  <inkml:trace contextRef="#ctx0" brushRef="#br2" timeOffset="53054.46">22732 8439 1326 0,'0'0'540'16,"0"0"-194"-16,0 0-12 15,0 0-74-15,103-25-83 16,-65 6-76-16,-7-1-60 16,-2 3-29-16,-11 4-12 15,-3 6-41-15,-5 4-154 0,-6 3-265 16,-2 0-243 0,-2 10-384-16</inkml:trace>
  <inkml:trace contextRef="#ctx0" brushRef="#br2" timeOffset="53233.5">22776 8695 1185 0,'0'0'613'0,"0"0"-251"16,0 0-8-16,0 0-72 16,86 4-101-16,-44-20-87 15,-5-3-57-15,-2-3-37 16,-6-1-51-16,8-14-203 15,-8 6-411-15,-4 1-703 0</inkml:trace>
  <inkml:trace contextRef="#ctx0" brushRef="#br2" timeOffset="53571.61">23265 8056 697 0,'0'0'1007'0,"0"0"-519"15,0 0-185-15,0 0-67 16,0 0-54-16,0 0-19 16,0 0-16-16,34 105-49 0,-28-19-21 15,-6 19-15-15,0-8-14 16,-6-20-2-16,-1-27-14 15,7-19-13-15,0 2-18 16,4-2 10-16,11-6-5 16,16-10 4-16,10-11-10 15,25-4 11-15,1-4-11 16,5-6 1-16,-4 1-2 16,-14-1-17-16,-7 3-220 15,-14-1-849-15</inkml:trace>
  <inkml:trace contextRef="#ctx0" brushRef="#br2" timeOffset="63473.32">24375 8169 316 0,'0'0'822'16,"0"0"-421"-16,0 0-1 16,0 0-101-16,0 0-110 15,0 0-68-15,-4 117 75 16,4-26-30-16,4 0-51 16,-4-17-40-16,3-28-42 15,-3-18-17-15,4-4-14 16,-4-3 5-16,2-6 4 15,-2-8-11-15,0-7 1 16,0 0 21-16,0-13 8 16,0-13-30-16,0-8-4 0,-2-5-73 15,-5-6-21 1,-3-2-4-16,0 0 36 0,-3 0 27 16,5 0 27-16,-2 2 11 15,2 2 1-15,8 6 11 16,0 2-1-16,0 3 38 15,14 3 15-15,5-2 4 16,7 6-9-16,12 2-10 16,-1 3-15-16,6 4-10 15,5 6-11-15,-5 2-3 16,-6 5-9-16,-8 3 0 16,-10 0-1-16,-9 0-14 15,-8 1-73-15,-2 9-95 16,0 10-111-16,-8-1-314 15,-2-1-263-15</inkml:trace>
  <inkml:trace contextRef="#ctx0" brushRef="#br2" timeOffset="63746.52">24353 8407 1023 0,'0'0'668'16,"0"0"-288"-16,0 0-125 16,0 0-85-16,0 0-35 15,0 0 27-15,0 0-24 16,80 15-39-16,-38-16-28 0,-1-9-23 16,-6 0-28-16,-10 2-10 15,-4 3-5-15,-9 0-5 16,-6 4-36-16,-2 1-141 15,-2 0-286-15,-2 0-190 16,0 3-461-16</inkml:trace>
  <inkml:trace contextRef="#ctx0" brushRef="#br2" timeOffset="63977.41">24419 8671 776 0,'0'0'768'0,"0"0"-365"0,0 0-86 16,0 0-59-16,0 0-52 15,81 35-64-15,-44-33-71 16,2-2-29-16,-2 0-30 16,-6-2-6-16,0-6-6 15,-2-5-10-15,2-3-168 16,17-16-123-16,-11 2-404 15,-2 2-823-15</inkml:trace>
  <inkml:trace contextRef="#ctx0" brushRef="#br2" timeOffset="64376.05">24880 8138 1073 0,'0'0'616'15,"0"0"-236"-15,0 0-10 16,0 0-74-16,0 0-101 16,0 0-100-16,0 0 18 15,27 69-8-15,-5-14-37 16,1 5-15-16,-2 6-11 15,-3-5-13-15,5-6-22 16,-6-9-5-16,-3-13 3 0,-1-9-4 16,-3-9-1-16,-4-10 6 15,-4-5-5-15,4 0-1 16,5-21 18-16,5-13-12 16,-1-12-5-16,3-12 7 15,5-7-7-15,-8-1-2 16,1 6-9-16,-3 9-21 15,-7 11-56-15,-2 4-157 16,-4 12-343-16,2 7-421 0</inkml:trace>
  <inkml:trace contextRef="#ctx0" brushRef="#br2" timeOffset="64817.44">25322 8444 910 0,'0'0'506'0,"0"0"-107"16,15 107-73-16,-9-59-60 15,4-3-83-15,-4-6-69 16,1-10-36-16,-5-11-2 15,-2-8-25-15,4-10-18 0,-4 0 4 16,0-15 56-16,0-15-71 16,0-11-22-16,2-23-7 15,12-23-32-15,11-26-6 16,0 6-4-16,0 21 25 16,-7 32 17-16,-5 29 7 15,3 7 6-15,3 10 2 16,2 8-1-16,8 32-5 15,8 48 25-15,4 31-6 16,-6 1 7-16,-8-22-11 16,-14-33-4-16,-9-29-6 15,2-4-7-15,-6-5-1 16,0-6-66-16,0-11-130 0,-4-12-135 16,-9-13-448-1,1-2-718-15</inkml:trace>
  <inkml:trace contextRef="#ctx0" brushRef="#br2" timeOffset="64993.27">25372 8531 1288 0,'0'0'734'16,"0"0"-444"-16,0 0-71 15,0 0 8-15,107-9-105 16,-55-5-83-16,0-1-39 15,6-6-121-15,-13 3-556 16,-6 3-915-16</inkml:trace>
  <inkml:trace contextRef="#ctx0" brushRef="#br2" timeOffset="65382.47">25918 8025 1189 0,'0'0'387'0,"0"0"-80"16,0 0-71-16,0 0-10 15,0 0 1-15,53 97 29 16,-46-18-21-16,-5 24-39 16,-2 4-51-16,0-17-40 15,-2-27-31-15,2-30-37 16,0-8-17-16,2-5-11 16,14-5-9-16,9-3 7 15,10-12-7-15,2 0 6 16,5-11-6-16,-3-5 0 15,-4 0-31-15,-4 0-97 16,12-2-177-16,-7 2-497 0,-7 4-797 16</inkml:trace>
  <inkml:trace contextRef="#ctx0" brushRef="#br2" timeOffset="66191.14">26306 7982 798 0,'0'0'405'0,"0"0"-15"15,0 0-63-15,0 0-18 16,0 0-105-16,0 0-128 16,0 0 13-16,25 135 41 15,-8-25-20-15,1 6-13 16,-3-21-23-16,1-32-27 15,-3-31-27-15,-3-14-11 0,2-2 1 16,7-7-9-16,-1-6-1 16,1-3 1-16,4-21 19 15,2-15-10-15,-5-10 4 16,7-19-14-16,-2-17-25 16,-4 5-20-16,-5 6 14 15,-8 15-13-15,-1 19 22 16,-1 3 13-16,-2 7 7 15,0 18 2-15,-2 9 0 16,2 21-9-16,-2 30 9 16,3 4 35-16,-3 8 7 15,-2 3-2-15,4-16-16 16,-2-3-24-16,8-14-26 0,11-20-199 16,2-10-434-16,-5-3-670 15</inkml:trace>
  <inkml:trace contextRef="#ctx0" brushRef="#br2" timeOffset="66546.28">26914 8358 75 0,'0'0'1294'0,"0"0"-761"15,0 110-192-15,0-70-56 16,0-6-98-16,0-13-63 15,0-10-28-15,0-11-47 16,0-2 17-16,0-22-27 16,0-13-39-16,6-20-27 0,4-25-58 15,13-28-39-15,4-5-9 16,2 21 63-16,-8 29 57 16,-7 38 13-16,-6 18 12 15,5 9 38-15,5 5-35 16,7 37 24-16,4 34 51 15,2 27 8-15,-2-1-35 16,-10-20-18-16,-9-30-35 16,-8-24-10-16,2-2 0 15,-2-6-104-15,2-13-208 16,-4-7-390-16,0-2-703 0</inkml:trace>
  <inkml:trace contextRef="#ctx0" brushRef="#br2" timeOffset="66719.23">26955 8393 1134 0,'0'0'774'0,"0"0"-492"16,0 0-121-16,85-37-78 15,-35 16-43-15,16-8-40 16,-6 5-174-16,-11 2-695 0</inkml:trace>
  <inkml:trace contextRef="#ctx0" brushRef="#br2" timeOffset="66981.98">27617 8060 1137 0,'0'0'628'0,"0"123"-89"16,10-20-228-16,-2 0-61 16,-1-21-102-16,-1-34-84 15,-6-27-38-15,4-3-26 0,-4-5-2 16,0-13-170-16,0-1-184 15,0-16-450-15</inkml:trace>
  <inkml:trace contextRef="#ctx0" brushRef="#br2" timeOffset="67194.8">27373 8092 1362 0,'0'0'763'0,"0"0"-457"16,0 0-116 0,85-20-51-16,-25 11-45 0,2-3-20 15,4 1-23-15,-11 3-33 16,-7 1-18-16,-11 1-84 16,-12 3-220-16,-8 0-500 0</inkml:trace>
  <inkml:trace contextRef="#ctx0" brushRef="#br2" timeOffset="67410.14">27958 8057 986 0,'0'0'535'0,"0"0"0"16,0 140-161-1,8-41-67-15,-6-6-97 0,-2-21-107 16,0-30-73-16,0-25-15 16,4-3-15-16,9-14-63 15,-5 0-300-15,4-7-510 0</inkml:trace>
  <inkml:trace contextRef="#ctx0" brushRef="#br2" timeOffset="67724.31">28260 8102 1313 0,'0'0'541'16,"0"0"-226"-16,0 0-114 16,0 0 12-16,-7 88 48 15,-1-12-79-15,-2 0-52 16,4-10-43-16,6-13-49 15,2-25-26-15,25-10-5 16,10-8-7-16,10-10 21 16,3-25-11-16,-3-15 2 15,-20-9 12-15,-10-6 11 16,-17-1 26-16,-17 3-7 16,-16 11-18-16,-6 14-36 15,2 10-7-15,12 13-59 16,19 5-262-16,6 5-595 15,6 5-967-15</inkml:trace>
  <inkml:trace contextRef="#ctx0" brushRef="#br2" timeOffset="68296.61">28737 8266 1251 0,'0'0'607'0,"0"72"-135"15,0-29-185-15,0-4-104 16,0-7-90-16,-4-8-66 15,2-10-12-15,-2-8-15 16,2-6 0-16,-2 0-16 16,4-15-60-16,-2-9-25 15,-5-11 32-15,7-4 39 16,-4-7 22-16,4-5 8 16,0 1 1-16,0 6 17 15,0 5 13-15,0 11 56 16,0 11 28-16,4 10 19 15,-4 7-4-15,9 3-77 16,3 22-10-16,5 10 51 0,9 10-16 16,7 8-36-16,11 2 0 15,5-3-15-15,7-7-3 16,-4-10 5-16,-7-10-16 16,-9-12-4-16,-12-13-8 15,-5 0 8-15,-7-23 6 16,-1-13 1-16,-5-11 4 15,-6-20 4-15,0 2-14 16,0-1 4-16,-10 1-14 16,1 14 0-16,-1 2-28 15,8 8-62-15,2 0-178 16,8 14-431-16,11 6-462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4:47.82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23468 6981 1202 0,'0'0'640'0,"0"0"-286"16,0 0-191-16,-6 76 40 16,12-2 20-16,11 1-84 15,-5-9-70-15,0-13-45 16,-3-22-11-16,-3-6-13 16,4-3-6-16,-4-18-68 15,7-20-253-15,-3-14-190 16,-2-6-343-16</inkml:trace>
  <inkml:trace contextRef="#ctx0" brushRef="#br0" timeOffset="1">23607 6888 1003 0,'0'0'873'0,"0"0"-556"16,2 90 43-16,14-8-44 15,-3-1-137-15,-1-9-110 16,0-15-42-16,-8-26-27 15,3-6-15-15,-5-6-160 16,-2-19-198-16,0-5-256 16,-2-11-610-16</inkml:trace>
  <inkml:trace contextRef="#ctx0" brushRef="#br0" timeOffset="2">23305 7202 1640 0,'0'0'626'16,"0"0"-357"-16,0 0-114 15,0 0-21-15,107-63-54 16,-57 31-36-16,-3 2-14 16,-3 4-30-16,-9 5-1 15,-10 6-52-15,-9 9-211 16,-3 3-293-16,-7 3-182 0</inkml:trace>
  <inkml:trace contextRef="#ctx0" brushRef="#br0" timeOffset="3">23342 7316 882 0,'0'0'908'16,"0"0"-416"-16,0 0-273 15,0 0-13-15,85-27-6 16,-27 8-58-16,4-5-12 16,4 0-73-16,-10 1-52 15,-9 2-5-15,-4-3-156 16,-12 6-352-16,-8-1-449 0</inkml:trace>
  <inkml:trace contextRef="#ctx0" brushRef="#br0" timeOffset="4">24005 6763 1622 0,'0'0'673'0,"0"0"-325"16,0 0-54-16,0 0-83 15,0 0-73-15,0 0-46 16,0 0-33-16,40-45-5 16,-28 52-17-16,-2 10-13 15,-1 7 0-15,-5 6 2 0,-4 7 10 16,0 6-14-16,-4 5 14 16,-11 3-15-16,-1-2-6 15,1-6-6-15,5-9-9 16,10-11 0-16,0-11-8 15,19-9 4-15,16-3 4 16,12-19 10-16,9-11-4 16,0-2 9-16,-2-1-7 15,-17 5-8-15,-6 3-26 16,-11 1-61-16,-1 3-58 16,-4-2-138-16,3-8-281 15,-1 6-150-15,-9 0-371 0</inkml:trace>
  <inkml:trace contextRef="#ctx0" brushRef="#br0" timeOffset="5">24431 6720 1068 0,'0'0'730'16,"0"0"-143"-16,0 0-320 15,-35 126-15-15,21 2 33 16,-3 15-83-16,7-17-82 16,4-38-71-16,6-45-29 15,0-20-20-15,4 0-30 16,6-7-255-16,-4-6-664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4:57.3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4008 9940 660 0,'0'0'334'0,"0"0"-114"16,0 0-37-16,0 0 5 15,0 0-51-15,0 0-78 16,0 0-20-16,0 17 14 0,-4-2 8 16,4 3-12-16,0 6-14 15,0 2-3-15,0 5-6 16,0 0 25-16,0 4-25 16,0 3 11-16,0 5-16 15,0 3 14-15,0 7 24 16,-8 4-5-16,-3 16-14 15,-3 19 1-15,-9 21 5 16,0 13-3-16,-1-1-7 16,3 1-11-16,-2-5-7 15,1 5-5-15,3 8 11 16,-2 4-23-16,1 6 8 16,1 5 12-16,4 4-4 15,-1 5 4-15,4 7-19 0,-3 6 17 16,1 5-13-1,1 4-4-15,1 3 4 0,-1 2 0 16,7-1-5-16,0 4 7 16,4 1 11-16,-2-1-7 15,4 1 4-15,0-5-8 16,6-6 22-16,19-9-15 16,6-10-3-16,16-11-1 15,17-9-10-15,17-11 1 16,14-11 7-16,21-16-8 15,12-17 12-15,13-16 1 16,16-18-4-16,14-16 1 0,15-7-5 16,2-7 3-16,-4-4-9 15,-4-4 0 1,-10-1 13-16,-13-2-7 0,-8 0 9 16,-17-4-15-16,-16 1 16 15,-25-3-16-15,-31-2-1 16,-25 2 0-16,-10-3 0 15,-13 2 0-15,-2-1 1 16,-3-1 5-16,-7 0 35 16,0 3 50-16,0-3-23 15,0 1 10-15,0-1-34 16,0 0-19-16,0 0-23 16,0 0-1-16,-5 0-5 0,5 0-23 15,-2 0-43 1,-2 0-89-16,-2-10-108 0,-4-2-59 15,3-3-21-15,1-2 9 16,0-1 34-16,-2 1 78 16,-5 2 37-16,3 0 90 15,-4 1 63-15,-3 3 37 16,-2 0 1-16,3 0 6 16,-3-1 4-16,5 2 7 15,1 0 9-15,-3 2 30 16,3-1 45-16,1 1 14 15,-4 1 35-15,-3 1 53 16,0 1-47-16,-3 1-10 16,1 0-10-16,-4 3-11 15,0 1-8-15,3 0-4 0,-1 0 30 16,4 0-23-16,5 0-26 16,1 0-5-16,7 0-18 15,2 0-15-15,4 0-36 16,0 0-8-16,0 0-13 15,19 0-2-15,16 3 2 16,21 3 8-16,35 1-8 16,28 0 0-16,10 1 2 15,-7-1 0-15,-31 0-3 16,-25-2 1-16,-25-1 0 16,-8 2 0-16,6 0 0 15,-8-1 0-15,0 2 0 16,-18 0-1-16,-7 3-5 0,-6 4 6 15,-23 7 17-15,-28 15 32 16,-34 15-19-16,-35 14 11 16,-12 3-8-16,20-11 1 15,33-19 10-15,36-17-16 16,14-6-3-16,4-3-17 16,3-2 2-16,9-5-10 15,11-5-7-15,2 0-54 16,0-8-106-16,2-11-139 15,4-16-254-15,1 5-106 16,-7 1-410-16</inkml:trace>
  <inkml:trace contextRef="#ctx0" brushRef="#br0" timeOffset="1">5964 15639 801 0,'0'0'338'0,"0"0"-28"16,0 0-8-16,0 0-58 15,0 0-13-15,0 0-59 16,0 0-63-16,-21-31-51 16,21 63 75-16,8 27 62 15,-2 23-69-15,5 18-18 16,-9-8-48-16,2-22-27 0,-2-29-15 15,2-23-8-15,-2-2-8 16,2-5 11-16,-2-3 1 16,-2-5-13-16,5-3 23 15,-5 0-8-15,2-11 11 16,2-12-18-16,6-9-9 16,3-9 1-16,5-8-2 15,3-1-20-15,8 0-42 16,2 4 8-16,-2 5-5 15,-2 7 1-15,-1 9 17 16,-7 9 23-16,-11 12 7 16,-4 4 3-16,-1 13 3 15,-3 17 6-15,0 8 24 16,-13 7 33-16,-6-2 10 0,5-1-23 16,-3-9-5-1,5-11-14-15,2-7-1 0,10-10-16 16,0-5 7-16,0-9-6 15,22-16 0-15,3-9-9 16,10-9-22-16,3-2-33 16,-3 2 2-16,-4 7 22 15,-6 8 20-15,-7 9 10 16,-7 11 1-16,-11 8 0 16,0 4-20-16,-5 20 20 15,-9 6 45-15,-7 3-6 16,7 1-2-16,-3-3-16 0,9-7-5 15,2-7-15 1,6-8-2-16,0-9 9 16,20-4-8-16,16-19 0 0,7-9-3 15,5-4-51-15,-7 1 13 16,-2 7 40-16,-10 10-6 16,-10 8 7-16,-3 10 0 15,-7 0 0-15,-3 11 12 16,-2 1 12-16,-2-1-14 15,4-7-10-15,29-14-202 16,0-13-502-16,9-8-1260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5:02.0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15702 15773 522 0,'0'0'496'0,"0"0"-392"16,0 0-60-16,0 0 93 15,0 0 75-15,0 0-93 16,0 0-75-16,-41 13-22 15,43-8 61-15,10 4 18 16,5 1 12-16,7 0-8 16,7-2 30-16,11-3-36 15,32-5 21-15,46-22-13 16,47-40-10-16,28-28-12 16,11-27-33-16,-9-14-1 0,-21-2-14 15,-9-11 2-15,-12-10-17 16,-17-7-7-16,-11-10-13 15,-24-1 16-15,-10 9-9 16,-21 19-8-16,-20 38-1 16,-19 35 0-16,-16 32 3 15,-15 16-1-15,4 4 11 16,-2 4 32-16,-4 5 21 16,0 8-38-16,0 2-27 15,0 0-1-15,0 0-14 16,0 0 7-16,0 4 0 15,0 2 7-15,0 1 0 16,0-2 1-16,0 1-1 0,0-2 1 16,0-1 0-1,0 0 6-15,0 0-7 0,0-2 0 16,0-1-1-16,0 0-2 16,0 1-9-16,0-1-54 15,0 0-39-15,0 0-72 16,-4 0-117-16,-4 0-179 15,-5 0-107-15,1 0-68 16,1 0-124-16</inkml:trace>
  <inkml:trace contextRef="#ctx0" brushRef="#br0" timeOffset="1">17798 13872 325 0,'0'0'286'0,"0"0"-48"15,0 0-46-15,-2-77-50 0,2 48-26 16,0 0-13-16,8-2 17 15,0 0 4-15,-1 0-3 16,-1 5-13-16,-6-1-1 16,2 5 2-16,2 3 10 15,-4 1-24-15,0 4-8 16,0 1-2-16,0 4-15 16,0 0 7-16,0 4-10 15,0 0-6-15,0 4-7 16,0 1-14-16,0 0-9 15,0 4-31-15,-12 28-30 16,-17 35 30-16,-15 38 36 16,-7 17 25-16,5-5-4 15,11-29-13-15,12-38-1 0,15-18-3 16,2-14-14-16,2-3 2 16,2-5-17-16,2-6 2 15,0-4-11-15,2-13 26 16,16-18 25-16,5-17-32 15,12-22-20-15,4-22-1 16,3-22 2-16,-1 1-2 16,-10 25-8-16,-12 25-14 15,-9 31-2-15,-4 11-23 16,-4 5 32-16,4 5 9 16,-6 8 6-16,5 5-1 15,-3 36-50-15,4 33 40 16,4 38 11-16,9 14 27 15,-1-15 12-15,1-27-3 0,0-36-26 16,-3-11-9-16,-1-1 0 16,1-2-1-16,-6-5 6 15,-3-10-5-15,-7-10-1 16,-11-1 18-16,-36-3 85 16,-3-1-55-16,-16-1-17 15,-2 0-14-15,10 0-8 16,2 1-9-16,15 2 0 15,14-1 0-15,15-1-17 16,5 1 7-16,7-2-28 16,0 0-34-16,9 0-166 15,15-22-240-15,1 4-142 16,-2-4-558-16</inkml:trace>
  <inkml:trace contextRef="#ctx0" brushRef="#br0" timeOffset="2">17740 13790 439 0,'0'0'365'0,"0"0"-44"15,0 0-35-15,0 0-12 16,0 0-22-16,0 0-35 0,0 0-105 15,6-14-14 1,-18 63 86-16,-1 5-45 0,-1 3-2 16,2-6-64-16,5-12-28 15,1-11-18-15,6-12-12 16,0-10-6-16,0-6-8 16,6-8 15-16,11-21 15 15,6-10-19-15,1-11-11 16,1-6 1-16,-4-1-1 15,2 5 12-15,-11 10-5 16,0 15-8-16,-7 15 0 16,-3 12-10-16,-2 26-12 15,0 17 22-15,0 16 24 16,0 1 13-16,-2-2 2 16,-3-10-12-16,5-13-21 0,0-12-5 15,0-13 0-15,0-8 4 16,11-2 1-16,1-15 30 15,3-5-12-15,1 1-24 16,1 3 0-16,-5 9-21 16,1 11-245-16,-1 15-273 15,-4 1-366-15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5:08.4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21023 10496 833 0,'0'0'295'0,"0"0"-72"16,0 0-19-16,0 0 15 15,0 0-36-15,0 0-50 16,-11 1-25-16,11-1-15 16,0 0-1-16,-2 0-11 15,-2-7 1-15,-2-5-15 16,0-8-40-16,-1-2 12 15,-1-7 8-15,4-5-9 0,4-8-10 16,0-8 6 0,4-23-4-16,23-27-12 0,31-37 1 15,21-23-18-15,24-14 3 16,21-3-3-16,25 11-1 16,16 4 6-16,11 16 1 15,-5 17 2-15,-14 25 5 16,-22 20-14-16,-38 25-1 15,-27 21 1-15,-33 14 13 16,-12 9 13-16,-2 2-14 16,-9 3 3-16,-3 3 0 15,-9 4 32-15,-2 3 25 0,0 0-9 16,0 0-18 0,0 0-24-16,0 0-1 0,0 0-14 15,0 0 1-15,0 0-5 16,0 0 1-16,0 0-3 15,0 0-1-15,0 0 1 16,0 0-33-16,0 0-56 16,-2 0-35-16,-11 0-52 15,-5-3-129-15,-5-4-17 16,-2 0 78-16,0-1-29 16,1 1 38-16,-5 1 113 15,0 1 90-15,-2-1 32 16,0 3 10-16,-4 0 38 15,4 2 55-15,0 1 65 16,2 0 33-16,2 0-31 0,2 0-15 16,2 0-10-16,5 0-15 15,-1 4-6-15,7-3-1 16,1 2 4-16,9-3-12 16,-2 0-25-16,4 0-23 15,0 0-23-15,6 0-34 16,19-1-8-16,35-13 29 15,41-10-22-15,36-7 12 16,7-3-12-16,-24 8 1 16,-41 10-9-16,-36 9 4 15,-14 4-5-15,-4 0-1 16,-6 3 0-16,-7 0-16 16,-12 4 11-16,-4 19 6 0,-29 22 9 15,-31 27 51 1,-4 2 6-16,-1-4 0 0,5-9-17 15,25-20-4-15,0-2-12 16,6-1-10-16,14-13-17 16,9-12-6-16,8-7-14 15,2-6-6-15,0 0-56 16,0-7-80-16,8-12-112 16,-2-5-201-16,-6-14-34 15,0 7-116-15,0 4-162 0</inkml:trace>
  <inkml:trace contextRef="#ctx0" brushRef="#br0" timeOffset="1">22253 8574 449 0,'0'0'296'0,"0"0"-16"0,0 0-21 16,0 0-5-16,0 0 7 16,0 0-13-16,0 0-24 15,-46-61 13-15,46 59-11 16,0 2-57-16,0 8-69 15,4 15-43-15,15 10 58 16,-1 9-14-16,5 4-56 16,-4-1-7-16,-5-6-30 15,-1-8 7-15,-3-11-9 16,-8-8-5-16,2-8 0 16,-4-4 8-16,0 0 14 15,0-6-11-15,0-13 11 0,0-5-22 16,0-8-2-16,0-5 1 15,6-2-9-15,11-4-8 16,4 3-16-16,8 2 8 16,-1 5-5-16,-3 7 8 15,-4 11 2-15,-9 7 11 16,-1 8-7-16,-9 0-5 16,-2 15 7-16,0 8 14 15,-9 5 38-15,-9 2 20 16,-5-3-1-16,5-2-24 15,-1-5 1-15,9-9-33 16,8-7-1-16,2-4-10 16,14-7-17-16,25-19 13 15,11-7-10-15,4-8-24 16,-1 3-4-16,-15 7 40 0,-14 12 12 16,-17 11 20-16,-7 8 8 15,-11 1 57-15,-16 18-28 16,-4 4-24-16,-2 4-21 15,8-4-12-15,19-13-51 16,6-5-411-16,0-5-659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38A6-5C86-4D85-8620-3CFDAE315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469F1-D958-4321-8254-844C2070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C19EE-0A78-4CBB-B154-F4CD82E5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7CF2-B1A1-4F2F-8DF0-42021335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9CF37-EB75-427F-8FCC-64CEF3AA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3E08-F4B1-4792-9D4F-41BA8FF8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5C2B7-DA98-45FD-B98F-36089B1F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C856-519F-4B51-AEA3-81CB01AB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C9F7-8D0D-4D0F-B0D7-BFABCD54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6D1B-AE35-4A89-A031-B69EFDA0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0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61389-DB96-40EF-B8FD-EDE2FB200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89CEA-8EBA-4A8A-BBEA-0FF695474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74699-F48A-4DC6-AEAE-8BB048A5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92EA-8B70-4833-965D-C232D779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ABC50-43D9-4037-8286-D10AE151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FBC1-9A7C-454E-934E-0ABAB78F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46AA-E21D-45A2-B845-FB1F42E25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FC94-B1CF-437C-A8E9-6767173B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497AB-C1D8-4BD2-8983-F2FF8092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B6587-A94E-47DB-9F42-CB085171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4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E768-AFDB-4DD6-8EED-6BE7DEF4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99FB2-1D17-435C-A673-A6741ADD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E6BF-4EE9-4B45-9BF9-2CEEC9BD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3D0D-7402-47C0-A157-85973631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7455-23D3-47AE-B3CE-DD00111E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1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A0F0-39B7-435E-8745-8710532E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05FB-471C-4FBA-9B18-C67A95089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736DB-774D-4D63-AF17-52A3D9E5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240D0-3AA5-4780-867C-196345F1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FCC24-6CBE-42CA-BC9F-225E020F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00F2B-D30C-4AE7-A1B5-1CBCCF9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A2AD-CF79-4F2E-9CD1-F2B108CB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82FD-B0AD-4535-9A5E-4378525E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B7A98-7A04-4A18-A467-EF980B124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77F04-C265-4429-B3B5-CD6FC0458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C7FC8-9B18-4701-924F-F2BAB8F92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5428F-4129-4CC6-B2EC-B360E7C5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041A3-35D7-4D1B-BF00-98D4A060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DA178-78E3-4CBE-8859-A93CDE8A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B49E-6BB8-4279-B3F4-794C5E73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43759-5E8D-44D6-BF05-8D2DF42D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22474-70F4-4534-BF57-F5620B2D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A31A3-A4D8-47C4-A874-95B2EFE9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2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8328E-1986-4338-BE81-D1193A16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B5222-CF2A-4044-81FD-EC8646F2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AA99D-F077-4C56-9321-CE035D48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4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783A-BE7E-4513-8FE0-06F80F04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1B2E-43B7-4ABB-9F62-DE9C2D63E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02340-B6AD-41E0-9F95-C42506D2C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8F11D-EA52-4C72-9678-880D7049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9ED0F-A20A-485F-940B-3ED34406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240FE-4B50-494F-8FDD-093A07D2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9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ED66-5490-4CD5-9FFE-B0CE8E2A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2BB98-FA38-4DE1-9B3C-EA79BE1BC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0CB99-A2AD-491F-A5D3-C2FF964A5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EDF83-5500-41D2-B74D-861AD3C8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E7D84-3EC5-474B-AB39-E667647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D12E8-2464-4D1C-BB3A-16DAABBF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390D1-83B5-46F9-B143-039CD6BD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ED63D-09E8-4512-876E-182FFC1F3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407D-F259-4F4F-BCE1-5EA2DEB94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23B6B-4098-4B8D-A050-3DF19843A74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059DD-84F3-4746-A648-A5DC56228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2462-DB70-4B15-9787-E098A274D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9" Type="http://schemas.openxmlformats.org/officeDocument/2006/relationships/customXml" Target="../ink/ink3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customXml" Target="../ink/ink111.xml"/><Relationship Id="rId26" Type="http://schemas.openxmlformats.org/officeDocument/2006/relationships/customXml" Target="../ink/ink115.xml"/><Relationship Id="rId39" Type="http://schemas.openxmlformats.org/officeDocument/2006/relationships/image" Target="../media/image129.png"/><Relationship Id="rId21" Type="http://schemas.openxmlformats.org/officeDocument/2006/relationships/image" Target="../media/image120.png"/><Relationship Id="rId34" Type="http://schemas.openxmlformats.org/officeDocument/2006/relationships/customXml" Target="../ink/ink119.xml"/><Relationship Id="rId7" Type="http://schemas.openxmlformats.org/officeDocument/2006/relationships/image" Target="../media/image113.png"/><Relationship Id="rId12" Type="http://schemas.openxmlformats.org/officeDocument/2006/relationships/customXml" Target="../ink/ink108.xml"/><Relationship Id="rId17" Type="http://schemas.openxmlformats.org/officeDocument/2006/relationships/image" Target="../media/image118.png"/><Relationship Id="rId25" Type="http://schemas.openxmlformats.org/officeDocument/2006/relationships/image" Target="../media/image122.png"/><Relationship Id="rId33" Type="http://schemas.openxmlformats.org/officeDocument/2006/relationships/image" Target="../media/image126.png"/><Relationship Id="rId38" Type="http://schemas.openxmlformats.org/officeDocument/2006/relationships/customXml" Target="../ink/ink121.xml"/><Relationship Id="rId2" Type="http://schemas.openxmlformats.org/officeDocument/2006/relationships/customXml" Target="../ink/ink103.xml"/><Relationship Id="rId16" Type="http://schemas.openxmlformats.org/officeDocument/2006/relationships/customXml" Target="../ink/ink110.xml"/><Relationship Id="rId20" Type="http://schemas.openxmlformats.org/officeDocument/2006/relationships/customXml" Target="../ink/ink112.xml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5.xml"/><Relationship Id="rId11" Type="http://schemas.openxmlformats.org/officeDocument/2006/relationships/image" Target="../media/image115.png"/><Relationship Id="rId24" Type="http://schemas.openxmlformats.org/officeDocument/2006/relationships/customXml" Target="../ink/ink114.xml"/><Relationship Id="rId32" Type="http://schemas.openxmlformats.org/officeDocument/2006/relationships/customXml" Target="../ink/ink118.xml"/><Relationship Id="rId37" Type="http://schemas.openxmlformats.org/officeDocument/2006/relationships/image" Target="../media/image128.png"/><Relationship Id="rId5" Type="http://schemas.openxmlformats.org/officeDocument/2006/relationships/image" Target="../media/image1120.png"/><Relationship Id="rId15" Type="http://schemas.openxmlformats.org/officeDocument/2006/relationships/image" Target="../media/image117.png"/><Relationship Id="rId23" Type="http://schemas.openxmlformats.org/officeDocument/2006/relationships/image" Target="../media/image121.png"/><Relationship Id="rId28" Type="http://schemas.openxmlformats.org/officeDocument/2006/relationships/customXml" Target="../ink/ink116.xml"/><Relationship Id="rId36" Type="http://schemas.openxmlformats.org/officeDocument/2006/relationships/customXml" Target="../ink/ink120.xml"/><Relationship Id="rId10" Type="http://schemas.openxmlformats.org/officeDocument/2006/relationships/customXml" Target="../ink/ink107.xml"/><Relationship Id="rId19" Type="http://schemas.openxmlformats.org/officeDocument/2006/relationships/image" Target="../media/image119.png"/><Relationship Id="rId31" Type="http://schemas.openxmlformats.org/officeDocument/2006/relationships/image" Target="../media/image125.png"/><Relationship Id="rId4" Type="http://schemas.openxmlformats.org/officeDocument/2006/relationships/customXml" Target="../ink/ink104.xml"/><Relationship Id="rId9" Type="http://schemas.openxmlformats.org/officeDocument/2006/relationships/image" Target="../media/image114.png"/><Relationship Id="rId14" Type="http://schemas.openxmlformats.org/officeDocument/2006/relationships/customXml" Target="../ink/ink109.xml"/><Relationship Id="rId22" Type="http://schemas.openxmlformats.org/officeDocument/2006/relationships/customXml" Target="../ink/ink113.xml"/><Relationship Id="rId27" Type="http://schemas.openxmlformats.org/officeDocument/2006/relationships/image" Target="../media/image123.png"/><Relationship Id="rId30" Type="http://schemas.openxmlformats.org/officeDocument/2006/relationships/customXml" Target="../ink/ink117.xml"/><Relationship Id="rId35" Type="http://schemas.openxmlformats.org/officeDocument/2006/relationships/image" Target="../media/image127.png"/><Relationship Id="rId8" Type="http://schemas.openxmlformats.org/officeDocument/2006/relationships/customXml" Target="../ink/ink106.xml"/><Relationship Id="rId3" Type="http://schemas.openxmlformats.org/officeDocument/2006/relationships/image" Target="../media/image1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26.xml"/><Relationship Id="rId18" Type="http://schemas.openxmlformats.org/officeDocument/2006/relationships/customXml" Target="../ink/ink129.xml"/><Relationship Id="rId7" Type="http://schemas.openxmlformats.org/officeDocument/2006/relationships/customXml" Target="../ink/ink123.xml"/><Relationship Id="rId12" Type="http://schemas.openxmlformats.org/officeDocument/2006/relationships/image" Target="../media/image6.png"/><Relationship Id="rId17" Type="http://schemas.openxmlformats.org/officeDocument/2006/relationships/customXml" Target="../ink/ink128.xml"/><Relationship Id="rId2" Type="http://schemas.openxmlformats.org/officeDocument/2006/relationships/customXml" Target="../ink/ink12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25.xml"/><Relationship Id="rId15" Type="http://schemas.openxmlformats.org/officeDocument/2006/relationships/customXml" Target="../ink/ink127.xml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9" Type="http://schemas.openxmlformats.org/officeDocument/2006/relationships/customXml" Target="../ink/ink124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9" Type="http://schemas.openxmlformats.org/officeDocument/2006/relationships/customXml" Target="../ink/ink26.xml"/><Relationship Id="rId21" Type="http://schemas.openxmlformats.org/officeDocument/2006/relationships/customXml" Target="../ink/ink17.xml"/><Relationship Id="rId34" Type="http://schemas.openxmlformats.org/officeDocument/2006/relationships/image" Target="../media/image25.png"/><Relationship Id="rId42" Type="http://schemas.openxmlformats.org/officeDocument/2006/relationships/image" Target="../media/image2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14.png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25.xml"/><Relationship Id="rId40" Type="http://schemas.openxmlformats.org/officeDocument/2006/relationships/image" Target="../media/image28.png"/><Relationship Id="rId45" Type="http://schemas.openxmlformats.org/officeDocument/2006/relationships/customXml" Target="../ink/ink29.xml"/><Relationship Id="rId5" Type="http://schemas.openxmlformats.org/officeDocument/2006/relationships/image" Target="../media/image11.png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10" Type="http://schemas.openxmlformats.org/officeDocument/2006/relationships/customXml" Target="../ink/ink11.xml"/><Relationship Id="rId19" Type="http://schemas.openxmlformats.org/officeDocument/2006/relationships/customXml" Target="../ink/ink16.xml"/><Relationship Id="rId31" Type="http://schemas.openxmlformats.org/officeDocument/2006/relationships/customXml" Target="../ink/ink22.xml"/><Relationship Id="rId44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20.xml"/><Relationship Id="rId30" Type="http://schemas.openxmlformats.org/officeDocument/2006/relationships/image" Target="../media/image23.png"/><Relationship Id="rId35" Type="http://schemas.openxmlformats.org/officeDocument/2006/relationships/customXml" Target="../ink/ink24.xml"/><Relationship Id="rId43" Type="http://schemas.openxmlformats.org/officeDocument/2006/relationships/customXml" Target="../ink/ink28.xml"/><Relationship Id="rId8" Type="http://schemas.openxmlformats.org/officeDocument/2006/relationships/customXml" Target="../ink/ink10.xml"/><Relationship Id="rId3" Type="http://schemas.openxmlformats.org/officeDocument/2006/relationships/image" Target="../media/image2.png"/><Relationship Id="rId12" Type="http://schemas.openxmlformats.org/officeDocument/2006/relationships/customXml" Target="../ink/ink12.xml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20" Type="http://schemas.openxmlformats.org/officeDocument/2006/relationships/image" Target="../media/image18.png"/><Relationship Id="rId41" Type="http://schemas.openxmlformats.org/officeDocument/2006/relationships/customXml" Target="../ink/ink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35.xm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customXml" Target="../ink/ink30.xml"/><Relationship Id="rId21" Type="http://schemas.openxmlformats.org/officeDocument/2006/relationships/customXml" Target="../ink/ink39.xml"/><Relationship Id="rId7" Type="http://schemas.openxmlformats.org/officeDocument/2006/relationships/customXml" Target="../ink/ink32.xml"/><Relationship Id="rId12" Type="http://schemas.openxmlformats.org/officeDocument/2006/relationships/image" Target="../media/image37.png"/><Relationship Id="rId17" Type="http://schemas.openxmlformats.org/officeDocument/2006/relationships/customXml" Target="../ink/ink37.xml"/><Relationship Id="rId25" Type="http://schemas.openxmlformats.org/officeDocument/2006/relationships/customXml" Target="../ink/ink41.xml"/><Relationship Id="rId2" Type="http://schemas.openxmlformats.org/officeDocument/2006/relationships/image" Target="../media/image32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customXml" Target="../ink/ink34.xml"/><Relationship Id="rId24" Type="http://schemas.openxmlformats.org/officeDocument/2006/relationships/image" Target="../media/image43.png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10" Type="http://schemas.openxmlformats.org/officeDocument/2006/relationships/image" Target="../media/image36.png"/><Relationship Id="rId19" Type="http://schemas.openxmlformats.org/officeDocument/2006/relationships/customXml" Target="../ink/ink38.xml"/><Relationship Id="rId4" Type="http://schemas.openxmlformats.org/officeDocument/2006/relationships/image" Target="../media/image33.png"/><Relationship Id="rId9" Type="http://schemas.openxmlformats.org/officeDocument/2006/relationships/customXml" Target="../ink/ink33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45.xml"/><Relationship Id="rId3" Type="http://schemas.openxmlformats.org/officeDocument/2006/relationships/image" Target="../media/image46.png"/><Relationship Id="rId7" Type="http://schemas.openxmlformats.org/officeDocument/2006/relationships/customXml" Target="../ink/ink42.xml"/><Relationship Id="rId12" Type="http://schemas.openxmlformats.org/officeDocument/2006/relationships/image" Target="../media/image52.png"/><Relationship Id="rId2" Type="http://schemas.openxmlformats.org/officeDocument/2006/relationships/image" Target="../media/image45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customXml" Target="../ink/ink44.xml"/><Relationship Id="rId5" Type="http://schemas.openxmlformats.org/officeDocument/2006/relationships/image" Target="../media/image48.png"/><Relationship Id="rId15" Type="http://schemas.openxmlformats.org/officeDocument/2006/relationships/customXml" Target="../ink/ink46.xml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customXml" Target="../ink/ink43.xml"/><Relationship Id="rId1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55.xml"/><Relationship Id="rId26" Type="http://schemas.openxmlformats.org/officeDocument/2006/relationships/customXml" Target="../ink/ink59.xml"/><Relationship Id="rId39" Type="http://schemas.openxmlformats.org/officeDocument/2006/relationships/image" Target="../media/image73.png"/><Relationship Id="rId21" Type="http://schemas.openxmlformats.org/officeDocument/2006/relationships/image" Target="../media/image64.png"/><Relationship Id="rId42" Type="http://schemas.openxmlformats.org/officeDocument/2006/relationships/customXml" Target="../ink/ink64.xml"/><Relationship Id="rId47" Type="http://schemas.openxmlformats.org/officeDocument/2006/relationships/image" Target="../media/image77.png"/><Relationship Id="rId50" Type="http://schemas.openxmlformats.org/officeDocument/2006/relationships/customXml" Target="../ink/ink68.xml"/><Relationship Id="rId55" Type="http://schemas.openxmlformats.org/officeDocument/2006/relationships/image" Target="../media/image81.png"/><Relationship Id="rId63" Type="http://schemas.openxmlformats.org/officeDocument/2006/relationships/image" Target="../media/image85.png"/><Relationship Id="rId7" Type="http://schemas.openxmlformats.org/officeDocument/2006/relationships/image" Target="../media/image57.png"/><Relationship Id="rId2" Type="http://schemas.openxmlformats.org/officeDocument/2006/relationships/customXml" Target="../ink/ink47.xml"/><Relationship Id="rId16" Type="http://schemas.openxmlformats.org/officeDocument/2006/relationships/customXml" Target="../ink/ink54.xml"/><Relationship Id="rId11" Type="http://schemas.openxmlformats.org/officeDocument/2006/relationships/image" Target="../media/image59.png"/><Relationship Id="rId24" Type="http://schemas.openxmlformats.org/officeDocument/2006/relationships/customXml" Target="../ink/ink58.xml"/><Relationship Id="rId37" Type="http://schemas.openxmlformats.org/officeDocument/2006/relationships/image" Target="../media/image72.png"/><Relationship Id="rId40" Type="http://schemas.openxmlformats.org/officeDocument/2006/relationships/customXml" Target="../ink/ink63.xml"/><Relationship Id="rId45" Type="http://schemas.openxmlformats.org/officeDocument/2006/relationships/image" Target="../media/image76.png"/><Relationship Id="rId53" Type="http://schemas.openxmlformats.org/officeDocument/2006/relationships/image" Target="../media/image80.png"/><Relationship Id="rId58" Type="http://schemas.openxmlformats.org/officeDocument/2006/relationships/customXml" Target="../ink/ink72.xml"/><Relationship Id="rId66" Type="http://schemas.openxmlformats.org/officeDocument/2006/relationships/customXml" Target="../ink/ink76.xml"/><Relationship Id="rId5" Type="http://schemas.openxmlformats.org/officeDocument/2006/relationships/image" Target="../media/image56.png"/><Relationship Id="rId61" Type="http://schemas.openxmlformats.org/officeDocument/2006/relationships/image" Target="../media/image84.png"/><Relationship Id="rId19" Type="http://schemas.openxmlformats.org/officeDocument/2006/relationships/image" Target="../media/image63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67.png"/><Relationship Id="rId35" Type="http://schemas.openxmlformats.org/officeDocument/2006/relationships/image" Target="../media/image71.png"/><Relationship Id="rId43" Type="http://schemas.openxmlformats.org/officeDocument/2006/relationships/image" Target="../media/image75.png"/><Relationship Id="rId48" Type="http://schemas.openxmlformats.org/officeDocument/2006/relationships/customXml" Target="../ink/ink67.xml"/><Relationship Id="rId56" Type="http://schemas.openxmlformats.org/officeDocument/2006/relationships/customXml" Target="../ink/ink71.xml"/><Relationship Id="rId64" Type="http://schemas.openxmlformats.org/officeDocument/2006/relationships/customXml" Target="../ink/ink75.xml"/><Relationship Id="rId8" Type="http://schemas.openxmlformats.org/officeDocument/2006/relationships/customXml" Target="../ink/ink50.xml"/><Relationship Id="rId51" Type="http://schemas.openxmlformats.org/officeDocument/2006/relationships/image" Target="../media/image79.png"/><Relationship Id="rId3" Type="http://schemas.openxmlformats.org/officeDocument/2006/relationships/image" Target="../media/image55.png"/><Relationship Id="rId12" Type="http://schemas.openxmlformats.org/officeDocument/2006/relationships/customXml" Target="../ink/ink52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8" Type="http://schemas.openxmlformats.org/officeDocument/2006/relationships/customXml" Target="../ink/ink62.xml"/><Relationship Id="rId46" Type="http://schemas.openxmlformats.org/officeDocument/2006/relationships/customXml" Target="../ink/ink66.xml"/><Relationship Id="rId59" Type="http://schemas.openxmlformats.org/officeDocument/2006/relationships/image" Target="../media/image83.png"/><Relationship Id="rId67" Type="http://schemas.openxmlformats.org/officeDocument/2006/relationships/image" Target="../media/image87.png"/><Relationship Id="rId20" Type="http://schemas.openxmlformats.org/officeDocument/2006/relationships/customXml" Target="../ink/ink56.xml"/><Relationship Id="rId41" Type="http://schemas.openxmlformats.org/officeDocument/2006/relationships/image" Target="../media/image74.png"/><Relationship Id="rId54" Type="http://schemas.openxmlformats.org/officeDocument/2006/relationships/customXml" Target="../ink/ink70.xml"/><Relationship Id="rId62" Type="http://schemas.openxmlformats.org/officeDocument/2006/relationships/customXml" Target="../ink/ink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.xml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28" Type="http://schemas.openxmlformats.org/officeDocument/2006/relationships/customXml" Target="../ink/ink60.xml"/><Relationship Id="rId36" Type="http://schemas.openxmlformats.org/officeDocument/2006/relationships/customXml" Target="../ink/ink61.xml"/><Relationship Id="rId49" Type="http://schemas.openxmlformats.org/officeDocument/2006/relationships/image" Target="../media/image78.png"/><Relationship Id="rId57" Type="http://schemas.openxmlformats.org/officeDocument/2006/relationships/image" Target="../media/image82.png"/><Relationship Id="rId10" Type="http://schemas.openxmlformats.org/officeDocument/2006/relationships/customXml" Target="../ink/ink51.xml"/><Relationship Id="rId44" Type="http://schemas.openxmlformats.org/officeDocument/2006/relationships/customXml" Target="../ink/ink65.xml"/><Relationship Id="rId52" Type="http://schemas.openxmlformats.org/officeDocument/2006/relationships/customXml" Target="../ink/ink69.xml"/><Relationship Id="rId60" Type="http://schemas.openxmlformats.org/officeDocument/2006/relationships/customXml" Target="../ink/ink73.xml"/><Relationship Id="rId65" Type="http://schemas.openxmlformats.org/officeDocument/2006/relationships/image" Target="../media/image86.png"/><Relationship Id="rId4" Type="http://schemas.openxmlformats.org/officeDocument/2006/relationships/customXml" Target="../ink/ink48.xml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13" Type="http://schemas.openxmlformats.org/officeDocument/2006/relationships/image" Target="../media/image59.png"/><Relationship Id="rId18" Type="http://schemas.openxmlformats.org/officeDocument/2006/relationships/customXml" Target="../ink/ink85.xml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customXml" Target="../ink/ink82.xml"/><Relationship Id="rId17" Type="http://schemas.openxmlformats.org/officeDocument/2006/relationships/image" Target="../media/image88.png"/><Relationship Id="rId2" Type="http://schemas.openxmlformats.org/officeDocument/2006/relationships/customXml" Target="../ink/ink77.xml"/><Relationship Id="rId16" Type="http://schemas.openxmlformats.org/officeDocument/2006/relationships/customXml" Target="../ink/ink8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.xml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5" Type="http://schemas.openxmlformats.org/officeDocument/2006/relationships/image" Target="../media/image71.png"/><Relationship Id="rId10" Type="http://schemas.openxmlformats.org/officeDocument/2006/relationships/customXml" Target="../ink/ink81.xml"/><Relationship Id="rId19" Type="http://schemas.openxmlformats.org/officeDocument/2006/relationships/image" Target="../media/image89.png"/><Relationship Id="rId4" Type="http://schemas.openxmlformats.org/officeDocument/2006/relationships/customXml" Target="../ink/ink78.xml"/><Relationship Id="rId9" Type="http://schemas.openxmlformats.org/officeDocument/2006/relationships/image" Target="../media/image58.png"/><Relationship Id="rId14" Type="http://schemas.openxmlformats.org/officeDocument/2006/relationships/customXml" Target="../ink/ink8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dium.com/swlh/navigating-into-the-world-of-machine-learning-1c1b10ae40b" TargetMode="External"/><Relationship Id="rId4" Type="http://schemas.openxmlformats.org/officeDocument/2006/relationships/image" Target="../media/image52.jpe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png"/><Relationship Id="rId18" Type="http://schemas.openxmlformats.org/officeDocument/2006/relationships/customXml" Target="../ink/ink94.xml"/><Relationship Id="rId26" Type="http://schemas.openxmlformats.org/officeDocument/2006/relationships/customXml" Target="../ink/ink98.xml"/><Relationship Id="rId3" Type="http://schemas.openxmlformats.org/officeDocument/2006/relationships/image" Target="../media/image94.png"/><Relationship Id="rId21" Type="http://schemas.openxmlformats.org/officeDocument/2006/relationships/image" Target="../media/image103.png"/><Relationship Id="rId34" Type="http://schemas.openxmlformats.org/officeDocument/2006/relationships/customXml" Target="../ink/ink102.xml"/><Relationship Id="rId7" Type="http://schemas.openxmlformats.org/officeDocument/2006/relationships/image" Target="../media/image96.png"/><Relationship Id="rId12" Type="http://schemas.openxmlformats.org/officeDocument/2006/relationships/customXml" Target="../ink/ink91.xml"/><Relationship Id="rId17" Type="http://schemas.openxmlformats.org/officeDocument/2006/relationships/image" Target="../media/image101.png"/><Relationship Id="rId25" Type="http://schemas.openxmlformats.org/officeDocument/2006/relationships/image" Target="../media/image105.png"/><Relationship Id="rId33" Type="http://schemas.openxmlformats.org/officeDocument/2006/relationships/image" Target="../media/image109.png"/><Relationship Id="rId2" Type="http://schemas.openxmlformats.org/officeDocument/2006/relationships/customXml" Target="../ink/ink86.xml"/><Relationship Id="rId16" Type="http://schemas.openxmlformats.org/officeDocument/2006/relationships/customXml" Target="../ink/ink93.xml"/><Relationship Id="rId20" Type="http://schemas.openxmlformats.org/officeDocument/2006/relationships/customXml" Target="../ink/ink95.xml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8.xml"/><Relationship Id="rId11" Type="http://schemas.openxmlformats.org/officeDocument/2006/relationships/image" Target="../media/image98.png"/><Relationship Id="rId24" Type="http://schemas.openxmlformats.org/officeDocument/2006/relationships/customXml" Target="../ink/ink97.xml"/><Relationship Id="rId32" Type="http://schemas.openxmlformats.org/officeDocument/2006/relationships/customXml" Target="../ink/ink101.xml"/><Relationship Id="rId5" Type="http://schemas.openxmlformats.org/officeDocument/2006/relationships/image" Target="../media/image95.png"/><Relationship Id="rId15" Type="http://schemas.openxmlformats.org/officeDocument/2006/relationships/image" Target="../media/image100.png"/><Relationship Id="rId23" Type="http://schemas.openxmlformats.org/officeDocument/2006/relationships/image" Target="../media/image104.png"/><Relationship Id="rId28" Type="http://schemas.openxmlformats.org/officeDocument/2006/relationships/customXml" Target="../ink/ink99.xml"/><Relationship Id="rId10" Type="http://schemas.openxmlformats.org/officeDocument/2006/relationships/customXml" Target="../ink/ink90.xml"/><Relationship Id="rId19" Type="http://schemas.openxmlformats.org/officeDocument/2006/relationships/image" Target="../media/image102.png"/><Relationship Id="rId31" Type="http://schemas.openxmlformats.org/officeDocument/2006/relationships/image" Target="../media/image108.png"/><Relationship Id="rId4" Type="http://schemas.openxmlformats.org/officeDocument/2006/relationships/customXml" Target="../ink/ink87.xml"/><Relationship Id="rId9" Type="http://schemas.openxmlformats.org/officeDocument/2006/relationships/image" Target="../media/image97.png"/><Relationship Id="rId14" Type="http://schemas.openxmlformats.org/officeDocument/2006/relationships/customXml" Target="../ink/ink92.xml"/><Relationship Id="rId22" Type="http://schemas.openxmlformats.org/officeDocument/2006/relationships/customXml" Target="../ink/ink96.xml"/><Relationship Id="rId27" Type="http://schemas.openxmlformats.org/officeDocument/2006/relationships/image" Target="../media/image106.png"/><Relationship Id="rId30" Type="http://schemas.openxmlformats.org/officeDocument/2006/relationships/customXml" Target="../ink/ink100.xml"/><Relationship Id="rId35" Type="http://schemas.openxmlformats.org/officeDocument/2006/relationships/image" Target="../media/image110.png"/><Relationship Id="rId8" Type="http://schemas.openxmlformats.org/officeDocument/2006/relationships/customXml" Target="../ink/ink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C3282E-C853-456B-85F5-48595BA3D7F0}"/>
              </a:ext>
            </a:extLst>
          </p:cNvPr>
          <p:cNvGrpSpPr/>
          <p:nvPr/>
        </p:nvGrpSpPr>
        <p:grpSpPr>
          <a:xfrm>
            <a:off x="976103" y="410966"/>
            <a:ext cx="10131569" cy="1290600"/>
            <a:chOff x="976103" y="410966"/>
            <a:chExt cx="10131569" cy="1290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F23BBC-3290-4EE1-A2D1-36B13A579145}"/>
                </a:ext>
              </a:extLst>
            </p:cNvPr>
            <p:cNvGrpSpPr/>
            <p:nvPr/>
          </p:nvGrpSpPr>
          <p:grpSpPr>
            <a:xfrm>
              <a:off x="976103" y="453446"/>
              <a:ext cx="4705560" cy="1221120"/>
              <a:chOff x="793128" y="410966"/>
              <a:chExt cx="4705560" cy="122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CEBB1C9-973C-443C-B252-B3A35FFE3E4A}"/>
                      </a:ext>
                    </a:extLst>
                  </p14:cNvPr>
                  <p14:cNvContentPartPr/>
                  <p14:nvPr/>
                </p14:nvContentPartPr>
                <p14:xfrm>
                  <a:off x="793128" y="410966"/>
                  <a:ext cx="3505680" cy="122112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93554AD4-0585-4E5B-BB92-8925F7DC25A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83768" y="401606"/>
                    <a:ext cx="3524400" cy="123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9DF0F1D-853C-4832-83EA-036A76AF4218}"/>
                      </a:ext>
                    </a:extLst>
                  </p14:cNvPr>
                  <p14:cNvContentPartPr/>
                  <p14:nvPr/>
                </p14:nvContentPartPr>
                <p14:xfrm>
                  <a:off x="4381248" y="630926"/>
                  <a:ext cx="1117440" cy="9968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4C6C716-1114-421B-B078-F3C4EA1C39C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371888" y="621566"/>
                    <a:ext cx="1136160" cy="1015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06409D-2AF5-42AA-973F-C34086F1D218}"/>
                </a:ext>
              </a:extLst>
            </p:cNvPr>
            <p:cNvGrpSpPr/>
            <p:nvPr/>
          </p:nvGrpSpPr>
          <p:grpSpPr>
            <a:xfrm>
              <a:off x="6171352" y="410966"/>
              <a:ext cx="4936320" cy="1290600"/>
              <a:chOff x="6187680" y="354600"/>
              <a:chExt cx="4936320" cy="12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19179A7D-B79A-439E-97B0-B938353DDAAE}"/>
                      </a:ext>
                    </a:extLst>
                  </p14:cNvPr>
                  <p14:cNvContentPartPr/>
                  <p14:nvPr/>
                </p14:nvContentPartPr>
                <p14:xfrm>
                  <a:off x="7404722" y="692280"/>
                  <a:ext cx="693000" cy="8550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DF8D12E5-768A-4403-8377-B5E949F1A16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395362" y="682920"/>
                    <a:ext cx="711720" cy="87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A84FFBBD-E45A-4077-9D2F-CDAD77CAC3F3}"/>
                      </a:ext>
                    </a:extLst>
                  </p14:cNvPr>
                  <p14:cNvContentPartPr/>
                  <p14:nvPr/>
                </p14:nvContentPartPr>
                <p14:xfrm>
                  <a:off x="6893485" y="621360"/>
                  <a:ext cx="399960" cy="9968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CA7AB8-DE60-41B7-BB5F-EAC6C6C42197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884125" y="612000"/>
                    <a:ext cx="418680" cy="10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E0807A0-CDA1-44F3-B1C9-3188D0BEDA76}"/>
                      </a:ext>
                    </a:extLst>
                  </p14:cNvPr>
                  <p14:cNvContentPartPr/>
                  <p14:nvPr/>
                </p14:nvContentPartPr>
                <p14:xfrm>
                  <a:off x="8808097" y="621360"/>
                  <a:ext cx="617400" cy="9457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7DBAC48-4E34-4F48-BBC9-7912E49E7EB4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798737" y="612000"/>
                    <a:ext cx="636120" cy="9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2B319F1A-8631-4948-B61D-5A3D7FC21744}"/>
                      </a:ext>
                    </a:extLst>
                  </p14:cNvPr>
                  <p14:cNvContentPartPr/>
                  <p14:nvPr/>
                </p14:nvContentPartPr>
                <p14:xfrm>
                  <a:off x="9491414" y="630926"/>
                  <a:ext cx="241920" cy="943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B54B37A-6ABA-41EC-9CEE-21C11BA500C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482054" y="621566"/>
                    <a:ext cx="260640" cy="9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C94910FD-FB3D-454E-AB95-35E22034447F}"/>
                      </a:ext>
                    </a:extLst>
                  </p14:cNvPr>
                  <p14:cNvContentPartPr/>
                  <p14:nvPr/>
                </p14:nvContentPartPr>
                <p14:xfrm>
                  <a:off x="9805682" y="630926"/>
                  <a:ext cx="617400" cy="945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4C388854-896F-44EF-86C2-D20CCAD38DA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796322" y="621566"/>
                    <a:ext cx="636120" cy="9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ECD1A00D-50A9-418D-982E-32662654707B}"/>
                      </a:ext>
                    </a:extLst>
                  </p14:cNvPr>
                  <p14:cNvContentPartPr/>
                  <p14:nvPr/>
                </p14:nvContentPartPr>
                <p14:xfrm>
                  <a:off x="6187680" y="354600"/>
                  <a:ext cx="4936320" cy="12906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73A305F-BA01-4B5B-9D95-8A4244FA56EC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178320" y="345240"/>
                    <a:ext cx="4955040" cy="1309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AF01-30E3-4EB5-8028-F3F9100A1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325"/>
            <a:ext cx="10515600" cy="4185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Sample ML Problem – Gravity of the Situation</a:t>
            </a:r>
          </a:p>
          <a:p>
            <a:pPr marL="0" indent="0">
              <a:buNone/>
            </a:pPr>
            <a:r>
              <a:rPr lang="en-US" dirty="0"/>
              <a:t>Basic Vocabulary – Mushroom Data Set</a:t>
            </a:r>
          </a:p>
          <a:p>
            <a:pPr marL="0" indent="0">
              <a:buNone/>
            </a:pPr>
            <a:r>
              <a:rPr lang="en-US" dirty="0"/>
              <a:t>Types of Machine Learning (we differentiate 3)</a:t>
            </a:r>
          </a:p>
          <a:p>
            <a:pPr lvl="1"/>
            <a:r>
              <a:rPr lang="en-US" dirty="0"/>
              <a:t>Unsupervised</a:t>
            </a:r>
          </a:p>
          <a:p>
            <a:pPr lvl="1"/>
            <a:r>
              <a:rPr lang="en-US" dirty="0"/>
              <a:t>Supervised</a:t>
            </a:r>
          </a:p>
          <a:p>
            <a:pPr lvl="1"/>
            <a:r>
              <a:rPr lang="en-US" dirty="0"/>
              <a:t>Reinforcement</a:t>
            </a:r>
          </a:p>
          <a:p>
            <a:pPr marL="0" indent="0">
              <a:buNone/>
            </a:pPr>
            <a:r>
              <a:rPr lang="en-US" dirty="0"/>
              <a:t>The Machine Learning Pipeline</a:t>
            </a:r>
          </a:p>
          <a:p>
            <a:pPr marL="0" indent="0">
              <a:buNone/>
            </a:pPr>
            <a:r>
              <a:rPr lang="en-US" dirty="0"/>
              <a:t>Why all the 2-D Examples?</a:t>
            </a:r>
          </a:p>
        </p:txBody>
      </p:sp>
    </p:spTree>
    <p:extLst>
      <p:ext uri="{BB962C8B-B14F-4D97-AF65-F5344CB8AC3E}">
        <p14:creationId xmlns:p14="http://schemas.microsoft.com/office/powerpoint/2010/main" val="16888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CC2A-727D-4D1E-8420-8CE50689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59A2-2D9E-4330-8408-4028CF4C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Feature Extraction</a:t>
            </a:r>
          </a:p>
          <a:p>
            <a:pPr lvl="1"/>
            <a:r>
              <a:rPr lang="en-US" dirty="0"/>
              <a:t>Cartesian coordinates </a:t>
            </a:r>
            <a:r>
              <a:rPr lang="en-US" dirty="0">
                <a:sym typeface="Wingdings" panose="05000000000000000000" pitchFamily="2" charset="2"/>
              </a:rPr>
              <a:t> polar coordinates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Raw dates  time elapsed since X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COVID cumulative #s  daily numbers  7-day rolling average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Email text  total length and keywords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/>
              <a:t>Feature Selection</a:t>
            </a:r>
          </a:p>
          <a:p>
            <a:pPr lvl="1"/>
            <a:r>
              <a:rPr lang="en-US" dirty="0"/>
              <a:t>Predicting academic success: GPA, sports, music, job, sleep, diet, favorite TV shows, name of pet</a:t>
            </a:r>
          </a:p>
          <a:p>
            <a:pPr lvl="1"/>
            <a:r>
              <a:rPr lang="en-US" dirty="0"/>
              <a:t>Sports predictions: records, injury report, home/away, time zone, game style, mascot type, team colors, home city, indoor/outdoor, date</a:t>
            </a:r>
          </a:p>
        </p:txBody>
      </p:sp>
    </p:spTree>
    <p:extLst>
      <p:ext uri="{BB962C8B-B14F-4D97-AF65-F5344CB8AC3E}">
        <p14:creationId xmlns:p14="http://schemas.microsoft.com/office/powerpoint/2010/main" val="4138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4CCC60-EF9C-4AAC-8CE5-42C1A6E6355C}"/>
                  </a:ext>
                </a:extLst>
              </p14:cNvPr>
              <p14:cNvContentPartPr/>
              <p14:nvPr/>
            </p14:nvContentPartPr>
            <p14:xfrm>
              <a:off x="1997775" y="429526"/>
              <a:ext cx="2550600" cy="2006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4CCC60-EF9C-4AAC-8CE5-42C1A6E635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8415" y="420166"/>
                <a:ext cx="2569320" cy="20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279EEF-EB5A-4088-AF36-BD2274815270}"/>
                  </a:ext>
                </a:extLst>
              </p14:cNvPr>
              <p14:cNvContentPartPr/>
              <p14:nvPr/>
            </p14:nvContentPartPr>
            <p14:xfrm>
              <a:off x="2222415" y="475246"/>
              <a:ext cx="3231720" cy="1376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279EEF-EB5A-4088-AF36-BD22748152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3055" y="465886"/>
                <a:ext cx="3250440" cy="139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E1C6E03-CDA3-4F99-9CEC-2EA4D8D76DDF}"/>
              </a:ext>
            </a:extLst>
          </p:cNvPr>
          <p:cNvGrpSpPr/>
          <p:nvPr/>
        </p:nvGrpSpPr>
        <p:grpSpPr>
          <a:xfrm>
            <a:off x="5329425" y="1851526"/>
            <a:ext cx="6470490" cy="600067"/>
            <a:chOff x="405180" y="637171"/>
            <a:chExt cx="6470490" cy="6000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17268C-94AB-44AE-93BD-9EB7E7169FFF}"/>
                    </a:ext>
                  </a:extLst>
                </p14:cNvPr>
                <p14:cNvContentPartPr/>
                <p14:nvPr/>
              </p14:nvContentPartPr>
              <p14:xfrm>
                <a:off x="405180" y="637171"/>
                <a:ext cx="648360" cy="439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17268C-94AB-44AE-93BD-9EB7E7169F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820" y="627811"/>
                  <a:ext cx="6670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4F88A8C-795F-4143-9C1C-FB4A14A96204}"/>
                    </a:ext>
                  </a:extLst>
                </p14:cNvPr>
                <p14:cNvContentPartPr/>
                <p14:nvPr/>
              </p14:nvContentPartPr>
              <p14:xfrm>
                <a:off x="1267890" y="763665"/>
                <a:ext cx="732600" cy="269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4F88A8C-795F-4143-9C1C-FB4A14A962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58530" y="754305"/>
                  <a:ext cx="751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AF0069-B30E-43AF-991F-A80E435E1B70}"/>
                    </a:ext>
                  </a:extLst>
                </p14:cNvPr>
                <p14:cNvContentPartPr/>
                <p14:nvPr/>
              </p14:nvContentPartPr>
              <p14:xfrm>
                <a:off x="2139120" y="685823"/>
                <a:ext cx="4468320" cy="417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AF0069-B30E-43AF-991F-A80E435E1B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9760" y="676463"/>
                  <a:ext cx="44870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256168-56F3-4E9B-9813-2E77C4D25A8B}"/>
                    </a:ext>
                  </a:extLst>
                </p14:cNvPr>
                <p14:cNvContentPartPr/>
                <p14:nvPr/>
              </p14:nvContentPartPr>
              <p14:xfrm>
                <a:off x="6617910" y="637838"/>
                <a:ext cx="257760" cy="599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256168-56F3-4E9B-9813-2E77C4D25A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08550" y="628478"/>
                  <a:ext cx="276480" cy="61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6C2D94-A960-41A7-B046-1F09AA58E59C}"/>
                  </a:ext>
                </a:extLst>
              </p14:cNvPr>
              <p14:cNvContentPartPr/>
              <p14:nvPr/>
            </p14:nvContentPartPr>
            <p14:xfrm>
              <a:off x="617760" y="3071340"/>
              <a:ext cx="8055720" cy="605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6C2D94-A960-41A7-B046-1F09AA58E5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400" y="3061980"/>
                <a:ext cx="80744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B573FFF-D396-45C6-B1A7-7ABA7E524B95}"/>
                  </a:ext>
                </a:extLst>
              </p14:cNvPr>
              <p14:cNvContentPartPr/>
              <p14:nvPr/>
            </p14:nvContentPartPr>
            <p14:xfrm>
              <a:off x="341835" y="1156805"/>
              <a:ext cx="2214360" cy="739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B573FFF-D396-45C6-B1A7-7ABA7E524B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2475" y="1147445"/>
                <a:ext cx="223308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8D8B3EE-39F5-49B4-9908-4A6CA05016A7}"/>
                  </a:ext>
                </a:extLst>
              </p14:cNvPr>
              <p14:cNvContentPartPr/>
              <p14:nvPr/>
            </p14:nvContentPartPr>
            <p14:xfrm>
              <a:off x="529395" y="1689965"/>
              <a:ext cx="1897920" cy="600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8D8B3EE-39F5-49B4-9908-4A6CA05016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0035" y="1680605"/>
                <a:ext cx="191664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FCB037C-AD4E-4110-8224-888DAFF75DB2}"/>
                  </a:ext>
                </a:extLst>
              </p14:cNvPr>
              <p14:cNvContentPartPr/>
              <p14:nvPr/>
            </p14:nvContentPartPr>
            <p14:xfrm>
              <a:off x="10937925" y="2400735"/>
              <a:ext cx="7200" cy="17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FCB037C-AD4E-4110-8224-888DAFF75DB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29285" y="2392095"/>
                <a:ext cx="248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414594-39B6-4F61-82DF-D747FB7C4A56}"/>
                  </a:ext>
                </a:extLst>
              </p14:cNvPr>
              <p14:cNvContentPartPr/>
              <p14:nvPr/>
            </p14:nvContentPartPr>
            <p14:xfrm>
              <a:off x="8762400" y="2991795"/>
              <a:ext cx="3128040" cy="1145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414594-39B6-4F61-82DF-D747FB7C4A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53040" y="2982435"/>
                <a:ext cx="3146760" cy="11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2234B88-9109-43F4-99E7-CD4867066F47}"/>
                  </a:ext>
                </a:extLst>
              </p14:cNvPr>
              <p14:cNvContentPartPr/>
              <p14:nvPr/>
            </p14:nvContentPartPr>
            <p14:xfrm>
              <a:off x="620640" y="3761175"/>
              <a:ext cx="7893000" cy="364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2234B88-9109-43F4-99E7-CD4867066F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1280" y="3751815"/>
                <a:ext cx="79117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A45A27-D48A-448C-B34D-2195CF36E6DA}"/>
                  </a:ext>
                </a:extLst>
              </p14:cNvPr>
              <p14:cNvContentPartPr/>
              <p14:nvPr/>
            </p14:nvContentPartPr>
            <p14:xfrm>
              <a:off x="1209960" y="4619895"/>
              <a:ext cx="2425680" cy="1782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A45A27-D48A-448C-B34D-2195CF36E6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00600" y="4610535"/>
                <a:ext cx="2444400" cy="18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6EBC31-A7C8-49A0-A0CD-DA896B6D87F9}"/>
                  </a:ext>
                </a:extLst>
              </p14:cNvPr>
              <p14:cNvContentPartPr/>
              <p14:nvPr/>
            </p14:nvContentPartPr>
            <p14:xfrm>
              <a:off x="1387080" y="5365440"/>
              <a:ext cx="3299400" cy="385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6EBC31-A7C8-49A0-A0CD-DA896B6D87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77720" y="5356080"/>
                <a:ext cx="33181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7E16F54-FDC6-460B-BAF7-912A19AE36D7}"/>
                  </a:ext>
                </a:extLst>
              </p14:cNvPr>
              <p14:cNvContentPartPr/>
              <p14:nvPr/>
            </p14:nvContentPartPr>
            <p14:xfrm>
              <a:off x="3139560" y="5806440"/>
              <a:ext cx="885240" cy="627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7E16F54-FDC6-460B-BAF7-912A19AE36D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30200" y="5797080"/>
                <a:ext cx="90396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B04EF32-24F2-48C7-8219-F7A7255CAF9D}"/>
                  </a:ext>
                </a:extLst>
              </p14:cNvPr>
              <p14:cNvContentPartPr/>
              <p14:nvPr/>
            </p14:nvContentPartPr>
            <p14:xfrm>
              <a:off x="3808800" y="4678560"/>
              <a:ext cx="1204920" cy="1609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B04EF32-24F2-48C7-8219-F7A7255CAF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99440" y="4669200"/>
                <a:ext cx="1223640" cy="16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FA07A91-6EDF-4F11-B0F9-107A3D1ADC20}"/>
                  </a:ext>
                </a:extLst>
              </p14:cNvPr>
              <p14:cNvContentPartPr/>
              <p14:nvPr/>
            </p14:nvContentPartPr>
            <p14:xfrm>
              <a:off x="6319005" y="4826520"/>
              <a:ext cx="3333960" cy="1496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FA07A91-6EDF-4F11-B0F9-107A3D1ADC2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09645" y="4817160"/>
                <a:ext cx="3352680" cy="15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688CBA3-DCC7-4CAF-87C8-61243E487CB8}"/>
                  </a:ext>
                </a:extLst>
              </p14:cNvPr>
              <p14:cNvContentPartPr/>
              <p14:nvPr/>
            </p14:nvContentPartPr>
            <p14:xfrm>
              <a:off x="6091125" y="4477320"/>
              <a:ext cx="5328720" cy="2075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688CBA3-DCC7-4CAF-87C8-61243E487CB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81765" y="4467960"/>
                <a:ext cx="5347440" cy="20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09229E4-942B-4A45-A052-6E32EE6880C6}"/>
                  </a:ext>
                </a:extLst>
              </p14:cNvPr>
              <p14:cNvContentPartPr/>
              <p14:nvPr/>
            </p14:nvContentPartPr>
            <p14:xfrm>
              <a:off x="9589605" y="5255280"/>
              <a:ext cx="1669320" cy="1096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09229E4-942B-4A45-A052-6E32EE6880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80245" y="5245920"/>
                <a:ext cx="1688040" cy="11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91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B394-7FC5-4A01-9976-FEB1F9BA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685"/>
            <a:ext cx="10515600" cy="40112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Coming up soon: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Clustering</a:t>
            </a:r>
          </a:p>
          <a:p>
            <a:pPr marL="457200" lvl="1" indent="0">
              <a:buNone/>
            </a:pPr>
            <a:r>
              <a:rPr lang="en-US" dirty="0"/>
              <a:t>Scikit-Learn</a:t>
            </a:r>
          </a:p>
          <a:p>
            <a:pPr marL="457200" lvl="1" indent="0">
              <a:buNone/>
            </a:pPr>
            <a:r>
              <a:rPr lang="en-US" dirty="0" err="1"/>
              <a:t>KMeans</a:t>
            </a:r>
            <a:r>
              <a:rPr lang="en-US" dirty="0"/>
              <a:t> Algorithm</a:t>
            </a:r>
          </a:p>
          <a:p>
            <a:pPr marL="457200" lvl="1" indent="0">
              <a:buNone/>
            </a:pPr>
            <a:r>
              <a:rPr lang="en-US" dirty="0"/>
              <a:t>DBSCAN Algorithm</a:t>
            </a:r>
          </a:p>
          <a:p>
            <a:pPr marL="457200" lvl="1" indent="0">
              <a:buNone/>
            </a:pPr>
            <a:r>
              <a:rPr lang="en-US" dirty="0"/>
              <a:t>Normalization and Standardization</a:t>
            </a:r>
          </a:p>
          <a:p>
            <a:pPr marL="457200" lvl="1" indent="0">
              <a:buNone/>
            </a:pPr>
            <a:r>
              <a:rPr lang="en-US" dirty="0"/>
              <a:t>Image Compression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17AF00-3EAE-4651-A77F-E17117064C29}"/>
              </a:ext>
            </a:extLst>
          </p:cNvPr>
          <p:cNvGrpSpPr/>
          <p:nvPr/>
        </p:nvGrpSpPr>
        <p:grpSpPr>
          <a:xfrm>
            <a:off x="976103" y="410966"/>
            <a:ext cx="10131569" cy="1290600"/>
            <a:chOff x="976103" y="410966"/>
            <a:chExt cx="10131569" cy="1290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C98603-C59F-4555-9632-5EB06D1A72F0}"/>
                </a:ext>
              </a:extLst>
            </p:cNvPr>
            <p:cNvGrpSpPr/>
            <p:nvPr/>
          </p:nvGrpSpPr>
          <p:grpSpPr>
            <a:xfrm>
              <a:off x="976103" y="453446"/>
              <a:ext cx="4705560" cy="1221120"/>
              <a:chOff x="793128" y="410966"/>
              <a:chExt cx="4705560" cy="122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A9719A4A-3C08-4142-A64D-3787453A179C}"/>
                      </a:ext>
                    </a:extLst>
                  </p14:cNvPr>
                  <p14:cNvContentPartPr/>
                  <p14:nvPr/>
                </p14:nvContentPartPr>
                <p14:xfrm>
                  <a:off x="793128" y="410966"/>
                  <a:ext cx="3505680" cy="122112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93554AD4-0585-4E5B-BB92-8925F7DC25A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83768" y="401606"/>
                    <a:ext cx="3524400" cy="123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6048B1A0-6085-49F9-BD2F-AD954C537556}"/>
                      </a:ext>
                    </a:extLst>
                  </p14:cNvPr>
                  <p14:cNvContentPartPr/>
                  <p14:nvPr/>
                </p14:nvContentPartPr>
                <p14:xfrm>
                  <a:off x="4381248" y="630926"/>
                  <a:ext cx="1117440" cy="9968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4C6C716-1114-421B-B078-F3C4EA1C39C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371888" y="621566"/>
                    <a:ext cx="1136160" cy="1015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F07B81-EA00-4674-8D6C-47740AF91031}"/>
                </a:ext>
              </a:extLst>
            </p:cNvPr>
            <p:cNvGrpSpPr/>
            <p:nvPr/>
          </p:nvGrpSpPr>
          <p:grpSpPr>
            <a:xfrm>
              <a:off x="6171352" y="410966"/>
              <a:ext cx="4936320" cy="1290600"/>
              <a:chOff x="6187680" y="354600"/>
              <a:chExt cx="4936320" cy="12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5ABBD7BF-FE86-431B-881D-916059855A38}"/>
                      </a:ext>
                    </a:extLst>
                  </p14:cNvPr>
                  <p14:cNvContentPartPr/>
                  <p14:nvPr/>
                </p14:nvContentPartPr>
                <p14:xfrm>
                  <a:off x="7404722" y="692280"/>
                  <a:ext cx="693000" cy="8550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DF8D12E5-768A-4403-8377-B5E949F1A16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395362" y="682920"/>
                    <a:ext cx="711720" cy="87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849B2A9-EECB-4472-8CF6-9CD987B1CF1E}"/>
                      </a:ext>
                    </a:extLst>
                  </p14:cNvPr>
                  <p14:cNvContentPartPr/>
                  <p14:nvPr/>
                </p14:nvContentPartPr>
                <p14:xfrm>
                  <a:off x="6893485" y="621360"/>
                  <a:ext cx="399960" cy="9968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CA7AB8-DE60-41B7-BB5F-EAC6C6C42197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884125" y="612000"/>
                    <a:ext cx="418680" cy="10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5F68F3B-0C2E-4A96-9F06-6367F8C54B5B}"/>
                      </a:ext>
                    </a:extLst>
                  </p14:cNvPr>
                  <p14:cNvContentPartPr/>
                  <p14:nvPr/>
                </p14:nvContentPartPr>
                <p14:xfrm>
                  <a:off x="8808097" y="621360"/>
                  <a:ext cx="617400" cy="9457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7DBAC48-4E34-4F48-BBC9-7912E49E7EB4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798737" y="612000"/>
                    <a:ext cx="636120" cy="9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09CFDCEF-C1F4-4BCD-9395-FB70A9FFEF34}"/>
                      </a:ext>
                    </a:extLst>
                  </p14:cNvPr>
                  <p14:cNvContentPartPr/>
                  <p14:nvPr/>
                </p14:nvContentPartPr>
                <p14:xfrm>
                  <a:off x="9491414" y="630926"/>
                  <a:ext cx="241920" cy="943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B54B37A-6ABA-41EC-9CEE-21C11BA500C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482054" y="621566"/>
                    <a:ext cx="260640" cy="9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30DDEA41-BA35-45AF-9946-B71FF3D37FAE}"/>
                      </a:ext>
                    </a:extLst>
                  </p14:cNvPr>
                  <p14:cNvContentPartPr/>
                  <p14:nvPr/>
                </p14:nvContentPartPr>
                <p14:xfrm>
                  <a:off x="9805682" y="630926"/>
                  <a:ext cx="617400" cy="945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4C388854-896F-44EF-86C2-D20CCAD38DA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796322" y="621566"/>
                    <a:ext cx="636120" cy="9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78244483-F9D5-40FD-890C-6AC8C787656C}"/>
                      </a:ext>
                    </a:extLst>
                  </p14:cNvPr>
                  <p14:cNvContentPartPr/>
                  <p14:nvPr/>
                </p14:nvContentPartPr>
                <p14:xfrm>
                  <a:off x="6187680" y="354600"/>
                  <a:ext cx="4936320" cy="12906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73A305F-BA01-4B5B-9D95-8A4244FA56EC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178320" y="345240"/>
                    <a:ext cx="4955040" cy="1309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074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2DF914A-CBDF-4827-9F60-B3CCEFFAEFDC}"/>
              </a:ext>
            </a:extLst>
          </p:cNvPr>
          <p:cNvGrpSpPr/>
          <p:nvPr/>
        </p:nvGrpSpPr>
        <p:grpSpPr>
          <a:xfrm>
            <a:off x="151727" y="150874"/>
            <a:ext cx="5630061" cy="6556251"/>
            <a:chOff x="268268" y="171919"/>
            <a:chExt cx="5630061" cy="6556251"/>
          </a:xfrm>
        </p:grpSpPr>
        <p:pic>
          <p:nvPicPr>
            <p:cNvPr id="1026" name="Picture 2" descr="&lt;resource_carousel.datastructures.RCItem object at 0x7ff42e48fa20&gt;">
              <a:extLst>
                <a:ext uri="{FF2B5EF4-FFF2-40B4-BE49-F238E27FC236}">
                  <a16:creationId xmlns:a16="http://schemas.microsoft.com/office/drawing/2014/main" id="{66721893-6215-4F25-B576-DF9A96EF2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68" y="171919"/>
              <a:ext cx="2726244" cy="3745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915F05C-9652-449B-BBFF-C5C48BA12FE8}"/>
                </a:ext>
              </a:extLst>
            </p:cNvPr>
            <p:cNvGrpSpPr/>
            <p:nvPr/>
          </p:nvGrpSpPr>
          <p:grpSpPr>
            <a:xfrm>
              <a:off x="268268" y="3917903"/>
              <a:ext cx="5630061" cy="2810267"/>
              <a:chOff x="6319444" y="3666892"/>
              <a:chExt cx="5630061" cy="281026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CB5F37B-93B3-42F7-AC34-16434EE82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9444" y="4190840"/>
                <a:ext cx="5630061" cy="2286319"/>
              </a:xfrm>
              <a:prstGeom prst="rect">
                <a:avLst/>
              </a:prstGeom>
            </p:spPr>
          </p:pic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36961CA-205F-43B0-ADA0-FE562BBFFF2A}"/>
                  </a:ext>
                </a:extLst>
              </p:cNvPr>
              <p:cNvGrpSpPr/>
              <p:nvPr/>
            </p:nvGrpSpPr>
            <p:grpSpPr>
              <a:xfrm>
                <a:off x="6319444" y="3666892"/>
                <a:ext cx="5630061" cy="533474"/>
                <a:chOff x="6319444" y="3666892"/>
                <a:chExt cx="5630061" cy="533474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C3D39AC6-A7F9-4CFB-B781-1D1AD9A317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19444" y="3666892"/>
                  <a:ext cx="3877216" cy="523948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DE9C6DC1-9C1D-4820-97C5-985247DDC6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58277"/>
                <a:stretch/>
              </p:blipFill>
              <p:spPr>
                <a:xfrm>
                  <a:off x="10196660" y="3666892"/>
                  <a:ext cx="1752845" cy="533474"/>
                </a:xfrm>
                <a:prstGeom prst="rect">
                  <a:avLst/>
                </a:prstGeom>
              </p:spPr>
            </p:pic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A9467E-87C0-4C49-A3DE-3356D1BEBBE6}"/>
                  </a:ext>
                </a:extLst>
              </p14:cNvPr>
              <p14:cNvContentPartPr/>
              <p14:nvPr/>
            </p14:nvContentPartPr>
            <p14:xfrm>
              <a:off x="3249000" y="2901461"/>
              <a:ext cx="1564560" cy="911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A9467E-87C0-4C49-A3DE-3356D1BEBB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9640" y="2892101"/>
                <a:ext cx="1583280" cy="9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04EEF2D-92E5-4E56-8D24-06E47F934394}"/>
              </a:ext>
            </a:extLst>
          </p:cNvPr>
          <p:cNvGrpSpPr/>
          <p:nvPr/>
        </p:nvGrpSpPr>
        <p:grpSpPr>
          <a:xfrm>
            <a:off x="3094920" y="360402"/>
            <a:ext cx="2277360" cy="437760"/>
            <a:chOff x="3290760" y="3283920"/>
            <a:chExt cx="227736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407DE0-9880-455E-96CF-868C2CD05A85}"/>
                    </a:ext>
                  </a:extLst>
                </p14:cNvPr>
                <p14:cNvContentPartPr/>
                <p14:nvPr/>
              </p14:nvContentPartPr>
              <p14:xfrm>
                <a:off x="3290760" y="3283920"/>
                <a:ext cx="2277360" cy="43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407DE0-9880-455E-96CF-868C2CD05A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81400" y="3274560"/>
                  <a:ext cx="22960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0DF2FF-AA1C-458A-93B5-08298284A182}"/>
                    </a:ext>
                  </a:extLst>
                </p14:cNvPr>
                <p14:cNvContentPartPr/>
                <p14:nvPr/>
              </p14:nvContentPartPr>
              <p14:xfrm>
                <a:off x="3661920" y="3374640"/>
                <a:ext cx="44172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0DF2FF-AA1C-458A-93B5-08298284A1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52560" y="3365280"/>
                  <a:ext cx="460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4C7C98-A4EC-497A-9EC7-B25AACE686D9}"/>
                    </a:ext>
                  </a:extLst>
                </p14:cNvPr>
                <p14:cNvContentPartPr/>
                <p14:nvPr/>
              </p14:nvContentPartPr>
              <p14:xfrm>
                <a:off x="4791473" y="3388069"/>
                <a:ext cx="441720" cy="280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4C7C98-A4EC-497A-9EC7-B25AACE686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82113" y="3378709"/>
                  <a:ext cx="46044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8C13AC3-24E0-4EB7-91EE-7339CA8C9AAD}"/>
                  </a:ext>
                </a:extLst>
              </p14:cNvPr>
              <p14:cNvContentPartPr/>
              <p14:nvPr/>
            </p14:nvContentPartPr>
            <p14:xfrm>
              <a:off x="3074760" y="950866"/>
              <a:ext cx="2984400" cy="462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8C13AC3-24E0-4EB7-91EE-7339CA8C9A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65400" y="941506"/>
                <a:ext cx="300312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C4B1172-B4DE-402C-9328-A5E8C5230FF2}"/>
                  </a:ext>
                </a:extLst>
              </p14:cNvPr>
              <p14:cNvContentPartPr/>
              <p14:nvPr/>
            </p14:nvContentPartPr>
            <p14:xfrm>
              <a:off x="3286800" y="1551346"/>
              <a:ext cx="1893600" cy="60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C4B1172-B4DE-402C-9328-A5E8C5230FF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77440" y="1541986"/>
                <a:ext cx="191232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2D4E9DB-95D1-4C43-B7F7-3C72F4EDEADA}"/>
                  </a:ext>
                </a:extLst>
              </p14:cNvPr>
              <p14:cNvContentPartPr/>
              <p14:nvPr/>
            </p14:nvContentPartPr>
            <p14:xfrm>
              <a:off x="3275640" y="2298021"/>
              <a:ext cx="3310560" cy="464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2D4E9DB-95D1-4C43-B7F7-3C72F4EDEAD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66280" y="2288661"/>
                <a:ext cx="3329280" cy="48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FEEBD1F1-581F-48A1-9118-6F9DB3CC7BB8}"/>
              </a:ext>
            </a:extLst>
          </p:cNvPr>
          <p:cNvGrpSpPr/>
          <p:nvPr/>
        </p:nvGrpSpPr>
        <p:grpSpPr>
          <a:xfrm>
            <a:off x="6184325" y="406101"/>
            <a:ext cx="5660274" cy="827619"/>
            <a:chOff x="6184325" y="406101"/>
            <a:chExt cx="5660274" cy="8276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7AE50CF-2558-40AB-8B6A-FF973060D2A1}"/>
                    </a:ext>
                  </a:extLst>
                </p14:cNvPr>
                <p14:cNvContentPartPr/>
                <p14:nvPr/>
              </p14:nvContentPartPr>
              <p14:xfrm>
                <a:off x="6184325" y="715680"/>
                <a:ext cx="1127160" cy="518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7AE50CF-2558-40AB-8B6A-FF973060D2A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74965" y="706320"/>
                  <a:ext cx="11458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39EC50-22DA-417D-84FD-85DE515816B3}"/>
                    </a:ext>
                  </a:extLst>
                </p14:cNvPr>
                <p14:cNvContentPartPr/>
                <p14:nvPr/>
              </p14:nvContentPartPr>
              <p14:xfrm>
                <a:off x="7549079" y="406101"/>
                <a:ext cx="4295520" cy="477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39EC50-22DA-417D-84FD-85DE515816B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39719" y="396741"/>
                  <a:ext cx="4314240" cy="49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D3D86D0-EDD4-49B4-B720-E5E40A73F69E}"/>
                  </a:ext>
                </a:extLst>
              </p14:cNvPr>
              <p14:cNvContentPartPr/>
              <p14:nvPr/>
            </p14:nvContentPartPr>
            <p14:xfrm>
              <a:off x="7583416" y="1966873"/>
              <a:ext cx="4285080" cy="854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D3D86D0-EDD4-49B4-B720-E5E40A73F6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74056" y="1957513"/>
                <a:ext cx="4303800" cy="8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BA8BEF0-E5A4-4193-8658-492FDAB987E8}"/>
                  </a:ext>
                </a:extLst>
              </p14:cNvPr>
              <p14:cNvContentPartPr/>
              <p14:nvPr/>
            </p14:nvContentPartPr>
            <p14:xfrm>
              <a:off x="7662600" y="976813"/>
              <a:ext cx="3581280" cy="939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BA8BEF0-E5A4-4193-8658-492FDAB987E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53240" y="967453"/>
                <a:ext cx="3600000" cy="9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763DD67-FF8E-486D-BE74-47DAAC43314B}"/>
                  </a:ext>
                </a:extLst>
              </p14:cNvPr>
              <p14:cNvContentPartPr/>
              <p14:nvPr/>
            </p14:nvContentPartPr>
            <p14:xfrm>
              <a:off x="8207315" y="2975807"/>
              <a:ext cx="2454480" cy="379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763DD67-FF8E-486D-BE74-47DAAC4331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97955" y="2966447"/>
                <a:ext cx="247320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394E84B-A602-4686-AC5E-A35715102C51}"/>
                  </a:ext>
                </a:extLst>
              </p14:cNvPr>
              <p14:cNvContentPartPr/>
              <p14:nvPr/>
            </p14:nvContentPartPr>
            <p14:xfrm>
              <a:off x="8192520" y="3377921"/>
              <a:ext cx="2607120" cy="255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394E84B-A602-4686-AC5E-A35715102C5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83160" y="3368561"/>
                <a:ext cx="26258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2499BB2-B981-4A36-830E-F148514CE66C}"/>
                  </a:ext>
                </a:extLst>
              </p14:cNvPr>
              <p14:cNvContentPartPr/>
              <p14:nvPr/>
            </p14:nvContentPartPr>
            <p14:xfrm>
              <a:off x="8230170" y="3783034"/>
              <a:ext cx="3603600" cy="377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2499BB2-B981-4A36-830E-F148514CE66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20810" y="3773674"/>
                <a:ext cx="36223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1253FAB-CDA7-4443-8942-119DEA253409}"/>
                  </a:ext>
                </a:extLst>
              </p14:cNvPr>
              <p14:cNvContentPartPr/>
              <p14:nvPr/>
            </p14:nvContentPartPr>
            <p14:xfrm>
              <a:off x="8185954" y="4671824"/>
              <a:ext cx="3033360" cy="675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1253FAB-CDA7-4443-8942-119DEA2534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176594" y="4662464"/>
                <a:ext cx="30520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6D87B35-FAD8-430F-B4D2-842EFDFD8AFE}"/>
                  </a:ext>
                </a:extLst>
              </p14:cNvPr>
              <p14:cNvContentPartPr/>
              <p14:nvPr/>
            </p14:nvContentPartPr>
            <p14:xfrm>
              <a:off x="7683754" y="4272224"/>
              <a:ext cx="2110680" cy="363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6D87B35-FAD8-430F-B4D2-842EFDFD8AF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74394" y="4262864"/>
                <a:ext cx="21294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7F16E2A-1E75-426D-BC92-B6E5A66B8D4E}"/>
                  </a:ext>
                </a:extLst>
              </p14:cNvPr>
              <p14:cNvContentPartPr/>
              <p14:nvPr/>
            </p14:nvContentPartPr>
            <p14:xfrm>
              <a:off x="8249760" y="5318894"/>
              <a:ext cx="3220560" cy="674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7F16E2A-1E75-426D-BC92-B6E5A66B8D4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40400" y="5309534"/>
                <a:ext cx="3239280" cy="69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152B221-63C0-4F98-BF91-30F3EAAF72FC}"/>
              </a:ext>
            </a:extLst>
          </p:cNvPr>
          <p:cNvGrpSpPr/>
          <p:nvPr/>
        </p:nvGrpSpPr>
        <p:grpSpPr>
          <a:xfrm>
            <a:off x="6961953" y="2408345"/>
            <a:ext cx="1071807" cy="618175"/>
            <a:chOff x="6961953" y="2408345"/>
            <a:chExt cx="1071807" cy="6181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3960FAC-872A-485E-A532-6BD49718E5DE}"/>
                    </a:ext>
                  </a:extLst>
                </p14:cNvPr>
                <p14:cNvContentPartPr/>
                <p14:nvPr/>
              </p14:nvContentPartPr>
              <p14:xfrm>
                <a:off x="6961953" y="2408345"/>
                <a:ext cx="842760" cy="591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3960FAC-872A-485E-A532-6BD49718E5D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52593" y="2398985"/>
                  <a:ext cx="8614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E13808-481D-46AC-A2ED-2AD1001323AA}"/>
                    </a:ext>
                  </a:extLst>
                </p14:cNvPr>
                <p14:cNvContentPartPr/>
                <p14:nvPr/>
              </p14:nvContentPartPr>
              <p14:xfrm>
                <a:off x="7518240" y="2818440"/>
                <a:ext cx="515520" cy="208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E13808-481D-46AC-A2ED-2AD1001323A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08880" y="2809080"/>
                  <a:ext cx="53424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D5BBE1E3-79EE-4D13-BA62-DE0DDE4E04BC}"/>
              </a:ext>
            </a:extLst>
          </p:cNvPr>
          <p:cNvGrpSpPr/>
          <p:nvPr/>
        </p:nvGrpSpPr>
        <p:grpSpPr>
          <a:xfrm>
            <a:off x="7849440" y="6055920"/>
            <a:ext cx="4073760" cy="413450"/>
            <a:chOff x="7849440" y="6055920"/>
            <a:chExt cx="4073760" cy="41345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92BA110-826F-4AA7-883A-3676DC2C4B65}"/>
                    </a:ext>
                  </a:extLst>
                </p14:cNvPr>
                <p14:cNvContentPartPr/>
                <p14:nvPr/>
              </p14:nvContentPartPr>
              <p14:xfrm>
                <a:off x="7964490" y="6093170"/>
                <a:ext cx="3869280" cy="376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92BA110-826F-4AA7-883A-3676DC2C4B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55130" y="6083810"/>
                  <a:ext cx="38880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1A44D63-3ACE-4253-B11E-2BB5A603480E}"/>
                    </a:ext>
                  </a:extLst>
                </p14:cNvPr>
                <p14:cNvContentPartPr/>
                <p14:nvPr/>
              </p14:nvContentPartPr>
              <p14:xfrm>
                <a:off x="7849440" y="6055920"/>
                <a:ext cx="4073760" cy="352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1A44D63-3ACE-4253-B11E-2BB5A60348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40080" y="6046560"/>
                  <a:ext cx="4092480" cy="37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130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6F7DE8-2ABB-4E66-AAB9-2579DD330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86" y="1023560"/>
            <a:ext cx="3953427" cy="540142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25BAE0C-1E02-4C89-85E4-6D7D943570CF}"/>
              </a:ext>
            </a:extLst>
          </p:cNvPr>
          <p:cNvGrpSpPr/>
          <p:nvPr/>
        </p:nvGrpSpPr>
        <p:grpSpPr>
          <a:xfrm>
            <a:off x="1269360" y="1267920"/>
            <a:ext cx="5168880" cy="1728000"/>
            <a:chOff x="2183760" y="1267920"/>
            <a:chExt cx="5168880" cy="172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38BFBFF-8243-47E9-AA71-62DE9DD6F581}"/>
                    </a:ext>
                  </a:extLst>
                </p14:cNvPr>
                <p14:cNvContentPartPr/>
                <p14:nvPr/>
              </p14:nvContentPartPr>
              <p14:xfrm>
                <a:off x="2183760" y="1267920"/>
                <a:ext cx="5168880" cy="960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38BFBFF-8243-47E9-AA71-62DE9DD6F58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74400" y="1258560"/>
                  <a:ext cx="5187600" cy="9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F0E147-F65F-41A7-95D4-6366D87EF955}"/>
                    </a:ext>
                  </a:extLst>
                </p14:cNvPr>
                <p14:cNvContentPartPr/>
                <p14:nvPr/>
              </p14:nvContentPartPr>
              <p14:xfrm>
                <a:off x="2362680" y="1776240"/>
                <a:ext cx="1542240" cy="1219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F0E147-F65F-41A7-95D4-6366D87EF95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53320" y="1766880"/>
                  <a:ext cx="1560960" cy="123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218D92-048B-46CF-A21A-8E56E1D9976A}"/>
                  </a:ext>
                </a:extLst>
              </p14:cNvPr>
              <p14:cNvContentPartPr/>
              <p14:nvPr/>
            </p14:nvContentPartPr>
            <p14:xfrm>
              <a:off x="7220160" y="1513800"/>
              <a:ext cx="2508120" cy="4794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218D92-048B-46CF-A21A-8E56E1D997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10800" y="1504440"/>
                <a:ext cx="252684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7504DB7-0BC0-4E56-B57C-9608565845E2}"/>
                  </a:ext>
                </a:extLst>
              </p14:cNvPr>
              <p14:cNvContentPartPr/>
              <p14:nvPr/>
            </p14:nvContentPartPr>
            <p14:xfrm>
              <a:off x="6418440" y="874080"/>
              <a:ext cx="2784600" cy="1025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7504DB7-0BC0-4E56-B57C-9608565845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09080" y="864720"/>
                <a:ext cx="2803320" cy="10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94F09E-E9A0-4849-B73C-6A92583FEF16}"/>
                  </a:ext>
                </a:extLst>
              </p14:cNvPr>
              <p14:cNvContentPartPr/>
              <p14:nvPr/>
            </p14:nvContentPartPr>
            <p14:xfrm>
              <a:off x="2133240" y="170665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94F09E-E9A0-4849-B73C-6A92583FEF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4240" y="16980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DA41464-BFB3-40BC-9647-EFBDBE4991DF}"/>
                  </a:ext>
                </a:extLst>
              </p14:cNvPr>
              <p14:cNvContentPartPr/>
              <p14:nvPr/>
            </p14:nvContentPartPr>
            <p14:xfrm>
              <a:off x="1341360" y="3873960"/>
              <a:ext cx="2194200" cy="103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DA41464-BFB3-40BC-9647-EFBDBE4991D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32000" y="3864600"/>
                <a:ext cx="2212920" cy="10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D1FA6B-233F-47CB-93AB-1933B1F7E54B}"/>
                  </a:ext>
                </a:extLst>
              </p14:cNvPr>
              <p14:cNvContentPartPr/>
              <p14:nvPr/>
            </p14:nvContentPartPr>
            <p14:xfrm>
              <a:off x="1210320" y="3871050"/>
              <a:ext cx="3840840" cy="1544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D1FA6B-233F-47CB-93AB-1933B1F7E5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00960" y="3861690"/>
                <a:ext cx="3859560" cy="15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E4D838C-3F8C-4452-890A-76BD98F8054E}"/>
                  </a:ext>
                </a:extLst>
              </p14:cNvPr>
              <p14:cNvContentPartPr/>
              <p14:nvPr/>
            </p14:nvContentPartPr>
            <p14:xfrm>
              <a:off x="1670760" y="4663800"/>
              <a:ext cx="4774320" cy="1125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E4D838C-3F8C-4452-890A-76BD98F8054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61400" y="4654440"/>
                <a:ext cx="4793040" cy="11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D6845-A968-4DF0-B52C-E0631A2BFAF9}"/>
              </a:ext>
            </a:extLst>
          </p:cNvPr>
          <p:cNvGrpSpPr/>
          <p:nvPr/>
        </p:nvGrpSpPr>
        <p:grpSpPr>
          <a:xfrm>
            <a:off x="3013200" y="2236680"/>
            <a:ext cx="7946640" cy="825840"/>
            <a:chOff x="3927600" y="2236680"/>
            <a:chExt cx="794664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C4B46E-04C3-48B4-AA7C-858AFECE9D11}"/>
                    </a:ext>
                  </a:extLst>
                </p14:cNvPr>
                <p14:cNvContentPartPr/>
                <p14:nvPr/>
              </p14:nvContentPartPr>
              <p14:xfrm>
                <a:off x="3927600" y="2622240"/>
                <a:ext cx="6475320" cy="39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C4B46E-04C3-48B4-AA7C-858AFECE9D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18240" y="2612880"/>
                  <a:ext cx="6494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D97982-E2D8-4D59-A695-CA9FC0C85FDB}"/>
                    </a:ext>
                  </a:extLst>
                </p14:cNvPr>
                <p14:cNvContentPartPr/>
                <p14:nvPr/>
              </p14:nvContentPartPr>
              <p14:xfrm>
                <a:off x="8509680" y="2236680"/>
                <a:ext cx="2264040" cy="825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D97982-E2D8-4D59-A695-CA9FC0C85FD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00320" y="2227320"/>
                  <a:ext cx="228276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87D425-2B16-4CF4-9822-E7210DC35144}"/>
                    </a:ext>
                  </a:extLst>
                </p14:cNvPr>
                <p14:cNvContentPartPr/>
                <p14:nvPr/>
              </p14:nvContentPartPr>
              <p14:xfrm>
                <a:off x="10389960" y="2282760"/>
                <a:ext cx="1484280" cy="703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D87D425-2B16-4CF4-9822-E7210DC3514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80600" y="2273400"/>
                  <a:ext cx="1503000" cy="72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DD6851-3FA9-414B-A824-A7C646C6C6EC}"/>
                  </a:ext>
                </a:extLst>
              </p14:cNvPr>
              <p14:cNvContentPartPr/>
              <p14:nvPr/>
            </p14:nvContentPartPr>
            <p14:xfrm>
              <a:off x="3489480" y="330840"/>
              <a:ext cx="2915280" cy="640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DD6851-3FA9-414B-A824-A7C646C6C6E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80120" y="321480"/>
                <a:ext cx="2934000" cy="65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9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3D887F-C3DF-42D9-8378-D0F4B3371BC3}"/>
              </a:ext>
            </a:extLst>
          </p:cNvPr>
          <p:cNvSpPr txBox="1"/>
          <p:nvPr/>
        </p:nvSpPr>
        <p:spPr>
          <a:xfrm>
            <a:off x="1625853" y="415790"/>
            <a:ext cx="97170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Hey Google: What are the _____ types of machine learning?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7217D-8B48-4797-B1DC-80AF83FC4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91" y="1400431"/>
            <a:ext cx="6477904" cy="244826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129BF-3FDD-4198-B66A-7A4EF7CC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74" y="3374728"/>
            <a:ext cx="6477904" cy="216889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119824-4BAA-4024-B08B-AB740D3D1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795" y="1770826"/>
            <a:ext cx="6382641" cy="190526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C79049-CAB4-460A-98D3-66318FE90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321" y="2037563"/>
            <a:ext cx="6373114" cy="327705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52A10F-E0BC-4A3F-A8AD-06D5EF562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3095" y="2355415"/>
            <a:ext cx="6430272" cy="4086795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AF8B6BA-DFDC-48B2-A058-568BF8946A9D}"/>
                  </a:ext>
                </a:extLst>
              </p14:cNvPr>
              <p14:cNvContentPartPr/>
              <p14:nvPr/>
            </p14:nvContentPartPr>
            <p14:xfrm>
              <a:off x="5721120" y="435240"/>
              <a:ext cx="356760" cy="408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AF8B6BA-DFDC-48B2-A058-568BF8946A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11760" y="425880"/>
                <a:ext cx="3754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1A3A466-C3C9-4D20-B654-D98CAD5672B6}"/>
                  </a:ext>
                </a:extLst>
              </p14:cNvPr>
              <p14:cNvContentPartPr/>
              <p14:nvPr/>
            </p14:nvContentPartPr>
            <p14:xfrm>
              <a:off x="5609520" y="580275"/>
              <a:ext cx="579960" cy="633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1A3A466-C3C9-4D20-B654-D98CAD5672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00160" y="570915"/>
                <a:ext cx="59868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80AC080-A8BE-445D-A8DC-3FAE277CA2E8}"/>
                  </a:ext>
                </a:extLst>
              </p14:cNvPr>
              <p14:cNvContentPartPr/>
              <p14:nvPr/>
            </p14:nvContentPartPr>
            <p14:xfrm>
              <a:off x="5662274" y="934445"/>
              <a:ext cx="991440" cy="31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80AC080-A8BE-445D-A8DC-3FAE277CA2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52914" y="925085"/>
                <a:ext cx="10101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667E87F-A27A-40EA-9CF2-0024FA0ED1CE}"/>
                  </a:ext>
                </a:extLst>
              </p14:cNvPr>
              <p14:cNvContentPartPr/>
              <p14:nvPr/>
            </p14:nvContentPartPr>
            <p14:xfrm>
              <a:off x="5569491" y="408332"/>
              <a:ext cx="1617480" cy="827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667E87F-A27A-40EA-9CF2-0024FA0ED1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60131" y="398972"/>
                <a:ext cx="1636200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8AA56EC-E0CD-4019-8CF6-BBB5D0FD4C34}"/>
                  </a:ext>
                </a:extLst>
              </p14:cNvPr>
              <p14:cNvContentPartPr/>
              <p14:nvPr/>
            </p14:nvContentPartPr>
            <p14:xfrm>
              <a:off x="5536454" y="357930"/>
              <a:ext cx="2234520" cy="903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8AA56EC-E0CD-4019-8CF6-BBB5D0FD4C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27094" y="348570"/>
                <a:ext cx="2253240" cy="9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49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05EC36-FF8F-4EEF-BC35-3A384E1753E6}"/>
              </a:ext>
            </a:extLst>
          </p:cNvPr>
          <p:cNvGrpSpPr/>
          <p:nvPr/>
        </p:nvGrpSpPr>
        <p:grpSpPr>
          <a:xfrm>
            <a:off x="1322995" y="616001"/>
            <a:ext cx="9658800" cy="596520"/>
            <a:chOff x="1260240" y="759438"/>
            <a:chExt cx="9658800" cy="5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32EFB8D-14DB-45D8-AA0F-0EDFF265144B}"/>
                    </a:ext>
                  </a:extLst>
                </p14:cNvPr>
                <p14:cNvContentPartPr/>
                <p14:nvPr/>
              </p14:nvContentPartPr>
              <p14:xfrm>
                <a:off x="2352840" y="759438"/>
                <a:ext cx="8566200" cy="596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32EFB8D-14DB-45D8-AA0F-0EDFF26514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43480" y="750078"/>
                  <a:ext cx="85849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DD9B89-765F-45BA-BC82-E86D1676EC34}"/>
                    </a:ext>
                  </a:extLst>
                </p14:cNvPr>
                <p14:cNvContentPartPr/>
                <p14:nvPr/>
              </p14:nvContentPartPr>
              <p14:xfrm>
                <a:off x="1260240" y="774378"/>
                <a:ext cx="506520" cy="459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DD9B89-765F-45BA-BC82-E86D1676EC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0880" y="765018"/>
                  <a:ext cx="525240" cy="47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869E65-6740-4D05-B449-3065F65F3637}"/>
                  </a:ext>
                </a:extLst>
              </p14:cNvPr>
              <p14:cNvContentPartPr/>
              <p14:nvPr/>
            </p14:nvContentPartPr>
            <p14:xfrm>
              <a:off x="986035" y="308201"/>
              <a:ext cx="1180440" cy="1104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869E65-6740-4D05-B449-3065F65F36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6675" y="298841"/>
                <a:ext cx="1199160" cy="11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5DFF55-D8B7-40CD-A306-76EA0C4C1761}"/>
                  </a:ext>
                </a:extLst>
              </p14:cNvPr>
              <p14:cNvContentPartPr/>
              <p14:nvPr/>
            </p14:nvContentPartPr>
            <p14:xfrm>
              <a:off x="553780" y="2039315"/>
              <a:ext cx="1991160" cy="504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5DFF55-D8B7-40CD-A306-76EA0C4C17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4420" y="2029955"/>
                <a:ext cx="200988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024883-88AA-47F5-8744-F31C6A803D22}"/>
                  </a:ext>
                </a:extLst>
              </p14:cNvPr>
              <p14:cNvContentPartPr/>
              <p14:nvPr/>
            </p14:nvContentPartPr>
            <p14:xfrm>
              <a:off x="4990960" y="2105125"/>
              <a:ext cx="1680840" cy="456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024883-88AA-47F5-8744-F31C6A803D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1600" y="2095765"/>
                <a:ext cx="16995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4F6F6F-6265-48C7-AD05-DE22956C1EF9}"/>
                  </a:ext>
                </a:extLst>
              </p14:cNvPr>
              <p14:cNvContentPartPr/>
              <p14:nvPr/>
            </p14:nvContentPartPr>
            <p14:xfrm>
              <a:off x="9445706" y="2139570"/>
              <a:ext cx="2225520" cy="358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4F6F6F-6265-48C7-AD05-DE22956C1E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36346" y="2130210"/>
                <a:ext cx="22442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194C55-BD51-458C-B144-5AD7ADD2169F}"/>
                  </a:ext>
                </a:extLst>
              </p14:cNvPr>
              <p14:cNvContentPartPr/>
              <p14:nvPr/>
            </p14:nvContentPartPr>
            <p14:xfrm>
              <a:off x="876820" y="2577440"/>
              <a:ext cx="1257840" cy="444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194C55-BD51-458C-B144-5AD7ADD216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7460" y="2568080"/>
                <a:ext cx="127656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76C3301-3FC2-44E2-AE82-400A719A180B}"/>
                  </a:ext>
                </a:extLst>
              </p14:cNvPr>
              <p14:cNvContentPartPr/>
              <p14:nvPr/>
            </p14:nvContentPartPr>
            <p14:xfrm>
              <a:off x="5193580" y="2580680"/>
              <a:ext cx="1266120" cy="387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76C3301-3FC2-44E2-AE82-400A719A18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4220" y="2571320"/>
                <a:ext cx="128484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1809BB1-5158-4074-8E39-867AE7FF674B}"/>
                  </a:ext>
                </a:extLst>
              </p14:cNvPr>
              <p14:cNvContentPartPr/>
              <p14:nvPr/>
            </p14:nvContentPartPr>
            <p14:xfrm>
              <a:off x="9458229" y="2579960"/>
              <a:ext cx="2169720" cy="421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1809BB1-5158-4074-8E39-867AE7FF67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48869" y="2570600"/>
                <a:ext cx="218844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B02703-FEBF-41F7-9B08-833B032EF774}"/>
                  </a:ext>
                </a:extLst>
              </p14:cNvPr>
              <p14:cNvContentPartPr/>
              <p14:nvPr/>
            </p14:nvContentPartPr>
            <p14:xfrm>
              <a:off x="200380" y="3164600"/>
              <a:ext cx="1255680" cy="1219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B02703-FEBF-41F7-9B08-833B032EF7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1020" y="3155240"/>
                <a:ext cx="127440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C8C3AB5-4127-456D-A7AB-2D314BD19848}"/>
                  </a:ext>
                </a:extLst>
              </p14:cNvPr>
              <p14:cNvContentPartPr/>
              <p14:nvPr/>
            </p14:nvContentPartPr>
            <p14:xfrm>
              <a:off x="1902100" y="3121040"/>
              <a:ext cx="1796040" cy="1571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C8C3AB5-4127-456D-A7AB-2D314BD198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92740" y="3111680"/>
                <a:ext cx="1814760" cy="15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2A9343-5A47-471D-B349-754283FB78B0}"/>
                  </a:ext>
                </a:extLst>
              </p14:cNvPr>
              <p14:cNvContentPartPr/>
              <p14:nvPr/>
            </p14:nvContentPartPr>
            <p14:xfrm>
              <a:off x="478423" y="4407495"/>
              <a:ext cx="919440" cy="1100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2A9343-5A47-471D-B349-754283FB78B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9063" y="4398135"/>
                <a:ext cx="93816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36761B-D735-4939-AD66-4B72DBC79732}"/>
                  </a:ext>
                </a:extLst>
              </p14:cNvPr>
              <p14:cNvContentPartPr/>
              <p14:nvPr/>
            </p14:nvContentPartPr>
            <p14:xfrm>
              <a:off x="1635165" y="3164466"/>
              <a:ext cx="1810080" cy="3279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36761B-D735-4939-AD66-4B72DBC797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25805" y="3155106"/>
                <a:ext cx="1828800" cy="32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501BD52-6536-440C-93CA-EE3DA490C5D0}"/>
                  </a:ext>
                </a:extLst>
              </p14:cNvPr>
              <p14:cNvContentPartPr/>
              <p14:nvPr/>
            </p14:nvContentPartPr>
            <p14:xfrm>
              <a:off x="6805814" y="1609040"/>
              <a:ext cx="989280" cy="1555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501BD52-6536-440C-93CA-EE3DA490C5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96454" y="1599680"/>
                <a:ext cx="1008000" cy="15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B8E9F7-52E2-4F92-9FCF-49855ECBC67E}"/>
                  </a:ext>
                </a:extLst>
              </p14:cNvPr>
              <p14:cNvContentPartPr/>
              <p14:nvPr/>
            </p14:nvContentPartPr>
            <p14:xfrm>
              <a:off x="2108845" y="4745730"/>
              <a:ext cx="1313280" cy="517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B8E9F7-52E2-4F92-9FCF-49855ECBC6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99485" y="4736370"/>
                <a:ext cx="133200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1783914-2FAE-456C-8589-79C743F39ECE}"/>
                  </a:ext>
                </a:extLst>
              </p14:cNvPr>
              <p14:cNvContentPartPr/>
              <p14:nvPr/>
            </p14:nvContentPartPr>
            <p14:xfrm>
              <a:off x="2286685" y="5284475"/>
              <a:ext cx="1428480" cy="379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1783914-2FAE-456C-8589-79C743F39EC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77325" y="5275115"/>
                <a:ext cx="14472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DE6DC95-7E84-4717-98A4-05A2B4C7AD12}"/>
                  </a:ext>
                </a:extLst>
              </p14:cNvPr>
              <p14:cNvContentPartPr/>
              <p14:nvPr/>
            </p14:nvContentPartPr>
            <p14:xfrm>
              <a:off x="6104845" y="3108450"/>
              <a:ext cx="5912280" cy="1037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DE6DC95-7E84-4717-98A4-05A2B4C7AD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95485" y="3099090"/>
                <a:ext cx="593100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CAA916C-3D8B-49D9-A083-BC88C16D217C}"/>
                  </a:ext>
                </a:extLst>
              </p14:cNvPr>
              <p14:cNvContentPartPr/>
              <p14:nvPr/>
            </p14:nvContentPartPr>
            <p14:xfrm>
              <a:off x="9723205" y="4085850"/>
              <a:ext cx="2321640" cy="327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CAA916C-3D8B-49D9-A083-BC88C16D217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13845" y="4076490"/>
                <a:ext cx="23403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8F11CFB-FE79-4FE8-83E4-D47B6B8DE11A}"/>
                  </a:ext>
                </a:extLst>
              </p14:cNvPr>
              <p14:cNvContentPartPr/>
              <p14:nvPr/>
            </p14:nvContentPartPr>
            <p14:xfrm>
              <a:off x="4647205" y="3066330"/>
              <a:ext cx="2332080" cy="928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8F11CFB-FE79-4FE8-83E4-D47B6B8DE11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37845" y="3056970"/>
                <a:ext cx="2350800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47F003A-8381-49CB-B69B-51475C004711}"/>
                  </a:ext>
                </a:extLst>
              </p14:cNvPr>
              <p14:cNvContentPartPr/>
              <p14:nvPr/>
            </p14:nvContentPartPr>
            <p14:xfrm>
              <a:off x="4769245" y="3952290"/>
              <a:ext cx="2521800" cy="374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47F003A-8381-49CB-B69B-51475C0047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59885" y="3942930"/>
                <a:ext cx="254052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5A6EA60-0B5B-4F33-AAF5-3596C9E3638B}"/>
                  </a:ext>
                </a:extLst>
              </p14:cNvPr>
              <p14:cNvContentPartPr/>
              <p14:nvPr/>
            </p14:nvContentPartPr>
            <p14:xfrm>
              <a:off x="4241034" y="4697652"/>
              <a:ext cx="4324680" cy="428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5A6EA60-0B5B-4F33-AAF5-3596C9E3638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31674" y="4688292"/>
                <a:ext cx="43434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92976F1-F06E-46B9-AF56-23D8C0A2CCCE}"/>
                  </a:ext>
                </a:extLst>
              </p14:cNvPr>
              <p14:cNvContentPartPr/>
              <p14:nvPr/>
            </p14:nvContentPartPr>
            <p14:xfrm>
              <a:off x="4241034" y="5592196"/>
              <a:ext cx="5054760" cy="505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92976F1-F06E-46B9-AF56-23D8C0A2CC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31674" y="5582836"/>
                <a:ext cx="507348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B0228DB-F0FC-4631-86EE-6A820DEB7075}"/>
                  </a:ext>
                </a:extLst>
              </p14:cNvPr>
              <p14:cNvContentPartPr/>
              <p14:nvPr/>
            </p14:nvContentPartPr>
            <p14:xfrm>
              <a:off x="4211004" y="5951390"/>
              <a:ext cx="7132320" cy="550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B0228DB-F0FC-4631-86EE-6A820DEB70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01644" y="5942030"/>
                <a:ext cx="715104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09A8F9C-7D8A-4F81-A441-75488C44297A}"/>
                  </a:ext>
                </a:extLst>
              </p14:cNvPr>
              <p14:cNvContentPartPr/>
              <p14:nvPr/>
            </p14:nvContentPartPr>
            <p14:xfrm>
              <a:off x="4241034" y="5195836"/>
              <a:ext cx="4810680" cy="499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09A8F9C-7D8A-4F81-A441-75488C44297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31674" y="5186476"/>
                <a:ext cx="4829400" cy="51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556CDCFD-AAC9-4F11-B06A-E76EB1C4CA0A}"/>
              </a:ext>
            </a:extLst>
          </p:cNvPr>
          <p:cNvGrpSpPr/>
          <p:nvPr/>
        </p:nvGrpSpPr>
        <p:grpSpPr>
          <a:xfrm>
            <a:off x="4203685" y="4328490"/>
            <a:ext cx="4124520" cy="389160"/>
            <a:chOff x="4194720" y="4382280"/>
            <a:chExt cx="412452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FAA5413-CF68-4049-AC97-6E34E857379F}"/>
                    </a:ext>
                  </a:extLst>
                </p14:cNvPr>
                <p14:cNvContentPartPr/>
                <p14:nvPr/>
              </p14:nvContentPartPr>
              <p14:xfrm>
                <a:off x="4194720" y="4382280"/>
                <a:ext cx="3836520" cy="389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FAA5413-CF68-4049-AC97-6E34E85737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85360" y="4372920"/>
                  <a:ext cx="38552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BAEB81-494F-4ACF-93BB-5B5BA4139594}"/>
                    </a:ext>
                  </a:extLst>
                </p14:cNvPr>
                <p14:cNvContentPartPr/>
                <p14:nvPr/>
              </p14:nvContentPartPr>
              <p14:xfrm>
                <a:off x="8124840" y="4422600"/>
                <a:ext cx="194400" cy="148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BAEB81-494F-4ACF-93BB-5B5BA41395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15480" y="4413240"/>
                  <a:ext cx="21312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C61945B-D569-403E-BAFC-16B10E9FAEA7}"/>
                  </a:ext>
                </a:extLst>
              </p14:cNvPr>
              <p14:cNvContentPartPr/>
              <p14:nvPr/>
            </p14:nvContentPartPr>
            <p14:xfrm>
              <a:off x="9848125" y="4419061"/>
              <a:ext cx="1967400" cy="354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C61945B-D569-403E-BAFC-16B10E9FAEA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38765" y="4409701"/>
                <a:ext cx="1986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6AAF0D-11B7-441A-8216-464BD999387A}"/>
                  </a:ext>
                </a:extLst>
              </p14:cNvPr>
              <p14:cNvContentPartPr/>
              <p14:nvPr/>
            </p14:nvContentPartPr>
            <p14:xfrm>
              <a:off x="9845245" y="4793670"/>
              <a:ext cx="1316160" cy="406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6AAF0D-11B7-441A-8216-464BD999387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35885" y="4784310"/>
                <a:ext cx="13348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DD88AF4-54A7-44D1-8B64-0396DB78DBDF}"/>
                  </a:ext>
                </a:extLst>
              </p14:cNvPr>
              <p14:cNvContentPartPr/>
              <p14:nvPr/>
            </p14:nvContentPartPr>
            <p14:xfrm>
              <a:off x="9858565" y="5199565"/>
              <a:ext cx="1417320" cy="246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DD88AF4-54A7-44D1-8B64-0396DB78DBD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49205" y="5190205"/>
                <a:ext cx="14360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08A6E75-323C-4E71-88DD-36DC74452EF5}"/>
                  </a:ext>
                </a:extLst>
              </p14:cNvPr>
              <p14:cNvContentPartPr/>
              <p14:nvPr/>
            </p14:nvContentPartPr>
            <p14:xfrm>
              <a:off x="9880885" y="5526500"/>
              <a:ext cx="1373400" cy="285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08A6E75-323C-4E71-88DD-36DC74452EF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71525" y="5517140"/>
                <a:ext cx="1392120" cy="3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01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05EC36-FF8F-4EEF-BC35-3A384E1753E6}"/>
              </a:ext>
            </a:extLst>
          </p:cNvPr>
          <p:cNvGrpSpPr/>
          <p:nvPr/>
        </p:nvGrpSpPr>
        <p:grpSpPr>
          <a:xfrm>
            <a:off x="1322995" y="616001"/>
            <a:ext cx="9658800" cy="596520"/>
            <a:chOff x="1260240" y="759438"/>
            <a:chExt cx="9658800" cy="5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32EFB8D-14DB-45D8-AA0F-0EDFF265144B}"/>
                    </a:ext>
                  </a:extLst>
                </p14:cNvPr>
                <p14:cNvContentPartPr/>
                <p14:nvPr/>
              </p14:nvContentPartPr>
              <p14:xfrm>
                <a:off x="2352840" y="759438"/>
                <a:ext cx="8566200" cy="596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32EFB8D-14DB-45D8-AA0F-0EDFF26514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43480" y="750078"/>
                  <a:ext cx="85849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DD9B89-765F-45BA-BC82-E86D1676EC34}"/>
                    </a:ext>
                  </a:extLst>
                </p14:cNvPr>
                <p14:cNvContentPartPr/>
                <p14:nvPr/>
              </p14:nvContentPartPr>
              <p14:xfrm>
                <a:off x="1260240" y="774378"/>
                <a:ext cx="506520" cy="459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DD9B89-765F-45BA-BC82-E86D1676EC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0880" y="765018"/>
                  <a:ext cx="525240" cy="47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869E65-6740-4D05-B449-3065F65F3637}"/>
                  </a:ext>
                </a:extLst>
              </p14:cNvPr>
              <p14:cNvContentPartPr/>
              <p14:nvPr/>
            </p14:nvContentPartPr>
            <p14:xfrm>
              <a:off x="986035" y="308201"/>
              <a:ext cx="1180440" cy="1104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869E65-6740-4D05-B449-3065F65F36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6675" y="298841"/>
                <a:ext cx="1199160" cy="11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5DFF55-D8B7-40CD-A306-76EA0C4C1761}"/>
                  </a:ext>
                </a:extLst>
              </p14:cNvPr>
              <p14:cNvContentPartPr/>
              <p14:nvPr/>
            </p14:nvContentPartPr>
            <p14:xfrm>
              <a:off x="986035" y="2786444"/>
              <a:ext cx="1991160" cy="504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5DFF55-D8B7-40CD-A306-76EA0C4C17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6675" y="2777084"/>
                <a:ext cx="200988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4F6F6F-6265-48C7-AD05-DE22956C1EF9}"/>
                  </a:ext>
                </a:extLst>
              </p14:cNvPr>
              <p14:cNvContentPartPr/>
              <p14:nvPr/>
            </p14:nvContentPartPr>
            <p14:xfrm>
              <a:off x="8980445" y="2824666"/>
              <a:ext cx="2225520" cy="358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4F6F6F-6265-48C7-AD05-DE22956C1E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71085" y="2815306"/>
                <a:ext cx="2244240" cy="3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471C749-E17D-4D6D-A134-A2451721D85B}"/>
              </a:ext>
            </a:extLst>
          </p:cNvPr>
          <p:cNvGrpSpPr/>
          <p:nvPr/>
        </p:nvGrpSpPr>
        <p:grpSpPr>
          <a:xfrm>
            <a:off x="4482623" y="2260664"/>
            <a:ext cx="2992393" cy="1555560"/>
            <a:chOff x="4482623" y="2260664"/>
            <a:chExt cx="2992393" cy="155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024883-88AA-47F5-8744-F31C6A803D22}"/>
                    </a:ext>
                  </a:extLst>
                </p14:cNvPr>
                <p14:cNvContentPartPr/>
                <p14:nvPr/>
              </p14:nvContentPartPr>
              <p14:xfrm>
                <a:off x="4482623" y="2810384"/>
                <a:ext cx="1680840" cy="45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024883-88AA-47F5-8744-F31C6A803D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73263" y="2801024"/>
                  <a:ext cx="16995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01BD52-6536-440C-93CA-EE3DA490C5D0}"/>
                    </a:ext>
                  </a:extLst>
                </p14:cNvPr>
                <p14:cNvContentPartPr/>
                <p14:nvPr/>
              </p14:nvContentPartPr>
              <p14:xfrm>
                <a:off x="6485736" y="2260664"/>
                <a:ext cx="989280" cy="1555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01BD52-6536-440C-93CA-EE3DA490C5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76376" y="2251304"/>
                  <a:ext cx="1008000" cy="157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172916-346E-415A-9119-01E3CD6E588F}"/>
                  </a:ext>
                </a:extLst>
              </p14:cNvPr>
              <p14:cNvContentPartPr/>
              <p14:nvPr/>
            </p14:nvContentPartPr>
            <p14:xfrm>
              <a:off x="825120" y="4134845"/>
              <a:ext cx="9637560" cy="79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172916-346E-415A-9119-01E3CD6E58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5760" y="4125485"/>
                <a:ext cx="965628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7B1DF2-4C6A-494B-B794-FA176CB07D6C}"/>
                  </a:ext>
                </a:extLst>
              </p14:cNvPr>
              <p14:cNvContentPartPr/>
              <p14:nvPr/>
            </p14:nvContentPartPr>
            <p14:xfrm>
              <a:off x="6650838" y="5331305"/>
              <a:ext cx="4485240" cy="636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7B1DF2-4C6A-494B-B794-FA176CB07D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41478" y="5321945"/>
                <a:ext cx="4503960" cy="6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51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BBC166D-608F-41DC-B295-7D8DC7A46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155733"/>
            <a:ext cx="5720431" cy="652129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180F98F-0F11-4694-ACBD-0C633F18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48" y="630862"/>
            <a:ext cx="6044527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4386EDD-35D8-4E6B-9157-AF19791B4A97}"/>
              </a:ext>
            </a:extLst>
          </p:cNvPr>
          <p:cNvGrpSpPr/>
          <p:nvPr/>
        </p:nvGrpSpPr>
        <p:grpSpPr>
          <a:xfrm>
            <a:off x="6458694" y="4563316"/>
            <a:ext cx="5128834" cy="828675"/>
            <a:chOff x="6457390" y="4482634"/>
            <a:chExt cx="5128834" cy="828675"/>
          </a:xfrm>
        </p:grpSpPr>
        <p:pic>
          <p:nvPicPr>
            <p:cNvPr id="2050" name="Picture 2" descr="Bardh Rushiti">
              <a:extLst>
                <a:ext uri="{FF2B5EF4-FFF2-40B4-BE49-F238E27FC236}">
                  <a16:creationId xmlns:a16="http://schemas.microsoft.com/office/drawing/2014/main" id="{0378FC2F-0F30-40AA-A85B-49FA39AD6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390" y="4482634"/>
              <a:ext cx="838200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CB7079-BFF9-47AD-B419-E9C26235E03E}"/>
                </a:ext>
              </a:extLst>
            </p:cNvPr>
            <p:cNvSpPr txBox="1"/>
            <p:nvPr/>
          </p:nvSpPr>
          <p:spPr>
            <a:xfrm>
              <a:off x="7295590" y="4712305"/>
              <a:ext cx="42906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hlinkClick r:id="rId5"/>
                </a:rPr>
                <a:t>Bardh</a:t>
              </a:r>
              <a:r>
                <a:rPr lang="en-US" dirty="0">
                  <a:hlinkClick r:id="rId5"/>
                </a:rPr>
                <a:t> </a:t>
              </a:r>
              <a:r>
                <a:rPr lang="en-US" dirty="0" err="1">
                  <a:hlinkClick r:id="rId5"/>
                </a:rPr>
                <a:t>Rushiti</a:t>
              </a:r>
              <a:r>
                <a:rPr lang="en-US" dirty="0">
                  <a:hlinkClick r:id="rId5"/>
                </a:rPr>
                <a:t> – Navigating the World of 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8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C735E2-1C2F-4B84-B622-3D9AE7D10B25}"/>
                  </a:ext>
                </a:extLst>
              </p14:cNvPr>
              <p14:cNvContentPartPr/>
              <p14:nvPr/>
            </p14:nvContentPartPr>
            <p14:xfrm>
              <a:off x="1072440" y="671400"/>
              <a:ext cx="7395840" cy="52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C735E2-1C2F-4B84-B622-3D9AE7D10B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080" y="662040"/>
                <a:ext cx="741456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C6E6982-46E3-4E85-AB27-CA1203544803}"/>
                  </a:ext>
                </a:extLst>
              </p14:cNvPr>
              <p14:cNvContentPartPr/>
              <p14:nvPr/>
            </p14:nvContentPartPr>
            <p14:xfrm>
              <a:off x="3825000" y="2039760"/>
              <a:ext cx="4710960" cy="1367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C6E6982-46E3-4E85-AB27-CA12035448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5640" y="2030400"/>
                <a:ext cx="4729680" cy="138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10C7C41-4244-4A43-AFCB-E4EFEBBCA5D9}"/>
              </a:ext>
            </a:extLst>
          </p:cNvPr>
          <p:cNvGrpSpPr/>
          <p:nvPr/>
        </p:nvGrpSpPr>
        <p:grpSpPr>
          <a:xfrm>
            <a:off x="497880" y="2063550"/>
            <a:ext cx="2332366" cy="1158840"/>
            <a:chOff x="497880" y="2063550"/>
            <a:chExt cx="2332366" cy="11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A19E2A-5175-4E2C-B6E7-F02BC49F23F0}"/>
                    </a:ext>
                  </a:extLst>
                </p14:cNvPr>
                <p14:cNvContentPartPr/>
                <p14:nvPr/>
              </p14:nvContentPartPr>
              <p14:xfrm>
                <a:off x="507166" y="2063550"/>
                <a:ext cx="2323080" cy="1158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A19E2A-5175-4E2C-B6E7-F02BC49F23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7806" y="2054190"/>
                  <a:ext cx="2341800" cy="11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95AB7C-3C97-466C-A6F3-C0CD5CB33D09}"/>
                    </a:ext>
                  </a:extLst>
                </p14:cNvPr>
                <p14:cNvContentPartPr/>
                <p14:nvPr/>
              </p14:nvContentPartPr>
              <p14:xfrm>
                <a:off x="497880" y="2137680"/>
                <a:ext cx="317160" cy="25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95AB7C-3C97-466C-A6F3-C0CD5CB33D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8520" y="2128320"/>
                  <a:ext cx="33588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CF025D-87D4-49A4-9A08-B30A54E6E458}"/>
              </a:ext>
            </a:extLst>
          </p:cNvPr>
          <p:cNvGrpSpPr/>
          <p:nvPr/>
        </p:nvGrpSpPr>
        <p:grpSpPr>
          <a:xfrm>
            <a:off x="2659363" y="3429000"/>
            <a:ext cx="2677680" cy="2934180"/>
            <a:chOff x="2659363" y="3429000"/>
            <a:chExt cx="2677680" cy="293418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67C41C-3DDB-4731-9921-30F1011EF936}"/>
                </a:ext>
              </a:extLst>
            </p:cNvPr>
            <p:cNvGrpSpPr/>
            <p:nvPr/>
          </p:nvGrpSpPr>
          <p:grpSpPr>
            <a:xfrm>
              <a:off x="2659363" y="3429000"/>
              <a:ext cx="2677680" cy="2934180"/>
              <a:chOff x="4209390" y="1792980"/>
              <a:chExt cx="2677680" cy="29341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47EB5BDB-2CA4-4825-9A5E-B2B3637E632D}"/>
                      </a:ext>
                    </a:extLst>
                  </p14:cNvPr>
                  <p14:cNvContentPartPr/>
                  <p14:nvPr/>
                </p14:nvContentPartPr>
                <p14:xfrm>
                  <a:off x="4209390" y="1792980"/>
                  <a:ext cx="2677680" cy="25624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47EB5BDB-2CA4-4825-9A5E-B2B3637E632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200030" y="1783620"/>
                    <a:ext cx="2696400" cy="258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68FA33AA-4F78-4372-9AD1-8FB8C3D45387}"/>
                      </a:ext>
                    </a:extLst>
                  </p14:cNvPr>
                  <p14:cNvContentPartPr/>
                  <p14:nvPr/>
                </p14:nvContentPartPr>
                <p14:xfrm>
                  <a:off x="4528080" y="4306320"/>
                  <a:ext cx="1645200" cy="42084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68FA33AA-4F78-4372-9AD1-8FB8C3D45387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518720" y="4296960"/>
                    <a:ext cx="1663920" cy="439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CD1ADF-AA45-480D-98B4-26A64D9BF9C2}"/>
                    </a:ext>
                  </a:extLst>
                </p14:cNvPr>
                <p14:cNvContentPartPr/>
                <p14:nvPr/>
              </p14:nvContentPartPr>
              <p14:xfrm>
                <a:off x="2903760" y="3981960"/>
                <a:ext cx="460800" cy="268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CD1ADF-AA45-480D-98B4-26A64D9BF9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94400" y="3972600"/>
                  <a:ext cx="47952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CBA186-3764-4175-A746-E611AE42914D}"/>
              </a:ext>
            </a:extLst>
          </p:cNvPr>
          <p:cNvGrpSpPr/>
          <p:nvPr/>
        </p:nvGrpSpPr>
        <p:grpSpPr>
          <a:xfrm>
            <a:off x="5502240" y="2613960"/>
            <a:ext cx="1755121" cy="2096280"/>
            <a:chOff x="5502240" y="2613960"/>
            <a:chExt cx="1755121" cy="20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733141-96F3-44E9-AE41-1FC0D597687F}"/>
                    </a:ext>
                  </a:extLst>
                </p14:cNvPr>
                <p14:cNvContentPartPr/>
                <p14:nvPr/>
              </p14:nvContentPartPr>
              <p14:xfrm>
                <a:off x="5643481" y="2812320"/>
                <a:ext cx="1613880" cy="189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733141-96F3-44E9-AE41-1FC0D59768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34121" y="2802960"/>
                  <a:ext cx="1632600" cy="19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57BBA3-D6EF-4FF0-BE5B-4F21D3986C52}"/>
                    </a:ext>
                  </a:extLst>
                </p14:cNvPr>
                <p14:cNvContentPartPr/>
                <p14:nvPr/>
              </p14:nvContentPartPr>
              <p14:xfrm>
                <a:off x="5502240" y="2613960"/>
                <a:ext cx="358560" cy="279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57BBA3-D6EF-4FF0-BE5B-4F21D3986C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2880" y="2604600"/>
                  <a:ext cx="37728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BE126E-5237-4FE5-8AAA-E7DBE6A78764}"/>
              </a:ext>
            </a:extLst>
          </p:cNvPr>
          <p:cNvGrpSpPr/>
          <p:nvPr/>
        </p:nvGrpSpPr>
        <p:grpSpPr>
          <a:xfrm>
            <a:off x="8241713" y="2170350"/>
            <a:ext cx="2937600" cy="1421640"/>
            <a:chOff x="8241713" y="2170350"/>
            <a:chExt cx="2937600" cy="14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C01CB6-A830-4106-A218-26EF0BA48640}"/>
                    </a:ext>
                  </a:extLst>
                </p14:cNvPr>
                <p14:cNvContentPartPr/>
                <p14:nvPr/>
              </p14:nvContentPartPr>
              <p14:xfrm>
                <a:off x="8241713" y="2170350"/>
                <a:ext cx="2937600" cy="1421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C01CB6-A830-4106-A218-26EF0BA486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32353" y="2160990"/>
                  <a:ext cx="2956320" cy="14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1B42D5-D2F4-4A46-BD4A-0FF65AD77658}"/>
                    </a:ext>
                  </a:extLst>
                </p14:cNvPr>
                <p14:cNvContentPartPr/>
                <p14:nvPr/>
              </p14:nvContentPartPr>
              <p14:xfrm>
                <a:off x="8389800" y="2418480"/>
                <a:ext cx="413280" cy="262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1B42D5-D2F4-4A46-BD4A-0FF65AD776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80440" y="2409120"/>
                  <a:ext cx="432000" cy="28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39186B3-847A-4276-B134-EEA9D121E240}"/>
                  </a:ext>
                </a:extLst>
              </p14:cNvPr>
              <p14:cNvContentPartPr/>
              <p14:nvPr/>
            </p14:nvContentPartPr>
            <p14:xfrm>
              <a:off x="1306080" y="3578400"/>
              <a:ext cx="1155240" cy="2232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39186B3-847A-4276-B134-EEA9D121E2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6720" y="3569040"/>
                <a:ext cx="1173960" cy="22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24C4E92-F1A9-4FC6-AF6A-8D5B4B8068D2}"/>
                  </a:ext>
                </a:extLst>
              </p14:cNvPr>
              <p14:cNvContentPartPr/>
              <p14:nvPr/>
            </p14:nvContentPartPr>
            <p14:xfrm>
              <a:off x="5637960" y="4833000"/>
              <a:ext cx="844920" cy="867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24C4E92-F1A9-4FC6-AF6A-8D5B4B8068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28600" y="4823640"/>
                <a:ext cx="86364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99B80F0-96FA-44D4-852C-DDCE10A0064A}"/>
                  </a:ext>
                </a:extLst>
              </p14:cNvPr>
              <p14:cNvContentPartPr/>
              <p14:nvPr/>
            </p14:nvContentPartPr>
            <p14:xfrm>
              <a:off x="7551000" y="2985480"/>
              <a:ext cx="687960" cy="793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99B80F0-96FA-44D4-852C-DDCE10A006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41640" y="2976120"/>
                <a:ext cx="70668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22266AA-1862-4B90-92BD-229FD691E615}"/>
                  </a:ext>
                </a:extLst>
              </p14:cNvPr>
              <p14:cNvContentPartPr/>
              <p14:nvPr/>
            </p14:nvContentPartPr>
            <p14:xfrm>
              <a:off x="9732960" y="3745800"/>
              <a:ext cx="294120" cy="739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22266AA-1862-4B90-92BD-229FD691E61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23600" y="3736440"/>
                <a:ext cx="312840" cy="75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F7F0D30-69C9-43CF-8D4A-A18F73CE742C}"/>
              </a:ext>
            </a:extLst>
          </p:cNvPr>
          <p:cNvGrpSpPr/>
          <p:nvPr/>
        </p:nvGrpSpPr>
        <p:grpSpPr>
          <a:xfrm>
            <a:off x="7450560" y="4749585"/>
            <a:ext cx="3165194" cy="1563480"/>
            <a:chOff x="7450560" y="4749585"/>
            <a:chExt cx="3165194" cy="156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729099-E8EF-49E5-A8BA-02EC6571E5F5}"/>
                    </a:ext>
                  </a:extLst>
                </p14:cNvPr>
                <p14:cNvContentPartPr/>
                <p14:nvPr/>
              </p14:nvContentPartPr>
              <p14:xfrm>
                <a:off x="7709474" y="4749585"/>
                <a:ext cx="2906280" cy="1563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729099-E8EF-49E5-A8BA-02EC6571E5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00114" y="4740225"/>
                  <a:ext cx="2925000" cy="15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9195AFE-60B1-4275-A8E4-0B0744D9B1A2}"/>
                    </a:ext>
                  </a:extLst>
                </p14:cNvPr>
                <p14:cNvContentPartPr/>
                <p14:nvPr/>
              </p14:nvContentPartPr>
              <p14:xfrm>
                <a:off x="7450560" y="5312520"/>
                <a:ext cx="374040" cy="269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9195AFE-60B1-4275-A8E4-0B0744D9B1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41200" y="5303160"/>
                  <a:ext cx="392760" cy="28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324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A4AC-CB48-470C-AD21-72C69401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– Gas Price Predictions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BFAF1B0A-4C6B-498D-96F4-7B2027C2B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29" y="1480690"/>
            <a:ext cx="6468378" cy="32484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4D1C0DC7-4D9C-4D1E-AE33-11713FBA2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2" y="1848341"/>
            <a:ext cx="4768526" cy="448802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62" y="2538425"/>
            <a:ext cx="6098136" cy="3699577"/>
          </a:xfrm>
          <a:prstGeom prst="rect">
            <a:avLst/>
          </a:prstGeom>
        </p:spPr>
      </p:pic>
      <p:pic>
        <p:nvPicPr>
          <p:cNvPr id="9" name="Picture 8" descr="Graphical user interface, application, Word, website&#10;&#10;Description automatically generated">
            <a:extLst>
              <a:ext uri="{FF2B5EF4-FFF2-40B4-BE49-F238E27FC236}">
                <a16:creationId xmlns:a16="http://schemas.microsoft.com/office/drawing/2014/main" id="{7E3AAFE8-AEEF-43F1-8940-58F1911C2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76" y="3199522"/>
            <a:ext cx="3995270" cy="350750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D5344498-1B15-4B72-BAA5-FFEE32FE5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15" y="2905414"/>
            <a:ext cx="2531231" cy="37135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6785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SVC Dark Theme">
      <a:dk1>
        <a:srgbClr val="FFFFFF"/>
      </a:dk1>
      <a:lt1>
        <a:srgbClr val="3C3C3C"/>
      </a:lt1>
      <a:dk2>
        <a:srgbClr val="569CD6"/>
      </a:dk2>
      <a:lt2>
        <a:srgbClr val="57A64A"/>
      </a:lt2>
      <a:accent1>
        <a:srgbClr val="9CDCFE"/>
      </a:accent1>
      <a:accent2>
        <a:srgbClr val="FFD68F"/>
      </a:accent2>
      <a:accent3>
        <a:srgbClr val="D8A0DF"/>
      </a:accent3>
      <a:accent4>
        <a:srgbClr val="4EC9B0"/>
      </a:accent4>
      <a:accent5>
        <a:srgbClr val="D69D85"/>
      </a:accent5>
      <a:accent6>
        <a:srgbClr val="B5CEA8"/>
      </a:accent6>
      <a:hlink>
        <a:srgbClr val="569CD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165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Collection – Gas Price Predictions</vt:lpstr>
      <vt:lpstr>Feature Engineering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Tallman</dc:creator>
  <cp:lastModifiedBy>Tallman, Joshua</cp:lastModifiedBy>
  <cp:revision>19</cp:revision>
  <dcterms:created xsi:type="dcterms:W3CDTF">2022-01-13T06:16:10Z</dcterms:created>
  <dcterms:modified xsi:type="dcterms:W3CDTF">2025-01-08T16:19:10Z</dcterms:modified>
</cp:coreProperties>
</file>