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D2B2-8791-1CE1-FA75-2E778EE73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1AB81-19A2-8687-EC26-0E2DA7C2B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95BF-7CBF-CD3E-8826-A1746046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FDF4-D743-30DF-B480-29989C2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6DD0-9FC5-2488-727B-FF2D8B64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266-2738-6179-160C-C1E46DE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B21D0-8A6B-60A6-C441-117338FC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B966-77E2-EC4F-393A-783830DD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7B80-B426-5537-A14D-A34D3E10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030-E6B0-C4FC-F775-1137C774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D2DE1-334A-90B5-2AFC-C884C82E0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9C71-F573-287B-FFCA-21E80057A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C9F1-6C78-C4CA-494B-307719F3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C132-CD8E-E8F5-BE04-11561589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B71D-E124-BF57-9D9F-4D8DD645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3FFB-C571-F796-750A-FF98F10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36ED-1064-BF58-215A-D90FD1E9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2DBB-4FCE-482E-3FFD-F29A4278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F3D9-D4D2-181F-0EA6-B1FA14B0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F037-411D-0019-3AF2-A1080D35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B400-A955-7496-6AEA-040C6FBD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D218-731E-923A-0265-267918A3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C475-7AAF-486C-3A03-4ABC686E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394-208D-797A-8745-9AA07F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0782-FF84-9362-AED1-4C4C3319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19A0-1776-38D0-9A78-951B84BF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5D5-4C0D-9B2F-6A75-0B7FF5E08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7B35-9949-378C-2289-A000A704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342C-CE52-9E47-D487-C9CD1734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1B41-6586-81FA-8E29-2406F3F7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4E58-E106-1177-6CCE-95D8D844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ACEA-CB62-7E7B-CB59-9E68A594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A257-9A34-84AE-F521-9E49E7F3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B0D0-B0B9-487D-7C3D-2600DCC29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053F2-5F11-3847-526E-6C888B65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5039E-25EA-3B7C-E41F-D1D6A0BB8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0C68E-59DE-FB8B-52BB-4726BBC8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5FD73-3440-8C2A-D1B6-11E8BE3B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CD5A4-3689-213E-990C-D085DA25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84CB-76CA-CB8A-B817-69C113D6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D5BFB-338B-F481-4D45-C44AF9D7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B2F52-E469-F277-6447-4ED7E88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2F117-6123-7C5A-F290-A6BFDF2D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62433-1121-982E-4D15-E47EDE03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50B6F-CD22-3F63-48BF-4C571171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E764-4D7B-C374-D812-43F802A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93-848D-B121-2C91-9837034C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BCA4-B498-F96A-EAD9-8D8655F4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F8A07-3D97-7556-CBC0-208B199D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1855-843E-F39F-4051-6327E0EA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B952-A031-9C77-3634-EB89C725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F2E3-D3CE-234A-4783-A09F2536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9C19-0468-7169-AD20-3861C319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F678D-64B1-60F5-D1D5-6DFA1E856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F425B-45D8-73C9-7519-A890CD2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E0C3-D7BC-1E0B-6A47-443273BB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156B-3433-3205-B8AA-0EF3351B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773F-554F-A2FE-23BB-93A8F339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7F2E-B2D2-C0D3-5B93-58BEA80D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9D128-42BB-29E2-D7A9-4DB8CEE7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22C6-5418-AAF9-D1A8-D77909641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7C3DA-C76B-4417-8AD3-BD93F729171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BC5C-92D6-0182-34DB-6A3FDCDDB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51C2D-D8C2-7F6A-DE07-DE04712AA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DAFD9-D1F0-47DE-89B5-5C9EC168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ABC899-F022-F77C-A9CD-7303AC1D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Image Compression by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6AC667-F071-BC43-C674-6A5FC04D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899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Compress images by converting each pixel from a 24-bit RGB value to an index from a color palette.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Color palette is chosen by an unsupervised learning model created for each individual picture.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Gives a comic book effect if the palette chooses bright colors</a:t>
            </a:r>
            <a:br>
              <a:rPr lang="en-US" dirty="0"/>
            </a:br>
            <a:r>
              <a:rPr lang="en-US" dirty="0"/>
              <a:t>(not part of project)</a:t>
            </a:r>
          </a:p>
        </p:txBody>
      </p:sp>
      <p:pic>
        <p:nvPicPr>
          <p:cNvPr id="13" name="Content Placeholder 12" descr="A person making a face for the camera&#10;&#10;Description automatically generated">
            <a:extLst>
              <a:ext uri="{FF2B5EF4-FFF2-40B4-BE49-F238E27FC236}">
                <a16:creationId xmlns:a16="http://schemas.microsoft.com/office/drawing/2014/main" id="{448730EE-8286-B389-6423-E4361EE881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8" y="1825625"/>
            <a:ext cx="3269222" cy="435133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59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CD2-1637-AFE1-AB3A-06662F8B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E410-D03C-4BF3-A833-B709928E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image formats contain file signature, header information with the dimensions and other such metadata, and the pixels.</a:t>
            </a:r>
          </a:p>
          <a:p>
            <a:pPr lvl="1"/>
            <a:r>
              <a:rPr lang="en-US" dirty="0"/>
              <a:t>Signature:  'KMC:’</a:t>
            </a:r>
          </a:p>
          <a:p>
            <a:pPr lvl="1"/>
            <a:r>
              <a:rPr lang="en-US" dirty="0"/>
              <a:t>Dimensions:  width (uint16), height (uint16)</a:t>
            </a:r>
          </a:p>
          <a:p>
            <a:pPr lvl="1"/>
            <a:r>
              <a:rPr lang="en-US" dirty="0"/>
              <a:t>Palette: sixteen RGB values (48 bytes total)</a:t>
            </a:r>
          </a:p>
          <a:p>
            <a:pPr lvl="1"/>
            <a:r>
              <a:rPr lang="en-US" dirty="0"/>
              <a:t>Pixels: palette index for each color (one nibble per pixel)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Read/write to files in byte-sized chunks, so you must read </a:t>
            </a:r>
            <a:r>
              <a:rPr lang="en-US" i="1" dirty="0"/>
              <a:t>two pixels at a time </a:t>
            </a:r>
            <a:r>
              <a:rPr lang="en-US" dirty="0"/>
              <a:t>(one byte) and then use bit masking operations to extract each pixel number (e.g., | &amp; &lt;&lt; &gt;&gt;)… pretty simple with Vectorized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ink rose&#10;&#10;Description automatically generated">
            <a:extLst>
              <a:ext uri="{FF2B5EF4-FFF2-40B4-BE49-F238E27FC236}">
                <a16:creationId xmlns:a16="http://schemas.microsoft.com/office/drawing/2014/main" id="{874F6320-8A8F-E5CF-EA89-D007D253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/>
          <a:stretch/>
        </p:blipFill>
        <p:spPr>
          <a:xfrm>
            <a:off x="2760554" y="568606"/>
            <a:ext cx="6670892" cy="423921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9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BB3FC-445E-88BD-CFEB-FD175150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8"/>
          <a:stretch/>
        </p:blipFill>
        <p:spPr>
          <a:xfrm>
            <a:off x="2760554" y="568606"/>
            <a:ext cx="6670892" cy="42392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7FC5408-BE8B-EFB5-B706-CF765BF166DD}"/>
              </a:ext>
            </a:extLst>
          </p:cNvPr>
          <p:cNvGrpSpPr/>
          <p:nvPr/>
        </p:nvGrpSpPr>
        <p:grpSpPr>
          <a:xfrm>
            <a:off x="1990843" y="5352144"/>
            <a:ext cx="8210316" cy="941392"/>
            <a:chOff x="2943436" y="5288587"/>
            <a:chExt cx="8210316" cy="9413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523DE8-BC3C-7B1A-A215-4D98D069F8E8}"/>
                </a:ext>
              </a:extLst>
            </p:cNvPr>
            <p:cNvSpPr txBox="1"/>
            <p:nvPr/>
          </p:nvSpPr>
          <p:spPr>
            <a:xfrm>
              <a:off x="2943436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108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62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88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C07DFB-692D-CF49-273D-4EA2DADD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861" y="5873362"/>
              <a:ext cx="485843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34EB79-2B45-F79B-EF66-2E590E6F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9474" y="5873363"/>
              <a:ext cx="530105" cy="35661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662BB0-58BE-627B-EFC1-8DC803E596B1}"/>
                </a:ext>
              </a:extLst>
            </p:cNvPr>
            <p:cNvSpPr txBox="1"/>
            <p:nvPr/>
          </p:nvSpPr>
          <p:spPr>
            <a:xfrm>
              <a:off x="5980100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112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65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91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7540F7-7EB4-ED80-5924-2070AAFD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5192" y="5873362"/>
              <a:ext cx="514422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F3AFE5-6DB2-0D7E-4115-DF4470E3CF91}"/>
                </a:ext>
              </a:extLst>
            </p:cNvPr>
            <p:cNvSpPr txBox="1"/>
            <p:nvPr/>
          </p:nvSpPr>
          <p:spPr>
            <a:xfrm>
              <a:off x="9031055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120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71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4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40C2-ACFE-841B-FC24-81852D06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57905-AC5F-4E38-667B-1BB8FE97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8"/>
          <a:stretch/>
        </p:blipFill>
        <p:spPr>
          <a:xfrm>
            <a:off x="2760554" y="568606"/>
            <a:ext cx="6670892" cy="42392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446A9-91E8-C7D6-761E-0B1C7A02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89" y="5938991"/>
            <a:ext cx="514422" cy="35247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8C0BAB-DDEF-5153-85B6-D2CF7844F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24" y="5946446"/>
            <a:ext cx="523948" cy="34294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C8DE18-C9B3-9462-0EA3-E091351F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599" y="5932156"/>
            <a:ext cx="514422" cy="34294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2A15D9-22AF-6871-B28D-6119F9633C48}"/>
              </a:ext>
            </a:extLst>
          </p:cNvPr>
          <p:cNvSpPr txBox="1"/>
          <p:nvPr/>
        </p:nvSpPr>
        <p:spPr>
          <a:xfrm>
            <a:off x="2210455" y="5352144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73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AB37A-ECE2-FA55-FEE8-0D329FDA6E53}"/>
              </a:ext>
            </a:extLst>
          </p:cNvPr>
          <p:cNvSpPr txBox="1"/>
          <p:nvPr/>
        </p:nvSpPr>
        <p:spPr>
          <a:xfrm>
            <a:off x="5247119" y="5352144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33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7D16C-ACBD-6555-751E-F65088D3C04F}"/>
              </a:ext>
            </a:extLst>
          </p:cNvPr>
          <p:cNvSpPr txBox="1"/>
          <p:nvPr/>
        </p:nvSpPr>
        <p:spPr>
          <a:xfrm>
            <a:off x="8298074" y="5352144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38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F0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76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45E233F-5E93-2EE6-CD79-32681696FB9D}"/>
              </a:ext>
            </a:extLst>
          </p:cNvPr>
          <p:cNvGrpSpPr/>
          <p:nvPr/>
        </p:nvGrpSpPr>
        <p:grpSpPr>
          <a:xfrm>
            <a:off x="1759706" y="5344688"/>
            <a:ext cx="8751792" cy="956303"/>
            <a:chOff x="1759706" y="5344688"/>
            <a:chExt cx="8751792" cy="956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0BD310-E1AE-AFD6-0BAA-94CB96C5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979" y="5948517"/>
              <a:ext cx="504895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526C40-196D-3195-8351-977BDAB98EAA}"/>
                </a:ext>
              </a:extLst>
            </p:cNvPr>
            <p:cNvSpPr txBox="1"/>
            <p:nvPr/>
          </p:nvSpPr>
          <p:spPr>
            <a:xfrm>
              <a:off x="1759706" y="5344688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211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190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198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76700E-2EAE-70E9-94F5-B6EE1E9D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410" y="5948517"/>
              <a:ext cx="504895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25D03-31B0-17AF-DA41-EDF2B210DB08}"/>
                </a:ext>
              </a:extLst>
            </p:cNvPr>
            <p:cNvSpPr txBox="1"/>
            <p:nvPr/>
          </p:nvSpPr>
          <p:spPr>
            <a:xfrm>
              <a:off x="4750599" y="5344689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198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185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194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5DED05-B01F-D214-30F1-E3B143E08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4918" y="5943754"/>
              <a:ext cx="523948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5C961-8BD7-8019-9283-12827A9567C1}"/>
                </a:ext>
              </a:extLst>
            </p:cNvPr>
            <p:cNvSpPr txBox="1"/>
            <p:nvPr/>
          </p:nvSpPr>
          <p:spPr>
            <a:xfrm>
              <a:off x="7949578" y="5345309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211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200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208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8BFAA4-313F-7640-1986-DDA22EC2A7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012" b="23801"/>
          <a:stretch/>
        </p:blipFill>
        <p:spPr>
          <a:xfrm>
            <a:off x="2760554" y="564464"/>
            <a:ext cx="6636467" cy="42392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92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E47ECC-1002-BD20-B408-F3ACE360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12" b="23801"/>
          <a:stretch/>
        </p:blipFill>
        <p:spPr>
          <a:xfrm>
            <a:off x="2760554" y="564464"/>
            <a:ext cx="6636467" cy="423921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A296BF-1F49-409D-7CEC-A10F04AA2F5F}"/>
              </a:ext>
            </a:extLst>
          </p:cNvPr>
          <p:cNvGrpSpPr/>
          <p:nvPr/>
        </p:nvGrpSpPr>
        <p:grpSpPr>
          <a:xfrm>
            <a:off x="1990844" y="5352144"/>
            <a:ext cx="8210316" cy="927723"/>
            <a:chOff x="1990844" y="5352144"/>
            <a:chExt cx="8210316" cy="9277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C459F8-982A-9765-CBD6-17ABE897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268" y="5936919"/>
              <a:ext cx="523948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03DAE1-5210-8536-FB72-2300A40A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26" y="5932156"/>
              <a:ext cx="523948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F4AE92-CF41-B870-979C-138566E7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3073" y="5927393"/>
              <a:ext cx="533474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CDAB24-A828-0002-B0B1-FDC1EAC78640}"/>
                </a:ext>
              </a:extLst>
            </p:cNvPr>
            <p:cNvSpPr txBox="1"/>
            <p:nvPr/>
          </p:nvSpPr>
          <p:spPr>
            <a:xfrm>
              <a:off x="1990844" y="5352144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79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106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75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7356FC-5BD9-5D30-AD81-5468E8529210}"/>
                </a:ext>
              </a:extLst>
            </p:cNvPr>
            <p:cNvSpPr txBox="1"/>
            <p:nvPr/>
          </p:nvSpPr>
          <p:spPr>
            <a:xfrm>
              <a:off x="5027509" y="5352144"/>
              <a:ext cx="21226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106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80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83F3D3-AEE2-537D-7AB7-FE5D69E37CD1}"/>
                </a:ext>
              </a:extLst>
            </p:cNvPr>
            <p:cNvSpPr txBox="1"/>
            <p:nvPr/>
          </p:nvSpPr>
          <p:spPr>
            <a:xfrm>
              <a:off x="8078463" y="5352144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02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85B917-A7AD-06F2-91B9-D7B2937D1D8D}"/>
              </a:ext>
            </a:extLst>
          </p:cNvPr>
          <p:cNvGrpSpPr/>
          <p:nvPr/>
        </p:nvGrpSpPr>
        <p:grpSpPr>
          <a:xfrm>
            <a:off x="1942097" y="761465"/>
            <a:ext cx="8210316" cy="941392"/>
            <a:chOff x="2943436" y="5288587"/>
            <a:chExt cx="8210316" cy="9413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C3D50-13F9-F2FB-592A-500EBD472F00}"/>
                </a:ext>
              </a:extLst>
            </p:cNvPr>
            <p:cNvSpPr txBox="1"/>
            <p:nvPr/>
          </p:nvSpPr>
          <p:spPr>
            <a:xfrm>
              <a:off x="2943436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108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62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88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9AE80A-9CA6-0C24-9CC5-66082A48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1861" y="5873362"/>
              <a:ext cx="485843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18139-C13E-1630-A221-3C9DE6964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474" y="5873363"/>
              <a:ext cx="530105" cy="35661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8CBB6F-E441-76F3-F204-A3FB31BF7DC1}"/>
                </a:ext>
              </a:extLst>
            </p:cNvPr>
            <p:cNvSpPr txBox="1"/>
            <p:nvPr/>
          </p:nvSpPr>
          <p:spPr>
            <a:xfrm>
              <a:off x="5980100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112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65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91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A21913-A32D-524B-9C87-86301AA1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192" y="5873362"/>
              <a:ext cx="514422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7240BE-8F24-D5FB-6A9D-E2278FD24B25}"/>
                </a:ext>
              </a:extLst>
            </p:cNvPr>
            <p:cNvSpPr txBox="1"/>
            <p:nvPr/>
          </p:nvSpPr>
          <p:spPr>
            <a:xfrm>
              <a:off x="9031055" y="5288587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120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71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97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06B233-54FF-8A00-EA7E-BDB6B489B272}"/>
              </a:ext>
            </a:extLst>
          </p:cNvPr>
          <p:cNvGrpSpPr/>
          <p:nvPr/>
        </p:nvGrpSpPr>
        <p:grpSpPr>
          <a:xfrm>
            <a:off x="1720104" y="2206397"/>
            <a:ext cx="8751792" cy="956303"/>
            <a:chOff x="1759706" y="2960304"/>
            <a:chExt cx="8751792" cy="9563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A23429-8853-9D87-4BB1-FEB4D8D3E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4979" y="3564133"/>
              <a:ext cx="504895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B996A-1A5E-8ED7-CE6A-5B0D8F34B6BF}"/>
                </a:ext>
              </a:extLst>
            </p:cNvPr>
            <p:cNvSpPr txBox="1"/>
            <p:nvPr/>
          </p:nvSpPr>
          <p:spPr>
            <a:xfrm>
              <a:off x="1759706" y="2960304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211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190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198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5DA67D-8279-CD41-5FBD-663C46FBE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410" y="3564133"/>
              <a:ext cx="504895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187943-17C5-E943-2A30-C963AE639C2B}"/>
                </a:ext>
              </a:extLst>
            </p:cNvPr>
            <p:cNvSpPr txBox="1"/>
            <p:nvPr/>
          </p:nvSpPr>
          <p:spPr>
            <a:xfrm>
              <a:off x="4750599" y="2960305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198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185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194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5C2C8F-0A02-2F1E-7154-5DD01F54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4918" y="3559370"/>
              <a:ext cx="523948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C9184C-4D30-4C52-A149-32B323592D4F}"/>
                </a:ext>
              </a:extLst>
            </p:cNvPr>
            <p:cNvSpPr txBox="1"/>
            <p:nvPr/>
          </p:nvSpPr>
          <p:spPr>
            <a:xfrm>
              <a:off x="7949578" y="2960925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211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200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208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AE7059-0FE6-256D-E2D0-E9825A787C95}"/>
              </a:ext>
            </a:extLst>
          </p:cNvPr>
          <p:cNvGrpSpPr/>
          <p:nvPr/>
        </p:nvGrpSpPr>
        <p:grpSpPr>
          <a:xfrm>
            <a:off x="1928793" y="3743201"/>
            <a:ext cx="8210316" cy="927723"/>
            <a:chOff x="1990844" y="5352144"/>
            <a:chExt cx="8210316" cy="92772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B34A79-BB13-5458-2651-47F39EEC4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9268" y="5936919"/>
              <a:ext cx="523948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CF36D4-1B54-4146-F160-2809341E2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4026" y="5932156"/>
              <a:ext cx="523948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BBB296-FDD8-0B84-577C-70C51DE8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73073" y="5927393"/>
              <a:ext cx="533474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44479C-274F-606A-26C9-DC1941DEEB62}"/>
                </a:ext>
              </a:extLst>
            </p:cNvPr>
            <p:cNvSpPr txBox="1"/>
            <p:nvPr/>
          </p:nvSpPr>
          <p:spPr>
            <a:xfrm>
              <a:off x="1990844" y="5352144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79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106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75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EB2FDC-314F-3B06-45FE-64410A2258E4}"/>
                </a:ext>
              </a:extLst>
            </p:cNvPr>
            <p:cNvSpPr txBox="1"/>
            <p:nvPr/>
          </p:nvSpPr>
          <p:spPr>
            <a:xfrm>
              <a:off x="5027509" y="5352144"/>
              <a:ext cx="21226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106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80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BF15E5-767F-DA53-553D-E629D8B9C340}"/>
                </a:ext>
              </a:extLst>
            </p:cNvPr>
            <p:cNvSpPr txBox="1"/>
            <p:nvPr/>
          </p:nvSpPr>
          <p:spPr>
            <a:xfrm>
              <a:off x="8078463" y="5352144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80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105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75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CB4D26-E622-E3F7-B53B-3E09DD962169}"/>
              </a:ext>
            </a:extLst>
          </p:cNvPr>
          <p:cNvGrpSpPr/>
          <p:nvPr/>
        </p:nvGrpSpPr>
        <p:grpSpPr>
          <a:xfrm>
            <a:off x="2161708" y="5075838"/>
            <a:ext cx="7771093" cy="939321"/>
            <a:chOff x="2210455" y="5352144"/>
            <a:chExt cx="7771093" cy="9393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204BE7-645D-1AE9-CCA7-16F515184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0689" y="5938991"/>
              <a:ext cx="514422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6C59101-1B9D-ABA8-9948-731124CC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20724" y="5946446"/>
              <a:ext cx="523948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DD3C9E-A989-3FB2-D15F-5BC83C1B2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2599" y="5932156"/>
              <a:ext cx="514422" cy="342948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DEC278-874D-9A37-E3EF-861D317223DE}"/>
                </a:ext>
              </a:extLst>
            </p:cNvPr>
            <p:cNvSpPr txBox="1"/>
            <p:nvPr/>
          </p:nvSpPr>
          <p:spPr>
            <a:xfrm>
              <a:off x="2210455" y="5352144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73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40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EB74E4-ADD9-FE19-0E17-471DB54F107B}"/>
                </a:ext>
              </a:extLst>
            </p:cNvPr>
            <p:cNvSpPr txBox="1"/>
            <p:nvPr/>
          </p:nvSpPr>
          <p:spPr>
            <a:xfrm>
              <a:off x="5247119" y="5352144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33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E4EE1E-D522-6586-8FAD-3FFCF0AB47EA}"/>
                </a:ext>
              </a:extLst>
            </p:cNvPr>
            <p:cNvSpPr txBox="1"/>
            <p:nvPr/>
          </p:nvSpPr>
          <p:spPr>
            <a:xfrm>
              <a:off x="8298074" y="5352144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1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3C297-FFD0-A276-8158-9C0C74FF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D47DBEF-151D-3A3B-3ED9-E26C5C707C91}"/>
              </a:ext>
            </a:extLst>
          </p:cNvPr>
          <p:cNvSpPr txBox="1"/>
          <p:nvPr/>
        </p:nvSpPr>
        <p:spPr>
          <a:xfrm>
            <a:off x="4852258" y="582067"/>
            <a:ext cx="64252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Replace every pixel with the index of a color from the palette.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RGB value is stored as three 8-bit</a:t>
            </a:r>
            <a:br>
              <a:rPr lang="en-US" sz="2800" dirty="0"/>
            </a:br>
            <a:r>
              <a:rPr lang="en-US" sz="2800" dirty="0"/>
              <a:t>unsigned integers (3 bytes per pixel)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    0-255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0-255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F0"/>
                </a:solidFill>
              </a:rPr>
              <a:t>0-255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For four colors, palette index is 2-bit</a:t>
            </a:r>
          </a:p>
          <a:p>
            <a:pPr lvl="1"/>
            <a:r>
              <a:rPr lang="en-US" sz="2800" dirty="0"/>
              <a:t>unsigned integer (4 pixels per byte)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454 x 324 image is</a:t>
            </a:r>
            <a:r>
              <a:rPr lang="en-US" sz="2800" dirty="0">
                <a:sym typeface="Wingdings" panose="05000000000000000000" pitchFamily="2" charset="2"/>
              </a:rPr>
              <a:t> 147,096 pixels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   147,096 x 3 = 441 kB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   147,096 / 4 = 37 kB</a:t>
            </a:r>
            <a:endParaRPr lang="en-US" sz="28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62B165-7167-9336-BA6F-F5728AC32C41}"/>
              </a:ext>
            </a:extLst>
          </p:cNvPr>
          <p:cNvGrpSpPr/>
          <p:nvPr/>
        </p:nvGrpSpPr>
        <p:grpSpPr>
          <a:xfrm>
            <a:off x="1720104" y="761465"/>
            <a:ext cx="2561920" cy="5253694"/>
            <a:chOff x="1720104" y="761465"/>
            <a:chExt cx="2561920" cy="52536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D78722-697C-8740-EF3C-28F08941EB37}"/>
                </a:ext>
              </a:extLst>
            </p:cNvPr>
            <p:cNvSpPr txBox="1"/>
            <p:nvPr/>
          </p:nvSpPr>
          <p:spPr>
            <a:xfrm>
              <a:off x="1942097" y="761465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108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62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88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791518C-81A9-0025-5081-A48CDD280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0522" y="1346240"/>
              <a:ext cx="485843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4137B53-B1E6-D3FB-0533-9B70A840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377" y="2810226"/>
              <a:ext cx="504895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AFFB02-4293-E2D3-1EEB-5ADB01363331}"/>
                </a:ext>
              </a:extLst>
            </p:cNvPr>
            <p:cNvSpPr txBox="1"/>
            <p:nvPr/>
          </p:nvSpPr>
          <p:spPr>
            <a:xfrm>
              <a:off x="1720104" y="2206397"/>
              <a:ext cx="2561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211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190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198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88DE262-95BA-19B8-F9F9-3E5D7CF25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7217" y="4327976"/>
              <a:ext cx="523948" cy="33342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58AF82-3F00-F46C-7CD9-54B9D9B9445B}"/>
                </a:ext>
              </a:extLst>
            </p:cNvPr>
            <p:cNvSpPr txBox="1"/>
            <p:nvPr/>
          </p:nvSpPr>
          <p:spPr>
            <a:xfrm>
              <a:off x="1928793" y="3743201"/>
              <a:ext cx="21226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79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106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75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706F06C-978B-6ECC-1951-3BB688C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1942" y="5662685"/>
              <a:ext cx="514422" cy="352474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431D758-1CC0-3614-990B-DAF680F82D43}"/>
                </a:ext>
              </a:extLst>
            </p:cNvPr>
            <p:cNvSpPr txBox="1"/>
            <p:nvPr/>
          </p:nvSpPr>
          <p:spPr>
            <a:xfrm>
              <a:off x="2161708" y="5075838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73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50"/>
                  </a:solidFill>
                </a:rPr>
                <a:t>8</a:t>
              </a:r>
              <a:r>
                <a:rPr lang="en-US" sz="3200" dirty="0"/>
                <a:t>, </a:t>
              </a:r>
              <a:r>
                <a:rPr lang="en-US" sz="3200" dirty="0">
                  <a:solidFill>
                    <a:srgbClr val="00B0F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51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924-6D02-7703-92C8-EABBA0EA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87DF-F3EA-2F16-3EDA-FEB662B3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Q: How do I find the colors in the palette?</a:t>
            </a:r>
            <a:br>
              <a:rPr lang="en-US" dirty="0"/>
            </a:br>
            <a:r>
              <a:rPr lang="en-US" dirty="0"/>
              <a:t>A: Clustering Algorithm (easier)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Q: What image format do I use to ?</a:t>
            </a:r>
            <a:br>
              <a:rPr lang="en-US" dirty="0"/>
            </a:br>
            <a:r>
              <a:rPr lang="en-US" dirty="0"/>
              <a:t>A: Create our Own (harder)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VC Dark Theme">
      <a:dk1>
        <a:srgbClr val="FFFFFF"/>
      </a:dk1>
      <a:lt1>
        <a:srgbClr val="3C3C3C"/>
      </a:lt1>
      <a:dk2>
        <a:srgbClr val="569CD6"/>
      </a:dk2>
      <a:lt2>
        <a:srgbClr val="57A64A"/>
      </a:lt2>
      <a:accent1>
        <a:srgbClr val="9CDCFE"/>
      </a:accent1>
      <a:accent2>
        <a:srgbClr val="FFD68F"/>
      </a:accent2>
      <a:accent3>
        <a:srgbClr val="D8A0DF"/>
      </a:accent3>
      <a:accent4>
        <a:srgbClr val="4EC9B0"/>
      </a:accent4>
      <a:accent5>
        <a:srgbClr val="D69D85"/>
      </a:accent5>
      <a:accent6>
        <a:srgbClr val="B5CEA8"/>
      </a:accent6>
      <a:hlink>
        <a:srgbClr val="569CD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Project 1: Image Compression by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Compression</vt:lpstr>
      <vt:lpstr>File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Tallman</dc:creator>
  <cp:lastModifiedBy>Joshua Tallman</cp:lastModifiedBy>
  <cp:revision>7</cp:revision>
  <dcterms:created xsi:type="dcterms:W3CDTF">2025-01-10T16:40:19Z</dcterms:created>
  <dcterms:modified xsi:type="dcterms:W3CDTF">2025-01-10T18:33:53Z</dcterms:modified>
</cp:coreProperties>
</file>