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0C3D-5AAB-417F-934D-42C38D918270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6F36-E3E2-4A20-9AE8-511BA758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0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0C3D-5AAB-417F-934D-42C38D918270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6F36-E3E2-4A20-9AE8-511BA758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8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0C3D-5AAB-417F-934D-42C38D918270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6F36-E3E2-4A20-9AE8-511BA758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8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0C3D-5AAB-417F-934D-42C38D918270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6F36-E3E2-4A20-9AE8-511BA758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3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0C3D-5AAB-417F-934D-42C38D918270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6F36-E3E2-4A20-9AE8-511BA758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7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0C3D-5AAB-417F-934D-42C38D918270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6F36-E3E2-4A20-9AE8-511BA758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2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0C3D-5AAB-417F-934D-42C38D918270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6F36-E3E2-4A20-9AE8-511BA758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0C3D-5AAB-417F-934D-42C38D918270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6F36-E3E2-4A20-9AE8-511BA758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0C3D-5AAB-417F-934D-42C38D918270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6F36-E3E2-4A20-9AE8-511BA758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7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0C3D-5AAB-417F-934D-42C38D918270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6F36-E3E2-4A20-9AE8-511BA758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2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0C3D-5AAB-417F-934D-42C38D918270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6F36-E3E2-4A20-9AE8-511BA758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80C3D-5AAB-417F-934D-42C38D918270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A6F36-E3E2-4A20-9AE8-511BA758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9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85D0DC8-5EF8-B70D-4A7E-1284119F797C}"/>
              </a:ext>
            </a:extLst>
          </p:cNvPr>
          <p:cNvGrpSpPr/>
          <p:nvPr/>
        </p:nvGrpSpPr>
        <p:grpSpPr>
          <a:xfrm>
            <a:off x="660940" y="2211939"/>
            <a:ext cx="2729898" cy="3714928"/>
            <a:chOff x="1558250" y="1981202"/>
            <a:chExt cx="2729898" cy="3714928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CA4027F-7C2C-6461-927D-D425AE451FF4}"/>
                </a:ext>
              </a:extLst>
            </p:cNvPr>
            <p:cNvGrpSpPr/>
            <p:nvPr/>
          </p:nvGrpSpPr>
          <p:grpSpPr>
            <a:xfrm>
              <a:off x="2871096" y="3160166"/>
              <a:ext cx="1417052" cy="2535964"/>
              <a:chOff x="5494590" y="1890758"/>
              <a:chExt cx="1417052" cy="2535964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02F075F9-BECC-290C-71A8-F7B93215AA8F}"/>
                  </a:ext>
                </a:extLst>
              </p:cNvPr>
              <p:cNvSpPr/>
              <p:nvPr/>
            </p:nvSpPr>
            <p:spPr>
              <a:xfrm>
                <a:off x="6509851" y="3522290"/>
                <a:ext cx="59821" cy="598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20401C2C-4A34-BF75-F58A-35CC74FDE714}"/>
                  </a:ext>
                </a:extLst>
              </p:cNvPr>
              <p:cNvSpPr/>
              <p:nvPr/>
            </p:nvSpPr>
            <p:spPr>
              <a:xfrm>
                <a:off x="6657518" y="3125444"/>
                <a:ext cx="59821" cy="598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2B7804F-A432-763E-E76F-56B73F3E1AF8}"/>
                  </a:ext>
                </a:extLst>
              </p:cNvPr>
              <p:cNvSpPr/>
              <p:nvPr/>
            </p:nvSpPr>
            <p:spPr>
              <a:xfrm>
                <a:off x="6096000" y="4366901"/>
                <a:ext cx="59821" cy="598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B78A751-D51A-DE2D-5099-5544C142DCBD}"/>
                  </a:ext>
                </a:extLst>
              </p:cNvPr>
              <p:cNvSpPr/>
              <p:nvPr/>
            </p:nvSpPr>
            <p:spPr>
              <a:xfrm>
                <a:off x="6345555" y="3180459"/>
                <a:ext cx="59821" cy="598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377CB62-F669-C006-02B6-C92DCEE74613}"/>
                  </a:ext>
                </a:extLst>
              </p:cNvPr>
              <p:cNvSpPr/>
              <p:nvPr/>
            </p:nvSpPr>
            <p:spPr>
              <a:xfrm>
                <a:off x="6600546" y="2549494"/>
                <a:ext cx="59821" cy="598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F122961-7823-E646-12C2-E5F49F629F91}"/>
                  </a:ext>
                </a:extLst>
              </p:cNvPr>
              <p:cNvSpPr/>
              <p:nvPr/>
            </p:nvSpPr>
            <p:spPr>
              <a:xfrm>
                <a:off x="6315644" y="2683734"/>
                <a:ext cx="59821" cy="598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79BC82B-3A47-C1D7-D706-D6CE06877D0A}"/>
                  </a:ext>
                </a:extLst>
              </p:cNvPr>
              <p:cNvSpPr/>
              <p:nvPr/>
            </p:nvSpPr>
            <p:spPr>
              <a:xfrm>
                <a:off x="5494590" y="1972654"/>
                <a:ext cx="59821" cy="598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8586485-28CC-5ECE-8FDC-5402ED51B70C}"/>
                  </a:ext>
                </a:extLst>
              </p:cNvPr>
              <p:cNvSpPr/>
              <p:nvPr/>
            </p:nvSpPr>
            <p:spPr>
              <a:xfrm>
                <a:off x="5787429" y="4307080"/>
                <a:ext cx="59821" cy="598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79A08D3-221A-8D1E-5F6E-40250BB713F4}"/>
                  </a:ext>
                </a:extLst>
              </p:cNvPr>
              <p:cNvSpPr/>
              <p:nvPr/>
            </p:nvSpPr>
            <p:spPr>
              <a:xfrm>
                <a:off x="6315644" y="4084535"/>
                <a:ext cx="59821" cy="598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4AFA102-56D7-9DCE-315D-252C8837B0EE}"/>
                  </a:ext>
                </a:extLst>
              </p:cNvPr>
              <p:cNvSpPr/>
              <p:nvPr/>
            </p:nvSpPr>
            <p:spPr>
              <a:xfrm>
                <a:off x="6096000" y="1912123"/>
                <a:ext cx="59821" cy="598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D6911BE-A882-37BF-9A57-FA37F2827D0B}"/>
                  </a:ext>
                </a:extLst>
              </p:cNvPr>
              <p:cNvSpPr/>
              <p:nvPr/>
            </p:nvSpPr>
            <p:spPr>
              <a:xfrm>
                <a:off x="6657518" y="3338201"/>
                <a:ext cx="59821" cy="598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185D98D-79D5-B4C2-FC7D-72D2E71E81F1}"/>
                  </a:ext>
                </a:extLst>
              </p:cNvPr>
              <p:cNvSpPr/>
              <p:nvPr/>
            </p:nvSpPr>
            <p:spPr>
              <a:xfrm>
                <a:off x="6376890" y="2368254"/>
                <a:ext cx="59821" cy="598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8278B00-D5AC-6CD1-C152-ADEDC989F398}"/>
                  </a:ext>
                </a:extLst>
              </p:cNvPr>
              <p:cNvSpPr/>
              <p:nvPr/>
            </p:nvSpPr>
            <p:spPr>
              <a:xfrm>
                <a:off x="5830157" y="1890758"/>
                <a:ext cx="59821" cy="598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552084E-7A4B-D996-587A-C4E51D942323}"/>
                  </a:ext>
                </a:extLst>
              </p:cNvPr>
              <p:cNvSpPr/>
              <p:nvPr/>
            </p:nvSpPr>
            <p:spPr>
              <a:xfrm>
                <a:off x="6627608" y="3962042"/>
                <a:ext cx="59821" cy="598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5A6448D-AE7B-06F9-29B0-A2086347DE66}"/>
                  </a:ext>
                </a:extLst>
              </p:cNvPr>
              <p:cNvSpPr/>
              <p:nvPr/>
            </p:nvSpPr>
            <p:spPr>
              <a:xfrm>
                <a:off x="5847250" y="2164223"/>
                <a:ext cx="59821" cy="598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26F36CB-3D70-E233-8060-A4B2F08DF1B6}"/>
                  </a:ext>
                </a:extLst>
              </p:cNvPr>
              <p:cNvSpPr/>
              <p:nvPr/>
            </p:nvSpPr>
            <p:spPr>
              <a:xfrm>
                <a:off x="6471804" y="3799673"/>
                <a:ext cx="59821" cy="598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DF6ABB0-4FB5-69F7-254E-FB1BC2FE9590}"/>
                  </a:ext>
                </a:extLst>
              </p:cNvPr>
              <p:cNvSpPr/>
              <p:nvPr/>
            </p:nvSpPr>
            <p:spPr>
              <a:xfrm>
                <a:off x="6024376" y="4094146"/>
                <a:ext cx="59821" cy="598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EC03CDB-69E1-6644-FA5F-10A22C4A6EB2}"/>
                  </a:ext>
                </a:extLst>
              </p:cNvPr>
              <p:cNvSpPr/>
              <p:nvPr/>
            </p:nvSpPr>
            <p:spPr>
              <a:xfrm>
                <a:off x="6627608" y="2891325"/>
                <a:ext cx="59821" cy="598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6A45C72-364E-9DCE-6509-E795DB1A38DB}"/>
                  </a:ext>
                </a:extLst>
              </p:cNvPr>
              <p:cNvSpPr/>
              <p:nvPr/>
            </p:nvSpPr>
            <p:spPr>
              <a:xfrm>
                <a:off x="6209482" y="2164578"/>
                <a:ext cx="59821" cy="598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45BB947-EA0F-DFAE-46A6-4DFC06CEEDC1}"/>
                  </a:ext>
                </a:extLst>
              </p:cNvPr>
              <p:cNvSpPr/>
              <p:nvPr/>
            </p:nvSpPr>
            <p:spPr>
              <a:xfrm>
                <a:off x="6239392" y="3787920"/>
                <a:ext cx="59821" cy="598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583FC71-201C-ED00-09F9-0EFE9BB9DEEE}"/>
                  </a:ext>
                </a:extLst>
              </p:cNvPr>
              <p:cNvSpPr/>
              <p:nvPr/>
            </p:nvSpPr>
            <p:spPr>
              <a:xfrm>
                <a:off x="6531625" y="2127903"/>
                <a:ext cx="59821" cy="598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4C258C7-7A4D-58DE-C708-4E0AD549AB35}"/>
                  </a:ext>
                </a:extLst>
              </p:cNvPr>
              <p:cNvSpPr/>
              <p:nvPr/>
            </p:nvSpPr>
            <p:spPr>
              <a:xfrm>
                <a:off x="6803290" y="2753169"/>
                <a:ext cx="59821" cy="598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F00BFD-25CF-C047-7D00-C2D903385F26}"/>
                  </a:ext>
                </a:extLst>
              </p:cNvPr>
              <p:cNvSpPr/>
              <p:nvPr/>
            </p:nvSpPr>
            <p:spPr>
              <a:xfrm>
                <a:off x="6851821" y="3026635"/>
                <a:ext cx="59821" cy="598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7DE8F09-F7D5-5CAB-2206-8172E19CD9A5}"/>
                  </a:ext>
                </a:extLst>
              </p:cNvPr>
              <p:cNvSpPr/>
              <p:nvPr/>
            </p:nvSpPr>
            <p:spPr>
              <a:xfrm>
                <a:off x="6769106" y="3587808"/>
                <a:ext cx="59821" cy="598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5AFE381-CCD2-ED75-D61F-33C75D38E25D}"/>
                </a:ext>
              </a:extLst>
            </p:cNvPr>
            <p:cNvGrpSpPr/>
            <p:nvPr/>
          </p:nvGrpSpPr>
          <p:grpSpPr>
            <a:xfrm rot="10800000">
              <a:off x="1558250" y="1981202"/>
              <a:ext cx="1417052" cy="2535964"/>
              <a:chOff x="2006482" y="822176"/>
              <a:chExt cx="1417052" cy="2535964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A549109-89E3-0FE0-B7D3-EFB2EC742C8B}"/>
                  </a:ext>
                </a:extLst>
              </p:cNvPr>
              <p:cNvSpPr/>
              <p:nvPr/>
            </p:nvSpPr>
            <p:spPr>
              <a:xfrm>
                <a:off x="3021743" y="2453708"/>
                <a:ext cx="59821" cy="598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56D1909-A688-66AE-3CF8-AAE9CFA015FA}"/>
                  </a:ext>
                </a:extLst>
              </p:cNvPr>
              <p:cNvSpPr/>
              <p:nvPr/>
            </p:nvSpPr>
            <p:spPr>
              <a:xfrm>
                <a:off x="3169410" y="2056862"/>
                <a:ext cx="59821" cy="598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7804F4A-3F14-1157-7A84-8B2493BFFC24}"/>
                  </a:ext>
                </a:extLst>
              </p:cNvPr>
              <p:cNvSpPr/>
              <p:nvPr/>
            </p:nvSpPr>
            <p:spPr>
              <a:xfrm>
                <a:off x="2607892" y="3298319"/>
                <a:ext cx="59821" cy="598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DA9EA7D-A9E0-6405-AE5A-0A5D9514E850}"/>
                  </a:ext>
                </a:extLst>
              </p:cNvPr>
              <p:cNvSpPr/>
              <p:nvPr/>
            </p:nvSpPr>
            <p:spPr>
              <a:xfrm>
                <a:off x="2857447" y="2111877"/>
                <a:ext cx="59821" cy="598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AE445CE-FEB3-55D7-1609-93185474A049}"/>
                  </a:ext>
                </a:extLst>
              </p:cNvPr>
              <p:cNvSpPr/>
              <p:nvPr/>
            </p:nvSpPr>
            <p:spPr>
              <a:xfrm>
                <a:off x="3112438" y="1480912"/>
                <a:ext cx="59821" cy="598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544E347-55CE-592A-7329-95E569524EC8}"/>
                  </a:ext>
                </a:extLst>
              </p:cNvPr>
              <p:cNvSpPr/>
              <p:nvPr/>
            </p:nvSpPr>
            <p:spPr>
              <a:xfrm>
                <a:off x="2827536" y="1615152"/>
                <a:ext cx="59821" cy="598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582EA3C-EF14-5490-798F-FBC358FB6832}"/>
                  </a:ext>
                </a:extLst>
              </p:cNvPr>
              <p:cNvSpPr/>
              <p:nvPr/>
            </p:nvSpPr>
            <p:spPr>
              <a:xfrm>
                <a:off x="2006482" y="904072"/>
                <a:ext cx="59821" cy="598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7A8C317-2F97-08C6-0635-41C815D28998}"/>
                  </a:ext>
                </a:extLst>
              </p:cNvPr>
              <p:cNvSpPr/>
              <p:nvPr/>
            </p:nvSpPr>
            <p:spPr>
              <a:xfrm>
                <a:off x="2299321" y="3238498"/>
                <a:ext cx="59821" cy="598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7DBF664-504E-04A5-F5EC-08E07610823B}"/>
                  </a:ext>
                </a:extLst>
              </p:cNvPr>
              <p:cNvSpPr/>
              <p:nvPr/>
            </p:nvSpPr>
            <p:spPr>
              <a:xfrm>
                <a:off x="2827536" y="3015953"/>
                <a:ext cx="59821" cy="598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B5228BE2-6768-084B-03C7-4179091F77ED}"/>
                  </a:ext>
                </a:extLst>
              </p:cNvPr>
              <p:cNvSpPr/>
              <p:nvPr/>
            </p:nvSpPr>
            <p:spPr>
              <a:xfrm>
                <a:off x="2607892" y="843541"/>
                <a:ext cx="59821" cy="598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E6136B6-830D-D4CA-90F1-B850B7035F72}"/>
                  </a:ext>
                </a:extLst>
              </p:cNvPr>
              <p:cNvSpPr/>
              <p:nvPr/>
            </p:nvSpPr>
            <p:spPr>
              <a:xfrm>
                <a:off x="3169410" y="2269619"/>
                <a:ext cx="59821" cy="598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CBAEC31-A79D-E2C3-7DB4-9412790332BB}"/>
                  </a:ext>
                </a:extLst>
              </p:cNvPr>
              <p:cNvSpPr/>
              <p:nvPr/>
            </p:nvSpPr>
            <p:spPr>
              <a:xfrm>
                <a:off x="2888782" y="1299672"/>
                <a:ext cx="59821" cy="598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A93A95D3-4C65-2C85-1DCA-5EEF24893E14}"/>
                  </a:ext>
                </a:extLst>
              </p:cNvPr>
              <p:cNvSpPr/>
              <p:nvPr/>
            </p:nvSpPr>
            <p:spPr>
              <a:xfrm>
                <a:off x="2342049" y="822176"/>
                <a:ext cx="59821" cy="598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754087-A4BE-2D4B-4370-FE91C7F80FAE}"/>
                  </a:ext>
                </a:extLst>
              </p:cNvPr>
              <p:cNvSpPr/>
              <p:nvPr/>
            </p:nvSpPr>
            <p:spPr>
              <a:xfrm>
                <a:off x="3139500" y="2893460"/>
                <a:ext cx="59821" cy="598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BE3BCF6-6F3D-BA61-C388-C1DB86D9FB1F}"/>
                  </a:ext>
                </a:extLst>
              </p:cNvPr>
              <p:cNvSpPr/>
              <p:nvPr/>
            </p:nvSpPr>
            <p:spPr>
              <a:xfrm>
                <a:off x="2359142" y="1095641"/>
                <a:ext cx="59821" cy="598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CCAF4DF-49E1-2525-6774-91163A09AD09}"/>
                  </a:ext>
                </a:extLst>
              </p:cNvPr>
              <p:cNvSpPr/>
              <p:nvPr/>
            </p:nvSpPr>
            <p:spPr>
              <a:xfrm>
                <a:off x="2983696" y="2731091"/>
                <a:ext cx="59821" cy="598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F22CC46-F9F1-EE9A-CA50-3602AE14EE16}"/>
                  </a:ext>
                </a:extLst>
              </p:cNvPr>
              <p:cNvSpPr/>
              <p:nvPr/>
            </p:nvSpPr>
            <p:spPr>
              <a:xfrm>
                <a:off x="2536268" y="3025564"/>
                <a:ext cx="59821" cy="598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D423844-E299-164F-48AA-6C384DD7E16B}"/>
                  </a:ext>
                </a:extLst>
              </p:cNvPr>
              <p:cNvSpPr/>
              <p:nvPr/>
            </p:nvSpPr>
            <p:spPr>
              <a:xfrm>
                <a:off x="3139500" y="1822743"/>
                <a:ext cx="59821" cy="598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4DB8943-3E9F-5754-B542-EEA6BE61E6DA}"/>
                  </a:ext>
                </a:extLst>
              </p:cNvPr>
              <p:cNvSpPr/>
              <p:nvPr/>
            </p:nvSpPr>
            <p:spPr>
              <a:xfrm>
                <a:off x="2721374" y="1095996"/>
                <a:ext cx="59821" cy="598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83B42AC0-9FD7-C935-F862-49A244C60DC2}"/>
                  </a:ext>
                </a:extLst>
              </p:cNvPr>
              <p:cNvSpPr/>
              <p:nvPr/>
            </p:nvSpPr>
            <p:spPr>
              <a:xfrm>
                <a:off x="2751284" y="2719338"/>
                <a:ext cx="59821" cy="598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4A537999-BCA1-C7F1-4DB1-343C2A3EDEEF}"/>
                  </a:ext>
                </a:extLst>
              </p:cNvPr>
              <p:cNvSpPr/>
              <p:nvPr/>
            </p:nvSpPr>
            <p:spPr>
              <a:xfrm>
                <a:off x="3043517" y="1059321"/>
                <a:ext cx="59821" cy="598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D897DDE-F949-D221-91C2-698787A3EC6C}"/>
                  </a:ext>
                </a:extLst>
              </p:cNvPr>
              <p:cNvSpPr/>
              <p:nvPr/>
            </p:nvSpPr>
            <p:spPr>
              <a:xfrm>
                <a:off x="3315182" y="1684587"/>
                <a:ext cx="59821" cy="598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E524A8A-020C-FA29-4F09-3F7BB2B0F7EC}"/>
                  </a:ext>
                </a:extLst>
              </p:cNvPr>
              <p:cNvSpPr/>
              <p:nvPr/>
            </p:nvSpPr>
            <p:spPr>
              <a:xfrm>
                <a:off x="3363713" y="1958053"/>
                <a:ext cx="59821" cy="598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C667F14-9A17-8007-54A1-FFC9935BD83B}"/>
                  </a:ext>
                </a:extLst>
              </p:cNvPr>
              <p:cNvSpPr/>
              <p:nvPr/>
            </p:nvSpPr>
            <p:spPr>
              <a:xfrm>
                <a:off x="3280998" y="2519226"/>
                <a:ext cx="59821" cy="598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597826A8-7E2C-80AF-071E-7693C9FEB723}"/>
              </a:ext>
            </a:extLst>
          </p:cNvPr>
          <p:cNvSpPr txBox="1"/>
          <p:nvPr/>
        </p:nvSpPr>
        <p:spPr>
          <a:xfrm>
            <a:off x="355213" y="230162"/>
            <a:ext cx="9147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PPTX to create these diagrams because it’s easier to measure absolute sizes in inches</a:t>
            </a:r>
          </a:p>
          <a:p>
            <a:r>
              <a:rPr lang="en-US" dirty="0"/>
              <a:t>We need to print the arrangement/density of the samples for physical 2”, 2.5”, and 3” clear discs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11A6DFF-A4D5-4451-CD63-0B7E978F086E}"/>
              </a:ext>
            </a:extLst>
          </p:cNvPr>
          <p:cNvSpPr txBox="1"/>
          <p:nvPr/>
        </p:nvSpPr>
        <p:spPr>
          <a:xfrm>
            <a:off x="1228207" y="1401964"/>
            <a:ext cx="107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Data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BEA5040-84DB-9EF5-FBAB-A0D47122D680}"/>
              </a:ext>
            </a:extLst>
          </p:cNvPr>
          <p:cNvSpPr txBox="1"/>
          <p:nvPr/>
        </p:nvSpPr>
        <p:spPr>
          <a:xfrm>
            <a:off x="8430767" y="1401964"/>
            <a:ext cx="2842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Likely </a:t>
            </a:r>
            <a:r>
              <a:rPr lang="en-US" dirty="0" err="1"/>
              <a:t>KMeans</a:t>
            </a:r>
            <a:r>
              <a:rPr lang="en-US" dirty="0"/>
              <a:t> Clusters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65900B-3CF1-1761-E6B6-7047DD62E7FA}"/>
              </a:ext>
            </a:extLst>
          </p:cNvPr>
          <p:cNvGrpSpPr/>
          <p:nvPr/>
        </p:nvGrpSpPr>
        <p:grpSpPr>
          <a:xfrm>
            <a:off x="4668671" y="2302742"/>
            <a:ext cx="2729898" cy="3714928"/>
            <a:chOff x="6122880" y="1928149"/>
            <a:chExt cx="2729898" cy="371492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DC91DCD-AA1F-B835-1E80-5A83E10A1A24}"/>
                </a:ext>
              </a:extLst>
            </p:cNvPr>
            <p:cNvGrpSpPr/>
            <p:nvPr/>
          </p:nvGrpSpPr>
          <p:grpSpPr>
            <a:xfrm>
              <a:off x="7435726" y="3107113"/>
              <a:ext cx="1417052" cy="2535964"/>
              <a:chOff x="7435726" y="3107113"/>
              <a:chExt cx="1417052" cy="2535964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1917BE89-71E1-15B9-908F-0B86B68D9F4F}"/>
                  </a:ext>
                </a:extLst>
              </p:cNvPr>
              <p:cNvSpPr/>
              <p:nvPr/>
            </p:nvSpPr>
            <p:spPr>
              <a:xfrm>
                <a:off x="8450987" y="4738645"/>
                <a:ext cx="59821" cy="5982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74DBDBF9-4C65-5432-52F5-B641D18352C2}"/>
                  </a:ext>
                </a:extLst>
              </p:cNvPr>
              <p:cNvSpPr/>
              <p:nvPr/>
            </p:nvSpPr>
            <p:spPr>
              <a:xfrm>
                <a:off x="8598654" y="4341799"/>
                <a:ext cx="59821" cy="5982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4D729B7C-AB1E-318C-E9C5-070F8AAB71FD}"/>
                  </a:ext>
                </a:extLst>
              </p:cNvPr>
              <p:cNvSpPr/>
              <p:nvPr/>
            </p:nvSpPr>
            <p:spPr>
              <a:xfrm>
                <a:off x="8037136" y="5583256"/>
                <a:ext cx="59821" cy="5982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5089C972-7281-4CF1-33EA-FD6DDEB830A7}"/>
                  </a:ext>
                </a:extLst>
              </p:cNvPr>
              <p:cNvSpPr/>
              <p:nvPr/>
            </p:nvSpPr>
            <p:spPr>
              <a:xfrm>
                <a:off x="8286691" y="4396814"/>
                <a:ext cx="59821" cy="5982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26BF5CC0-9835-E9E3-0884-300AC0FB3DB2}"/>
                  </a:ext>
                </a:extLst>
              </p:cNvPr>
              <p:cNvSpPr/>
              <p:nvPr/>
            </p:nvSpPr>
            <p:spPr>
              <a:xfrm>
                <a:off x="8541682" y="3765849"/>
                <a:ext cx="59821" cy="5982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227EB0C3-B99B-B8D2-3F55-182F5CECEC73}"/>
                  </a:ext>
                </a:extLst>
              </p:cNvPr>
              <p:cNvSpPr/>
              <p:nvPr/>
            </p:nvSpPr>
            <p:spPr>
              <a:xfrm>
                <a:off x="8256780" y="3900089"/>
                <a:ext cx="59821" cy="5982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1EA1526A-7D11-B859-AAE2-4E3329908A6D}"/>
                  </a:ext>
                </a:extLst>
              </p:cNvPr>
              <p:cNvSpPr/>
              <p:nvPr/>
            </p:nvSpPr>
            <p:spPr>
              <a:xfrm>
                <a:off x="7435726" y="3189009"/>
                <a:ext cx="59821" cy="5982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A0A1FEAB-6B42-412D-D60C-755A4E38ABD4}"/>
                  </a:ext>
                </a:extLst>
              </p:cNvPr>
              <p:cNvSpPr/>
              <p:nvPr/>
            </p:nvSpPr>
            <p:spPr>
              <a:xfrm>
                <a:off x="7728565" y="5523435"/>
                <a:ext cx="59821" cy="5982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5523C37-C54E-25A0-A34C-3659EC6EE6D5}"/>
                  </a:ext>
                </a:extLst>
              </p:cNvPr>
              <p:cNvSpPr/>
              <p:nvPr/>
            </p:nvSpPr>
            <p:spPr>
              <a:xfrm>
                <a:off x="8256780" y="5300890"/>
                <a:ext cx="59821" cy="5982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8F0C2A0C-AA6F-32C2-CD84-B3EFCD567C93}"/>
                  </a:ext>
                </a:extLst>
              </p:cNvPr>
              <p:cNvSpPr/>
              <p:nvPr/>
            </p:nvSpPr>
            <p:spPr>
              <a:xfrm>
                <a:off x="8037136" y="3128478"/>
                <a:ext cx="59821" cy="5982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65416D08-D09B-B468-D51A-31D05D7D38F1}"/>
                  </a:ext>
                </a:extLst>
              </p:cNvPr>
              <p:cNvSpPr/>
              <p:nvPr/>
            </p:nvSpPr>
            <p:spPr>
              <a:xfrm>
                <a:off x="8598654" y="4554556"/>
                <a:ext cx="59821" cy="5982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216742B1-5094-1D17-39B4-A1AD335AD5DA}"/>
                  </a:ext>
                </a:extLst>
              </p:cNvPr>
              <p:cNvSpPr/>
              <p:nvPr/>
            </p:nvSpPr>
            <p:spPr>
              <a:xfrm>
                <a:off x="8318026" y="3584609"/>
                <a:ext cx="59821" cy="5982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867A6484-316A-167D-7DEE-6FF45C68B784}"/>
                  </a:ext>
                </a:extLst>
              </p:cNvPr>
              <p:cNvSpPr/>
              <p:nvPr/>
            </p:nvSpPr>
            <p:spPr>
              <a:xfrm>
                <a:off x="7771293" y="3107113"/>
                <a:ext cx="59821" cy="5982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7ABD178F-23D9-D2DD-048B-5154CDBB04D2}"/>
                  </a:ext>
                </a:extLst>
              </p:cNvPr>
              <p:cNvSpPr/>
              <p:nvPr/>
            </p:nvSpPr>
            <p:spPr>
              <a:xfrm>
                <a:off x="8568744" y="5178397"/>
                <a:ext cx="59821" cy="5982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7ADAC7B4-27E8-EF7B-F44E-1A650006DEED}"/>
                  </a:ext>
                </a:extLst>
              </p:cNvPr>
              <p:cNvSpPr/>
              <p:nvPr/>
            </p:nvSpPr>
            <p:spPr>
              <a:xfrm>
                <a:off x="7788386" y="3380578"/>
                <a:ext cx="59821" cy="5982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865ED60A-8FE5-8877-3AB5-FE722572FDA1}"/>
                  </a:ext>
                </a:extLst>
              </p:cNvPr>
              <p:cNvSpPr/>
              <p:nvPr/>
            </p:nvSpPr>
            <p:spPr>
              <a:xfrm>
                <a:off x="8412940" y="5016028"/>
                <a:ext cx="59821" cy="5982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13E96DB-663F-35B0-5DE8-34C9C0F7A883}"/>
                  </a:ext>
                </a:extLst>
              </p:cNvPr>
              <p:cNvSpPr/>
              <p:nvPr/>
            </p:nvSpPr>
            <p:spPr>
              <a:xfrm>
                <a:off x="7965512" y="5310501"/>
                <a:ext cx="59821" cy="5982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F26F3CE-90C8-E36B-A94B-4B751E49CE89}"/>
                  </a:ext>
                </a:extLst>
              </p:cNvPr>
              <p:cNvSpPr/>
              <p:nvPr/>
            </p:nvSpPr>
            <p:spPr>
              <a:xfrm>
                <a:off x="8568744" y="4107680"/>
                <a:ext cx="59821" cy="5982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6961EBF4-07DC-1125-2312-F78C2D575947}"/>
                  </a:ext>
                </a:extLst>
              </p:cNvPr>
              <p:cNvSpPr/>
              <p:nvPr/>
            </p:nvSpPr>
            <p:spPr>
              <a:xfrm>
                <a:off x="8150618" y="3380933"/>
                <a:ext cx="59821" cy="5982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A2865B37-A51A-2688-D0F7-75B14B0F4642}"/>
                  </a:ext>
                </a:extLst>
              </p:cNvPr>
              <p:cNvSpPr/>
              <p:nvPr/>
            </p:nvSpPr>
            <p:spPr>
              <a:xfrm>
                <a:off x="8180528" y="5004275"/>
                <a:ext cx="59821" cy="5982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C19A8C5B-DA16-C2EA-A7A0-487166F0D148}"/>
                  </a:ext>
                </a:extLst>
              </p:cNvPr>
              <p:cNvSpPr/>
              <p:nvPr/>
            </p:nvSpPr>
            <p:spPr>
              <a:xfrm>
                <a:off x="8472761" y="3344258"/>
                <a:ext cx="59821" cy="5982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7CF74A79-C22D-6382-00E8-6C8C0D5C9AED}"/>
                  </a:ext>
                </a:extLst>
              </p:cNvPr>
              <p:cNvSpPr/>
              <p:nvPr/>
            </p:nvSpPr>
            <p:spPr>
              <a:xfrm>
                <a:off x="8744426" y="3969524"/>
                <a:ext cx="59821" cy="5982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208A4179-AC2A-1E41-3877-E79EB06F076E}"/>
                  </a:ext>
                </a:extLst>
              </p:cNvPr>
              <p:cNvSpPr/>
              <p:nvPr/>
            </p:nvSpPr>
            <p:spPr>
              <a:xfrm>
                <a:off x="8792957" y="4242990"/>
                <a:ext cx="59821" cy="5982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8193B9DC-2AAE-4B7E-303E-109D79AEE2BC}"/>
                  </a:ext>
                </a:extLst>
              </p:cNvPr>
              <p:cNvSpPr/>
              <p:nvPr/>
            </p:nvSpPr>
            <p:spPr>
              <a:xfrm>
                <a:off x="8710242" y="4804163"/>
                <a:ext cx="59821" cy="5982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040381A-9974-0A59-B7E0-2A641F7F6E8A}"/>
                </a:ext>
              </a:extLst>
            </p:cNvPr>
            <p:cNvGrpSpPr/>
            <p:nvPr/>
          </p:nvGrpSpPr>
          <p:grpSpPr>
            <a:xfrm>
              <a:off x="6122880" y="1928149"/>
              <a:ext cx="1417052" cy="2535964"/>
              <a:chOff x="6122880" y="1928149"/>
              <a:chExt cx="1417052" cy="2535964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E44202A-8EC9-B51F-8C13-7A8581643647}"/>
                  </a:ext>
                </a:extLst>
              </p:cNvPr>
              <p:cNvSpPr/>
              <p:nvPr/>
            </p:nvSpPr>
            <p:spPr>
              <a:xfrm rot="10800000">
                <a:off x="6464850" y="2772760"/>
                <a:ext cx="59821" cy="598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2BE134E-0EB8-7AD9-D226-6517CB3ADA16}"/>
                  </a:ext>
                </a:extLst>
              </p:cNvPr>
              <p:cNvSpPr/>
              <p:nvPr/>
            </p:nvSpPr>
            <p:spPr>
              <a:xfrm rot="10800000">
                <a:off x="6317183" y="3169606"/>
                <a:ext cx="59821" cy="598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653824E5-A71C-E5B9-9C6D-5C36DD5B79B5}"/>
                  </a:ext>
                </a:extLst>
              </p:cNvPr>
              <p:cNvSpPr/>
              <p:nvPr/>
            </p:nvSpPr>
            <p:spPr>
              <a:xfrm rot="10800000">
                <a:off x="6878701" y="1928149"/>
                <a:ext cx="59821" cy="598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F1A7C38-8C3C-AB26-9580-2E410F4016B0}"/>
                  </a:ext>
                </a:extLst>
              </p:cNvPr>
              <p:cNvSpPr/>
              <p:nvPr/>
            </p:nvSpPr>
            <p:spPr>
              <a:xfrm rot="10800000">
                <a:off x="6629146" y="3114591"/>
                <a:ext cx="59821" cy="598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2FAC76F8-7495-E7D5-70F2-04D1D8E54D47}"/>
                  </a:ext>
                </a:extLst>
              </p:cNvPr>
              <p:cNvSpPr/>
              <p:nvPr/>
            </p:nvSpPr>
            <p:spPr>
              <a:xfrm rot="10800000">
                <a:off x="6374155" y="3745556"/>
                <a:ext cx="59821" cy="598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291C6875-B1E6-B2E3-936D-75D65E167B67}"/>
                  </a:ext>
                </a:extLst>
              </p:cNvPr>
              <p:cNvSpPr/>
              <p:nvPr/>
            </p:nvSpPr>
            <p:spPr>
              <a:xfrm rot="10800000">
                <a:off x="6659057" y="3611316"/>
                <a:ext cx="59821" cy="598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8B008F7-F4A7-9A88-41FC-AC235877E318}"/>
                  </a:ext>
                </a:extLst>
              </p:cNvPr>
              <p:cNvSpPr/>
              <p:nvPr/>
            </p:nvSpPr>
            <p:spPr>
              <a:xfrm rot="10800000">
                <a:off x="7480111" y="4322396"/>
                <a:ext cx="59821" cy="598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EF5295B-D85B-79E8-C53C-DC2B1D583956}"/>
                  </a:ext>
                </a:extLst>
              </p:cNvPr>
              <p:cNvSpPr/>
              <p:nvPr/>
            </p:nvSpPr>
            <p:spPr>
              <a:xfrm rot="10800000">
                <a:off x="7187272" y="1987970"/>
                <a:ext cx="59821" cy="598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6462D200-07F2-77AE-CB06-B1A9DEDB6062}"/>
                  </a:ext>
                </a:extLst>
              </p:cNvPr>
              <p:cNvSpPr/>
              <p:nvPr/>
            </p:nvSpPr>
            <p:spPr>
              <a:xfrm rot="10800000">
                <a:off x="6659057" y="2210515"/>
                <a:ext cx="59821" cy="598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53E41DF9-99C0-FCA5-5B9B-47BDB037F942}"/>
                  </a:ext>
                </a:extLst>
              </p:cNvPr>
              <p:cNvSpPr/>
              <p:nvPr/>
            </p:nvSpPr>
            <p:spPr>
              <a:xfrm rot="10800000">
                <a:off x="6878701" y="4382927"/>
                <a:ext cx="59821" cy="598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E52E8D6-8EA2-D84B-3B05-EBE36B158AC5}"/>
                  </a:ext>
                </a:extLst>
              </p:cNvPr>
              <p:cNvSpPr/>
              <p:nvPr/>
            </p:nvSpPr>
            <p:spPr>
              <a:xfrm rot="10800000">
                <a:off x="6317183" y="2956849"/>
                <a:ext cx="59821" cy="598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247CC94B-ED7E-226E-F0C9-B39DA850AA2D}"/>
                  </a:ext>
                </a:extLst>
              </p:cNvPr>
              <p:cNvSpPr/>
              <p:nvPr/>
            </p:nvSpPr>
            <p:spPr>
              <a:xfrm rot="10800000">
                <a:off x="6597811" y="3926796"/>
                <a:ext cx="59821" cy="598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8EEF2EDC-7140-04D8-4A7A-AF5C61BDD9E3}"/>
                  </a:ext>
                </a:extLst>
              </p:cNvPr>
              <p:cNvSpPr/>
              <p:nvPr/>
            </p:nvSpPr>
            <p:spPr>
              <a:xfrm rot="10800000">
                <a:off x="7144544" y="4404292"/>
                <a:ext cx="59821" cy="598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BF620CC0-347E-C02A-749C-3D7F1DF2904F}"/>
                  </a:ext>
                </a:extLst>
              </p:cNvPr>
              <p:cNvSpPr/>
              <p:nvPr/>
            </p:nvSpPr>
            <p:spPr>
              <a:xfrm rot="10800000">
                <a:off x="6347093" y="2333008"/>
                <a:ext cx="59821" cy="598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9F89BA43-5A81-9A58-5934-6C09BCCF34EB}"/>
                  </a:ext>
                </a:extLst>
              </p:cNvPr>
              <p:cNvSpPr/>
              <p:nvPr/>
            </p:nvSpPr>
            <p:spPr>
              <a:xfrm rot="10800000">
                <a:off x="7127451" y="4130827"/>
                <a:ext cx="59821" cy="598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6E4EF70B-5121-440F-D9FB-31863F2E21EE}"/>
                  </a:ext>
                </a:extLst>
              </p:cNvPr>
              <p:cNvSpPr/>
              <p:nvPr/>
            </p:nvSpPr>
            <p:spPr>
              <a:xfrm rot="10800000">
                <a:off x="6502897" y="2495377"/>
                <a:ext cx="59821" cy="598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AE9278DE-5076-6326-B229-7457AB4FD14A}"/>
                  </a:ext>
                </a:extLst>
              </p:cNvPr>
              <p:cNvSpPr/>
              <p:nvPr/>
            </p:nvSpPr>
            <p:spPr>
              <a:xfrm rot="10800000">
                <a:off x="6950325" y="2200904"/>
                <a:ext cx="59821" cy="598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85426D24-1DEC-6384-B259-6BCDEEFAEAFD}"/>
                  </a:ext>
                </a:extLst>
              </p:cNvPr>
              <p:cNvSpPr/>
              <p:nvPr/>
            </p:nvSpPr>
            <p:spPr>
              <a:xfrm rot="10800000">
                <a:off x="6347093" y="3403725"/>
                <a:ext cx="59821" cy="598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5763813D-87CB-6279-A2AE-A4AFAA3CD6D8}"/>
                  </a:ext>
                </a:extLst>
              </p:cNvPr>
              <p:cNvSpPr/>
              <p:nvPr/>
            </p:nvSpPr>
            <p:spPr>
              <a:xfrm rot="10800000">
                <a:off x="6765219" y="4130472"/>
                <a:ext cx="59821" cy="598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A99E491E-734C-4507-FFA9-B1839528A1DD}"/>
                  </a:ext>
                </a:extLst>
              </p:cNvPr>
              <p:cNvSpPr/>
              <p:nvPr/>
            </p:nvSpPr>
            <p:spPr>
              <a:xfrm rot="10800000">
                <a:off x="6735309" y="2507130"/>
                <a:ext cx="59821" cy="598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0E9928DE-CFA6-4ADD-CCEE-F7C3792F1C59}"/>
                  </a:ext>
                </a:extLst>
              </p:cNvPr>
              <p:cNvSpPr/>
              <p:nvPr/>
            </p:nvSpPr>
            <p:spPr>
              <a:xfrm rot="10800000">
                <a:off x="6443076" y="4167147"/>
                <a:ext cx="59821" cy="598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1E8F38AE-D5C4-4DF0-C970-C5273081F10D}"/>
                  </a:ext>
                </a:extLst>
              </p:cNvPr>
              <p:cNvSpPr/>
              <p:nvPr/>
            </p:nvSpPr>
            <p:spPr>
              <a:xfrm rot="10800000">
                <a:off x="6171411" y="3541881"/>
                <a:ext cx="59821" cy="598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C0F1A3E-A849-0E4B-7C13-7671584CBB83}"/>
                  </a:ext>
                </a:extLst>
              </p:cNvPr>
              <p:cNvSpPr/>
              <p:nvPr/>
            </p:nvSpPr>
            <p:spPr>
              <a:xfrm rot="10800000">
                <a:off x="6122880" y="3268415"/>
                <a:ext cx="59821" cy="598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6B941B43-4DF1-CD8A-0637-ECA6933517A3}"/>
                  </a:ext>
                </a:extLst>
              </p:cNvPr>
              <p:cNvSpPr/>
              <p:nvPr/>
            </p:nvSpPr>
            <p:spPr>
              <a:xfrm rot="10800000">
                <a:off x="6205595" y="2707242"/>
                <a:ext cx="59821" cy="598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FA86AE0C-87DF-A6FA-CDAC-DC51D6233CA8}"/>
              </a:ext>
            </a:extLst>
          </p:cNvPr>
          <p:cNvSpPr txBox="1"/>
          <p:nvPr/>
        </p:nvSpPr>
        <p:spPr>
          <a:xfrm>
            <a:off x="4974512" y="1401964"/>
            <a:ext cx="1394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Clusters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B9CA041-F6A2-B3DD-20DA-E5B08EC23023}"/>
              </a:ext>
            </a:extLst>
          </p:cNvPr>
          <p:cNvGrpSpPr/>
          <p:nvPr/>
        </p:nvGrpSpPr>
        <p:grpSpPr>
          <a:xfrm>
            <a:off x="8317092" y="2296767"/>
            <a:ext cx="2729898" cy="3714928"/>
            <a:chOff x="8317092" y="2296767"/>
            <a:chExt cx="2729898" cy="3714928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0B79148B-290C-FADA-FBF6-DFF040FAF745}"/>
                </a:ext>
              </a:extLst>
            </p:cNvPr>
            <p:cNvGrpSpPr/>
            <p:nvPr/>
          </p:nvGrpSpPr>
          <p:grpSpPr>
            <a:xfrm>
              <a:off x="9629938" y="3475731"/>
              <a:ext cx="1417052" cy="2535964"/>
              <a:chOff x="9629938" y="3475731"/>
              <a:chExt cx="1417052" cy="2535964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3EE0D42E-6A43-B6F4-71B0-6FBBA504D0D7}"/>
                  </a:ext>
                </a:extLst>
              </p:cNvPr>
              <p:cNvSpPr/>
              <p:nvPr/>
            </p:nvSpPr>
            <p:spPr>
              <a:xfrm>
                <a:off x="10645199" y="5107263"/>
                <a:ext cx="59821" cy="5982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8A70EAB-E8AC-C46A-19AB-5DF2BF537248}"/>
                  </a:ext>
                </a:extLst>
              </p:cNvPr>
              <p:cNvSpPr/>
              <p:nvPr/>
            </p:nvSpPr>
            <p:spPr>
              <a:xfrm>
                <a:off x="10792866" y="4710417"/>
                <a:ext cx="59821" cy="5982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3A85DC79-C7CC-3BBE-0B7D-78055103848E}"/>
                  </a:ext>
                </a:extLst>
              </p:cNvPr>
              <p:cNvSpPr/>
              <p:nvPr/>
            </p:nvSpPr>
            <p:spPr>
              <a:xfrm>
                <a:off x="10231348" y="5951874"/>
                <a:ext cx="59821" cy="5982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1C2AF09E-B4F9-78C2-FC3C-FDF0CB098B6D}"/>
                  </a:ext>
                </a:extLst>
              </p:cNvPr>
              <p:cNvSpPr/>
              <p:nvPr/>
            </p:nvSpPr>
            <p:spPr>
              <a:xfrm>
                <a:off x="10480903" y="4765432"/>
                <a:ext cx="59821" cy="5982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A0827FA4-748F-F4C4-DEAA-D81B48C8AEA9}"/>
                  </a:ext>
                </a:extLst>
              </p:cNvPr>
              <p:cNvSpPr/>
              <p:nvPr/>
            </p:nvSpPr>
            <p:spPr>
              <a:xfrm>
                <a:off x="10735894" y="4134467"/>
                <a:ext cx="59821" cy="5982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DBCAFCB4-B3DA-CE80-8102-C6C9DAAAD334}"/>
                  </a:ext>
                </a:extLst>
              </p:cNvPr>
              <p:cNvSpPr/>
              <p:nvPr/>
            </p:nvSpPr>
            <p:spPr>
              <a:xfrm>
                <a:off x="10450992" y="4268707"/>
                <a:ext cx="59821" cy="5982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0DC10C64-296E-5441-D872-0C0FDBD6B9C8}"/>
                  </a:ext>
                </a:extLst>
              </p:cNvPr>
              <p:cNvSpPr/>
              <p:nvPr/>
            </p:nvSpPr>
            <p:spPr>
              <a:xfrm>
                <a:off x="9629938" y="3557627"/>
                <a:ext cx="59821" cy="5982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ADB342E9-BEEF-178E-41AE-5258D0F4A888}"/>
                  </a:ext>
                </a:extLst>
              </p:cNvPr>
              <p:cNvSpPr/>
              <p:nvPr/>
            </p:nvSpPr>
            <p:spPr>
              <a:xfrm>
                <a:off x="9922777" y="5892053"/>
                <a:ext cx="59821" cy="5982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AF49A85E-A4EE-FC28-90F1-797922E52A54}"/>
                  </a:ext>
                </a:extLst>
              </p:cNvPr>
              <p:cNvSpPr/>
              <p:nvPr/>
            </p:nvSpPr>
            <p:spPr>
              <a:xfrm>
                <a:off x="10450992" y="5669508"/>
                <a:ext cx="59821" cy="5982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66F1EF6A-39AD-4255-3FB6-A68313A44D0E}"/>
                  </a:ext>
                </a:extLst>
              </p:cNvPr>
              <p:cNvSpPr/>
              <p:nvPr/>
            </p:nvSpPr>
            <p:spPr>
              <a:xfrm>
                <a:off x="10231348" y="3497096"/>
                <a:ext cx="59821" cy="5982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D636FF33-D28D-E32F-FE69-94D7ED3ACC28}"/>
                  </a:ext>
                </a:extLst>
              </p:cNvPr>
              <p:cNvSpPr/>
              <p:nvPr/>
            </p:nvSpPr>
            <p:spPr>
              <a:xfrm>
                <a:off x="10792866" y="4923174"/>
                <a:ext cx="59821" cy="5982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1324D323-3E74-60DF-2A10-4F57F541F9D8}"/>
                  </a:ext>
                </a:extLst>
              </p:cNvPr>
              <p:cNvSpPr/>
              <p:nvPr/>
            </p:nvSpPr>
            <p:spPr>
              <a:xfrm>
                <a:off x="10512238" y="3953227"/>
                <a:ext cx="59821" cy="5982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3892B4C6-B5FB-4261-7718-C6A79F0EB091}"/>
                  </a:ext>
                </a:extLst>
              </p:cNvPr>
              <p:cNvSpPr/>
              <p:nvPr/>
            </p:nvSpPr>
            <p:spPr>
              <a:xfrm>
                <a:off x="9965505" y="3475731"/>
                <a:ext cx="59821" cy="5982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DDD37114-326A-633F-22FF-67BD792B9781}"/>
                  </a:ext>
                </a:extLst>
              </p:cNvPr>
              <p:cNvSpPr/>
              <p:nvPr/>
            </p:nvSpPr>
            <p:spPr>
              <a:xfrm>
                <a:off x="10762956" y="5547015"/>
                <a:ext cx="59821" cy="5982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4188791C-EF9B-7DAF-C572-97B5050ED631}"/>
                  </a:ext>
                </a:extLst>
              </p:cNvPr>
              <p:cNvSpPr/>
              <p:nvPr/>
            </p:nvSpPr>
            <p:spPr>
              <a:xfrm>
                <a:off x="9982598" y="3749196"/>
                <a:ext cx="59821" cy="5982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B4B50C49-132D-12F7-73C2-F37993D1148A}"/>
                  </a:ext>
                </a:extLst>
              </p:cNvPr>
              <p:cNvSpPr/>
              <p:nvPr/>
            </p:nvSpPr>
            <p:spPr>
              <a:xfrm>
                <a:off x="10607152" y="5384646"/>
                <a:ext cx="59821" cy="5982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ED9E7BF3-FF27-E215-6F85-D0FAB18E9DB9}"/>
                  </a:ext>
                </a:extLst>
              </p:cNvPr>
              <p:cNvSpPr/>
              <p:nvPr/>
            </p:nvSpPr>
            <p:spPr>
              <a:xfrm>
                <a:off x="10159724" y="5679119"/>
                <a:ext cx="59821" cy="5982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FCB3DCC0-F8C2-740F-2EDB-AFDE131A854B}"/>
                  </a:ext>
                </a:extLst>
              </p:cNvPr>
              <p:cNvSpPr/>
              <p:nvPr/>
            </p:nvSpPr>
            <p:spPr>
              <a:xfrm>
                <a:off x="10762956" y="4476298"/>
                <a:ext cx="59821" cy="5982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194AEA2D-1571-E8B9-8B0C-B3FFF23718FB}"/>
                  </a:ext>
                </a:extLst>
              </p:cNvPr>
              <p:cNvSpPr/>
              <p:nvPr/>
            </p:nvSpPr>
            <p:spPr>
              <a:xfrm>
                <a:off x="10344830" y="3749551"/>
                <a:ext cx="59821" cy="5982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0969AA9C-113D-3C84-1554-F374E23A73AC}"/>
                  </a:ext>
                </a:extLst>
              </p:cNvPr>
              <p:cNvSpPr/>
              <p:nvPr/>
            </p:nvSpPr>
            <p:spPr>
              <a:xfrm>
                <a:off x="10374740" y="5372893"/>
                <a:ext cx="59821" cy="5982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D27E005B-2CCA-C1E6-29DA-9BE7F192C8FF}"/>
                  </a:ext>
                </a:extLst>
              </p:cNvPr>
              <p:cNvSpPr/>
              <p:nvPr/>
            </p:nvSpPr>
            <p:spPr>
              <a:xfrm>
                <a:off x="10666973" y="3712876"/>
                <a:ext cx="59821" cy="5982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DDC1D314-0C4A-04CC-C33D-CB181BD06D71}"/>
                  </a:ext>
                </a:extLst>
              </p:cNvPr>
              <p:cNvSpPr/>
              <p:nvPr/>
            </p:nvSpPr>
            <p:spPr>
              <a:xfrm>
                <a:off x="10938638" y="4338142"/>
                <a:ext cx="59821" cy="5982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68B341E3-55BC-90FD-8C9A-703E0E13B0B3}"/>
                  </a:ext>
                </a:extLst>
              </p:cNvPr>
              <p:cNvSpPr/>
              <p:nvPr/>
            </p:nvSpPr>
            <p:spPr>
              <a:xfrm>
                <a:off x="10987169" y="4611608"/>
                <a:ext cx="59821" cy="5982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FCB8F8E6-60B9-A72B-F797-A4972C062F27}"/>
                  </a:ext>
                </a:extLst>
              </p:cNvPr>
              <p:cNvSpPr/>
              <p:nvPr/>
            </p:nvSpPr>
            <p:spPr>
              <a:xfrm>
                <a:off x="10904454" y="5172781"/>
                <a:ext cx="59821" cy="5982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78DAAE2-D877-F91B-543D-841224DC6595}"/>
                </a:ext>
              </a:extLst>
            </p:cNvPr>
            <p:cNvGrpSpPr/>
            <p:nvPr/>
          </p:nvGrpSpPr>
          <p:grpSpPr>
            <a:xfrm>
              <a:off x="8317092" y="2296767"/>
              <a:ext cx="1417052" cy="2535964"/>
              <a:chOff x="8317092" y="2296767"/>
              <a:chExt cx="1417052" cy="2535964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B4FC0066-4874-3DBD-5DC7-C76F6A7D67A3}"/>
                  </a:ext>
                </a:extLst>
              </p:cNvPr>
              <p:cNvSpPr/>
              <p:nvPr/>
            </p:nvSpPr>
            <p:spPr>
              <a:xfrm rot="10800000">
                <a:off x="8659062" y="3141378"/>
                <a:ext cx="59821" cy="5982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37FD4F27-E639-9C1D-B28D-D319AA05A16F}"/>
                  </a:ext>
                </a:extLst>
              </p:cNvPr>
              <p:cNvSpPr/>
              <p:nvPr/>
            </p:nvSpPr>
            <p:spPr>
              <a:xfrm rot="10800000">
                <a:off x="8511395" y="3538224"/>
                <a:ext cx="59821" cy="5982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C9BDCCB5-47B6-9A77-0BD9-66CDCC569815}"/>
                  </a:ext>
                </a:extLst>
              </p:cNvPr>
              <p:cNvSpPr/>
              <p:nvPr/>
            </p:nvSpPr>
            <p:spPr>
              <a:xfrm rot="10800000">
                <a:off x="9072913" y="2296767"/>
                <a:ext cx="59821" cy="5982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B30C3854-7F05-7CD9-EA9A-0E6EFEC361A0}"/>
                  </a:ext>
                </a:extLst>
              </p:cNvPr>
              <p:cNvSpPr/>
              <p:nvPr/>
            </p:nvSpPr>
            <p:spPr>
              <a:xfrm rot="10800000">
                <a:off x="8823358" y="3483209"/>
                <a:ext cx="59821" cy="5982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828F6D6F-36E0-3BE9-602A-7EB853F45CC9}"/>
                  </a:ext>
                </a:extLst>
              </p:cNvPr>
              <p:cNvSpPr/>
              <p:nvPr/>
            </p:nvSpPr>
            <p:spPr>
              <a:xfrm rot="10800000">
                <a:off x="8568367" y="4114174"/>
                <a:ext cx="59821" cy="5982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D8EFB373-5900-A52E-7D11-8542CD595486}"/>
                  </a:ext>
                </a:extLst>
              </p:cNvPr>
              <p:cNvSpPr/>
              <p:nvPr/>
            </p:nvSpPr>
            <p:spPr>
              <a:xfrm rot="10800000">
                <a:off x="8853269" y="3979934"/>
                <a:ext cx="59821" cy="5982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4BAC6F5-8FC1-4EBE-CC5E-E72EF225D53E}"/>
                  </a:ext>
                </a:extLst>
              </p:cNvPr>
              <p:cNvSpPr/>
              <p:nvPr/>
            </p:nvSpPr>
            <p:spPr>
              <a:xfrm rot="10800000">
                <a:off x="9674323" y="4691014"/>
                <a:ext cx="59821" cy="5982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A6BA8040-AAD0-D389-70F8-8EA2BED2764A}"/>
                  </a:ext>
                </a:extLst>
              </p:cNvPr>
              <p:cNvSpPr/>
              <p:nvPr/>
            </p:nvSpPr>
            <p:spPr>
              <a:xfrm rot="10800000">
                <a:off x="9381484" y="2356588"/>
                <a:ext cx="59821" cy="5982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01510832-9DF8-29C3-6805-04CB483047E7}"/>
                  </a:ext>
                </a:extLst>
              </p:cNvPr>
              <p:cNvSpPr/>
              <p:nvPr/>
            </p:nvSpPr>
            <p:spPr>
              <a:xfrm rot="10800000">
                <a:off x="8853269" y="2579133"/>
                <a:ext cx="59821" cy="5982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7F256E25-CAF6-8CE6-5C70-62AFC06825C2}"/>
                  </a:ext>
                </a:extLst>
              </p:cNvPr>
              <p:cNvSpPr/>
              <p:nvPr/>
            </p:nvSpPr>
            <p:spPr>
              <a:xfrm rot="10800000">
                <a:off x="9072913" y="4751545"/>
                <a:ext cx="59821" cy="5982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00C539E1-BD55-1902-03F4-F47693DB8EBC}"/>
                  </a:ext>
                </a:extLst>
              </p:cNvPr>
              <p:cNvSpPr/>
              <p:nvPr/>
            </p:nvSpPr>
            <p:spPr>
              <a:xfrm rot="10800000">
                <a:off x="8511395" y="3325467"/>
                <a:ext cx="59821" cy="5982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275F8365-6406-E2B6-C22F-EB1DDE263BF9}"/>
                  </a:ext>
                </a:extLst>
              </p:cNvPr>
              <p:cNvSpPr/>
              <p:nvPr/>
            </p:nvSpPr>
            <p:spPr>
              <a:xfrm rot="10800000">
                <a:off x="8792023" y="4295414"/>
                <a:ext cx="59821" cy="5982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21B7753-05F7-CFAA-C8FC-DBFF896B2344}"/>
                  </a:ext>
                </a:extLst>
              </p:cNvPr>
              <p:cNvSpPr/>
              <p:nvPr/>
            </p:nvSpPr>
            <p:spPr>
              <a:xfrm rot="10800000">
                <a:off x="9338756" y="4772910"/>
                <a:ext cx="59821" cy="5982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A0B7DADE-6F75-D1B5-888B-B0F4219A35D4}"/>
                  </a:ext>
                </a:extLst>
              </p:cNvPr>
              <p:cNvSpPr/>
              <p:nvPr/>
            </p:nvSpPr>
            <p:spPr>
              <a:xfrm rot="10800000">
                <a:off x="8541305" y="2701626"/>
                <a:ext cx="59821" cy="5982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243679-A949-E380-06B5-E172951A781F}"/>
                  </a:ext>
                </a:extLst>
              </p:cNvPr>
              <p:cNvSpPr/>
              <p:nvPr/>
            </p:nvSpPr>
            <p:spPr>
              <a:xfrm rot="10800000">
                <a:off x="9321663" y="4499445"/>
                <a:ext cx="59821" cy="5982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2CCB7773-9997-5DCA-E225-C03438EB06EF}"/>
                  </a:ext>
                </a:extLst>
              </p:cNvPr>
              <p:cNvSpPr/>
              <p:nvPr/>
            </p:nvSpPr>
            <p:spPr>
              <a:xfrm rot="10800000">
                <a:off x="8697109" y="2863995"/>
                <a:ext cx="59821" cy="5982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79D2E238-AC7C-6AE3-CC74-719A4E9439BA}"/>
                  </a:ext>
                </a:extLst>
              </p:cNvPr>
              <p:cNvSpPr/>
              <p:nvPr/>
            </p:nvSpPr>
            <p:spPr>
              <a:xfrm rot="10800000">
                <a:off x="9144537" y="2569522"/>
                <a:ext cx="59821" cy="5982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EB5A6CBD-C679-0D3A-175C-C870FAB732F7}"/>
                  </a:ext>
                </a:extLst>
              </p:cNvPr>
              <p:cNvSpPr/>
              <p:nvPr/>
            </p:nvSpPr>
            <p:spPr>
              <a:xfrm rot="10800000">
                <a:off x="8541305" y="3772343"/>
                <a:ext cx="59821" cy="5982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96D9C6ED-397A-89C3-23D2-427D1D2B7E28}"/>
                  </a:ext>
                </a:extLst>
              </p:cNvPr>
              <p:cNvSpPr/>
              <p:nvPr/>
            </p:nvSpPr>
            <p:spPr>
              <a:xfrm rot="10800000">
                <a:off x="8959431" y="4499090"/>
                <a:ext cx="59821" cy="5982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69908D58-ABCC-2F70-6A66-066B71D9ED68}"/>
                  </a:ext>
                </a:extLst>
              </p:cNvPr>
              <p:cNvSpPr/>
              <p:nvPr/>
            </p:nvSpPr>
            <p:spPr>
              <a:xfrm rot="10800000">
                <a:off x="8929521" y="2875748"/>
                <a:ext cx="59821" cy="5982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23A9C0C1-9215-8197-4330-E6AB7B3FEFE0}"/>
                  </a:ext>
                </a:extLst>
              </p:cNvPr>
              <p:cNvSpPr/>
              <p:nvPr/>
            </p:nvSpPr>
            <p:spPr>
              <a:xfrm rot="10800000">
                <a:off x="8637288" y="4535765"/>
                <a:ext cx="59821" cy="5982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A31ADE60-5DA8-3577-712C-968C014B30DD}"/>
                  </a:ext>
                </a:extLst>
              </p:cNvPr>
              <p:cNvSpPr/>
              <p:nvPr/>
            </p:nvSpPr>
            <p:spPr>
              <a:xfrm rot="10800000">
                <a:off x="8365623" y="3910499"/>
                <a:ext cx="59821" cy="5982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56B73308-3D60-87A1-7ADB-59B8E61846F5}"/>
                  </a:ext>
                </a:extLst>
              </p:cNvPr>
              <p:cNvSpPr/>
              <p:nvPr/>
            </p:nvSpPr>
            <p:spPr>
              <a:xfrm rot="10800000">
                <a:off x="8317092" y="3637033"/>
                <a:ext cx="59821" cy="5982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149407A0-CD8E-F269-F990-4420A8F64E7B}"/>
                  </a:ext>
                </a:extLst>
              </p:cNvPr>
              <p:cNvSpPr/>
              <p:nvPr/>
            </p:nvSpPr>
            <p:spPr>
              <a:xfrm rot="10800000">
                <a:off x="8399807" y="3075860"/>
                <a:ext cx="59821" cy="5982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Plus Sign 61">
              <a:extLst>
                <a:ext uri="{FF2B5EF4-FFF2-40B4-BE49-F238E27FC236}">
                  <a16:creationId xmlns:a16="http://schemas.microsoft.com/office/drawing/2014/main" id="{0FACB3AC-551D-ED98-836D-AC8165018C37}"/>
                </a:ext>
              </a:extLst>
            </p:cNvPr>
            <p:cNvSpPr/>
            <p:nvPr/>
          </p:nvSpPr>
          <p:spPr>
            <a:xfrm>
              <a:off x="9111249" y="3239204"/>
              <a:ext cx="231185" cy="231185"/>
            </a:xfrm>
            <a:prstGeom prst="mathPlus">
              <a:avLst>
                <a:gd name="adj1" fmla="val 957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Plus Sign 64">
              <a:extLst>
                <a:ext uri="{FF2B5EF4-FFF2-40B4-BE49-F238E27FC236}">
                  <a16:creationId xmlns:a16="http://schemas.microsoft.com/office/drawing/2014/main" id="{5B8090C6-66D7-CC58-8C1B-FE838BD0615B}"/>
                </a:ext>
              </a:extLst>
            </p:cNvPr>
            <p:cNvSpPr/>
            <p:nvPr/>
          </p:nvSpPr>
          <p:spPr>
            <a:xfrm>
              <a:off x="9988658" y="4827970"/>
              <a:ext cx="231185" cy="231185"/>
            </a:xfrm>
            <a:prstGeom prst="mathPlus">
              <a:avLst>
                <a:gd name="adj1" fmla="val 957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083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F64DCEC7-8EFA-554D-41E5-217367C9B2CC}"/>
              </a:ext>
            </a:extLst>
          </p:cNvPr>
          <p:cNvGrpSpPr/>
          <p:nvPr/>
        </p:nvGrpSpPr>
        <p:grpSpPr>
          <a:xfrm>
            <a:off x="8472097" y="998961"/>
            <a:ext cx="2743200" cy="2743200"/>
            <a:chOff x="5134709" y="2048607"/>
            <a:chExt cx="2286000" cy="22860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734681A-8D2F-A505-9522-5D00B577221A}"/>
                </a:ext>
              </a:extLst>
            </p:cNvPr>
            <p:cNvSpPr/>
            <p:nvPr/>
          </p:nvSpPr>
          <p:spPr>
            <a:xfrm>
              <a:off x="5134709" y="2048607"/>
              <a:ext cx="2286000" cy="22860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B65619F-BD32-CCEC-35DC-FF0D99944B76}"/>
                </a:ext>
              </a:extLst>
            </p:cNvPr>
            <p:cNvCxnSpPr>
              <a:stCxn id="61" idx="0"/>
              <a:endCxn id="61" idx="4"/>
            </p:cNvCxnSpPr>
            <p:nvPr/>
          </p:nvCxnSpPr>
          <p:spPr>
            <a:xfrm>
              <a:off x="6277709" y="2048607"/>
              <a:ext cx="0" cy="22860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4FC54AF-4621-751A-ED3F-6DBE52F179FC}"/>
                </a:ext>
              </a:extLst>
            </p:cNvPr>
            <p:cNvCxnSpPr>
              <a:stCxn id="61" idx="2"/>
              <a:endCxn id="61" idx="6"/>
            </p:cNvCxnSpPr>
            <p:nvPr/>
          </p:nvCxnSpPr>
          <p:spPr>
            <a:xfrm>
              <a:off x="5134709" y="3191607"/>
              <a:ext cx="228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9303590" y="4206311"/>
            <a:ext cx="1828800" cy="1828800"/>
            <a:chOff x="5134709" y="2048607"/>
            <a:chExt cx="2286000" cy="2286000"/>
          </a:xfrm>
        </p:grpSpPr>
        <p:sp>
          <p:nvSpPr>
            <p:cNvPr id="65" name="Oval 64"/>
            <p:cNvSpPr/>
            <p:nvPr/>
          </p:nvSpPr>
          <p:spPr>
            <a:xfrm>
              <a:off x="5134709" y="2048607"/>
              <a:ext cx="2286000" cy="22860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65" idx="0"/>
              <a:endCxn id="65" idx="4"/>
            </p:cNvCxnSpPr>
            <p:nvPr/>
          </p:nvCxnSpPr>
          <p:spPr>
            <a:xfrm>
              <a:off x="6277709" y="2048607"/>
              <a:ext cx="0" cy="22860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Straight Connector 66"/>
            <p:cNvCxnSpPr>
              <a:stCxn id="65" idx="2"/>
              <a:endCxn id="65" idx="6"/>
            </p:cNvCxnSpPr>
            <p:nvPr/>
          </p:nvCxnSpPr>
          <p:spPr>
            <a:xfrm>
              <a:off x="5134709" y="3191607"/>
              <a:ext cx="228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97" name="Oval 96">
            <a:extLst>
              <a:ext uri="{FF2B5EF4-FFF2-40B4-BE49-F238E27FC236}">
                <a16:creationId xmlns:a16="http://schemas.microsoft.com/office/drawing/2014/main" id="{77F40156-0838-3D7B-B528-17AF8E9D3DE4}"/>
              </a:ext>
            </a:extLst>
          </p:cNvPr>
          <p:cNvSpPr/>
          <p:nvPr/>
        </p:nvSpPr>
        <p:spPr>
          <a:xfrm>
            <a:off x="6248697" y="1057545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77A563A-5209-4216-D578-6D338532AA06}"/>
              </a:ext>
            </a:extLst>
          </p:cNvPr>
          <p:cNvCxnSpPr>
            <a:cxnSpLocks/>
            <a:stCxn id="91" idx="4"/>
            <a:endCxn id="92" idx="5"/>
          </p:cNvCxnSpPr>
          <p:nvPr/>
        </p:nvCxnSpPr>
        <p:spPr>
          <a:xfrm>
            <a:off x="6534280" y="1177189"/>
            <a:ext cx="195131" cy="358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253070C-F380-7A44-10E5-04145AC8FF86}"/>
              </a:ext>
            </a:extLst>
          </p:cNvPr>
          <p:cNvCxnSpPr>
            <a:cxnSpLocks/>
          </p:cNvCxnSpPr>
          <p:nvPr/>
        </p:nvCxnSpPr>
        <p:spPr>
          <a:xfrm>
            <a:off x="6365294" y="1472021"/>
            <a:ext cx="313057" cy="42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C83E231-2DA8-763C-FB38-ECA1392F5247}"/>
              </a:ext>
            </a:extLst>
          </p:cNvPr>
          <p:cNvCxnSpPr>
            <a:cxnSpLocks/>
            <a:stCxn id="92" idx="3"/>
            <a:endCxn id="71" idx="6"/>
          </p:cNvCxnSpPr>
          <p:nvPr/>
        </p:nvCxnSpPr>
        <p:spPr>
          <a:xfrm flipH="1">
            <a:off x="6504369" y="1535895"/>
            <a:ext cx="182743" cy="23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059FEB5-DA87-5761-B0A2-47F00A89E212}"/>
              </a:ext>
            </a:extLst>
          </p:cNvPr>
          <p:cNvSpPr/>
          <p:nvPr/>
        </p:nvSpPr>
        <p:spPr>
          <a:xfrm>
            <a:off x="5574705" y="399875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DF76A1-10DA-CAC9-2FC7-8CAAA629C5D9}"/>
              </a:ext>
            </a:extLst>
          </p:cNvPr>
          <p:cNvGrpSpPr/>
          <p:nvPr/>
        </p:nvGrpSpPr>
        <p:grpSpPr>
          <a:xfrm>
            <a:off x="6275496" y="3243488"/>
            <a:ext cx="2286000" cy="2286000"/>
            <a:chOff x="5134709" y="2048607"/>
            <a:chExt cx="2286000" cy="2286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2EE93A6-B31B-FC63-9F74-2FE42FB940F1}"/>
                </a:ext>
              </a:extLst>
            </p:cNvPr>
            <p:cNvSpPr/>
            <p:nvPr/>
          </p:nvSpPr>
          <p:spPr>
            <a:xfrm>
              <a:off x="5134709" y="2048607"/>
              <a:ext cx="2286000" cy="22860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22C4836-B421-2C2A-4F32-825784A8BC17}"/>
                </a:ext>
              </a:extLst>
            </p:cNvPr>
            <p:cNvCxnSpPr>
              <a:stCxn id="7" idx="0"/>
              <a:endCxn id="7" idx="4"/>
            </p:cNvCxnSpPr>
            <p:nvPr/>
          </p:nvCxnSpPr>
          <p:spPr>
            <a:xfrm>
              <a:off x="6277709" y="2048607"/>
              <a:ext cx="0" cy="22860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E8CF8D8-F93D-9BED-E7DA-7475CD286A98}"/>
                </a:ext>
              </a:extLst>
            </p:cNvPr>
            <p:cNvCxnSpPr>
              <a:stCxn id="7" idx="2"/>
              <a:endCxn id="7" idx="6"/>
            </p:cNvCxnSpPr>
            <p:nvPr/>
          </p:nvCxnSpPr>
          <p:spPr>
            <a:xfrm>
              <a:off x="5134709" y="3191607"/>
              <a:ext cx="228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E43B3CC-28B2-A8C8-FDE6-B5860939596E}"/>
              </a:ext>
            </a:extLst>
          </p:cNvPr>
          <p:cNvGrpSpPr/>
          <p:nvPr/>
        </p:nvGrpSpPr>
        <p:grpSpPr>
          <a:xfrm>
            <a:off x="1365870" y="1396171"/>
            <a:ext cx="3170038" cy="3654392"/>
            <a:chOff x="1365870" y="1396171"/>
            <a:chExt cx="3170038" cy="3654392"/>
          </a:xfrm>
          <a:noFill/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0B09635-28E9-3F51-77C6-60B3C1AB5E0E}"/>
                </a:ext>
              </a:extLst>
            </p:cNvPr>
            <p:cNvGrpSpPr/>
            <p:nvPr/>
          </p:nvGrpSpPr>
          <p:grpSpPr>
            <a:xfrm>
              <a:off x="3118856" y="2514599"/>
              <a:ext cx="1417052" cy="2535964"/>
              <a:chOff x="5494590" y="1890758"/>
              <a:chExt cx="1417052" cy="2535964"/>
            </a:xfrm>
            <a:grpFill/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0124AC9-52AF-96D8-3229-ED1868C32B09}"/>
                  </a:ext>
                </a:extLst>
              </p:cNvPr>
              <p:cNvSpPr/>
              <p:nvPr/>
            </p:nvSpPr>
            <p:spPr>
              <a:xfrm>
                <a:off x="6509851" y="3522290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BA2C817-5ECF-5E0D-CD37-4325EAE3C139}"/>
                  </a:ext>
                </a:extLst>
              </p:cNvPr>
              <p:cNvSpPr/>
              <p:nvPr/>
            </p:nvSpPr>
            <p:spPr>
              <a:xfrm>
                <a:off x="6657518" y="3125444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49E243C-8735-78A4-24C8-D1705BEC7723}"/>
                  </a:ext>
                </a:extLst>
              </p:cNvPr>
              <p:cNvSpPr/>
              <p:nvPr/>
            </p:nvSpPr>
            <p:spPr>
              <a:xfrm>
                <a:off x="6096000" y="4366901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8021997-A126-5483-8EAB-33C396063AF7}"/>
                  </a:ext>
                </a:extLst>
              </p:cNvPr>
              <p:cNvSpPr/>
              <p:nvPr/>
            </p:nvSpPr>
            <p:spPr>
              <a:xfrm>
                <a:off x="6345555" y="3180459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DD7513C-DE9D-5FBC-A28F-B700FF93842D}"/>
                  </a:ext>
                </a:extLst>
              </p:cNvPr>
              <p:cNvSpPr/>
              <p:nvPr/>
            </p:nvSpPr>
            <p:spPr>
              <a:xfrm>
                <a:off x="6600546" y="2549494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36943D0-28F5-0B13-190C-78DBEA8B472C}"/>
                  </a:ext>
                </a:extLst>
              </p:cNvPr>
              <p:cNvSpPr/>
              <p:nvPr/>
            </p:nvSpPr>
            <p:spPr>
              <a:xfrm>
                <a:off x="6366920" y="2717918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91FC109-CA9D-8BEF-81ED-FA45A61BCA19}"/>
                  </a:ext>
                </a:extLst>
              </p:cNvPr>
              <p:cNvSpPr/>
              <p:nvPr/>
            </p:nvSpPr>
            <p:spPr>
              <a:xfrm>
                <a:off x="5494590" y="1972654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7D4BD65-B99A-477E-8FEA-94EE12B9B5D5}"/>
                  </a:ext>
                </a:extLst>
              </p:cNvPr>
              <p:cNvSpPr/>
              <p:nvPr/>
            </p:nvSpPr>
            <p:spPr>
              <a:xfrm>
                <a:off x="5787429" y="4307080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4D10A3E-7A7B-E862-106F-7A78D9F7FBB3}"/>
                  </a:ext>
                </a:extLst>
              </p:cNvPr>
              <p:cNvSpPr/>
              <p:nvPr/>
            </p:nvSpPr>
            <p:spPr>
              <a:xfrm>
                <a:off x="6315644" y="4084535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1D1DE42-A65E-967D-9DF2-CD47CA3526BC}"/>
                  </a:ext>
                </a:extLst>
              </p:cNvPr>
              <p:cNvSpPr/>
              <p:nvPr/>
            </p:nvSpPr>
            <p:spPr>
              <a:xfrm>
                <a:off x="6096000" y="1912123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CA4CEE5-8027-24F9-FFDA-8AE34794A06F}"/>
                  </a:ext>
                </a:extLst>
              </p:cNvPr>
              <p:cNvSpPr/>
              <p:nvPr/>
            </p:nvSpPr>
            <p:spPr>
              <a:xfrm>
                <a:off x="6657518" y="3338201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0205A2C-622F-FE7E-4CF6-51CA8510B4A9}"/>
                  </a:ext>
                </a:extLst>
              </p:cNvPr>
              <p:cNvSpPr/>
              <p:nvPr/>
            </p:nvSpPr>
            <p:spPr>
              <a:xfrm>
                <a:off x="6376890" y="2368254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5A77EDB-E860-0BB1-7768-8FB9167B691F}"/>
                  </a:ext>
                </a:extLst>
              </p:cNvPr>
              <p:cNvSpPr/>
              <p:nvPr/>
            </p:nvSpPr>
            <p:spPr>
              <a:xfrm>
                <a:off x="5830157" y="1890758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B2E6C9F-B129-61DA-9A8E-FA3E7A2F333E}"/>
                  </a:ext>
                </a:extLst>
              </p:cNvPr>
              <p:cNvSpPr/>
              <p:nvPr/>
            </p:nvSpPr>
            <p:spPr>
              <a:xfrm>
                <a:off x="6627608" y="3962042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DBD37DB-72A6-F1D0-6D7E-10779E027A58}"/>
                  </a:ext>
                </a:extLst>
              </p:cNvPr>
              <p:cNvSpPr/>
              <p:nvPr/>
            </p:nvSpPr>
            <p:spPr>
              <a:xfrm>
                <a:off x="5847250" y="2164223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E3C3773-DEDF-EBCA-3F01-786ED613A1FB}"/>
                  </a:ext>
                </a:extLst>
              </p:cNvPr>
              <p:cNvSpPr/>
              <p:nvPr/>
            </p:nvSpPr>
            <p:spPr>
              <a:xfrm>
                <a:off x="6471804" y="3799673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6560A85-7E87-DD8F-BAD2-44F7B0A986D9}"/>
                  </a:ext>
                </a:extLst>
              </p:cNvPr>
              <p:cNvSpPr/>
              <p:nvPr/>
            </p:nvSpPr>
            <p:spPr>
              <a:xfrm>
                <a:off x="6024376" y="4094146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C9099ED-E64D-3171-DD40-680E212600D5}"/>
                  </a:ext>
                </a:extLst>
              </p:cNvPr>
              <p:cNvSpPr/>
              <p:nvPr/>
            </p:nvSpPr>
            <p:spPr>
              <a:xfrm>
                <a:off x="6627608" y="2891325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BE21C32-3F74-B93F-5B34-F5774D05D399}"/>
                  </a:ext>
                </a:extLst>
              </p:cNvPr>
              <p:cNvSpPr/>
              <p:nvPr/>
            </p:nvSpPr>
            <p:spPr>
              <a:xfrm>
                <a:off x="6209482" y="2164578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5D66745-EFFB-8E2E-CB51-EC534D110B39}"/>
                  </a:ext>
                </a:extLst>
              </p:cNvPr>
              <p:cNvSpPr/>
              <p:nvPr/>
            </p:nvSpPr>
            <p:spPr>
              <a:xfrm>
                <a:off x="6239392" y="3787920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793D8BD-955D-2E96-CBC2-7810FE22F8E5}"/>
                  </a:ext>
                </a:extLst>
              </p:cNvPr>
              <p:cNvSpPr/>
              <p:nvPr/>
            </p:nvSpPr>
            <p:spPr>
              <a:xfrm>
                <a:off x="6531625" y="2127903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D0F21FC-99FD-8EA1-5B68-7969CA74BEEE}"/>
                  </a:ext>
                </a:extLst>
              </p:cNvPr>
              <p:cNvSpPr/>
              <p:nvPr/>
            </p:nvSpPr>
            <p:spPr>
              <a:xfrm>
                <a:off x="6803290" y="2753169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71A548C-F5F0-0F4D-9021-511B43CC5203}"/>
                  </a:ext>
                </a:extLst>
              </p:cNvPr>
              <p:cNvSpPr/>
              <p:nvPr/>
            </p:nvSpPr>
            <p:spPr>
              <a:xfrm>
                <a:off x="6851821" y="3026635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C18DE86B-C3D8-4F25-C0FC-43E070C874E4}"/>
                  </a:ext>
                </a:extLst>
              </p:cNvPr>
              <p:cNvSpPr/>
              <p:nvPr/>
            </p:nvSpPr>
            <p:spPr>
              <a:xfrm>
                <a:off x="6769106" y="3587808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50BBB94-1720-908C-4500-997F2D3FFD42}"/>
                </a:ext>
              </a:extLst>
            </p:cNvPr>
            <p:cNvGrpSpPr/>
            <p:nvPr/>
          </p:nvGrpSpPr>
          <p:grpSpPr>
            <a:xfrm rot="10800000">
              <a:off x="1365870" y="1396171"/>
              <a:ext cx="1417052" cy="2535964"/>
              <a:chOff x="2006482" y="822176"/>
              <a:chExt cx="1417052" cy="2535964"/>
            </a:xfrm>
            <a:grpFill/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178D474-1C3A-B6D8-27B6-3099E55F3B34}"/>
                  </a:ext>
                </a:extLst>
              </p:cNvPr>
              <p:cNvSpPr/>
              <p:nvPr/>
            </p:nvSpPr>
            <p:spPr>
              <a:xfrm>
                <a:off x="3021743" y="2453708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E122372-5B4E-49F9-1949-1B3B849AF60A}"/>
                  </a:ext>
                </a:extLst>
              </p:cNvPr>
              <p:cNvSpPr/>
              <p:nvPr/>
            </p:nvSpPr>
            <p:spPr>
              <a:xfrm>
                <a:off x="3169410" y="2056862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BFB2C1A-BB22-64D1-5A06-581E264E300C}"/>
                  </a:ext>
                </a:extLst>
              </p:cNvPr>
              <p:cNvSpPr/>
              <p:nvPr/>
            </p:nvSpPr>
            <p:spPr>
              <a:xfrm>
                <a:off x="2607892" y="3298319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5390DF2-EE57-E2CE-04B4-B9D2209E3D68}"/>
                  </a:ext>
                </a:extLst>
              </p:cNvPr>
              <p:cNvSpPr/>
              <p:nvPr/>
            </p:nvSpPr>
            <p:spPr>
              <a:xfrm>
                <a:off x="2857447" y="2111877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248C840-7161-70E9-AABE-49B465E038C2}"/>
                  </a:ext>
                </a:extLst>
              </p:cNvPr>
              <p:cNvSpPr/>
              <p:nvPr/>
            </p:nvSpPr>
            <p:spPr>
              <a:xfrm>
                <a:off x="3112438" y="1480912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55B72E4-703C-AE0C-119E-37D633A760D1}"/>
                  </a:ext>
                </a:extLst>
              </p:cNvPr>
              <p:cNvSpPr/>
              <p:nvPr/>
            </p:nvSpPr>
            <p:spPr>
              <a:xfrm>
                <a:off x="2827536" y="1615152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1E8898D-A248-53C9-3802-43F7B50802D2}"/>
                  </a:ext>
                </a:extLst>
              </p:cNvPr>
              <p:cNvSpPr/>
              <p:nvPr/>
            </p:nvSpPr>
            <p:spPr>
              <a:xfrm>
                <a:off x="2006482" y="904072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2DFCA48-3204-0D7A-08EE-6DC52881E6C5}"/>
                  </a:ext>
                </a:extLst>
              </p:cNvPr>
              <p:cNvSpPr/>
              <p:nvPr/>
            </p:nvSpPr>
            <p:spPr>
              <a:xfrm>
                <a:off x="2299321" y="3238498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7BE536B-6D95-8E26-4DB8-610FB4F612B8}"/>
                  </a:ext>
                </a:extLst>
              </p:cNvPr>
              <p:cNvSpPr/>
              <p:nvPr/>
            </p:nvSpPr>
            <p:spPr>
              <a:xfrm>
                <a:off x="2827536" y="3015953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D6DA9DD-5DDC-FA5A-ED8E-9E6DD45FB20C}"/>
                  </a:ext>
                </a:extLst>
              </p:cNvPr>
              <p:cNvSpPr/>
              <p:nvPr/>
            </p:nvSpPr>
            <p:spPr>
              <a:xfrm>
                <a:off x="2607892" y="843541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5EB041F-0356-CBDF-BF1E-080407033CF7}"/>
                  </a:ext>
                </a:extLst>
              </p:cNvPr>
              <p:cNvSpPr/>
              <p:nvPr/>
            </p:nvSpPr>
            <p:spPr>
              <a:xfrm>
                <a:off x="3169410" y="2269619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CE68DA9-5197-4AD4-BA93-46A45C3ABAAE}"/>
                  </a:ext>
                </a:extLst>
              </p:cNvPr>
              <p:cNvSpPr/>
              <p:nvPr/>
            </p:nvSpPr>
            <p:spPr>
              <a:xfrm>
                <a:off x="2888782" y="1299672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36FFEDB-F050-EC52-58DE-09A816EFD932}"/>
                  </a:ext>
                </a:extLst>
              </p:cNvPr>
              <p:cNvSpPr/>
              <p:nvPr/>
            </p:nvSpPr>
            <p:spPr>
              <a:xfrm>
                <a:off x="2342049" y="822176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5A6DD20-04E0-CBE8-DD78-588C3AFD577A}"/>
                  </a:ext>
                </a:extLst>
              </p:cNvPr>
              <p:cNvSpPr/>
              <p:nvPr/>
            </p:nvSpPr>
            <p:spPr>
              <a:xfrm>
                <a:off x="3139500" y="2893460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3349B36-F8CA-653C-7D54-C85AD144234F}"/>
                  </a:ext>
                </a:extLst>
              </p:cNvPr>
              <p:cNvSpPr/>
              <p:nvPr/>
            </p:nvSpPr>
            <p:spPr>
              <a:xfrm>
                <a:off x="2359142" y="1095641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641C342E-CCD7-3F11-24D8-DF987DC3A0C7}"/>
                  </a:ext>
                </a:extLst>
              </p:cNvPr>
              <p:cNvSpPr/>
              <p:nvPr/>
            </p:nvSpPr>
            <p:spPr>
              <a:xfrm>
                <a:off x="2983696" y="2731091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B1AE43F-D97E-265D-0E63-02ADBF31A946}"/>
                  </a:ext>
                </a:extLst>
              </p:cNvPr>
              <p:cNvSpPr/>
              <p:nvPr/>
            </p:nvSpPr>
            <p:spPr>
              <a:xfrm>
                <a:off x="2536268" y="3025564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2C1637ED-D59B-3432-A740-BEFEBC2F76AE}"/>
                  </a:ext>
                </a:extLst>
              </p:cNvPr>
              <p:cNvSpPr/>
              <p:nvPr/>
            </p:nvSpPr>
            <p:spPr>
              <a:xfrm>
                <a:off x="3139500" y="1822743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F01C207-D668-1E9A-A186-5B6654433155}"/>
                  </a:ext>
                </a:extLst>
              </p:cNvPr>
              <p:cNvSpPr/>
              <p:nvPr/>
            </p:nvSpPr>
            <p:spPr>
              <a:xfrm>
                <a:off x="2721374" y="1095996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2A3A5E5A-52E2-BA70-DA65-E227B4E2F473}"/>
                  </a:ext>
                </a:extLst>
              </p:cNvPr>
              <p:cNvSpPr/>
              <p:nvPr/>
            </p:nvSpPr>
            <p:spPr>
              <a:xfrm>
                <a:off x="2751284" y="2719338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82840EB1-0E49-C395-DD28-6D04192BE2DE}"/>
                  </a:ext>
                </a:extLst>
              </p:cNvPr>
              <p:cNvSpPr/>
              <p:nvPr/>
            </p:nvSpPr>
            <p:spPr>
              <a:xfrm>
                <a:off x="3043517" y="1059321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8FCBF4F-FF39-F639-FEBF-D381103102BF}"/>
                  </a:ext>
                </a:extLst>
              </p:cNvPr>
              <p:cNvSpPr/>
              <p:nvPr/>
            </p:nvSpPr>
            <p:spPr>
              <a:xfrm>
                <a:off x="3315182" y="1684587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079E200-0D78-52D5-FB0C-98BE0A5D6BF5}"/>
                  </a:ext>
                </a:extLst>
              </p:cNvPr>
              <p:cNvSpPr/>
              <p:nvPr/>
            </p:nvSpPr>
            <p:spPr>
              <a:xfrm>
                <a:off x="3363713" y="1958053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A539B03-025A-11FB-D700-BD942AFDA496}"/>
                  </a:ext>
                </a:extLst>
              </p:cNvPr>
              <p:cNvSpPr/>
              <p:nvPr/>
            </p:nvSpPr>
            <p:spPr>
              <a:xfrm>
                <a:off x="3280998" y="2519226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6F09DA77-9A95-24AE-8476-4F5A99FC53AA}"/>
              </a:ext>
            </a:extLst>
          </p:cNvPr>
          <p:cNvSpPr txBox="1"/>
          <p:nvPr/>
        </p:nvSpPr>
        <p:spPr>
          <a:xfrm>
            <a:off x="1151626" y="495302"/>
            <a:ext cx="2809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epsilon=2.5" and 7 dots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01059B1-6EA9-B91D-7BD4-19F85AEAE9C3}"/>
              </a:ext>
            </a:extLst>
          </p:cNvPr>
          <p:cNvSpPr/>
          <p:nvPr/>
        </p:nvSpPr>
        <p:spPr>
          <a:xfrm>
            <a:off x="6444548" y="1742640"/>
            <a:ext cx="59821" cy="598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A5C49D3-9E28-0E2F-97F8-A077AAB14663}"/>
              </a:ext>
            </a:extLst>
          </p:cNvPr>
          <p:cNvSpPr/>
          <p:nvPr/>
        </p:nvSpPr>
        <p:spPr>
          <a:xfrm>
            <a:off x="5952573" y="1571444"/>
            <a:ext cx="59821" cy="598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40DEBE6-AB2E-184A-EACC-62133CF8AF98}"/>
              </a:ext>
            </a:extLst>
          </p:cNvPr>
          <p:cNvCxnSpPr>
            <a:stCxn id="81" idx="4"/>
            <a:endCxn id="74" idx="5"/>
          </p:cNvCxnSpPr>
          <p:nvPr/>
        </p:nvCxnSpPr>
        <p:spPr>
          <a:xfrm>
            <a:off x="6031906" y="889921"/>
            <a:ext cx="133894" cy="3383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B1F7D8FE-9B77-2190-F260-400EC2078E41}"/>
              </a:ext>
            </a:extLst>
          </p:cNvPr>
          <p:cNvSpPr/>
          <p:nvPr/>
        </p:nvSpPr>
        <p:spPr>
          <a:xfrm>
            <a:off x="6166672" y="1927081"/>
            <a:ext cx="59821" cy="598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D5CB786-92D5-3A5A-2079-05CAF83312A4}"/>
              </a:ext>
            </a:extLst>
          </p:cNvPr>
          <p:cNvSpPr/>
          <p:nvPr/>
        </p:nvSpPr>
        <p:spPr>
          <a:xfrm>
            <a:off x="6001995" y="830100"/>
            <a:ext cx="59821" cy="598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81696E4-3499-AF47-9835-BEA4F6F20666}"/>
              </a:ext>
            </a:extLst>
          </p:cNvPr>
          <p:cNvSpPr/>
          <p:nvPr/>
        </p:nvSpPr>
        <p:spPr>
          <a:xfrm>
            <a:off x="6305473" y="1425014"/>
            <a:ext cx="59821" cy="598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B005113-073C-B50F-E288-9CA46CBCF763}"/>
              </a:ext>
            </a:extLst>
          </p:cNvPr>
          <p:cNvSpPr/>
          <p:nvPr/>
        </p:nvSpPr>
        <p:spPr>
          <a:xfrm>
            <a:off x="6504369" y="1117368"/>
            <a:ext cx="59821" cy="598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AF2BE58-693C-64D9-6A9A-9947514BEDF9}"/>
              </a:ext>
            </a:extLst>
          </p:cNvPr>
          <p:cNvSpPr/>
          <p:nvPr/>
        </p:nvSpPr>
        <p:spPr>
          <a:xfrm>
            <a:off x="6678351" y="1484835"/>
            <a:ext cx="59821" cy="598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529302C-B858-1035-E00B-807B80CDD656}"/>
              </a:ext>
            </a:extLst>
          </p:cNvPr>
          <p:cNvSpPr/>
          <p:nvPr/>
        </p:nvSpPr>
        <p:spPr>
          <a:xfrm>
            <a:off x="6114740" y="1177189"/>
            <a:ext cx="59821" cy="598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37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9152492D-C960-294B-1F08-20D320CCD957}"/>
              </a:ext>
            </a:extLst>
          </p:cNvPr>
          <p:cNvGrpSpPr/>
          <p:nvPr/>
        </p:nvGrpSpPr>
        <p:grpSpPr>
          <a:xfrm>
            <a:off x="6970262" y="3638595"/>
            <a:ext cx="1828800" cy="1828800"/>
            <a:chOff x="5134709" y="2048607"/>
            <a:chExt cx="2286000" cy="228600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58477EF-BA2C-16DF-6464-2A73E85489E1}"/>
                </a:ext>
              </a:extLst>
            </p:cNvPr>
            <p:cNvSpPr/>
            <p:nvPr/>
          </p:nvSpPr>
          <p:spPr>
            <a:xfrm>
              <a:off x="5134709" y="2048607"/>
              <a:ext cx="2286000" cy="22860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DE357DF-7B93-0D8E-5154-25DD5517BBB8}"/>
                </a:ext>
              </a:extLst>
            </p:cNvPr>
            <p:cNvCxnSpPr>
              <a:stCxn id="54" idx="0"/>
              <a:endCxn id="54" idx="4"/>
            </p:cNvCxnSpPr>
            <p:nvPr/>
          </p:nvCxnSpPr>
          <p:spPr>
            <a:xfrm>
              <a:off x="6277709" y="2048607"/>
              <a:ext cx="0" cy="22860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82EB659-1797-2D82-5CEE-FF1F8C38B7F0}"/>
                </a:ext>
              </a:extLst>
            </p:cNvPr>
            <p:cNvCxnSpPr>
              <a:stCxn id="54" idx="2"/>
              <a:endCxn id="54" idx="6"/>
            </p:cNvCxnSpPr>
            <p:nvPr/>
          </p:nvCxnSpPr>
          <p:spPr>
            <a:xfrm>
              <a:off x="5134709" y="3191607"/>
              <a:ext cx="228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2EA9C98-7403-FBAA-2377-C6506D8BFD94}"/>
              </a:ext>
            </a:extLst>
          </p:cNvPr>
          <p:cNvGrpSpPr/>
          <p:nvPr/>
        </p:nvGrpSpPr>
        <p:grpSpPr>
          <a:xfrm>
            <a:off x="919232" y="774820"/>
            <a:ext cx="4031630" cy="3693557"/>
            <a:chOff x="919232" y="774820"/>
            <a:chExt cx="4031630" cy="3693557"/>
          </a:xfrm>
          <a:noFill/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EC5399F4-2667-98F2-B696-2D7E9AADDADB}"/>
                </a:ext>
              </a:extLst>
            </p:cNvPr>
            <p:cNvGrpSpPr/>
            <p:nvPr/>
          </p:nvGrpSpPr>
          <p:grpSpPr>
            <a:xfrm>
              <a:off x="1032582" y="1059324"/>
              <a:ext cx="3699880" cy="3284078"/>
              <a:chOff x="1032582" y="1059324"/>
              <a:chExt cx="3699880" cy="3284078"/>
            </a:xfrm>
            <a:grpFill/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8AA49BA-5657-FD69-75E8-802CE1A8A782}"/>
                  </a:ext>
                </a:extLst>
              </p:cNvPr>
              <p:cNvSpPr/>
              <p:nvPr/>
            </p:nvSpPr>
            <p:spPr>
              <a:xfrm>
                <a:off x="4390493" y="3026634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FB3F9EF-21AD-9341-9FA7-5927C76BBB5A}"/>
                  </a:ext>
                </a:extLst>
              </p:cNvPr>
              <p:cNvSpPr/>
              <p:nvPr/>
            </p:nvSpPr>
            <p:spPr>
              <a:xfrm>
                <a:off x="4538160" y="2629788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F7C0D68-C0AD-FC57-6DDF-8C7EED78A97A}"/>
                  </a:ext>
                </a:extLst>
              </p:cNvPr>
              <p:cNvSpPr/>
              <p:nvPr/>
            </p:nvSpPr>
            <p:spPr>
              <a:xfrm>
                <a:off x="3976642" y="3905429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E013A3C-7F41-E8B9-6D43-5D557F6F1A0D}"/>
                  </a:ext>
                </a:extLst>
              </p:cNvPr>
              <p:cNvSpPr/>
              <p:nvPr/>
            </p:nvSpPr>
            <p:spPr>
              <a:xfrm>
                <a:off x="4226197" y="2684803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F970101-0818-8C74-70B8-C97A1BCD8EF6}"/>
                  </a:ext>
                </a:extLst>
              </p:cNvPr>
              <p:cNvSpPr/>
              <p:nvPr/>
            </p:nvSpPr>
            <p:spPr>
              <a:xfrm>
                <a:off x="4421366" y="2053838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DEA8C05-5D11-F1B1-B076-61F814139614}"/>
                  </a:ext>
                </a:extLst>
              </p:cNvPr>
              <p:cNvSpPr/>
              <p:nvPr/>
            </p:nvSpPr>
            <p:spPr>
              <a:xfrm>
                <a:off x="4187740" y="2222262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E8C8ECA-6A7D-3DFE-B82B-411CD5300DF9}"/>
                  </a:ext>
                </a:extLst>
              </p:cNvPr>
              <p:cNvSpPr/>
              <p:nvPr/>
            </p:nvSpPr>
            <p:spPr>
              <a:xfrm>
                <a:off x="3323956" y="1382992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310EDD5-02B1-1D98-0727-66DA7A8F8A22}"/>
                  </a:ext>
                </a:extLst>
              </p:cNvPr>
              <p:cNvSpPr/>
              <p:nvPr/>
            </p:nvSpPr>
            <p:spPr>
              <a:xfrm>
                <a:off x="3668071" y="3845608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54A38B1-9E8D-A822-F0A8-36D4D3C69B77}"/>
                  </a:ext>
                </a:extLst>
              </p:cNvPr>
              <p:cNvSpPr/>
              <p:nvPr/>
            </p:nvSpPr>
            <p:spPr>
              <a:xfrm>
                <a:off x="4196286" y="3623063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19CF751-A8D5-2A6B-C57B-4E6937BE81BE}"/>
                  </a:ext>
                </a:extLst>
              </p:cNvPr>
              <p:cNvSpPr/>
              <p:nvPr/>
            </p:nvSpPr>
            <p:spPr>
              <a:xfrm>
                <a:off x="3925366" y="1322461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0A91FBC-BB80-9E5D-B74A-E6B02A8C9823}"/>
                  </a:ext>
                </a:extLst>
              </p:cNvPr>
              <p:cNvSpPr/>
              <p:nvPr/>
            </p:nvSpPr>
            <p:spPr>
              <a:xfrm>
                <a:off x="4538160" y="2842545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CA41C8A-62E6-DAD8-2FAF-ABB8C1C945E7}"/>
                  </a:ext>
                </a:extLst>
              </p:cNvPr>
              <p:cNvSpPr/>
              <p:nvPr/>
            </p:nvSpPr>
            <p:spPr>
              <a:xfrm>
                <a:off x="4197710" y="1872598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1D9D1BC-9466-5472-7226-AEA917B6DEFD}"/>
                  </a:ext>
                </a:extLst>
              </p:cNvPr>
              <p:cNvSpPr/>
              <p:nvPr/>
            </p:nvSpPr>
            <p:spPr>
              <a:xfrm>
                <a:off x="3659523" y="1301096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5ABF6C9-3BAA-912F-38FA-FB9E3A08DA72}"/>
                  </a:ext>
                </a:extLst>
              </p:cNvPr>
              <p:cNvSpPr/>
              <p:nvPr/>
            </p:nvSpPr>
            <p:spPr>
              <a:xfrm>
                <a:off x="4508250" y="3466386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FA15D50-84D4-DD4C-8AD2-073DED5E76DA}"/>
                  </a:ext>
                </a:extLst>
              </p:cNvPr>
              <p:cNvSpPr/>
              <p:nvPr/>
            </p:nvSpPr>
            <p:spPr>
              <a:xfrm>
                <a:off x="3676616" y="1574561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EFBE101-6172-5E0C-8BB4-C9CE8B985635}"/>
                  </a:ext>
                </a:extLst>
              </p:cNvPr>
              <p:cNvSpPr/>
              <p:nvPr/>
            </p:nvSpPr>
            <p:spPr>
              <a:xfrm>
                <a:off x="4352446" y="3304017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BD5D5CB-87F3-5F81-B1B9-F41F0D780EEC}"/>
                  </a:ext>
                </a:extLst>
              </p:cNvPr>
              <p:cNvSpPr/>
              <p:nvPr/>
            </p:nvSpPr>
            <p:spPr>
              <a:xfrm>
                <a:off x="3905018" y="3632674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F82ED75-3CDF-3676-CA44-70C05690B157}"/>
                  </a:ext>
                </a:extLst>
              </p:cNvPr>
              <p:cNvSpPr/>
              <p:nvPr/>
            </p:nvSpPr>
            <p:spPr>
              <a:xfrm>
                <a:off x="4448428" y="2395669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DDD58126-D805-3D6C-1E53-72EB88A36996}"/>
                  </a:ext>
                </a:extLst>
              </p:cNvPr>
              <p:cNvSpPr/>
              <p:nvPr/>
            </p:nvSpPr>
            <p:spPr>
              <a:xfrm>
                <a:off x="4030302" y="1668922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BCFF435-A627-92E9-5098-E6614CDD5A8C}"/>
                  </a:ext>
                </a:extLst>
              </p:cNvPr>
              <p:cNvSpPr/>
              <p:nvPr/>
            </p:nvSpPr>
            <p:spPr>
              <a:xfrm>
                <a:off x="4120034" y="3292264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A4B2D5F-C881-151E-20B0-9210E40F3906}"/>
                  </a:ext>
                </a:extLst>
              </p:cNvPr>
              <p:cNvSpPr/>
              <p:nvPr/>
            </p:nvSpPr>
            <p:spPr>
              <a:xfrm>
                <a:off x="4352445" y="1632247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8E66A78-E69F-F2FF-C4C4-3C4B5AA3E281}"/>
                  </a:ext>
                </a:extLst>
              </p:cNvPr>
              <p:cNvSpPr/>
              <p:nvPr/>
            </p:nvSpPr>
            <p:spPr>
              <a:xfrm>
                <a:off x="4624110" y="2257513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F35B7547-55E5-F17B-F6B4-E694C16CB629}"/>
                  </a:ext>
                </a:extLst>
              </p:cNvPr>
              <p:cNvSpPr/>
              <p:nvPr/>
            </p:nvSpPr>
            <p:spPr>
              <a:xfrm>
                <a:off x="4672641" y="2530979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AB845DE-FD18-9E32-D747-5AD247D54064}"/>
                  </a:ext>
                </a:extLst>
              </p:cNvPr>
              <p:cNvSpPr/>
              <p:nvPr/>
            </p:nvSpPr>
            <p:spPr>
              <a:xfrm>
                <a:off x="4649748" y="3092152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11BD0C5-6217-DA34-2CE1-8C25463F4EE7}"/>
                  </a:ext>
                </a:extLst>
              </p:cNvPr>
              <p:cNvSpPr/>
              <p:nvPr/>
            </p:nvSpPr>
            <p:spPr>
              <a:xfrm rot="10800000">
                <a:off x="1374552" y="2240782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53A3E7F-BEA7-1CF3-0CA6-F9D47F6E8BE6}"/>
                  </a:ext>
                </a:extLst>
              </p:cNvPr>
              <p:cNvSpPr/>
              <p:nvPr/>
            </p:nvSpPr>
            <p:spPr>
              <a:xfrm rot="10800000">
                <a:off x="1226885" y="2637628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3D7D5C9-F960-43E9-7AB1-74C904A442C9}"/>
                  </a:ext>
                </a:extLst>
              </p:cNvPr>
              <p:cNvSpPr/>
              <p:nvPr/>
            </p:nvSpPr>
            <p:spPr>
              <a:xfrm rot="10800000">
                <a:off x="1754219" y="1327803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9F55EAD-A9AB-7942-4709-C0DB1105951A}"/>
                  </a:ext>
                </a:extLst>
              </p:cNvPr>
              <p:cNvSpPr/>
              <p:nvPr/>
            </p:nvSpPr>
            <p:spPr>
              <a:xfrm rot="10800000">
                <a:off x="1538848" y="2582613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DA55EF3-57E1-B59A-3A2C-2D92F61D3491}"/>
                  </a:ext>
                </a:extLst>
              </p:cNvPr>
              <p:cNvSpPr/>
              <p:nvPr/>
            </p:nvSpPr>
            <p:spPr>
              <a:xfrm rot="10800000">
                <a:off x="1283857" y="3213578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797742B-7018-C0FF-06E0-D7BAAF7C18D1}"/>
                  </a:ext>
                </a:extLst>
              </p:cNvPr>
              <p:cNvSpPr/>
              <p:nvPr/>
            </p:nvSpPr>
            <p:spPr>
              <a:xfrm rot="10800000">
                <a:off x="1568759" y="3079338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8CCD1C7-9731-16D7-1520-AC9EC94A6B64}"/>
                  </a:ext>
                </a:extLst>
              </p:cNvPr>
              <p:cNvSpPr/>
              <p:nvPr/>
            </p:nvSpPr>
            <p:spPr>
              <a:xfrm rot="10800000">
                <a:off x="2312900" y="3867331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131E68F-53B9-4D3A-09D7-C63F9C7E116C}"/>
                  </a:ext>
                </a:extLst>
              </p:cNvPr>
              <p:cNvSpPr/>
              <p:nvPr/>
            </p:nvSpPr>
            <p:spPr>
              <a:xfrm rot="10800000">
                <a:off x="2062790" y="1387624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7E1E9D5-5BF6-3BF7-2B29-BA2E26777C6A}"/>
                  </a:ext>
                </a:extLst>
              </p:cNvPr>
              <p:cNvSpPr/>
              <p:nvPr/>
            </p:nvSpPr>
            <p:spPr>
              <a:xfrm rot="10800000">
                <a:off x="1534575" y="1610169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FB1E8CC-7150-57D1-9AB4-D96DD409D320}"/>
                  </a:ext>
                </a:extLst>
              </p:cNvPr>
              <p:cNvSpPr/>
              <p:nvPr/>
            </p:nvSpPr>
            <p:spPr>
              <a:xfrm rot="10800000">
                <a:off x="1711490" y="3927862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9BA1B03-EFBB-18F2-6489-2C31AF87A107}"/>
                  </a:ext>
                </a:extLst>
              </p:cNvPr>
              <p:cNvSpPr/>
              <p:nvPr/>
            </p:nvSpPr>
            <p:spPr>
              <a:xfrm rot="10800000">
                <a:off x="1226885" y="2424871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6C809B0-B9F7-54B2-88C5-D722739528EC}"/>
                  </a:ext>
                </a:extLst>
              </p:cNvPr>
              <p:cNvSpPr/>
              <p:nvPr/>
            </p:nvSpPr>
            <p:spPr>
              <a:xfrm rot="10800000">
                <a:off x="1507513" y="3394818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3DA03A4-C717-71A7-99BD-306D9730E050}"/>
                  </a:ext>
                </a:extLst>
              </p:cNvPr>
              <p:cNvSpPr/>
              <p:nvPr/>
            </p:nvSpPr>
            <p:spPr>
              <a:xfrm rot="10800000">
                <a:off x="1977333" y="3949227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7E38628-DD9B-C609-A082-7C415C0163D6}"/>
                  </a:ext>
                </a:extLst>
              </p:cNvPr>
              <p:cNvSpPr/>
              <p:nvPr/>
            </p:nvSpPr>
            <p:spPr>
              <a:xfrm rot="10800000">
                <a:off x="1222611" y="1732662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63E3103-857F-5920-C167-E68D9225B3D3}"/>
                  </a:ext>
                </a:extLst>
              </p:cNvPr>
              <p:cNvSpPr/>
              <p:nvPr/>
            </p:nvSpPr>
            <p:spPr>
              <a:xfrm rot="10800000">
                <a:off x="1960240" y="3675762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9F4E439-0B46-BA0F-19E5-3966AC0CAB2D}"/>
                  </a:ext>
                </a:extLst>
              </p:cNvPr>
              <p:cNvSpPr/>
              <p:nvPr/>
            </p:nvSpPr>
            <p:spPr>
              <a:xfrm rot="10800000">
                <a:off x="1378415" y="1895031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6BE0D65-034F-8ABC-AE75-4349CDB1EE3E}"/>
                  </a:ext>
                </a:extLst>
              </p:cNvPr>
              <p:cNvSpPr/>
              <p:nvPr/>
            </p:nvSpPr>
            <p:spPr>
              <a:xfrm rot="10800000">
                <a:off x="1825843" y="1600558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C9031FF-355F-7351-E79D-7C1B796567A8}"/>
                  </a:ext>
                </a:extLst>
              </p:cNvPr>
              <p:cNvSpPr/>
              <p:nvPr/>
            </p:nvSpPr>
            <p:spPr>
              <a:xfrm rot="10800000">
                <a:off x="1256795" y="2871747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0BC3491-9E31-FC7C-B05D-CEE156EFD30F}"/>
                  </a:ext>
                </a:extLst>
              </p:cNvPr>
              <p:cNvSpPr/>
              <p:nvPr/>
            </p:nvSpPr>
            <p:spPr>
              <a:xfrm rot="10800000">
                <a:off x="1598008" y="3675407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CB0AB00-63A7-9B78-8309-6170F043F4FE}"/>
                  </a:ext>
                </a:extLst>
              </p:cNvPr>
              <p:cNvSpPr/>
              <p:nvPr/>
            </p:nvSpPr>
            <p:spPr>
              <a:xfrm rot="10800000">
                <a:off x="1610827" y="1906784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890F467-F360-6EED-7115-7F0956816787}"/>
                  </a:ext>
                </a:extLst>
              </p:cNvPr>
              <p:cNvSpPr/>
              <p:nvPr/>
            </p:nvSpPr>
            <p:spPr>
              <a:xfrm rot="10800000">
                <a:off x="1275865" y="3712082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9B67828-382D-E7E3-A0FA-D1ED5B38B325}"/>
                  </a:ext>
                </a:extLst>
              </p:cNvPr>
              <p:cNvSpPr/>
              <p:nvPr/>
            </p:nvSpPr>
            <p:spPr>
              <a:xfrm rot="10800000">
                <a:off x="1081113" y="3009903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B809214-D56B-BD3F-F7A8-544C4020AA83}"/>
                  </a:ext>
                </a:extLst>
              </p:cNvPr>
              <p:cNvSpPr/>
              <p:nvPr/>
            </p:nvSpPr>
            <p:spPr>
              <a:xfrm rot="10800000">
                <a:off x="1032582" y="2736437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21F692F-A544-FB29-51B7-0C813C26088A}"/>
                  </a:ext>
                </a:extLst>
              </p:cNvPr>
              <p:cNvSpPr/>
              <p:nvPr/>
            </p:nvSpPr>
            <p:spPr>
              <a:xfrm rot="10800000">
                <a:off x="1115297" y="2175264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6B3DA4C-DEB7-FCEE-B3F8-803AF2875B50}"/>
                  </a:ext>
                </a:extLst>
              </p:cNvPr>
              <p:cNvSpPr/>
              <p:nvPr/>
            </p:nvSpPr>
            <p:spPr>
              <a:xfrm rot="10800000">
                <a:off x="1973058" y="1266913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4B86A751-67CD-C7E5-B386-4C6C3F78CE59}"/>
                  </a:ext>
                </a:extLst>
              </p:cNvPr>
              <p:cNvSpPr/>
              <p:nvPr/>
            </p:nvSpPr>
            <p:spPr>
              <a:xfrm rot="10800000">
                <a:off x="2334263" y="1410052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E19748B4-F7F4-D3ED-DE7B-3388CCEEC9DB}"/>
                  </a:ext>
                </a:extLst>
              </p:cNvPr>
              <p:cNvSpPr/>
              <p:nvPr/>
            </p:nvSpPr>
            <p:spPr>
              <a:xfrm rot="10800000">
                <a:off x="2244884" y="1070006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419DD4F-74C8-7A80-B415-4E71B02C5527}"/>
                  </a:ext>
                </a:extLst>
              </p:cNvPr>
              <p:cNvSpPr/>
              <p:nvPr/>
            </p:nvSpPr>
            <p:spPr>
              <a:xfrm rot="10800000">
                <a:off x="2546172" y="1241275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92B36B6-AC40-EF45-884A-972B31292FCD}"/>
                  </a:ext>
                </a:extLst>
              </p:cNvPr>
              <p:cNvSpPr/>
              <p:nvPr/>
            </p:nvSpPr>
            <p:spPr>
              <a:xfrm rot="10800000">
                <a:off x="2821943" y="1059324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36AFE6A-3845-78F8-80CA-9CA4BD3E93D8}"/>
                  </a:ext>
                </a:extLst>
              </p:cNvPr>
              <p:cNvSpPr/>
              <p:nvPr/>
            </p:nvSpPr>
            <p:spPr>
              <a:xfrm rot="10800000">
                <a:off x="2851853" y="1302878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0E92517-F886-28B0-8A04-E29E4338CAF8}"/>
                  </a:ext>
                </a:extLst>
              </p:cNvPr>
              <p:cNvSpPr/>
              <p:nvPr/>
            </p:nvSpPr>
            <p:spPr>
              <a:xfrm rot="10800000">
                <a:off x="3102847" y="1181454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3BB6028-2A20-EE10-0410-93534C4F8E4C}"/>
                  </a:ext>
                </a:extLst>
              </p:cNvPr>
              <p:cNvSpPr/>
              <p:nvPr/>
            </p:nvSpPr>
            <p:spPr>
              <a:xfrm rot="10800000">
                <a:off x="2436689" y="4146494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F1AA8A8A-E5A2-8726-5B05-48CF75FCBDC3}"/>
                  </a:ext>
                </a:extLst>
              </p:cNvPr>
              <p:cNvSpPr/>
              <p:nvPr/>
            </p:nvSpPr>
            <p:spPr>
              <a:xfrm rot="10800000">
                <a:off x="2580245" y="3888337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C3E73220-42AB-EF4A-F2B0-A67463165EE8}"/>
                  </a:ext>
                </a:extLst>
              </p:cNvPr>
              <p:cNvSpPr/>
              <p:nvPr/>
            </p:nvSpPr>
            <p:spPr>
              <a:xfrm rot="10800000">
                <a:off x="2796304" y="4206316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93631B79-A06A-6DFB-98AB-DE6E70309332}"/>
                  </a:ext>
                </a:extLst>
              </p:cNvPr>
              <p:cNvSpPr/>
              <p:nvPr/>
            </p:nvSpPr>
            <p:spPr>
              <a:xfrm rot="10800000">
                <a:off x="3115081" y="3965250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F0DCD7B2-F9EA-B843-602A-EA794CEA25BD}"/>
                  </a:ext>
                </a:extLst>
              </p:cNvPr>
              <p:cNvSpPr/>
              <p:nvPr/>
            </p:nvSpPr>
            <p:spPr>
              <a:xfrm rot="10800000">
                <a:off x="3345321" y="4283581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88B6365B-E00D-7DAF-4CB4-FF85AA5A0668}"/>
                  </a:ext>
                </a:extLst>
              </p:cNvPr>
              <p:cNvSpPr/>
              <p:nvPr/>
            </p:nvSpPr>
            <p:spPr>
              <a:xfrm rot="10800000">
                <a:off x="3476909" y="4017595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2B418E72-6CA9-9DE7-E685-33921BCEBC39}"/>
                  </a:ext>
                </a:extLst>
              </p:cNvPr>
              <p:cNvSpPr/>
              <p:nvPr/>
            </p:nvSpPr>
            <p:spPr>
              <a:xfrm rot="10800000">
                <a:off x="3318389" y="3824603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1512C20E-18BA-8A51-7F65-F491CA15A205}"/>
                  </a:ext>
                </a:extLst>
              </p:cNvPr>
              <p:cNvSpPr/>
              <p:nvPr/>
            </p:nvSpPr>
            <p:spPr>
              <a:xfrm rot="10800000">
                <a:off x="2622390" y="2616263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20D9D171-1F30-51E5-EE21-63C8EDCF390C}"/>
                  </a:ext>
                </a:extLst>
              </p:cNvPr>
              <p:cNvSpPr/>
              <p:nvPr/>
            </p:nvSpPr>
            <p:spPr>
              <a:xfrm rot="10800000">
                <a:off x="2769498" y="2871746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0EC9B448-03A9-4D46-E977-72A248177CA4}"/>
                  </a:ext>
                </a:extLst>
              </p:cNvPr>
              <p:cNvSpPr/>
              <p:nvPr/>
            </p:nvSpPr>
            <p:spPr>
              <a:xfrm rot="10800000">
                <a:off x="2799408" y="2659698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FDD686CB-0B74-BFEB-4CC5-D659278E4150}"/>
                  </a:ext>
                </a:extLst>
              </p:cNvPr>
              <p:cNvSpPr/>
              <p:nvPr/>
            </p:nvSpPr>
            <p:spPr>
              <a:xfrm rot="10800000">
                <a:off x="3036311" y="2546644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435D762A-D90A-B326-2878-7463E97798F5}"/>
                  </a:ext>
                </a:extLst>
              </p:cNvPr>
              <p:cNvSpPr/>
              <p:nvPr/>
            </p:nvSpPr>
            <p:spPr>
              <a:xfrm rot="10800000">
                <a:off x="3055258" y="2861414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818BD66-48D0-02EF-564B-6D72338600F4}"/>
                  </a:ext>
                </a:extLst>
              </p:cNvPr>
              <p:cNvSpPr/>
              <p:nvPr/>
            </p:nvSpPr>
            <p:spPr>
              <a:xfrm rot="10800000">
                <a:off x="2777836" y="2335848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D097AAED-9C74-CF62-977E-14AE3637019B}"/>
                  </a:ext>
                </a:extLst>
              </p:cNvPr>
              <p:cNvSpPr/>
              <p:nvPr/>
            </p:nvSpPr>
            <p:spPr>
              <a:xfrm rot="10800000">
                <a:off x="2588865" y="2801593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65AA828B-CAE4-6492-BEA6-3067137E097A}"/>
                  </a:ext>
                </a:extLst>
              </p:cNvPr>
              <p:cNvSpPr/>
              <p:nvPr/>
            </p:nvSpPr>
            <p:spPr>
              <a:xfrm rot="10800000">
                <a:off x="2968395" y="2764122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A923F205-8426-C996-447D-BB3DF6C49763}"/>
                  </a:ext>
                </a:extLst>
              </p:cNvPr>
              <p:cNvSpPr/>
              <p:nvPr/>
            </p:nvSpPr>
            <p:spPr>
              <a:xfrm rot="10800000">
                <a:off x="2567536" y="2453806"/>
                <a:ext cx="59821" cy="5982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76FF482-B937-2733-0490-C86C4C9792D1}"/>
                </a:ext>
              </a:extLst>
            </p:cNvPr>
            <p:cNvSpPr/>
            <p:nvPr/>
          </p:nvSpPr>
          <p:spPr>
            <a:xfrm>
              <a:off x="4891041" y="4408556"/>
              <a:ext cx="59821" cy="59821"/>
            </a:xfrm>
            <a:prstGeom prst="ellipse">
              <a:avLst/>
            </a:prstGeom>
            <a:grp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5F1ABB6-3F57-14F4-CA54-985CE397518A}"/>
                </a:ext>
              </a:extLst>
            </p:cNvPr>
            <p:cNvSpPr/>
            <p:nvPr/>
          </p:nvSpPr>
          <p:spPr>
            <a:xfrm>
              <a:off x="919232" y="774820"/>
              <a:ext cx="59821" cy="59821"/>
            </a:xfrm>
            <a:prstGeom prst="ellipse">
              <a:avLst/>
            </a:prstGeom>
            <a:grp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8112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9152492D-C960-294B-1F08-20D320CCD957}"/>
              </a:ext>
            </a:extLst>
          </p:cNvPr>
          <p:cNvGrpSpPr/>
          <p:nvPr/>
        </p:nvGrpSpPr>
        <p:grpSpPr>
          <a:xfrm>
            <a:off x="6544056" y="2509037"/>
            <a:ext cx="1828800" cy="1828800"/>
            <a:chOff x="5134709" y="2048607"/>
            <a:chExt cx="2286000" cy="228600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58477EF-BA2C-16DF-6464-2A73E85489E1}"/>
                </a:ext>
              </a:extLst>
            </p:cNvPr>
            <p:cNvSpPr/>
            <p:nvPr/>
          </p:nvSpPr>
          <p:spPr>
            <a:xfrm>
              <a:off x="5134709" y="2048607"/>
              <a:ext cx="2286000" cy="22860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DE357DF-7B93-0D8E-5154-25DD5517BBB8}"/>
                </a:ext>
              </a:extLst>
            </p:cNvPr>
            <p:cNvCxnSpPr>
              <a:stCxn id="54" idx="0"/>
              <a:endCxn id="54" idx="4"/>
            </p:cNvCxnSpPr>
            <p:nvPr/>
          </p:nvCxnSpPr>
          <p:spPr>
            <a:xfrm>
              <a:off x="6277709" y="2048607"/>
              <a:ext cx="0" cy="22860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82EB659-1797-2D82-5CEE-FF1F8C38B7F0}"/>
                </a:ext>
              </a:extLst>
            </p:cNvPr>
            <p:cNvCxnSpPr>
              <a:stCxn id="54" idx="2"/>
              <a:endCxn id="54" idx="6"/>
            </p:cNvCxnSpPr>
            <p:nvPr/>
          </p:nvCxnSpPr>
          <p:spPr>
            <a:xfrm>
              <a:off x="5134709" y="3191607"/>
              <a:ext cx="228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1401576" y="1371406"/>
            <a:ext cx="3368140" cy="3679157"/>
            <a:chOff x="1401576" y="1371406"/>
            <a:chExt cx="3368140" cy="3679157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0124AC9-52AF-96D8-3229-ED1868C32B09}"/>
                </a:ext>
              </a:extLst>
            </p:cNvPr>
            <p:cNvSpPr/>
            <p:nvPr/>
          </p:nvSpPr>
          <p:spPr>
            <a:xfrm>
              <a:off x="4437816" y="4121367"/>
              <a:ext cx="72645" cy="8458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49E243C-8735-78A4-24C8-D1705BEC7723}"/>
                </a:ext>
              </a:extLst>
            </p:cNvPr>
            <p:cNvSpPr/>
            <p:nvPr/>
          </p:nvSpPr>
          <p:spPr>
            <a:xfrm>
              <a:off x="4023965" y="4965978"/>
              <a:ext cx="72645" cy="8458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91FC109-CA9D-8BEF-81ED-FA45A61BCA19}"/>
                </a:ext>
              </a:extLst>
            </p:cNvPr>
            <p:cNvSpPr/>
            <p:nvPr/>
          </p:nvSpPr>
          <p:spPr>
            <a:xfrm>
              <a:off x="3422555" y="2571731"/>
              <a:ext cx="72645" cy="8458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7D4BD65-B99A-477E-8FEA-94EE12B9B5D5}"/>
                </a:ext>
              </a:extLst>
            </p:cNvPr>
            <p:cNvSpPr/>
            <p:nvPr/>
          </p:nvSpPr>
          <p:spPr>
            <a:xfrm>
              <a:off x="3715394" y="4906157"/>
              <a:ext cx="72645" cy="8458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4D10A3E-7A7B-E862-106F-7A78D9F7FBB3}"/>
                </a:ext>
              </a:extLst>
            </p:cNvPr>
            <p:cNvSpPr/>
            <p:nvPr/>
          </p:nvSpPr>
          <p:spPr>
            <a:xfrm>
              <a:off x="4243609" y="4683612"/>
              <a:ext cx="72645" cy="8458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1D1DE42-A65E-967D-9DF2-CD47CA3526BC}"/>
                </a:ext>
              </a:extLst>
            </p:cNvPr>
            <p:cNvSpPr/>
            <p:nvPr/>
          </p:nvSpPr>
          <p:spPr>
            <a:xfrm>
              <a:off x="4023965" y="2511200"/>
              <a:ext cx="72645" cy="8458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CA4CEE5-8027-24F9-FFDA-8AE34794A06F}"/>
                </a:ext>
              </a:extLst>
            </p:cNvPr>
            <p:cNvSpPr/>
            <p:nvPr/>
          </p:nvSpPr>
          <p:spPr>
            <a:xfrm>
              <a:off x="4585483" y="3937278"/>
              <a:ext cx="72645" cy="8458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0205A2C-622F-FE7E-4CF6-51CA8510B4A9}"/>
                </a:ext>
              </a:extLst>
            </p:cNvPr>
            <p:cNvSpPr/>
            <p:nvPr/>
          </p:nvSpPr>
          <p:spPr>
            <a:xfrm>
              <a:off x="4304855" y="2967331"/>
              <a:ext cx="72645" cy="8458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5A77EDB-E860-0BB1-7768-8FB9167B691F}"/>
                </a:ext>
              </a:extLst>
            </p:cNvPr>
            <p:cNvSpPr/>
            <p:nvPr/>
          </p:nvSpPr>
          <p:spPr>
            <a:xfrm>
              <a:off x="3758122" y="2489835"/>
              <a:ext cx="72645" cy="8458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6560A85-7E87-DD8F-BAD2-44F7B0A986D9}"/>
                </a:ext>
              </a:extLst>
            </p:cNvPr>
            <p:cNvSpPr/>
            <p:nvPr/>
          </p:nvSpPr>
          <p:spPr>
            <a:xfrm>
              <a:off x="3952341" y="4693223"/>
              <a:ext cx="72645" cy="8458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BE21C32-3F74-B93F-5B34-F5774D05D399}"/>
                </a:ext>
              </a:extLst>
            </p:cNvPr>
            <p:cNvSpPr/>
            <p:nvPr/>
          </p:nvSpPr>
          <p:spPr>
            <a:xfrm>
              <a:off x="4137447" y="2763655"/>
              <a:ext cx="72645" cy="8458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5D66745-EFFB-8E2E-CB51-EC534D110B39}"/>
                </a:ext>
              </a:extLst>
            </p:cNvPr>
            <p:cNvSpPr/>
            <p:nvPr/>
          </p:nvSpPr>
          <p:spPr>
            <a:xfrm>
              <a:off x="4167357" y="4386997"/>
              <a:ext cx="72645" cy="8458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18DE86B-C3D8-4F25-C0FC-43E070C874E4}"/>
                </a:ext>
              </a:extLst>
            </p:cNvPr>
            <p:cNvSpPr/>
            <p:nvPr/>
          </p:nvSpPr>
          <p:spPr>
            <a:xfrm>
              <a:off x="4697071" y="4186885"/>
              <a:ext cx="72645" cy="8458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E122372-5B4E-49F9-1949-1B3B849AF60A}"/>
                </a:ext>
              </a:extLst>
            </p:cNvPr>
            <p:cNvSpPr/>
            <p:nvPr/>
          </p:nvSpPr>
          <p:spPr>
            <a:xfrm rot="10800000">
              <a:off x="1547348" y="2612863"/>
              <a:ext cx="72645" cy="8458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BFB2C1A-BB22-64D1-5A06-581E264E300C}"/>
                </a:ext>
              </a:extLst>
            </p:cNvPr>
            <p:cNvSpPr/>
            <p:nvPr/>
          </p:nvSpPr>
          <p:spPr>
            <a:xfrm rot="10800000">
              <a:off x="2108866" y="1371406"/>
              <a:ext cx="72645" cy="8458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5390DF2-EE57-E2CE-04B4-B9D2209E3D68}"/>
                </a:ext>
              </a:extLst>
            </p:cNvPr>
            <p:cNvSpPr/>
            <p:nvPr/>
          </p:nvSpPr>
          <p:spPr>
            <a:xfrm rot="10800000">
              <a:off x="1859311" y="2610600"/>
              <a:ext cx="72645" cy="8458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55B72E4-703C-AE0C-119E-37D633A760D1}"/>
                </a:ext>
              </a:extLst>
            </p:cNvPr>
            <p:cNvSpPr/>
            <p:nvPr/>
          </p:nvSpPr>
          <p:spPr>
            <a:xfrm rot="10800000">
              <a:off x="1889222" y="3054573"/>
              <a:ext cx="72645" cy="8458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1E8898D-A248-53C9-3802-43F7B50802D2}"/>
                </a:ext>
              </a:extLst>
            </p:cNvPr>
            <p:cNvSpPr/>
            <p:nvPr/>
          </p:nvSpPr>
          <p:spPr>
            <a:xfrm rot="10800000">
              <a:off x="2710276" y="3765653"/>
              <a:ext cx="72645" cy="8458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36FFEDB-F050-EC52-58DE-09A816EFD932}"/>
                </a:ext>
              </a:extLst>
            </p:cNvPr>
            <p:cNvSpPr/>
            <p:nvPr/>
          </p:nvSpPr>
          <p:spPr>
            <a:xfrm rot="10800000">
              <a:off x="2295579" y="3451897"/>
              <a:ext cx="72645" cy="8458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A6DD20-04E0-CBE8-DD78-588C3AFD577A}"/>
                </a:ext>
              </a:extLst>
            </p:cNvPr>
            <p:cNvSpPr/>
            <p:nvPr/>
          </p:nvSpPr>
          <p:spPr>
            <a:xfrm rot="10800000">
              <a:off x="1577258" y="1776265"/>
              <a:ext cx="72645" cy="8458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B1AE43F-D97E-265D-0E63-02ADBF31A946}"/>
                </a:ext>
              </a:extLst>
            </p:cNvPr>
            <p:cNvSpPr/>
            <p:nvPr/>
          </p:nvSpPr>
          <p:spPr>
            <a:xfrm rot="10800000">
              <a:off x="2136530" y="1652953"/>
              <a:ext cx="72645" cy="8458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2840EB1-0E49-C395-DD28-6D04192BE2DE}"/>
                </a:ext>
              </a:extLst>
            </p:cNvPr>
            <p:cNvSpPr/>
            <p:nvPr/>
          </p:nvSpPr>
          <p:spPr>
            <a:xfrm rot="10800000">
              <a:off x="1673241" y="3610404"/>
              <a:ext cx="72645" cy="8458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8FCBF4F-FF39-F639-FEBF-D381103102BF}"/>
                </a:ext>
              </a:extLst>
            </p:cNvPr>
            <p:cNvSpPr/>
            <p:nvPr/>
          </p:nvSpPr>
          <p:spPr>
            <a:xfrm rot="10800000">
              <a:off x="1401576" y="2985138"/>
              <a:ext cx="72645" cy="8458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A539B03-025A-11FB-D700-BD942AFDA496}"/>
                </a:ext>
              </a:extLst>
            </p:cNvPr>
            <p:cNvSpPr/>
            <p:nvPr/>
          </p:nvSpPr>
          <p:spPr>
            <a:xfrm rot="10800000">
              <a:off x="1453344" y="2150499"/>
              <a:ext cx="72645" cy="8458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2840EB1-0E49-C395-DD28-6D04192BE2DE}"/>
                </a:ext>
              </a:extLst>
            </p:cNvPr>
            <p:cNvSpPr/>
            <p:nvPr/>
          </p:nvSpPr>
          <p:spPr>
            <a:xfrm rot="10800000">
              <a:off x="2668038" y="4446817"/>
              <a:ext cx="72645" cy="8458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3749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49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Tallman, Joshua</dc:creator>
  <cp:lastModifiedBy>Tallman, Joshua</cp:lastModifiedBy>
  <cp:revision>8</cp:revision>
  <dcterms:created xsi:type="dcterms:W3CDTF">2025-01-07T18:12:38Z</dcterms:created>
  <dcterms:modified xsi:type="dcterms:W3CDTF">2025-01-09T05:43:36Z</dcterms:modified>
</cp:coreProperties>
</file>