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4" r:id="rId4"/>
    <p:sldId id="265" r:id="rId5"/>
    <p:sldId id="268" r:id="rId6"/>
    <p:sldId id="269" r:id="rId7"/>
    <p:sldId id="270" r:id="rId8"/>
    <p:sldId id="271" r:id="rId9"/>
    <p:sldId id="272" r:id="rId10"/>
    <p:sldId id="267" r:id="rId11"/>
    <p:sldId id="27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17:10.274"/>
    </inkml:context>
    <inkml:brush xml:id="br0">
      <inkml:brushProperty name="width" value="0.05292" units="cm"/>
      <inkml:brushProperty name="height" value="0.05292" units="cm"/>
      <inkml:brushProperty name="color" value="#90EE90"/>
    </inkml:brush>
  </inkml:definitions>
  <inkml:trace contextRef="#ctx0" brushRef="#br0">3700 4040 1005 0,'0'0'409'0,"0"0"-215"16,0 0-16-16,0 0-44 0,0 0-38 16,0 0-29-1,0 0 1-15,0 0 16 0,0 0 3 16,0 0 9-16,0 0 2 15,0 0 2-15,0-2-17 16,0-2-24-16,0-5-12 16,0-2-27-16,0-4-5 15,0-5-9-15,0-3 1 16,0 1 2-16,-2-3-7 16,-2 0-1-16,4 0 8 15,-4-2-1-15,2 2-7 16,-2-2 15-16,4 0-10 15,-2 1 3-15,-3-3 2 16,3-1-10-16,-2 0 5 0,4-3-6 16,0 1 2-16,-2-1-2 15,2 0 6-15,0 0-5 16,0 0 5-16,0-1-6 16,-4 2 1-16,2 0 11 15,2 1-11 1,0-3 8-16,0 4-7 15,0-1 4-15,0 2-5 0,0 0 1 16,-4 0-1-16,4 0 11 16,0 1-11-16,0 0 0 15,0-1 1-15,0-2 7 16,-2 2-9-16,2-3 0 16,-4-4 5-16,4 1-5 15,0-2 6-15,-2-1-6 16,-3 0 0-16,5 0 0 15,0 2 3-15,-2 0-3 16,2 1 0-16,-4 0 1 0,4 3-1 16,-2 2 1-1,-2-2-1-15,4-3 1 0,-2 2-1 16,2-2 4-16,-4-1-4 16,2-3-1-16,2 2-1 15,0-6 2-15,-4 0-1 16,2 1 1-16,-5 1-1 15,7 3 1-15,-4 4-1 16,-2 5 1-16,6 4 0 16,-2 3 0-16,2 0 1 15,-4 1-1-15,4-3 0 16,0-3-2-16,0-3-5 16,0-2 7-16,0-4-7 15,0 0 5-15,0-1-4 16,-4-1-4-16,4-1 4 0,-2 4 0 15,-3 0-2-15,5 5 7 16,-2 2-5-16,-2 5 6 16,4 1-1-16,-2 4 0 15,-2 4 0-15,2 1-4 16,2 4 4-16,0 1-1 16,-4 4-8-16,4 0 9 0,0 2-6 15,0 1 6-15,0 0-1 16,0 1 2-16,-2-3 0 15,2 0 6-15,0-1-6 16,0-1 6-16,0 2-6 16,0 2-6-1,0 1 5-15,0 0 1 16,-4 0-9-16,4 0 0 16,0 0-1-16,0 0-2 15,0 0-3-15,0 0 3 16,-2 0-1-16,2 0 5 15,0 0-1-15,0 0 2 16,0 0-7-16,0 0-1 0,0 0-1 16,0 0 3-16,0 0 13 15,0 0 0-15,0 0 1 16,0 0 0-16,0 0 0 16,0 0-1-16,0 0 0 15,0 0 1-15,0 0 5 16,0 0-6-16,0 0-2 15,0 0 2-15,0 0-1 16,0 0-1-16,0 0 0 16,0 0 1-16,0 0-6 0,0 0 6 0,0 0-6 15,0 0 6-15,0 0 0 16,0 0-5-16,0 0 6 16,0 0-10-16,0 0 10 15,0 0 0-15,0 0 0 16,0 0 0-16,0 0 1 15,2 0 0-15,2 0-1 16,2 0 0-16,0 0 1 0,2 0-1 16,3-2 1-16,1 1-1 15,5-2 0-15,-3 0 6 16,5 1-6-16,-3-3 0 16,3 2 0-16,4-2 0 15,-3 2 0-15,3-1 0 16,2 1 0-16,-2 0 1 15,1-1-1-15,-3 0 0 16,6 0 0-16,-6 0 1 16,1 1 0-16,-1 0-1 15,-2 1 0-15,-3 1 0 16,3-1 0-16,4 0 0 16,-5-1 0-16,5 0 1 0,-2-2 0 15,1 0-1 1,-1 0 0-16,-4 0 1 0,-1 1-1 15,-4 1 1-15,-5 2-1 16,-1 1 1-16,-4-2-1 16,2 2 2-16,-2 0-2 15,2 0 1-15,-2-1-1 16,5 1 0-16,-3 0 0 16,-4-2-1-16,6 2 2 15,-4 0-2-15,-2 0 1 16,0 0 0-16,0 0-1 15,0 0-3-15,0 0 3 16,0 0-6-16,4 0 7 16,-4 0 1-1,6 0-1-15,-6 0 0 16,2 0 5-16,2 0-5 16,-1 0-1-16,1 0 1 15,-2 0-1-15,2 0-3 16,0 3 3-16,2 0 0 15,-4 1 0-15,4 1 1 16,-1 0 0-16,1 1 6 16,-4 0-5-16,4 1-2 15,0 2-7-15,0 0 7 0,5 2 1 16,-5 2-1 0,2 2 0-16,3 4 1 0,-1 1-1 15,2 1 1-15,1 0 6 16,-1 0-6-16,-4 1 0 15,5-3 0-15,-3 2 1 16,-2-1-1-16,7 0 0 16,-7 0-1-16,3-3 1 15,-3 1 0-15,2-2 5 16,-2 2-5-16,3-1 0 16,-3-2 0-16,2 2-1 15,3 0 7-15,-3-1-8 16,-2 4 10-16,5-2-14 15,-3-2 13-15,2 3-10 16,3-1 9-16,-3 0-6 0,1-2 2 16,1 0-2-1,-1-1 2-15,-1 2-2 0,0 0 0 16,3 2 1-16,1 0 1 16,1 1-1-16,-5 0-2 15,7 1 1-15,-7 0 0 16,3-1 2-16,-3 0-1 15,1-2-1-15,3-1 1 16,-3 1 0-16,3 2 6 0,-3 0-6 16,-1 1 13-16,2 0-14 15,3 0 1-15,-5-2 1 16,5-1-1-16,-9-1 8 16,5 0-9-16,-1 0 8 15,4 1-7-15,-3 2-1 16,3 2 11-16,-3 1 2 15,5 1-3-15,-3 0-10 16,1-3 0-16,-3-1 6 16,-3-6-6-16,-2-3 1 15,-3-4 0-15,-3-4 7 16,2-1-2-16,-4-2 7 16,0 0 6-16,0 0 1 15,0 0-5-15,0-17-15 16,0-2-171-16,0-2-695 0</inkml:trace>
  <inkml:trace contextRef="#ctx0" brushRef="#br0" timeOffset="1">5108 2507 434 0,'0'0'295'0,"0"0"-64"0,0 0-42 16,0 0-44-16,0 0-35 16,0 0 8-16,0 0 23 15,0-4 15-15,0 3-25 16,0-1-4-16,0 1-14 16,0-2-31-16,0-1-7 15,0-2-1-15,0-2-25 16,0 1-9-16,0-4-4 15,6 0-20-15,0-3-1 16,-2 0-1-16,5-1-13 16,-5-2 10-16,2 0-2 15,0 0 1-15,0-1-1 0,-4-1-2 16,5 1-1 0,-3-2 3-16,2 0-3 0,0-1 5 15,-2 0-11-15,3-2 1 16,-1 3 4-16,0-2-4 15,-4 1-1-15,4-2 1 16,0 1 6-16,1-1-7 16,-1-1 0-16,0 1 0 15,0 0 1-15,0-1 0 16,1 0 1-16,-3 1-1 16,2 2-1-16,-2 0 1 15,-2 2 1-15,2 2 6 16,-2 0-8-16,2 2 1 15,-4 0 5-15,3-2-4 16,1-1 5-16,-4-1-7 0,0 0 0 16,6-4 4-16,-6 1-4 15,2 0 0-15,-2 2-3 16,4 0 4-16,-2 3-1 16,-2 0 0-16,0-1 1 15,4-1 2-15,-4 0 3 16,0-1-12-16,2 0 12 15,-2 1-6-15,0-1 0 16,4-1 0-16,-1-3 0 16,1 0 0-16,-4 1-1 15,2 2-2-15,2 2-3 16,-4 4 11-16,2 2-5 0,-2 4 0 16,0 3 0-16,0 2-1 15,4 1-14-15,-4 0 9 16,0-1 6-16,2-2-1 15,-2-1 1-15,0 0 7 16,0-2-7-16,4 2 0 16,-4 0-6-16,0 3 6 15,0 0-1-15,0 2 1 16,0-2-6-16,2 3-1 16,-2 0-1-16,0-1 7 15,0 2-1-15,0 0 1 16,0 0-10-16,0 0-5 15,0 0 7-15,0 0 8 0,0 0-8 16,0 0-1-16,0 0-6 16,0 0 4-16,0 0 9 15,0 0 3-15,0 0 13 16,0 0 14-16,0 0-26 16,0 0 17-16,0 0 3 15,0 0 9-15,0 0-5 16,0 0-7-16,0 0 2 15,0 0-14-15,0 0 0 16,0 0-5-16,0 0-1 16,0 0 0-16,0 0 1 0,0 0 0 15,0 0 8-15,0 0-9 16,0 0 0-16,0 0 1 16,0 0-1-16,0 0-7 0,0 0 5 15,0 0 4-15,0 0-4 16,0 0 2-16,0 0 0 15,0 0-6-15,0 0-6 16,0 0 12-16,0 0-8 16,0 0 8-16,7 0 1 15,3 0-1-15,-4 0 0 16,0 0 0-16,5 0 0 0,-3 0 0 16,2 0 0-16,3-2 0 15,1 1-1-15,3-1 1 16,1-3 0-16,-1 3 0 15,1-3 1-15,1 4-2 16,-5-2 1-16,1 3 0 16,-1 0 1-16,-1 0-1 15,-1-1 0-15,5 1-5 16,-3-3 5-16,3 3 0 16,1-3 2-16,5 0-1 0,-4-1-1 15,1 2 2 1,1-3-1-16,0 2 0 0,1 0-1 15,-7 2 0-15,4-1 0 16,-3 1 1-16,3 1 0 16,-7 0-1-16,5 0-1 15,-5 0 1-15,2 0 0 16,3-2 0-16,2-1 1 16,-1 1-1-16,7-3 0 15,-2 3 0-15,2 0 0 16,-7-1 0-16,1 2 0 15,-3 0-1-15,-7 1 1 0,1-2 0 16,-4 2 0 0,4 0 0-16,-7-1-1 0,1 1 1 15,2 0 0-15,-6 0 0 32,2 0 0-32,2 0 0 15,-4 0 0-15,0 0 0 16,0 0 2-16,0 0-2 15,0 0 0-15,0 0-1 16,0 0 1-16,2 0 0 16,-2-2 0-16,0 2 0 15,0 0-1-15,0 0 1 0,0 0-1 16,4 0 0-16,-2 0 0 16,5 0 1-16,-3 0-1 15,-2 0 1-15,2 0-1 16,2-1-7-16,0 0 2 15,0 1-12-15,1-2 6 16,-3 0-5-16,2 2 15 16,-6 0-5-16,0 0 7 15,0 0 0-15,0 0 0 16,0 0 0-16,0 0 0 16,0 0 0-16,0 0-6 0,0 0 5 15,0 0 1-15,0 0 0 16,0 0 0-16,0 0 0 15,0 0 0-15,0 0 1 16,0 0-1-16,0 0-6 16,0 0 5-16,0 0 1 15,0 0-8-15,0 0 9 16,0 0-2-16,0 0 1 16,0 0 0-16,0 0 0 15,0 0-1-15,0 0 1 0,0 0 0 16,2 0-12-16,-2 2-5 15,4 2 17-15,-2 1 0 16,2-1 1-16,-2-1 9 16,-2-1-10-16,5 2 4 15,-3-1-4-15,-2 0 0 16,0 0 0-16,4 0-1 16,-2 0 1-16,-2 1 0 15,4 0 0-15,-4-2 3 16,2 1-3-16,2 0-2 15,-2-1 2-15,-2 3 0 0,4 0 0 16,-4 1-1-16,7 0-8 16,-5 1 9-16,-2 0 1 0,6-1 1 15,-2 1-1-15,-2 2 0 16,2-3 1-16,-2 0-1 16,2 2 0-16,-4 1-1 15,3-1-2-15,1 1 2 16,-2-1-1-16,-2 0 1 15,4-1 0-15,0 2 0 16,-2-1 2-16,2 0-1 16,-4 3 0-16,2 0 0 15,2-1-1-15,-4 1 0 16,7 0 0-16,-7 2-6 16,2-2 6-16,2 2 0 15,-4 2-6 1,2-3 6-16,2 2 1 0,-4 0 0 15,2 0-1-15,-2 0 1 16,6 2 0-16,-2-2 6 16,-4 2-7-16,7 0 1 15,-5 4 0-15,2-1 0 16,-4 0 5-16,6 4-6 16,-4-2 0-16,2 2-2 15,-2-2 2-15,4 0 0 16,1 0 0-16,-3-1 1 15,2 0 0-15,0 0 0 16,-2 0-1-16,3 2 2 0,-1 0 6 16,0 1-8-16,0 2-1 15,0 1 1-15,1 1 0 16,-1-2 11-16,0 0-11 16,0 0 0-16,-4-2 1 15,4 0-1-15,-1-1 0 16,-3 1 2-16,6 1-2 15,-6 1 0-15,4 2 2 16,-2 3 7 0,-2 1-9-16,5 3 0 0,-3 1 0 15,-2 2 10-15,2 1-10 16,2-2-1-16,0 0 0 16,-4-2 1-16,5 0 1 15,-3 1-1-15,-2-3 1 16,2 1-1-16,2 3 0 15,-4 0 0-15,4 2 2 16,1 0-2-16,1 3 1 0,-6-1 0 16,4-1 10-16,0 2-11 15,1-5 2-15,-3 2-1 16,2-4 8-16,0 2-8 16,0-3-1-16,0 1 2 15,-3 2-2-15,3-1 6 16,-2 2-6-16,2-2 1 15,0 0 0-15,-4-1 0 16,2-3 0-16,3-1 5 0,-1-3-1 16,-2-2-4-16,2-2-1 15,0 4 0-15,-4-1 7 16,5 2-6-16,-3 5 8 16,2-2 8-16,-4 1-9 15,2-2 1-15,-2-3-9 16,2-5 6-16,-2 0-5 15,3-5 0-15,-3-3 6 16,2-3 1-16,-2-3-1 16,-2 0-7-16,0 3 1 15,6 1 0-15,-2 6 8 0,-2 1-7 16,2 2 26-16,-4-2-4 16,2 1-3-16,3-5-6 15,-3-5-5-15,-2-3-2 16,4-3 1-16,-4-1-8 15,0-2-1-15,0 2 8 16,0 0-8-16,4 2 12 16,-4 4 6-16,2 4 0 15,-2 2-6-15,4 4 22 16,-4-4-1-16,2-1-8 0,2-4 2 16,-4-3-18-1,0-4 5-15,2-3-13 0,-2 1 12 16,0-1-5-16,0 0 2 15,0 0-8-15,0 0 5 16,0 0-6-16,0 0 0 16,0 0 6-16,0 0-7 15,0 0 1-15,0 0 1 16,0 0 5-16,0 0-6 16,0 0 5-16,0 0 1 0,0 0-7 15,0 0 1-15,0 0 0 16,0 0-1-16,-6 0 1 15,4-1-1-15,-4 1 1 16,-2-2-1-16,1 2 0 16,1-1 0-1,0 0 0-15,0-1 0 16,0 2 6-16,-3-3-6 16,-3 2 0-16,0 0 0 15,-5-1 0-15,-2 1 0 16,-3 1-1-16,-3 0 0 15,0 0 1-15,-4 0 1 16,2 3-1-16,-2-1 0 16,-2 1 0-16,2 0 1 15,-2-2-1-15,2 1 1 16,-2-1 0-16,5 1-1 0,-3-1 0 16,0 3 0-16,8 1 2 15,-4 0-2-15,2 1 0 16,-1 1 0-16,1 2 5 15,4-2-5-15,-3-1 0 16,7 1 0-16,-1 0 0 16,1-2 0-16,5 0 1 15,2 0-2-15,-3-3 2 16,9 1-2-16,-2-1 1 16,2-1 0-16,2-1 1 15,0 0-1-15,0 0 0 0,0 0 0 16,0 0 0-16,0 0 0 15,0 0 1-15,0 0-1 16,0 0 0-16,0 0 0 16,0 0-1-16,0 0-1 15,-4-1 1-15,4-4 1 16,-4 0-1-16,2-1 0 16,-3-2 0-16,3-1 0 15,2-2-4-15,-4-1 5 16,2 0 0-16,-4-1 0 0,6 1-7 15,0 0 7-15,-4 0 0 16,4-1 2-16,-2 1 1 16,2-1-3-16,-4 0 0 15,2 0 1-15,2 0 5 16,-5 1-5-16,-1-2 5 16,6 0-6-16,-2-3 0 15,-4 0 0-15,6-2 1 16,-4 0-1-16,2 1 0 0,-2-2 0 15,2 1-1-15,2 1 1 16,-5 0-1-16,3-1 1 16,-2 2 1-16,2-3 0 15,2 2-1-15,-4-3 1 16,2-2-1-16,-2 1 0 16,0-1 1-16,-3-1 5 15,1 2-6-15,6-1 1 16,-6 3 0-16,4 2 0 15,-2 0-1-15,2 1 2 16,-4 1-1-16,1-2-1 16,-1 0 1-16,4-1 0 0,-2-1 0 15,2 0-1-15,-2 2-2 16,2 0 2-16,-2 0 0 16,4-1-10-16,-2 1 10 15,-5 0-6-15,7-1 6 16,-4-1 0-1,2-1 2-15,-2 0-1 16,2 0-1-16,2 2 2 16,-4-2-2-16,4 2 0 15,0-1-1-15,0 0-4 16,0 2 5-16,0 1 0 0,0 0 1 0,0 2 0 16,0-1-1-1,0 2 1-15,0 0 7 0,0-1-8 16,0 0 0-1,0 0 0 1,0-5 0-16,0 2 0 0,0 2-1 16,0 0 1-16,0 1 1 0,0 1-1 15,0 1 0-15,0-1 0 16,-2 1 1 0,2-1-1-16,-4 0 0 15,4 0 0-15,0 0-8 16,0-2 8-16,-4 1-1 15,4-2-16-15,-7 3 16 0,7 0-10 0,0 1 11 16,-2 4-2-16,2 2 1 16,0 0-9-16,0 1-8 15,0 2-3-15,-4 0 3 16,4 2 9-16,0-2-9 16,0 2 6-16,0-1-11 15,0 1-2-15,0 1-1 16,0 0 12-16,0 1 6 15,0 0 7-15,-2 0 1 16,2 0 0-16,0 0-1 16,-4 0 0-16,4 0 1 0,0 0-1 15,0 0 1 1,0 0-1-16,0 0 1 0,0 0 0 16,0 0-7-16,0 0 6 15,-2 0-8-15,-2 0 8 16,2 0-9-16,-2 4 10 15,-3 3 1-15,1 1 4 16,-6 4-5-16,3 0-1 16,-1 4 0-16,-2 0 0 15,1-3 1-15,3 1 0 16,-4 0 2-16,-1 1-2 16,3-2 6-16,-2 1-6 15,-1-2 1-15,5 1-1 16,-7 1 1-16,3 0 5 15,0 2-6-15,-1 1 0 0,1 0 0 16,-3-1 0-16,-1 2 1 16,3-1 4-16,1-3 3 15,0-1-7-15,-1 0 1 16,7 0 4-16,-4-2-5 16,1 2 0-16,3-1 10 15,-4 0-10-15,4 1-1 16,-1-1 1-16,1 2 1 15,-4-1-1-15,4 0 0 16,0 1 0-16,-1 1 0 16,1-2 0-16,0 3-1 15,-2-2 1-15,4 0-1 0,-3 0 0 16,5-3 0-16,-2 2 1 16,-2-3 0-16,4 1 0 15,-6 0 0-15,6 1-1 16,-3-2 6-16,-1 0-6 15,4 0-1-15,-2-2 1 16,2-1 0-16,-2 2 1 16,2-1-1-16,2 0 1 15,-4 1-1-15,-3 0 1 16,5 2-1-16,-4 0 2 16,0 1-2-16,0 0 1 15,-1-3 0-15,3 1-1 16,2-5 2-16,2-2-1 15,0-3 5-15,0 0-5 16,0 0 11-16,-4 0 0 0,4 0-1 16,0 0-2-16,0 0 6 15,0 0-3-15,0 0-2 16,0 0-1-16,0 0 2 16,0 0 4-16,-6 0-6 15,4-6-8-15,-2 0 0 16,-7 0 5-16,3 0-5 15,-2-1 5-15,2 0-4 16,-3-2-1-16,-1 1 7 16,-1-1-7-16,1-1 3 15,0 0-3-15,1 0 0 0,3 2-1 16,-2 0 6-16,1-1-5 16,3 1-1-16,-4 0 1 15,4 0-1-15,-3 1 1 16,-1 2 0-16,0-3 5 15,1 1-5-15,-1-1 10 16,2-1-11-16,-2-2 1 16,1 0 5-16,-3 0-6 15,1-2 1-15,3 2-1 16,-6-1 2-16,5 2-1 0,-3 1 8 16,2 0-8-1,1 1 8-15,-1 0-8 0,2-1 0 16,-2 0 0-16,3 1-1 15,-5-2 3-15,2 0 3 16,-3 0-6-16,1-1 1 16,-1 2-1-16,-1-2 1 15,2 3 0-15,-1 0-1 16,-1-1 1-16,5 0 0 16,-1 2 0-1,2 0 0-15,-3-2 0 16,3 1-1-16,-4 2 1 15,6-5 6-15,-7 3-7 16,-1-1-1-16,1 0 1 16,5-1 0-16,-4 0 0 15,-1-1 0-15,1 0-1 16,-1 0 2-16,3 0-1 16,-6 0 0-16,3 0 0 0,-1-2 0 15,-3 1 0-15,5 1-1 16,-1 2 1-16,5-1-1 15,-2 2 1-15,-1 0 0 16,3 0 0-16,-2-1 0 16,4-1 0-16,-3 0 0 15,-1 0 0-15,4 2 0 16,0-2-2-16,-1 2 1 16,1-3-5-16,4 2-2 15,-4 1 7-15,2-3-5 16,-2 4 6-16,1-1 0 15,3 3 0-15,-2 3 0 0,2-1 0 16,2 3 0 0,0 0-6-16,0 0 0 0,0 0-9 15,0 0 8-15,0 0-8 16,0 0 7-16,0 0 1 16,0 0 1-16,0 0-6 15,0 0-2-15,0 0 4 16,0 7 4-16,0 1 6 15,0 4-1-15,0 2 1 16,0 0 1-16,0 0-1 16,2 1 1-16,2 1-1 15,-4 2 1-15,2 0-1 0,-2-1 1 16,7 3-1-16,-3 0 1 16,-4 0-1-16,4 0 1 15,-2-2 0-15,2 0 1 16,-4-1-2-16,2 2 0 15,-2-3 6-15,4 2-6 16,-4-2 0-16,2 2 1 16,3-1-2-16,-5 1 1 15,2-1 0-15,-2-1 0 16,4 2 0-16,-2-3 1 16,-2 1 0-16,6-3-2 15,-6 2 2-15,4-1-1 0,-4 0 0 16,2 2 0-16,-2-1 1 15,4 2-1-15,-4 0 1 16,0 1-1-16,2 4 1 16,-2-3 0-16,5 2-1 15,-3-1 1-15,2 0-2 0,-2-1 2 16,-2-3-1-16,0 2 0 16,4-1 0-16,-2 2 0 15,-2-1 0-15,0 1 1 16,4 0-1-16,-4 2 1 15,0-2-1 1,2 1 0-16,2-1 0 16,-2 1 0-16,3-1 0 15,-5 0 0-15,2 0 0 16,2-2 0-16,-4-1 0 16,0 3 0-16,4-2 0 15,-2-2 0-15,-2 2-4 16,4-1 4-16,-4-1 1 15,2 1 6-15,-2-2-7 16,4 0 0-16,-4 0 0 16,2 1 0-16,-2 2 1 15,4 0-1-15,-1 1 0 16,-3 2 0-16,4 2 0 16,-4-1 0-16,2 0 1 15,-2-1-1-15,0-2 1 0,4-1-1 16,-2 0 0-16,2-3-1 15,-4 0 1-15,0 0 0 16,2 3 0-16,2-3 0 16,-4 4 0-16,2-2 1 15,-2 1 0-15,0 0-1 16,4-1 0-16,-4-4 0 16,0-2 0-16,0 0 0 15,0-1 0-15,3-2 0 16,1-1-1-16,-4 3 2 0,0-2-2 15,2 2 1-15,-2-2-1 16,0-2 0-16,0 1 1 16,0 0 0-16,0-4 1 15,4 2-1-15,-4-3 0 16,0-1 2-16,0 0-2 16,0 0 8-16,0 0-8 15,0 0 9-15,0 0-8 16,0 0 0-16,0 0 0 0,0 0 0 15,0 0 0 1,0 0 0-16,0 0 8 0,0 0-7 16,0 0 10-16,0 0-12 15,0 0 15-15,0 0-5 16,0 0-4-16,0 0-4 16,-4 0-1-16,-2 0 0 15,-1 1 0-15,-1-1 0 16,-2 2 0-16,1-1 1 15,-1 1-1-15,-2 0 1 16,-1 0-2-16,-3 1 1 16,3 1 0-16,-1-2-1 15,-3 3 0-15,3-3 6 16,-7 3-6-16,7-3 1 16,-5 2 0-16,3-3 6 15,1 0-5-15,-1 0-1 16,-1 1 0-16,3-1-1 15,-5 1 6-15,7 0-4 0,-1 0-1 16,-3 1-1-16,-3-1 0 16,-4 1 0-16,5 0 1 15,-3 2-1-15,-2-3 1 16,-1 1 0-16,1-1 9 16,2-2-10-16,0 3 1 15,3-3-1-15,-1 0 1 16,5 0 1-16,1 0-2 15,1 0 0-15,-3 0 1 16,3 0 0-16,-2 0-1 16,-3 0 0-16,-2 0 1 0,5 0-1 15,-3 0 0 1,-1 0 1-16,5 0 0 0,1 0-1 16,0 0 0-16,1 0 0 15,5 0 0-15,0 0 1 16,2 0-1-16,-2 0 0 15,6 0 1-15,0 0-1 16,-3 0 0-16,3 0-1 16,-6 0 1-16,6 0 0 15,-4 0 0-15,4 0 0 16,-2 0 0-16,-2 0 0 16,2 0 0-16,-2-3 0 15,2 3 0-15,-2 0 0 16,-3 0 0-16,1-2 0 15,0 2 0-15,4-1 0 0,-4 1 0 16,2-2 0-16,4 2 0 16,0 0 1-16,-3-1-2 15,3 1 0-15,-4-1 0 16,4 1 0-16,0-2-1 16,-2 2 1-16,2-1 0 15,-4 1-5-15,4-2-4 16,-2 2 8-16,-2-3-7 15,4 2 9-15,0-1-7 16,0 1-4-16,0-2-11 0,-4 2-7 16,4-3 19-16,0 1-10 15,0-1 5-15,-2-1 6 0,2-2 0 16,-4 0 2-16,4-1 5 16,0 0 2-16,0-1-1 15,0 1 0-15,0-1-5 16,0 1 5-16,0-1-5 15,0 2 6-15,0 1 0 16,0-1 0-16,0 2 0 16,0-1-1-16,0 2 0 15,0 0 2-15,0 0-2 16,0 1 1-16,0-1 0 16,0-2-1-16,0 2-4 15,0-1 5-15,0 2 0 16,0-4 0-16,0 3 0 0,0-2 1 15,0 2-1-15,0-2 1 16,0-1 0-16,0 2 1 16,0-3-1-16,0 2-1 15,0-2 1-15,0-1 0 16,0 1-1-16,0-2 0 16,0 1 1-16,0 1 5 15,0-1-6-15,0 2 0 16,0 1 0-16,0 1-1 15,0 1-8-15,0 1-6 16,0-1-88-16,0-6-121 0,0-2-238 16,0 1-426-16</inkml:trace>
  <inkml:trace contextRef="#ctx0" brushRef="#br0" timeOffset="2">7035 4220 436 0,'0'0'534'0,"0"0"-345"0,0 0-51 16,0 0-6-16,0 0-16 15,0 0 1-15,0 0 2 16,0 0 14-16,0 0-10 15,0 0-14-15,0 0-17 16,0 0-17-16,0-1-14 16,0-5-21-16,0 0-16 15,0-2-7-15,0 0 4 16,0-1-6-16,0 0 6 16,0-3-8-16,0 3 5 15,0-2 0-15,0 1 1 0,0 0 10 16,0 2-1-1,0 0-6-15,0-2-10 0,0 0-3 16,0-1-7-16,0-1 11 16,0 0-12-16,0-3 9 15,0 3-9-15,0 0 11 16,0-1-1-16,0 0-10 16,0-1 19-16,0 1-10 15,0-2 0-15,0 1-9 16,0-3 11-16,2-2-12 15,-2 1 1-15,4-1 7 16,-4 1-8-16,0-1 1 16,0 1-1-16,0-2 6 15,0 3 0-15,0 1-8 16,0-2 8-16,0-1-1 16,0 2-5-16,4-3 0 0,-4 2 1 15,2 0-1-15,2-2 0 16,-2 1 2-16,-2 0 1 15,4 1-3 1,-4-1-1-16,2 1 1 0,-2-2 7 0,0-1-7 16,0 0-8-16,5-1 7 15,-5 1 1-15,2 0 0 16,-2-1 0-16,4 0 0 16,-2 1 0-16,2-1 0 15,-4 2 1-15,2 0-1 16,-2 2 8-16,4-1-8 0,-4 1 0 15,0 1-1 1,2 1 1-16,2-2 0 0,-4 1 0 16,0-1 0-16,2-2 0 15,-2 2 0-15,0-2 0 16,5 2 1-16,-5 0-1 16,0 1 1-16,2 0 0 15,-2 2-1-15,0 1 0 16,4 1 0-16,-4 0 0 15,0 0 7-15,2-1-6 16,-2-2 0-16,0-1-1 0,0 0 0 16,4 1 0-16,-2 0 0 31,-2 0 1-31,0 2-1 16,0 0 1-16,4-3-1 15,-4 1 0-15,0-3 1 16,2 2-5-16,2 0 5 15,-4 1-1-15,2-2 2 16,3 0-2-16,-5-1-1 16,2 0 1-16,2-1 1 0,0 2-1 15,-2 3 1-15,2 0 0 16,-4 3-1-16,2 3 1 16,-2 0-1-16,4 1 1 15,-4-3-1-15,0-1 0 16,6-2-7-16,-6-2 7 15,3 0 1-15,1 2 0 16,-4 0-1-16,2 2 1 16,-2 2 1-16,0 3-2 15,0 2 1-15,0 0-1 16,0 3 0-16,4-3-1 16,-4 1 1-16,2 0-1 0,-2-1 1 15,0 1 0-15,0 0-6 16,4 0 6-16,-4 0 0 15,0 0 0-15,0-1 0 16,0 1-1-16,0 2 1 16,0-1 3-16,0 1-3 15,0 1-1-15,0-1-4 16,0 2 4-16,0-1 2 16,0-1-1-16,0 1 5 15,2 0-5-15,-2-2 0 16,0-1-6-16,0 1 4 0,4 0 2 15,-4 1 0 1,0 0 1-16,0 2 5 0,0 0-4 16,0 0-2-16,0 0 0 15,0 0 0-15,0 0 0 16,0 0-8-16,0 0 8 16,0 0 7-16,0 0-7 15,0 0 0-15,0 0 0 16,0 0 0-16,0 0 6 15,0 0-12-15,0 0 6 16,0 0 0-16,0 0 0 16,0-2 1-16,0-1-1 0,0 2 0 15,0-1 4-15,0 2-3 16,0 0-1-16,0 0 12 16,0 0 6-16,0 0 9 15,0 0-15-15,0 0 7 16,0 0-17-16,0 0 14 15,0 0-15-15,0 0 14 16,0 0-6-16,0 0 0 16,0 0-8-16,0 0 12 0,0 0-12 15,0 0-1-15,0 0 6 16,0 0-6-16,0 0 8 16,0 0-8-16,0 0 11 15,0 0-11-15,0-1 0 16,0-2 11-16,0-3-11 15,0 1-2-15,0-1-4 16,0 1 6-16,0-4-2 16,0 1 2-16,2 0 0 0,2-4 0 15,-4 1-1-15,7-2 1 16,-5 0 0-16,-2 1 0 16,6-1 0-16,-2 3-1 15,-2 2 1-15,-2 2 0 16,0 0 0-16,4 1 0 15,-4 0 1-15,2 0 7 16,-2-1-8-16,4-1-1 16,-4-2-5-16,3-2 5 15,1 0 2-15,-4 0-2 0,4 1 0 16,-2-1 1-16,-2 4 0 16,4-1 0-16,-4 1 0 15,2 0 0-15,2 1-1 16,-4-2-1-16,2 3 2 15,-2 0 0-15,4 1 0 16,-4 1 0-16,0 1 0 16,0-1 0-16,2 0 6 15,-2 0-6-15,5 0 1 0,-5 0-1 16,0-2 0-16,0 3-7 16,2-2 6-16,-2 0 2 15,0 2-1-15,4-4 0 16,-4 4 0-16,2-1 0 15,-2 2 0-15,0-1 1 16,0 2-1-16,0 0-1 16,0 0 0-16,0 0 0 15,0 0 1-15,0 0-9 16,0 0 8-16,0 0 2 16,0 0-1-16,0 0 1 0,0 0 0 15,0 0-2-15,0 0-4 16,0 0 4-16,0 0 0 15,0 0-6-15,0 0 6 16,4 0-5-16,-2-1 5 16,8-1 1-16,-3 1-2 15,1-2 2-15,2 2 0 16,-4-2 0-16,5 0-6 16,-5 2 5-16,2-1 2 15,3 2-2-15,-3-1 1 16,2 1-1-16,3-2-3 15,-1 1 4 1,-4 0 0 0,3-1 2-16,1 0-2 0,0 1 1 0,1-1-1 15,-3 0 0-15,-2 1-1 16,3 1 2-16,-5 0-2 16,6-1-5-16,-3 1 6 15,-1 0 6-15,4-2-5 16,1 1 0-16,-1-1-1 15,3 1 0-15,-3 0 0 16,5-2 0-16,-5 1-6 16,-2 1 6-16,-1 0 6 15,1-1-5-15,-2 2-1 0,2-2 0 16,-1 2-1-16,-3 0 0 16,6-1 1-16,-1 1 0 15,-1 0 1-15,-4-1-1 16,7 1 1-16,-5-1-1 15,8-1 1-15,-7 1 0 16,3 1-1-16,-2-2-1 16,3 2 1-16,3-1 0 0,-7 1 0 15,3-2 0-15,0 1 1 16,1 1 0-16,-1-1-1 16,1-1 0-16,-3 2 0 15,0 0 0-15,3 0-1 16,-5 0 2-16,2-1-2 15,3 1 2 1,1-2-1-16,-1 1 0 16,3-1 0-16,1 0 0 15,-3 2 1-15,-1 0-2 16,-3 0 1-16,-2 0 0 16,2 0-4-16,-7 0 4 15,5 0 0-15,-6 0-2 16,2 0-5-16,-2 0-4 15,4 0 5-15,-2 0 5 16,3 0 0-16,-5 0-5 16,4 2 5-16,-2 0-5 15,2 1 6-15,0 0 2 0,-4-2 4 16,9 2-6-16,-5 1 0 16,-4 0-14-16,4 2-12 15,0 0 14 1,3 2 12-16,-3 0 3 0,0 2-2 15,0 0 14-15,-4 0-14 16,5 0 9-16,-3 0-8 16,2 4-2-16,-4 0-1 15,2 1 1-15,2 2 5 16,-4 2-5-16,9-2 6 16,-9 1-6-16,4-1 6 15,4 1-6-15,-3 3 2 16,-1-2 4-16,4 2-5 15,-4 3 0-15,3 1 0 16,-3 1 8-16,0-1-8 16,4 1 1-16,-3-1-1 15,1 0 0-15,-2 1-1 0,0-2 0 16,5 1 0 0,-5-1-1-16,0 2 1 0,4-1 0 15,-8-1 3-15,9 0-2 16,-3-1-2-16,-2-1 1 15,4-1 0-15,-3 0-1 16,1 1 1-16,-2 0 0 16,0 1 0-16,1 1 0 15,-3 2-9-15,6-1 9 16,-4 0 1-16,0 2 0 0,1-2 4 16,-1-1-5-1,0 1 0-15,0 1 1 0,0-2 4 16,1 1-4-16,-1-1 3 15,0 1-3-15,2-3-1 16,-1 0 0-16,3 1 6 16,-4 1-4-16,4 0-1 15,-1 1-1-15,1 1 8 16,-2 1-2-16,3 0-6 16,-3 1 1-16,2 1 0 15,-2-1 0-15,7 1 0 16,-7-1 1-16,3-1-2 15,1 0 1-15,-4 0 0 16,3-4 0-16,-3 4-1 16,4-4 0-16,-1 2 0 0,1-1 0 15,0 2 0-15,1-1 0 16,-1 2-9-16,1 1 9 16,-1 2 1-16,0 2 0 15,3 2 11-15,-3-1-12 16,-6-4-1-16,3-6 0 15,-5-6 1-15,2-8 0 16,-4-4 0-16,-2-5 0 16,0 0-2-16,4-1-43 15,-4-22-124-15,0 2-343 16,0-2-369-16</inkml:trace>
  <inkml:trace contextRef="#ctx0" brushRef="#br0" timeOffset="3">7066 4234 152 0,'0'0'285'0,"0"0"-60"0,0 0-11 32,0 0-52-32,0 0-71 0,0 0-19 0,0-2 18 31,0 2 42-31,0 0 50 0,0 0 18 0,0 0-33 31,0 0-41-31,0 0-23 16,0 0-20-16,0 0-9 15,0 0-12-15,0 0-12 16,6 0-4-16,0 0-19 16,4 0-2-16,-1 0-7 15,3 0-7-15,0 0 1 16,5 0 4-16,-1 0 5 0,3 0 3 0,0 0 4 0,5 0-3 16,-1 0-1-16,2 0-12 15,2 0 3-15,2 0 1 16,-4 0-7-16,4 0-1 31,-3 0-1-31,1-3-6 16,-2 1 0-16,-4 1 0 15,-3-1 0-15,3 2 1 16,-9 0 10-16,1 0-12 16,1 0 0-16,-1 0 0 15,-1 0 1-15,-1 0 8 16,1 0-9-16,-2 0 0 15,-1 0 2-15,-3 0 4 16,-2 0-4-16,-4 0-1 16,2 0 4-16,-2 0-3 0,0 0 5 0,0 0-1 15,0 0-4-15,0 0 10 0,0 0 2 16,0 0 3-16,0 0-16 16,0 0 26-16,0 0 6 15,0 0 8-15,0 0-4 31,0 0 9-31,0 0-16 16,0 0 5-16,0 0-14 16,0 0-3-16,0 0-8 15,0 0-4-15,0 0-6 16,0 0 6-16,0 0-9 16,0 0 9-16,0 0-6 0,0 0 0 0,0 0 0 31,0 0 9-31,0 0-8 15,0 0 7-15,0 0-8 0,0 0 0 0,0 0 0 0,0 0 0 32,0 0 6-32,4-2 3 15,-2-6-9-15,-2-1 6 16,4-3-6-16,2 1 6 16,-3-3-6-16,3 2 0 15,-2-3 0-15,-2 1 1 0,-2 0-2 0,6 0 1 31,-2 2 0-31,-4-4 10 16,2 2-10-16,2-1-6 16,-4 0 6-16,0 1 1 15,0-3-1-15,0-1-1 0,0-1 1 0,0 1 0 0,0-2 9 32,0 2-9-32,0-1 0 15,0-1-4-15,0 2 4 16,3 2 6-16,-3 2-4 15,0-1-2-15,0 1 0 16,0 1 0-16,0 1 1 16,0-2 5-16,0-2-6 0,0 0 0 0,0-2 1 31,0 0-2-31,0 1 2 16,0 0-1-16,0 3 0 15,0 0 0-15,0 0 1 16,0 1-1-16,0 0 1 0,0 1-1 15,0-3-5 1,0 0 5-16,0-1 2 0,0-1-2 16,0-1 1-16,0 0-1 15,0 1-10-15,0-2 9 16,0 4-4-16,4 2 5 16,-4 2 1-16,4 0-1 15,-4 2 0-15,0-1 0 16,0 2-1-16,2-2 0 15,2 0 0-15,-2-1-5 16,-2 1 5-16,4-2 0 16,-4 3-1-16,0 1 1 0,2-1-7 0,-2 2 1 0,4 3 6 15,-4-1 1 1,0 2 0-16,0 1 0 0,0-1 1 16,0 0-2-16,0 0 1 15,0-1 0-15,0 0-2 31,2-1-20-31,-2 1 10 16,0 1 3-16,0 2 7 16,0 1 1-16,0 0 2 15,0 0 0-15,0 0-1 16,0 0 1-16,0 0 1 16,0 0-2-16,0 0 0 15,0 0-6-15,0 0 5 16,0 0 1-16,0 0 6 0,0 0-5 0,0 0 0 31,0 0-1-31,0 0-7 0,0 0 7 0,0 0 0 0,0 0-3 16,0 0 3-16,0 0-1 31,0 0 1-31,0 0 0 16,0 0-2-16,0 0 2 15,0 0 6-15,0 0-6 16,0 0 0-16,0 0 0 15,0 0 0-15,0 0-6 0,0 0 6 16,0 0 0-16,0 0-3 16,0 0 3-16,0 0 1 15,0 0-1-15,0 0-16 16,0 0 3-16,0 0-2 16,0 0-5-16,0 0 11 15,0 0 9-15,0 0 0 16,0 0-1-16,0 0-1 15,0 0-2-15,0 0-2 16,0 0-6-16,0 0 4 16,0 0 7-16,0 0-17 0,0 0 7 15,0 0 10-15,0 0-11 16,0 0 0-16,0 0 12 16,0 0 0-16,0 0 0 15,0 0-8-15,0 0-11 16,0 0 18-16,5 3 0 15,-3-2 1-15,2 1-6 16,-2-1-2-16,4 2 7 16,-2-2 0-16,4 2 1 15,-1 0 0-15,3-1 0 16,-2-1-3-16,7 0 1 16,-7-1 2-16,4 0-9 15,1 0-6-15,-3 0 9 0,-2 0 5 16,3 0 0-1,-5 0 0-15,-4 0 0 0,4 0-13 16,0 0 14-16,1 0 1 16,1 0-1-16,0 0 0 15,3-2-21-15,-3-2 0 16,-2 2 5-16,4-1-5 16,-1 1 1-16,-5 1 10 15,2 0-13-15,-4 1 8 16,4 0 15-16,-6 0-1 15,4 0-7-15,-2 0 5 16,3 0 3-16,-3-2 1 0,6 2-1 16,-6 0 0-1,4-1-1-15,0-1-9 0,-2 2 10 16,-1 0-1-16,1 0-6 16,-4 0 6-16,0 0-8 15,0 0 1-15,0 0 7 16,0 0-5-16,0 0 6 15,0 0-6-15,0 0-43 16,0 0-52-16,0 0-9 16,0 0 0-16,0 0 17 15,0 0 25-15,0 0 7 16,0 0-52-16,0 0-118 16,-7 0-95-16,1 0-699 0</inkml:trace>
  <inkml:trace contextRef="#ctx0" brushRef="#br0" timeOffset="4">8019 3245 314 0,'0'0'362'0,"0"0"-76"16,0 0-66-1,0 0-71-15,0 0-48 0,0 0-8 16,0 0 5-16,-3 0 4 16,3 0-22-16,0 0 11 15,0 6 0-15,0 2-12 16,7 4-6-16,-1 2-23 16,0 1-8-16,2 2-17 15,-1 3 10-15,3-2-9 16,-4 2-1-16,0-1 3 15,0 0 2-15,1 2 4 16,-1-4-3 0,4 3 0-16,-4-2 2 0,-4 0-1 0,9 1 3 15,-5 1-7-15,0 0-1 16,0-2-11-16,5 2 4 16,-5-2-7-16,0 1-3 0,2-1-1 15,-1-2-3 1,3 1-4-16,-4 1 5 0,2-1 1 15,3-1-1-15,-9 2 2 16,8 1 9-16,-2-1 7 16,-3 2-11-16,5 1 10 15,-4-1-6-15,0 0-3 16,1 0-8-16,-5-2 1 16,4 0-1-16,-2-1 3 15,2 0 1-15,-4-2-5 16,4-3 7-16,-1-1-12 15,-3-1 5-15,4 0-4 16,-2 1 11-16,-2 1-2 16,4 2-2-16,-2 1 73 15,3 1-46-15,-5 0-23 16,2-3 1-16,2-1-5 16,-2-4-9-16,-4 0 6 0,2-3-5 15,2-2-1-15,-4 0 1 16,0-2 0-16,0 1 7 15,0 0-2-15,0 3 1 16,0 0-7-16,2 2 6 16,-2 1 17-16,0-2-11 15,0-2-11-15,4-1-1 16,-4-3 1-16,0 1 0 16,0-1 1-16,0 0-1 15,0 0 6-15,0 0-7 16,0 0 1-16,0 0-1 15,0 0 3-15,0 0-3 16,0 0 0-16,0 0 0 0,0 0 1 16,0 0-1-16,0 0 0 15,0 0-1-15,0 0 3 16,0 0-2 0,0 0 1-16,0 0 0 15,3 0 0 1,1 0-1-16,-2 0 0 0,8 0 1 15,-4 0 4-15,3-1-4 16,1 0-1-16,-2-4 0 16,5 3 1-16,3-1 0 15,-4 0-1-15,1 0 1 0,-1 1 0 16,5-1 0-16,-5 0-1 16,1 0 0-16,-1 2 0 15,5-2 0-15,-3 0 1 16,3 0-1-16,1 1 1 15,-1-1 0-15,-3 0-1 16,-3 1-1-16,1 1 1 16,-4 1 0-16,5 0-5 15,-7 0 5-15,0 0 1 16,4-1 0-16,-1 1 0 16,-1-2 0-16,4 1 0 0,-3 1-1 15,3 0 0-15,-2 0 0 16,-4 0-1-16,3 0 1 15,1 0 0-15,-2 0 5 16,7 0-4-16,-1-1 5 16,5-1-6-16,-3-2-1 15,3 4 1-15,-7 0 0 16,5 0-4-16,-11 0 2 16,0 0 2-16,-4 0 0 15,3 0-2-15,-3 0 2 0,-2 0 8 16,6 0-7-16,-6 0-1 15,4 0 1-15,-2 0-1 16,-2 0 0-16,4 0-6 16,-2 0 12-16,-2 0-5 0,0 0-1 15,4 0-7-15,-4 0 7 16,0 0 0-16,7 0 5 16,-7 0-4-16,2 0-2 15,-2 0 1-15,0 0 0 16,0 0 0-16,4 0 2 15,-4 0-2-15,0 0 2 16,0 0-2-16,0 0 1 16,0 0-1-16,2 0 0 15,-2-2 2-15,4 1-1 16,-4-2 0-16,0 1 1 16,2 1-1-16,-2 0 5 15,0-1-1-15,0-2-5 16,0 0 0-16,0-2 0 15,0 0 0 1,0-1 5-16,0 0-5 16,-2 0-1-16,-4 1 1 0,0 0 8 15,-5-1-8-15,5 0-1 16,-2 0 0-16,2-1 1 16,-1-2-1-16,1 3 1 15,0-1 0-15,2-1 0 16,-2 2 0-16,2-2-4 15,1 0 4-15,-1 2 6 16,-2 2-6-16,4-1 0 0,-4 2 0 16,0-1 0-16,-1 0 9 15,-3 0-7-15,8 1-2 16,-4-3 0-16,2 1-3 16,2 1 3-16,-2 0 0 15,4-1-8-15,-3-1-58 16,3-13-179-16,0 6-308 15,0-6-424-15</inkml:trace>
  <inkml:trace contextRef="#ctx0" brushRef="#br0" timeOffset="5">7721 2707 557 0,'0'0'415'0,"0"0"-185"0,0 0-54 15,0 0-11-15,0 0-56 16,0 0-30-16,0 0-10 16,0 0 10-16,0 0 1 15,0 0 2-15,0 0-11 16,0 0-8-16,0 0 1 15,0 0-2-15,0 0 6 16,0 0-10-16,0-5-6 16,0-3-34-16,0-4-8 15,0 0-9-15,0-4 5 16,0 0-5-16,0-2 0 16,0-1 5-16,4-1-5 0,-2-3 0 15,-2 2 1 1,4-2-2-16,-4 2 1 0,0 1 5 15,2 3-6-15,-2 0 0 16,0 4 1-16,0 0 0 16,0 0-1-16,0 0 8 15,0 1-8-15,4-1 0 16,-4 3-8-16,0 1 8 16,2 3 0-16,-2 1 0 15,0 4-6-15,0 0 6 16,0 1-2-16,0 0-4 15,0 0 0-15,0 0 6 16,0 0-2-16,0 0 1 16,0 0 0-16,0 0-9 15,0 0 10-15,5 0-2 16,-5 0 1-16,0 0 1 16,2 0 0-16,-2 0-1 0,0 0-5 15,6 0 1-15,-2 2 4 16,-2 5 2-16,4 3 0 15,0 3 9-15,3 2 0 16,-3 4-9-16,0 1 0 16,2 1 13-16,-1 0-14 15,-1-1 6-15,0 1-5 16,4 0 5-16,-1 0-5 16,1 0 8-16,-2 2-8 15,3-2 5-15,-1 0 1 16,-4 0-7-16,0-3 0 15,1-2 1-15,-1-2 0 0,0-1 4 16,-4-2-5-16,-2-3 0 16,6 0 0-16,-2-2 0 15,-4-4-1-15,2 2-6 16,3-4 7-16,-5 1 3 16,0-1-1-16,0 0-2 15,0 0 17-15,0 0-4 16,0 0 5-16,0 0 24 15,-13 0 47-15,-3 1-59 16,-3-1-15-16,-4 0 6 16,3 0-5-16,-3 1-7 15,4-1-9-15,7 0-28 16,1 0-234-16,9-2-567 0</inkml:trace>
  <inkml:trace contextRef="#ctx0" brushRef="#br0" timeOffset="6">9936 1994 544 0,'0'0'343'0,"0"0"-48"16,0 0-40-16,0 0-28 15,0 0-37-15,0 0-26 0,0 0-13 0,0-3-9 16,-2 1-10-16,2 1-10 16,-5-2-31-16,-1 1 0 15,4 1-15-15,-4 0-19 16,0-2-10-16,-3 1-23 15,1 0 9-15,-2-1-7 16,2 0-10-16,-5 0-1 16,1 1 16-16,-1-1-20 15,1 0 10-15,-5 0-8 16,1 2 1-16,1-4-1 16,3 3 14-16,-7-2-15 15,3 2-1-15,-1-1-2 16,-1 2-8-16,3 1 0 15,-1 0 0-15,1 0 1 16,-7 0-2-16,-1 1 1 0,2 4 9 16,-4 1-8-16,-2 2-2 15,1-1 1 1,1 0 10-16,-4 0-10 16,4-1 7-16,0 3-8 15,2 0 0-15,5-1-4 16,-1 2 4-16,1 1 0 15,5-2 1-15,-3 4-7 16,1 0 6-16,-1 4 0 16,-3 2 1-16,3 1 0 15,-3 1 1-15,0 4-2 0,5-1-8 16,-3 0 8-16,5 2 0 16,0-1 0-16,-1 2 0 15,3 0 0-15,2 1 0 16,-3 0 0-16,5 2 0 15,0 1 1-15,0 0-1 16,-1 4 6-16,1 0-6 16,0 2 0-16,2 2 0 15,-2 0 1-15,-1-1 5 16,7-2-4-16,-2 1 4 16,-2-1 1-16,2 2 1 15,2-2 1-15,-4-2 6 16,4 0-5-16,0-1 2 15,0-1 3-15,0-1-4 16,0 0-10-16,0-1 6 0,0 1-7 16,0 0 9-16,4 0-9 15,2 0 1-15,-4 0 0 16,5 1-1-16,-1-1 8 16,0 0-7-16,4 2 0 15,1-1 0-15,-3-1 10 16,2-1-11-16,-1-1 1 15,1-2 7-15,-2 2-8 16,3-1 1-16,-3-1-1 16,-2-2 1-16,4-1-1 15,1 0 2-15,-5-3-2 16,2-1 1-16,3 0-1 0,-5-1 1 16,2 0 7-16,-2 1-7 15,5-2-1-15,-9 0 1 16,8 1 14-16,-2-3-14 15,3 2-1-15,-5-3 1 16,6 0-2-16,-2 1 1 16,-1-2-1-16,1 2 1 15,-4-2 5-15,7 0-4 16,-5-1 3-16,2-1-4 16,-1-1-1-16,1 0 1 15,-4 0 7-15,4 0-7 16,-1 0 1-16,-3 1-1 15,4-1 1-15,-2 0 0 0,-1 0 4 16,3 1-5-16,-4-2 0 16,0-2 0-16,1 1 1 15,-1-3-1-15,4 0 0 16,-4 1 0-16,1-2-1 16,1 0 1-16,-2 1 0 15,4-2-1-15,-1 1 1 16,3 0 0-16,0-1-1 15,3 2 1-15,-3-2-1 16,3 0 1-16,1 0 1 16,-1 1 0-16,-3-1-1 15,5-1 0-15,-5 0 0 16,5-2 1-16,-3-1-1 0,5 0-1 16,-3 0 1-1,3 0 0-15,-3 0 1 0,5 0 2 16,-4 0-3-16,1 0 1 15,-5 0-1-15,5 0 1 16,-1 0-1-16,-3-4 0 16,3 2 1-16,1-3-1 15,1 0 1-15,0 0 0 16,-1-1-1-16,1 0 0 16,-1 2 0-16,3-2 1 15,-6 1 0-15,1-1-1 0,-3 2 0 16,-1-1 0-16,-6 3 1 15,0-1-1-15,5-1 1 16,-5 1 0-16,2-1-1 16,5-1 1-16,3-1 0 15,-1-1-1-15,1 0 1 16,3-1-1-16,-3 4 0 16,-1-3 0-16,-3 1 0 15,-2 2 0-15,-1 1 2 16,-3 0-2-16,0-1 1 0,0 0-1 15,5-1-4 1,-1-1 4-16,2-2 0 0,3-2 1 16,3 0 0-16,1-2-1 15,4 1 0-15,-5 1-1 16,-1 2 1-16,-3 1 0 16,-3 0 0-16,-3 3 0 15,-2-1-1-15,-2 4 2 16,-2-2 0-16,3 2 0 15,-1-2-1-15,-2 0 0 16,4-1-7-16,0-2 7 16,4-2 0-16,-3-1 6 15,1 2-6-15,2 0 0 0,-4 2 1 16,1 3-2-16,-7 0-1 16,2 1 2-16,-2 1 0 15,0 0 0-15,0 0-1 16,0 0 1-16,0 0 0 15,0 0 0-15,0-1 1 16,0 1-1-16,0 0 0 16,0 0 0-16,0-2 11 0,0 2-10 15,0-3-1 1,0 2 6-16,0-1-5 16,0 0 7-16,0 0-8 0,0 1 6 15,0-2-5-15,0 1 1 16,0 0-1-16,0-1-1 15,0-1 1-15,-2-1 0 16,-2-1-1-16,-3 0 1 16,7 0 0-16,-2 1 0 15,-2 0-1-15,4 0 1 16,-2-1-1-16,-2-1 0 16,2-2-1-16,-2 0 1 15,2-2 1-15,-5-3 0 0,1-1-1 16,0 0 1-1,-4-1-1-15,4-1 1 0,-1-1-1 16,-3-1 0-16,2-2 1 16,2 1-1-16,-5 0-1 15,3 0 1-15,-2 1 1 16,3-2-1-16,1 1 1 16,-2 1-1-16,2 0 0 15,-3 2 0-15,3 2-1 16,0 1 1-16,4 1 0 15,-4 2 0-15,2 0-5 16,2 4-2-16,-3-1 5 16,5 4 2-16,-2 3 0 15,2-1 0-15,0 2 0 16,0 0 0-16,-4 0-15 0,4 0 13 16,-6 0-19-16,6 5 14 15,-6 2 7-15,0 4 0 16,-3 1 10-16,-1 1-10 15,-2 1 1-15,-1 2-9 16,1-1 8-16,-5 1 0 16,3 0 0-16,1-1 0 15,1-2 0 1,-5-4 0-16,11 1 1 16,-4 0 0-16,4-4-1 15,0 0 0-15,-3 2 0 16,-1-1 1-16,-2 1 1 15,3 2 6-15,-3-1-8 0,-5 0 0 16,1 0 1-16,-3-1-1 16,5 0 0-16,-5 0 1 15,3-2 0-15,3 0 12 16,-3-2-12-16,3-1-1 16,7-2 6-16,-2 1-3 15,2-2-2-15,1 0 7 16,-1 0-8-16,-2 0 0 15,-2 0 0-15,-3 0 1 16,-5 0 0-16,1 0-1 16,3 0 0-16,-3-4 1 0,1-2 3 15,3 1-4-15,-1-2 0 16,3 2 0-16,-1-4-1 16,4 1 1-16,-3-2 0 15,3 0-1-15,2-3 1 16,-5 1 0-16,1-1 0 15,2-3 0-15,-5 2 1 16,1-1-1-16,2-1 0 16,-3 1 1-16,5-1 0 15,-2-1 0-15,-1 1 3 16,3 0-4-16,2-1-1 16,0-1 0-16,2-1 0 0,-3-2-5 15,5-1 5-15,-2-3 1 16,-2 2-1-16,4 1 1 15,-2 1 0-15,-2 0 0 16,6 1 0-16,-2 1-6 16,-3 0 6-16,-1 0 6 15,6-2-6-15,-2 0 1 16,-2 1 0-16,2 0-1 16,2 0 1-16,0 0-1 15,0 1 0-15,0 3 0 16,0-1 0-16,0 2 0 0,0-1 1 15,0-3-1-15,0 1 0 16,0-1-1-16,0-3 2 16,0 1-1-16,0-2 0 15,0 2-5-15,0-1 5 16,0-1 1-16,6 0 0 16,-4 1-1-16,-2-1 1 15,6 1-1-15,-1 0 1 16,-3 2-1-16,4-2 0 15,-2 1-1-15,-2 1 0 16,4-1 1-16,0 0-1 0,1 1 0 16,-1 0-1-16,0 2-4 15,-2 4 6-15,-2 1 0 16,2 1-1-16,-2 5 1 16,3-1 0-16,-5 0 0 15,6 1-6-15,-2 0 6 16,-4-1-1-16,6 3-5 15,0-2 5-15,0-1-11 16,7-1 6-16,-1-2 5 16,3 0 0-16,1-1-1 15,-3 1 1-15,3 3-1 16,-7 0-4-16,1 0 5 16,-4 4-11-16,-4 3 6 0,4-1-9 15,-2 2 8-15,3 0-1 16,-1 0 7-16,2 0 0 15,5 0 0-15,3 4 0 16,3 5 0-16,-1 2 0 16,1 1 1-16,-3 4 0 15,3 2-6-15,-7-3 6 16,5 2 0-16,-5-3 1 16,1-2-1-16,-5-2 1 15,-2-1 0-15,5-2-1 16,-7 0 2-16,2 0-2 15,-4 0 0-15,4 3 1 0,0 2-1 16,1-2 0-16,-1 3 1 16,-2-7 0-16,-4-1-1 15,0-2 1-15,2-1 0 16,-2-2 8-16,0 2-9 16,0-2 0-16,0 0 5 15,4 0-5-15,-4 0 7 16,0 0-5-16,0 0 5 15,0 0-6-15,0 0 0 16,2-7 0 0,2-4 5-16,-2-3-5 15,3-6 0-15,1-2 5 16,0-4-6-16,2-2 0 0,3 0-2 16,-1 1 2-16,2 1 0 15,-6 2 1-15,3 5-1 16,-5-1 1-16,4 4-1 15,-4 1 0-15,2 3 0 16,1-2-1-16,-1 1-9 16,0 1 10-16,0 1-2 15,0 1 7-15,-3 1-5 16,5 3 0-16,-2-3 0 16,-4 2-1-16,4 0 1 15,-2 2 0-15,-2-1 0 16,3 3 0-16,-3-1 1 15,-2 2 1-15,0 0-2 0,0-1 0 16,0 1 0-16,0-1 1 16,0-1-1-16,0 1 1 15,0-1 5-15,0 0-5 16,0-1 0-16,0 0-1 16,0-1 1-16,0 1 0 15,0-1-1-15,-2 1 1 16,-3 0-1-16,3-1-5 15,-4 3 5-15,2-2 5 16,-2 1-4-16,0 0-2 16,-5-3 1-16,3 2 0 15,-4 0-1-15,-5-2 1 16,-1 1 0-16,-3 0-13 0,-8 2 12 16,-6 2-8-16,2 2-5 15,0 0 5-15,6 0 8 16,10 0-14-16,11 2-12 15,16-2-51-15,15 0-501 16,8-6-649-16</inkml:trace>
  <inkml:trace contextRef="#ctx0" brushRef="#br0" timeOffset="7">10526 1946 59 0,'0'0'277'0,"0"0"0"0,0 0 9 16,0 0-39-16,0 0-66 15,0 0-30-15,0 0-5 16,0-19-15-16,0 19-10 16,-2 0-28-16,2 0 8 15,0 0-16-15,0 0-24 16,0 0-2-16,0 0-28 16,0 0-6-16,0 0 15 15,0 4 3-15,2 3 1 16,2 3 10-16,2 2-5 15,0 4-10-15,0 0 16 16,1 4-9-16,-1 1-4 16,0-1-11-16,-2 1 2 15,2 1-6-15,-4 1-5 0,5 0 8 16,-1 0-2-16,-2 3 8 16,2-2-10-16,-4 0-4 15,4-1-7-15,-1 1-4 16,-3-2-10-16,2 1 16 15,-2 1-9-15,4-3 5 16,-2 2-12-16,-2-2 4 16,-2 0-5-16,4 0 1 15,-4 0 1-15,2 1-1 16,3 0 5 0,-1 0-6-16,-2 1 1 15,2 3 0-15,-2-1 0 16,2 2 7-16,2 1-8 15,-4 0 2-15,5 0-2 0,-3 1 21 16,2-3-9-16,0 1 1 16,-4 0 1-16,4-3-13 15,-2 2 5-15,3-3 0 16,-5-1 0-16,2 1-5 16,-2-1 5-16,4 2 9 15,0 0-9-15,-2 0-5 16,3-1 5-16,-1 2-1 15,0-3-4-15,0 1 0 16,-2-2 0-16,3 0 4 0,-5 2-4 16,4-1-1-16,-2 2 2 15,2 1-1-15,0 2 0 16,-3 0-1-16,1 4 1 16,4 1 0-16,-4 3 3 15,2-2-3-15,0 1-2 16,5-1 1-16,-9-3 0 15,4-1 1-15,0 0-1 16,-2-3-2-16,-2-1 2 16,3 0 3-16,-3-1-3 15,2 2 0-15,-2 3 0 0,2-1-1 16,-2 2 2-16,2-4-1 16,-4 0 0-16,2-2 0 15,4 0 0-15,-1-2-1 16,-3 3 0-16,2 0 2 15,-4 0-1-15,2 2 0 16,-2-1 2-16,4 3-2 16,-4-2 1-16,0-2 0 15,0 2-1-15,0-2 0 16,0 1 0-16,2 2 0 0,-2 0 0 16,4-1 0-16,-4-1 1 15,0-2 0-15,2-5-1 16,-2-5 0-16,0-2 0 15,0-7-1-15,0-2 1 16,0-1-6-16,0-2 6 16,4 0-6-16,-4 0 0 15,0 0 6-15,0-7-47 16,0-8-156-16,0-18-184 16,-6 2-396-16,0-3-722 0</inkml:trace>
  <inkml:trace contextRef="#ctx0" brushRef="#br0" timeOffset="8">10550 1934 360 0,'0'0'297'15,"0"0"-34"-15,0 0-69 16,0 0-48-16,0 0-22 15,0 0 17-15,0 0 14 16,0-4-31-16,0 4-7 16,-2 0-31-16,2 0-10 15,0 0-36-15,-4 0 6 16,4 0-8-16,0 0-11 16,0 0-20-16,0 0 3 0,0 0 5 15,0 0 2-15,0 0 8 16,0 0-2-16,0 0 8 15,0 0-5-15,0 0-3 16,0 0-5-16,0 0 3 16,0 0-5-16,11 0 11 15,5 0 0-15,-1 0 8 16,7 0-2-16,3 0-13 16,0-4-4-16,4-2 0 15,2 0 1-15,-2 0-10 16,-2 0-1-16,2 0-4 15,-9 2 5-15,1 1-6 16,-7 2-1-16,3 0 6 16,-9 1-6-16,5-2 0 15,-1 0 2-15,0 1 8 0,5 0-9 16,0-2 5 0,-5 2-5-16,7-2 1 0,-5 1 8 15,3 0-8-15,-1 0-1 16,-4-1-1-16,1 2 2 15,-1-1-2-15,-3 0 2 16,-3 2 7-16,0 0-3 16,0 0-5-16,-2-2-1 15,-2 2 9-15,9-1-7 16,-7-1 5-16,4 2 2 16,-4-1-1-16,2 1 5 15,-3-2-7-15,-3 2 4 0,0 0 2 16,0 0 5-16,0 0-2 15,0 0 10-15,0 0-11 16,0 0 6-16,0 0-11 16,0 0 3-16,0 0-4 15,0 0-7-15,0 0 8 16,0 0-8-16,0 0 8 16,0 0-9-16,0 0 1 15,0 0 5-15,0 0 0 16,0 0-5-16,0 0-1 15,0 0 1-15,0 0 0 16,0 0-1-16,0 0 1 16,0 0-1-16,0 0-2 15,0 0-10-15,0 0-3 16,0 0 8-16,0 0 6 0,0 0 0 16,0 0-1-16,0 0 1 15,0 0 1-15,0 0 0 16,0 0 0-16,0 0 1 15,0 0 1-15,0 0 5 16,0 0-7-16,0 0-5 16,0 0-12-16,0 0 16 15,4 8 1-15,-2 2 9 16,-2 1-8-16,4 3 7 16,-2 1-7-16,-2 2 5 15,4 0-5-15,-2 3 5 16,2-1-6-16,-2 5 1 15,2 2 0-15,3 1 0 0,-5 0 7 16,4-1-8 0,-2 2 0-16,-4-2 2 0,6 1-1 15,-4-2 0-15,-2 1 8 16,4-1-8-16,-4-1 0 16,7-1 0-16,-7-1-1 15,6-2 2-15,-2-1-2 16,-2 2 0-16,2-3 1 15,-2 2 0-15,2-1 1 16,-2 1-1-16,3 3 6 16,-3-1-6-16,4 2-2 15,-2 0-6-15,-4 2 7 16,6 0 0-16,-4-2 0 0,2 2 8 16,-4 1-4-1,2-2-4-15,3 2 0 0,-5 0 14 16,2-1-10-16,-2 3-3 15,0-2-1-15,0-4 15 16,0-1-14-16,0-7-1 16,0-2 6-16,0-4 0 15,0-4-5-15,4-1-1 16,-4-3 2-16,0 1-2 16,0-2 2-16,0 0-2 15,0 2 0-15,0-2 2 16,0 1-2-16,0 2 0 0,0 1 1 15,0 0 5 1,0-1-5-16,0-2-2 0,0-1 2 16,0 0-1-16,0 0 0 15,0 0 1-15,0 0 0 16,2 0 0-16,-2 0 0 16,0 0 0-16,0 0-1 15,0 0 0-15,0 0 0 16,4 0 0-16,-4 0 1 15,0 0 1-15,0 0 4 16,0-1-5-16,2-3 0 16,-2 1 0-16,6 1 0 15,-6-2-1-15,4 3 1 16,-2 0-1-16,3-1 0 16,1 0 0-16,-2 0-1 15,4 1 2-15,5-1-2 0,-1 1-7 16,0 1 8-16,7-1 0 15,-2 1 2-15,5 0-2 16,-3 0 1-16,-5 0 0 16,3 0-1-16,-3 0-1 15,3 0 0-15,-1 0 1 16,-1 0 0-16,1 0 1 0,-3 0-1 16,1-2 0-16,1 1-5 15,-7-1 5-15,9 1 9 16,-5-1-9-16,0 1 1 15,1-1 0-15,-1 1-1 16,5 1 0-16,-5 0-2 16,1-1 2-16,1 1 1 15,3-3-1-15,-3 3-8 16,3-2 8-16,-7 1 7 16,-4 1-5-16,0 0-2 15,-4 0 1-15,-2 0 0 16,0 0 0-16,0 0-1 15,0 0 0-15,0 0 5 0,0 0-5 16,0 0 0-16,0 0 0 16,0 0 0-16,0 0 0 15,0 0 0-15,0 0 1 16,0 0-2-16,0-1 1 16,0 1 0-16,0 0 0 15,0 0 0-15,0 0-1 16,0 0 0-16,0 0 1 15,0 0-1-15,0 0-4 16,0 0 5-16,0 0 6 16,0 0-6-16,0 0 1 15,0 0-1-15,0 0 1 16,0-3 0-16,5 0 0 0,-5-3 0 16,0 1 0-1,0-1-1-15,2-1 2 0,-2 0-1 16,0-2-1-16,0 2 1 15,0-2 0-15,4 0-1 16,-4-2 0-16,0-1 1 16,0 0-1-16,0-3 0 15,0 3 1-15,0-2-1 16,0 0 1-16,0-1 0 16,0 0 0-16,-4-1-1 15,4 1 0-15,-2-2 0 0,2-1 0 16,0 1 0-16,0-2 0 15,-5 1 0-15,5 0 0 16,0 0 0-16,-2-2 1 16,-4 1 0-16,6 1 0 15,-4 0-1-15,-2-1 1 16,4 2 5-16,-7-3-6 16,7 1 1-16,-2 1-1 15,2-2 0-15,-2 0 0 16,2 0 1-16,-2 1-1 0,4-1 0 15,-2 3 0 1,-2-1-1-16,4-1 1 0,-2 0-6 16,-3-1 5-16,5 1 0 15,-2-2 1-15,2 3 0 32,-4 0 0-32,2-1 0 15,2 2 2-15,-4 0-1 0,2 0-1 0,2-1 0 16,-4-2 0-16,2 0 1 0,-2-2-1 15,-3-1-1-15,7 1 1 16,-2 1 8-16,-2 3-7 16,4 2-1-16,-2 3 0 15,2 3 0-15,0 2 0 16,0 5 1-16,0 0-2 16,0 0 1-16,0 0-6 15,0 0 6 1,0 0 6-16,0-1-6 0,0 0 0 31,0 0-1-31,0 0 1 0,0 1-1 16,0 1 1-16,0 1 0 15,0 1-8-15,0 0 7 16,0 0-8-16,0 0 7 16,0 0-3-16,0 0 5 15,0 0 1-15,0 0 5 16,0 0-6-16,0 0 0 0,0 0 4 15,0 0-4-15,0 0 1 16,0 0-1-16,0 0-6 16,0 0-3-16,0 0-2 15,0 0 10-15,0 0-5 16,0 0 6-16,0 0 0 16,8 0 1-16,3 1-1 15,-3 1-4-15,2 0 4 16,3-1 6-16,-1 0-6 15,5 2 0-15,-5-2 0 16,7 1 0-16,-5-1-5 0,3 0 5 16,1 1 1-1,1-2 0-15,-3 1 0 0,-1-1-1 16,-3 2 1-16,1-1-1 16,-1-1 0-16,3 1 0 15,-3 1-1-15,2-1 1 16,3-1 1-16,-2 0-1 15,1 0 0-15,3 0 2 16,-3 0-1-16,3 0 0 16,-1 0-1-1,-3 0 0-15,1 0 0 0,-3 0 0 16,3 0 0-16,-3 0 0 16,-5 0 0-16,-2 0 0 15,0 0 0-15,-1 0 0 0,-3 0 0 16,-2 0-1-16,4 0 1 15,-4 0 2-15,0 0-2 16,0 0 1-16,0 0-1 16,0 0 1-16,0 0 1 15,0 0-1-15,0 0 0 16,0 0-1-16,0 0 0 16,0 0 1-16,0 0 0 15,0 0-1-15,0 0 0 0,0 0 0 16,0 0 0-16,0 0 0 15,0 0-1-15,0 0 1 16,0 0-6-16,2 0 5 16,2 0 1-16,-2 0-1 15,2 0 0-15,2 0 1 16,1 0 0-16,-3 0-1 16,-4 0 1-16,0 0 0 15,0 0 0-15,0 0-15 16,0 0-10-16,0 0 4 15,0 7 21-15,2 1 0 16,2 3 0-16,-4 0 1 16,0 2 0-16,0 1 5 0,0 0-6 15,0 3 1 1,2 0-1-16,2 2 7 16,-4-1-7-16,0 0 0 15,0 0 0-15,0 1 1 16,0 1-1-16,0-1 1 15,0 2 0-15,0 1 5 16,0-1-6-16,0 0 0 16,0 1 0-16,0 1 1 15,0 1-1-15,0-2 0 16,0 2 0-16,-6 1 8 16,6-3-8-16,0 0 0 15,-4 3 1-15,4-3 7 0,-2 2-8 16,2 0 0-16,-4 0 0 15,4 2 1-15,-5-1-1 16,5 0 0-16,0 0 0 16,-2-1 0-16,2 0-7 15,0-1 7-15,0 2 0 16,0-2 8-16,-4 3-8 16,2 1 0-16,2-1 0 15,0 2 0-15,-4 1 1 16,4-2 0-16,0 1-1 15,0-1 0-15,0 0 0 16,0-2-1-16,0-1 1 16,0 0 0-16,0-3 0 15,0 0-6-15,4 1 4 16,-2 0 1-16,4 2-1 0,3-2 1 16,-7 2 1-16,2-1-1 15,2 1 1-15,-4 0 1 16,4-1-1-16,1 1 0 15,-3 0-2-15,2 1 2 16,0 0-1-16,-4 0 1 16,4 0 0-16,-6 0 0 15,7 1 0-15,-3 0 1 16,-2 1-1-16,2-1 0 16,-2 1 0-16,2 2 0 15,2-2 0-15,-4-1 0 16,3 0 0-16,-5-2-8 15,6-1 6-15,-6 1 2 0,4-1 0 16,-2 2 6-16,2 0-4 16,-2 2-2-16,2 0 1 15,-4 1 0-15,2 0-1 16,-2-1 1-16,7-1-1 16,-7-3 1-16,4-3-1 15,-2-2 0-15,-2-2 1 16,4-2-1-16,-2-2-1 15,-2-1 0-15,4-3 1 16,-4 0 0-16,0-1 0 0,2 2 0 16,2 1-1-1,-4 3 1-15,2 0 0 0,-2-1-2 16,0 1 2-16,4-4 0 16,-4-2-1-16,0-1-1 15,3-3-7-15,-3-2 8 16,4-1 0-16,-4 0 0 15,0 0 0-15,0 0 1 16,0 0 0-16,0 0 1 16,0 0 4-16,0 2-5 15,0-2 0-15,0 0 0 16,0 1 1-16,0-1 6 16,0 0-6-16,0 0-1 0,0 0 9 15,0 0-3-15,0 2-6 16,0 0 1-16,-7 4 0 15,1 1-1-15,0 2 0 16,2-2 0-16,-2-3 0 16,6-1 0-16,0-3 0 15,0 1 0-15,0-1 6 16,0 0-5-16,0 0 11 16,-2 0-2-16,2 0 8 15,-4 0-1-15,-3 2-5 16,5 1-11-16,-4-2 5 0,-4 1-4 15,4 2-2-15,1-2 2 16,-7 2-1-16,4-2 5 16,-5 1-4-16,-5 1-1 15,-1 0 0-15,3-1 8 16,-3 0-9-16,0-2 12 16,3 2-5-16,-3-3 2 15,5 1-8-15,-7 1 1 16,7-1 5-16,-3 2-6 15,3 0 5-15,-3-1-5 0,-2 2-1 16,1-1 6-16,1-1-6 16,5 1 1-16,-3-3 0 15,-1 2 1-15,8-2-2 16,-7 0 1-16,9 1-1 16,-2-1 1-16,8 0 0 15,-4 2-1-15,4-2-1 16,0 0 0-16,0 0-1 15,0 0-3-15,0 0 5 16,0 0 0-16,0 0 1 16,0 0-1-16,0 0 0 15,0 0-5-15,0 0 5 0,0 0 9 16,0-5-8-16,-3-3 5 16,-1-1-6-16,2-4 1 15,-2-1-1-15,-2-1 0 16,6-3 2-16,-2-4-2 15,-2 0 0-15,2-2-7 16,2 1 7-16,-7-1 0 16,7 1 0-16,-6 1 0 15,6 1 8-15,-4 1-8 16,2 1 1-16,-2-3-1 16,2 3 1-16,-2-5 0 15,4 2 0-15,0-1-1 16,0 0 0-16,-2-1-6 15,2 1 6-15,0-1 6 0,-4 2-5 16,4 0 0-16,-5 2-1 16,5 0 0-16,0 0 0 15,-2 1 0-15,2 1 0 16,0 0 0-16,0 1 1 16,0-1-1-16,0-1-6 15,0 1-2-15,0 1 7 16,0 2-7-16,0-1 7 15,0 2 1-15,0-1-1 16,0 3-7-16,-4 0 7 16,4 0 0-16,-2-1 0 15,-2-1-8-15,4 1 8 16,-2 0-8-16,-2 2 9 0,4 1 0 16,-2 2-8-16,2 1-2 15,0 2 4-15,0 0 4 16,-4 3 2-16,4 0 0 15,0 1-3-15,0-1 3 16,0 1 0-16,0 1 1 16,-2 0 7-16,2 0-7 15,0 0 0-15,0-2 0 16,-5 2 4-16,3-1-5 16,2-2 0-16,-4 2-6 15,-2-2 5-15,0 1 2 16,4 0 3-16,-4 0-4 0,-1-1 0 15,-3 0 0 1,-2 2-1-16,1-2 1 0,-3 0 0 16,1 1-1-1,-3-1 0-15,1 1 1 0,-3 1 0 16,-3 1 0-16,2-2 0 16,5 2 0-16,-5 0 7 15,3 0-7-15,-3 0 1 16,1 0-1-16,1 0 0 15,-1 0 2-15,-1 0-1 16,2 0 0-16,-1 0-1 0,-1 0 1 16,1 0-1-16,-1 0-6 15,2 0 5-15,3 0 0 16,2 0 1-16,1 0 0 16,3 0 0-16,2 0 0 15,0 0-1-15,1 0 1 16,3 0 0-16,-4 0 1 15,0 0-1-15,2 0-1 16,-2 0 1-16,1 0 0 0,3 0 0 16,-2 0 0-1,4 0-1-15,0 0-5 0,0 0 5 16,0 0 0-16,0 0 1 16,0 0 1-16,0 0-1 15,0 0 6-15,0 0-6 16,0 0-1-16,0 0-6 15,0 0-2-15,0 0-3 16,0 0 3-16,0 0 3 16,0 0 5-16,0 3 0 15,-2 0 1-15,-2 1 1 16,4 2-1-16,-2 0-1 0,2 3 1 16,-4 0-1-16,4 4 1 15,-2-1 0-15,2 4-1 16,0-1 3-16,0 3-1 15,0-1-1-15,-4 1 0 16,2 0 1-16,2 0-2 16,0 1-6-16,0-1 7 15,0 2 0-15,0-2-1 16,0 3 1-16,0-3-1 16,0-2 1-16,0 1-1 15,0-3 0-15,0 1-5 16,0 0 6-16,6 1 1 15,-4 0 5-15,2 2-6 16,-2 1-6-16,4 1 6 16,-6-1 0-16,6 3-1 0,-1-2 2 15,-1-1-1-15,-2 2 0 16,-2 1 0-16,4-2 0 16,-4 1 9-16,6-1-9 15,-4-4-6-15,2 1 6 16,-2-3 0-16,3 1 1 15,-3 0 5-15,-2 1-5 16,6-2-1-16,-2 0 0 16,-2-2-4-16,-2 1 4 15,4 0 6-15,-2 2-6 16,-2 2 1-16,4 1-1 0,-4 1 0 16,2 3 0-16,-2-3 0 15,0 1 1-15,0 0-1 16,0-1 2-16,0 1-2 15,0-3 0-15,0-2 0 16,0-4 0-16,0 1 0 16,0-4 0-16,0 1 0 31,0 1-1-31,0 1 1 0,0-1 1 16,-6 2 1-16,6-2-2 15,-2 3 1-15,-2-3-1 16,4 0 0-16,0-3 0 15,0-2 0-15,0-3 0 16,0 0-10-16,0-2 9 16,0 0 1-16,0 0 3 15,0 0-3-15,0 0 0 16,0 0 1-16,0 0 0 16,0 0 1-16,0 0 4 15,0 0-5-15,0 0 0 16,0 0 5-16,0 0-6 15,-2 0 12-15,-2 0-12 0,-2 0 0 16,-1 0 0-16,-1 0 1 16,-8 0 7-16,-3 0 1 15,-6-3 3-15,-10-2-2 16,-2 0-1-16,-4 0 3 16,5 3 15-16,3 2-3 15,8 0 0-15,3 0-9 16,11 0-10-16,3 0-5 15,8 1-45-15,0-1-128 16,0 0-464-16,0-11-844 0</inkml:trace>
  <inkml:trace contextRef="#ctx0" brushRef="#br0" timeOffset="9">12626 1826 78 0,'0'0'170'15,"0"0"-51"-15,0 0-17 16,0 0 3-16,0 0 17 16,0 0 9-16,0-14 0 15,0 11 10-15,0 2-4 16,0 1-9-16,0 0-9 16,0 0-4-16,0 0-13 15,0 0-8-15,0 0-13 16,0 0-6-16,0 0-17 15,0 0-10-15,0 0-11 16,0 0-9-16,0 0-7 0,0 0-11 16,0 0-3-1,0 0-5-15,0 0-2 0,0 0 1 16,0 0 5-16,0 0 0 16,0 0 5-16,0 0-4 15,0 0 6-15,0 0 9 16,0 0-8-16,0 0 2 15,0 0-6-15,0 0-4 16,0 0-5-16,0 0-1 16,0 0 0-16,0 0 0 15,0 0 2-15,0 0 4 16,0 4 5-16,0 4 3 16,0 3 3-16,0 2-11 15,0 1 2-15,0 2-7 16,0 1 9-16,0 0 8 0,4 1 0 15,-2 2 8 1,-2-1-5-16,4 3 10 0,-2-2-5 16,-2 0-3-16,4 2-8 15,-2-4 2-15,2 2-16 16,-2-2 7-16,2 0 2 16,1 1-10-16,-3-1 2 15,2 0-2-15,-2 2 2 16,2-4-1-16,-2 1 0 15,-2-2 5-15,4 2-5 16,-4 0 8-16,0 1-8 16,2-2-1-16,-2 1 1 15,4-2 1-15,-4-1-2 16,2 1 2-16,-2-1-2 16,0-1 1-16,0 1-1 0,5 1 0 15,-3 2 0-15,-2 1 0 16,4 1 0-16,-4 1-1 15,0 0 1-15,2 3 0 16,-2-2 0-16,0 5 0 16,0-2 1-16,0 0 14 15,0-3-15-15,4 0 9 16,-4 0-7-16,2 0 3 16,-2 0-4-16,4-2 0 15,-4 3-1-15,0-1 1 16,2 4 16-16,2-3-17 15,-2 1 0-15,3 1 0 0,-5 0 1 16,2 1 0-16,-2 0 12 16,0 1-13-16,4 1 6 15,-2-2-5-15,2 0 0 16,-4 0 0-16,2 0 11 16,-2-1-12-16,4-1 0 15,-4 2 0-15,0 0 7 16,2 2-6-16,-2 0 0 15,4 2 5-15,-4-2-5 16,7 1-1-16,-3-2-7 16,-2-1 7-16,2-1 1 15,-4 1 0-15,2-2-1 16,2 1 0-16,-4 0 7 0,0 1-7 16,2 0-2-1,2 0 2-15,-4 1 0 0,2 0-7 16,3 1 0-16,-3 1 7 15,-2 2 6-15,4-3-6 16,-2 1-3-16,2-2 3 16,-4-3 6-16,2 0-6 15,2-3-1-15,-4 0 0 16,2-1 1-16,-2 2 11 16,0-2-10-16,4-2-1 15,-4 0 0-15,0-1 0 0,2 4 1 16,-2 3-1-16,0 1 2 15,0 0 7-15,0-4-9 16,0-3 1-16,0-3-1 16,5-1 1-16,-3 0-1 15,-2 5 1-15,4 1 1 16,-4 3 4 0,2-1 1-1,-2-3 17-15,4-4-13 0,-4-6-11 0,2-2 6 16,-2-4-6-16,0-2-1 15,0 0-8-15,0 0-15 16,0-3-43-16,0-12-37 16,0-22-144-16,-6 0-303 15,-2-1-638-15</inkml:trace>
  <inkml:trace contextRef="#ctx0" brushRef="#br0" timeOffset="10">12673 1791 72 0,'0'0'521'0,"0"0"-286"16,0 0-11-16,0 0-52 0,0 0-49 15,0 0-26-15,0 0 5 16,-8-6-1-16,8 6-7 16,0 0-2-16,0 0 4 15,0 0-5-15,0 0-12 16,0 0-9-16,0 0-8 16,0 0-6-16,0 0-13 15,0-2 6-15,0 2 5 16,6 0-22-16,0-1-18 15,2 0 8-15,-3 0-9 16,1 1-4-16,0-2 3 16,-4 2-5-16,2 0-6 15,2-2 11-15,1 2-10 16,1 0 14-16,-2-1-4 0,4-1 0 16,1 2-4-16,-3 0-8 15,4 0 10-15,-1 0-1 16,1 0-8-16,-6 0 3 15,7-1-4-15,-5 1-1 16,9 0 1-16,-5-1 11 16,0-1-11-16,5 1 6 15,-3-1-5-15,3-1-1 16,-3 2-1-16,3-1 1 16,-1 1 0-16,-1 0 6 15,-3 0-5-15,-1-1-1 16,1 0 0-16,-4 2-1 15,3-1 2-15,-1 0-2 0,-2 1 2 16,3-2-2-16,-3 1 2 16,2 1-1-16,-4-2 0 15,1 2 5-15,1-1-5 16,-2 1 0-16,4 0-1 16,-5 0 1-16,3 0-1 15,-4 0 0-15,-2 0-5 16,-2 0-4-16,0 0-2 15,0 0 6-15,0 0 6 16,4 0 0-16,-4 0 1 16,2 0 5-16,4 0-5 15,-6 0-1-15,7 0 6 16,-7 0 0-16,0 0-6 0,4 0 0 16,-4 0 2-1,0 0-2-15,0 3 0 0,0 0 0 16,2 1 1-16,-2 1 7 15,4 3-7-15,-2 0 5 16,-2 1 3-16,0-2-7 16,4 4 4-16,-4-1-5 15,2 0 0-15,2 1 5 16,-4 0-5-16,2 1 0 16,-2 1-1-16,0-2 1 15,5 2 1-15,-5-2-2 16,0 0 1-16,2-1-1 15,-2 1 1-15,4 0 2 16,-4 1-2-16,0 2 0 16,0 0 0-16,0 1 0 0,0 1 5 15,0 1-5-15,0-1 0 16,0-3 0-16,0 2 0 16,0-1 1-16,0 0 4 15,0-1-5-15,0 1 5 16,0 2-4-16,0-2 4 15,0 3-5-15,0-1 6 16,0 1-6-16,0-1 0 16,0 1 5-16,0-2-5 15,0 2 6-15,0 1-5 16,0-2 10-16,0 1-5 16,0 0 2-16,0-2-2 0,0 0 1 15,0 1-1-15,0 0 4 16,0 0-10-16,0-1 1 15,0 0 4-15,0 2-6 16,0-1 0-16,0 1-1 16,0 2 7-16,0-1-6 15,0 3 1-15,0 2-2 16,0 0 2-16,0 1 37 16,0-1-22-16,0-2-14 15,0 0 0-15,0 2-1 16,0-1 0-16,0-2 16 15,0-3-17-15,0-2 0 16,0-2 0-16,0 0 0 0,0 0 1 16,0 0 4-16,2 2-5 15,2 2 1-15,-4 1 0 16,0 0 0-16,2 1 16 16,-2-4-17-16,4-1 0 15,-4 0 0-15,2 1 0 16,2 2 1-16,-4 3 0 15,0 3-1-15,0 1 27 16,5 2-17-16,-3 1-9 16,2 1 5-16,-4 2-6 15,2 1 12-15,-2-4-12 16,0-1 0 0,4-4 1-16,-4-3 0 15,2 2 0-15,2-3 7 0,-4 1 28 16,0-2-25-16,0-2-5 0,0-2-6 15,2 2 1 1,2 3 4-16,-4 1-4 0,0 2 0 0,2 1-1 16,-2 1 3-16,5 0-9 15,-5 1 12-15,2 1-2 16,-2 1-4-16,4-2 0 16,-4-1-1-16,0-1 0 15,2-2 0-15,2-3 1 16,-4-4 0-16,0 0 0 15,2-1 0-15,-2 2 0 16,4 4 0-16,-4 2 1 31,0 4 0-31,0 1-1 0,0 3 0 16,2-1 1-16,2 4-1 16,-2-1 0-16,-2 0 0 15,5-3 8-15,-3-2-8 16,4-5 0-16,-6-2 0 15,6-5 0-15,-6-1 0 16,4-2 1-16,-2-1-1 16,-2-2 0-16,0-2 1 15,0 3-1-15,4-3 0 16,-4 5 0-16,0 3 1 16,0 4-1-16,0 5 1 15,0 2 0-15,0-1 0 16,0-2-1-16,0-4 0 15,0-3 0-15,0-2 1 16,0-7 0-16,0-2-1 0,0-2 1 16,0-1 0-16,0 0 0 15,0 0 4-15,0 0-4 16,0 0 0-16,0 0 0 16,0 0 1-16,0 0-2 15,0 0 4-15,0 2-4 16,-4-2 1-16,-2 0-1 15,0 0 0-15,-2 0 0 16,-5 0 0-16,3 0 0 16,-3 0 1-16,1 0 0 15,-7 0-2-15,1 0 2 16,-5-6 9-16,-4 2 5 0,-6 0 12 16,0 0 17-16,-2 2-7 15,0 2-2-15,2 0-11 16,8 0-6-16,2 2-17 15,5 2 21-15,5 1-22 16,7-1-1-16,-4-1 0 16,1-1-37-16,-1-2-87 15,2-11-216-15,2-7-484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24:06.963"/>
    </inkml:context>
    <inkml:brush xml:id="br0">
      <inkml:brushProperty name="width" value="0.05292" units="cm"/>
      <inkml:brushProperty name="height" value="0.05292" units="cm"/>
      <inkml:brushProperty name="color" value="#90EE90"/>
    </inkml:brush>
  </inkml:definitions>
  <inkml:trace contextRef="#ctx0" brushRef="#br0">21781 7654 1250 0,'0'0'754'0,"0"0"-385"15,0 0-36-15,0 0-121 16,0 0-66-16,-18 136 39 0,7-24-39 15,9 8-51 1,-4-20-47-16,6-29-32 0,0-33-8 16,0-13-8-16,0-4 0 15,0-4-1-15,0-5-13 16,0-11-22-16,0-1-51 16,0-15-112-16,0-23-290 15,-4 5-185-15,2-2-393 0</inkml:trace>
  <inkml:trace contextRef="#ctx0" brushRef="#br0" timeOffset="1">21496 7740 1035 0,'0'0'741'0,"0"0"-258"16,0 0-226-16,0 0-96 15,0 0 3-15,147-21-13 16,-27-2-33-16,8-2-7 15,-19 2-24-15,-36 9-25 16,-38 8-39-16,-21 3-23 16,-1 2-15-16,-3-1-37 15,0 2-80-15,-10 0-106 0,0 0-90 16,0 6-326 0,0 1-464-16</inkml:trace>
  <inkml:trace contextRef="#ctx0" brushRef="#br0" timeOffset="2">22286 7782 1520 0,'0'0'659'0,"0"121"-166"16,-2-26-168-16,-3-1-88 15,5-19-89-15,-6-24-73 16,6-22-30-16,-2 0-29 16,2-6-15-16,0-5-1 15,0-13-26-15,0-5-121 16,0-19-170-16,0-9-354 16,0-2-326-16</inkml:trace>
  <inkml:trace contextRef="#ctx0" brushRef="#br0" timeOffset="3">22095 8006 1416 0,'0'0'884'0,"0"0"-402"16,0 0-277-16,0 0 12 15,106 26-68-15,-40-26-72 16,4 0-26-16,-6-1-32 15,-12-11-13-15,-9 1-5 16,-5-3-1-16,-9-3-95 16,-9-3-131-16,3-4-145 0,-6-5-154 15,-5-1-56-15,-4-2 75 16,-4-1 119-16,-4 3 342 16,0 5 45-1,0 5 367-15,-10 8 209 0,2 11-10 16,-3 1-176-16,3 24-88 15,-2 26-31-15,4 22-65 16,1 1-62-16,3-7-70 16,2-11-37-16,0-16-22 15,0-6-15-15,0-3-13 16,9-13-74-16,7-17-232 16,1-6-434-16,-3-14-910 0</inkml:trace>
  <inkml:trace contextRef="#ctx0" brushRef="#br0" timeOffset="4">22995 7857 2099 0,'0'0'757'0,"0"97"-261"16,0-38-284-16,0 9-94 15,0-4-67-15,0-19-34 16,0-6-17-16,0-15-26 0,0-15-91 16,0-17-164-1,0-14-385-15,4-6-376 0</inkml:trace>
  <inkml:trace contextRef="#ctx0" brushRef="#br0" timeOffset="5">23265 7901 882 0,'0'0'596'16,"0"0"-255"-16,0 0-49 16,0 0-8-16,-22 105-5 15,18-57-27-15,-3 6-53 16,1-2-68-16,0-4-51 15,4-11-44-15,-4-10-16 16,6-13-19-16,0-10 5 16,0-4-6-16,0-8-91 15,0-15-207-15,0-25-369 16,2 6-125-16,4 0-361 0</inkml:trace>
  <inkml:trace contextRef="#ctx0" brushRef="#br0" timeOffset="6">23220 7882 392 0,'0'0'840'16,"0"0"-325"-16,0 0-115 16,0 0-44-16,0 0-67 15,0 0-84-15,0 0-46 16,6 14 50-16,13 9-69 16,4 5-43-16,8 6-29 15,0 3-25-15,8 2-7 16,0 1-25-16,2-4-3 15,-3 0-8-15,3-5-1 0,-4-5 0 16,-6-7-5 0,-6-8-2-16,-4-10-10 0,-7-1 17 15,-4-10-7-15,-1-13 8 16,-3-9 0-16,0-10 1 16,-6-7 0-16,0-5 0 15,-2-4-1-15,-8 1-1 16,-5 2 0-16,3 9-6 15,-1 11 6-15,-1 13-14 16,6 7-41-16,2 8-65 16,6 6-153-16,0 1-365 15,0 0-325-15</inkml:trace>
  <inkml:trace contextRef="#ctx0" brushRef="#br0" timeOffset="7">23960 7738 1335 0,'0'0'683'15,"0"0"-400"-15,12 73 225 16,-1 2-229-16,-3 2-72 16,-4-7-90-16,0-6-36 15,-4-19-44-15,0-1-25 16,0-4-7-16,0-12-5 16,0-12-2-16,0-11-55 15,0-5-76-15,6-5-98 16,3-26-266-16,1 1-226 15,-2-1-571-15</inkml:trace>
  <inkml:trace contextRef="#ctx0" brushRef="#br0" timeOffset="8">24297 7811 477 0,'0'0'973'0,"0"0"-590"16,0 0-68-16,0 0-72 16,0 0-53-16,0 0-37 15,0 0 13-15,-25 6-12 16,-2 7-9-16,-6 4-7 16,-8 3-20-16,-7-1-37 15,5 2-4-15,-5 1-22 16,11-2-5-16,8-2-7 15,11-1-16-15,9 0 5 16,9 0-16-16,0 1 2 0,25 4-17 16,29 12 14-1,4-2-8-15,12 4 7 0,-2 2-1 16,-14-7-11-16,-11 0-2 16,-18-6-6-16,-12-10 4 15,-13-6-28-15,0-4-37 16,-9-5-79-16,-1-10-380 15,4-5-519-15</inkml:trace>
  <inkml:trace contextRef="#ctx0" brushRef="#br0" timeOffset="9">25165 7883 1255 0,'0'0'794'0,"0"0"-449"15,-10 80 25-15,8-5-59 16,-2 20-104-16,2-3-95 16,2-20-57-16,0-27-40 15,0-26-4-15,0-5-4 16,0-6-5-16,0-8 5 16,0-2-5-16,2-26 17 15,-2-10-17-15,0-8-1 16,0-9-1-16,0-6 1 15,0-2-1-15,0-3-1 16,0-1-8-16,0 5 7 16,6 7-8-16,6 5-7 15,7 10 16-15,4 7-6 16,5 9 1-16,6 6-2 16,5 8 8-16,0 9 0 0,0 1 0 15,-1 7 0 1,-7 10-17-16,-2 5 11 0,-9 0-9 15,-7 4 2-15,-9-1-2 16,-4 1 15-16,-4-2 0 16,-17 0 6-16,-8-2 17 15,-6 1 2-15,-4-3 11 16,-7 0-16-16,3-3 8 16,-1 1-4-16,13-3 12 15,2-4 6-15,13 2-1 16,10-2-13-16,6 1-10 15,10 3-6-15,19 3-3 16,8 5 5-16,11 2-7 0,3-2 5 16,1 3-11-1,-7-2-1-15,-3-4 0 0,-13-4-1 16,-15-5-5-16,-3-5-4 16,-5-2-25-16,-4-4-88 15,6 0-132-15,-2 0-411 16,3-8-320-16</inkml:trace>
  <inkml:trace contextRef="#ctx0" brushRef="#br0" timeOffset="10">25829 8121 1558 0,'0'0'679'16,"0"0"-166"-16,4 90-231 16,-2-52-66-16,-2-5-95 15,4-9-51-15,-4-9-29 16,0-11-25-16,0-4-4 16,-4-17 20-16,-2-14-20 15,-3-11-6-15,5-12-6 16,4-15 0-16,4-18-14 15,11 7-14-15,6 9 11 16,-1 16-11-16,-1 22 16 16,4 5-4-16,1 12 16 15,1 16 2-15,4 22 7 16,6 40 15-16,-2 28 13 0,-2-2 5 16,-8-14-25-16,-13-23-13 15,-10-22-4-15,0-1-34 16,0-5-70-16,0-5-83 15,0-18-188-15,-4 0-288 16,2-10-806-16</inkml:trace>
  <inkml:trace contextRef="#ctx0" brushRef="#br0" timeOffset="11">25804 8092 1930 0,'0'0'719'0,"0"0"-400"0,0 0-142 16,91 6-98-16,-37-6-57 16,12 0-22-16,-10-4-300 15,-13-5-591-15</inkml:trace>
  <inkml:trace contextRef="#ctx0" brushRef="#br0" timeOffset="12">26492 7872 1091 0,'0'0'929'15,"0"0"-550"-15,-4 74 106 16,4-7-219-16,0 4-70 16,4-4-71-16,2-7-64 15,-4-19-31-15,3 0-24 16,-3-6-6-16,2-14-1 15,-2-11-68-15,-2-10-102 16,0 0-40-16,0-24-318 16,-2-2-182-16,-4-1-517 0</inkml:trace>
  <inkml:trace contextRef="#ctx0" brushRef="#br0" timeOffset="13">26238 7907 816 0,'0'0'900'16,"0"0"-518"-16,0 0 156 15,0 0-177-15,0 0-154 0,0 0-77 16,0 0-40 0,136-50-20-16,-63 47-10 0,-1 2-12 15,-18 1-22-15,0 0-14 16,-21 0-12-16,-13 0-15 15,-7 0-94-15,-7 0-228 16,-4 0-377-16,2 0-377 0</inkml:trace>
  <inkml:trace contextRef="#ctx0" brushRef="#br0" timeOffset="14">26926 7882 1185 0,'0'0'1038'0,"0"0"-562"16,0 0-112-16,13 107-58 16,-9-45-126-16,0 5-86 15,-4-1-38-15,0-18-38 16,0-4-12-16,0-17-6 15,0-16-17-15,0-11-95 16,12-20-165-16,1-8-469 16,-5-5-513-16</inkml:trace>
  <inkml:trace contextRef="#ctx0" brushRef="#br0" timeOffset="15">27257 7875 1202 0,'0'0'579'15,"0"0"-236"-15,0 0-49 0,0 0-59 16,0 0-48-16,0 0-51 16,0 0-12-16,-31-14-24 15,21 14-23-15,-1 9-1 16,-1 4 2-16,0 7-5 16,-3 7-4-16,-1 10-6 15,3 8-13-15,1 8-11 16,6 4-26-16,6-1-7 15,0-3 0-15,22-12-6 16,11-13-6-16,25-22-8 16,0-6 13-16,19-41 1 15,1-30 0-15,-32-19 0 16,-7 2 7-16,-33 15-6 16,-6 22 10-16,-23 16 1 15,-12 2-11-15,-14 2 0 0,-11 13-1 16,-6 17 0-16,4 4 0 15,12 21-1-15,15 5-54 16,35 8-184-16,0-9-731 16,25-8-1245-16</inkml:trace>
  <inkml:trace contextRef="#ctx0" brushRef="#br0" timeOffset="16">27859 7858 791 0,'0'0'853'0,"0"0"-299"15,-25 94-179 1,8-42-48-16,5 7-116 0,4 0-91 15,-5-7-56 1,3-8-43-16,6-15-12 0,2-11-2 16,2-9-7-16,0-9 0 15,0-2-49-15,0-17-84 16,0-9-126-16,0-5-14 16,2-9 0-16,2-4 95 15,0 0 72-15,-4 0 82 16,0 1 24-16,0 2 22 15,2 5 62-15,-2 9 44 16,0 6 47-16,0 8 36 16,4 6 19-16,-2 8-19 15,4 1-66-15,5 8-83 16,7 17 6-16,7 8 3 0,4 9-10 16,8 5-22-16,3 1-9 15,1-3-24-15,2-4-6 16,-3-7 0-16,-9-8-8 15,-7-10 7-15,-5-7 2 16,-7-9-1-16,-1 0 7 16,-5-13 4-16,-4-11-4 15,2-10-7-15,-2-8 10 16,-2-9-9-16,4-4 8 16,-2 1-9-16,3 7 4 15,-3 10-4-15,-2 12 0 16,4 12-24-16,-4 7-114 15,6 6-328-15,-4 0-343 0,8 0-746 16</inkml:trace>
  <inkml:trace contextRef="#ctx0" brushRef="#br0" timeOffset="17">28382 8021 1343 0,'0'0'686'16,"4"103"-211"-16,2-43-189 0,-4-5-87 15,2-12-74 1,-2-16-48-16,-2-11-14 0,4-15-14 16,-4-1-7-16,0-23-12 15,0-14-30-15,2-9 0 16,3-20-34-16,7-18-26 15,11-15-7-15,-3 9 14 16,3 20 22-16,-8 29 11 16,-5 23 20-16,0 6 9 15,-2 10 18-15,9 4-2 16,-3 41 19-16,5 35 22 16,4 25-5-16,-7-3-13 15,-7-21-12-15,1-28-35 16,-8-25-1-16,2-6-45 0,-2-7-74 15,2-6-36 1,-4-11-139-16,0-14-400 16,0-3-620-16</inkml:trace>
  <inkml:trace contextRef="#ctx0" brushRef="#br0" timeOffset="18">28351 8088 948 0,'0'0'1250'16,"0"0"-697"-16,0 0-324 16,0 0-41-16,126-10-56 15,-66-1-99-15,-5 0-33 16,-7 0-55-16,-5-2-188 16,-14 3-469-16,-8 1-464 0</inkml:trace>
  <inkml:trace contextRef="#ctx0" brushRef="#br0" timeOffset="19">28946 7811 1521 0,'0'0'680'0,"0"0"-300"0,0 0-88 16,0 0-59-1,0 0-59-15,0 0-24 0,35 74-35 16,-31-35-23-16,-4 2-34 16,-4 5-7-16,-8 1-22 15,-5-1-13-15,3 1-1 16,-3-4-13-16,5-8 4 16,3-7-5-16,5-8-1 15,4-10 0-15,4-7 0 16,11-3 9-16,14 0 10 15,2-8-5-15,4-4-8 16,2 1-6-16,-2-1-1 16,-8 3 0-16,-2 0-42 15,-8 1-58-15,-9-7-199 16,0 1-485-16,-8 0-331 0</inkml:trace>
  <inkml:trace contextRef="#ctx0" brushRef="#br0" timeOffset="20">29258 7839 1172 0,'0'0'773'15,"0"0"-178"-15,0 0-247 16,0 0-94-16,0 0-89 15,0 0-31-15,0 0-27 16,33 77-35-16,-29-35-17 16,-4 6-17-16,0 3-2 0,-6 1-18 0,-6-4-6 15,-1-2-3-15,-1-9 0 16,8-7-8 0,6-8-1-1,0-8 6-15,4-7-6 16,12-3 9-16,11-4-8 15,8 0 8-15,13 0-9 0,3 0 0 16,7 0 0-16,-8-3 0 16,-9 0-4-1,-20-4-119-15,-9 0-386 0,-12 0-671 16</inkml:trace>
  <inkml:trace contextRef="#ctx0" brushRef="#br0" timeOffset="21">29709 7901 1669 0,'0'0'752'16,"0"0"-383"-16,0 0-22 0,0 0-54 15,31 102-114-15,-15-58-82 16,5 1-40-16,2-2-36 15,-5-8-10-15,-1-7-11 16,-5-9-6-16,-4-9-43 16,3-5-83-16,-5-5-187 15,13-18-287-15,-3-8-107 16,-3-4-391-16</inkml:trace>
  <inkml:trace contextRef="#ctx0" brushRef="#br0" timeOffset="22">30044 7839 515 0,'0'0'976'16,"0"0"-194"-16,0 0-312 16,-27 76-124-16,-2 12-48 15,-15 31-92-15,3-5-89 0,10-22-39 16,8-35-47 0,17-29-31-16,0-4 0 0,4-10-60 15,2-3-202-15,0-11-699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24:16.308"/>
    </inkml:context>
    <inkml:brush xml:id="br0">
      <inkml:brushProperty name="width" value="0.05292" units="cm"/>
      <inkml:brushProperty name="height" value="0.05292" units="cm"/>
      <inkml:brushProperty name="color" value="#90EE90"/>
    </inkml:brush>
  </inkml:definitions>
  <inkml:trace contextRef="#ctx0" brushRef="#br0">21661 12383 1214 0,'0'0'594'15,"0"0"-223"-15,0 0-99 16,0 0-86-16,-37 109 21 16,12-17-23-16,-4-2-27 15,11-13-37-15,3-25-30 16,5-23-38-16,4-3-14 16,-2-6 4-16,3-3-11 15,5-14-7-15,0-3-6 0,0-8 14 16,0-17-14-16,0-13-11 15,11-11-6-15,1-21-1 16,9-16-1-16,8-17-13 16,2 7 1-16,-2 21-17 15,-9 27 10-15,-1 19-6 16,-3 6 25-16,3 12 2 16,4 11 0-16,8 32 0 15,4 50 14-15,8 42 21 16,-5 17-22-16,-7-6-14 15,-13-36-12-15,-7-42 1 16,-9-27-14-16,-2-13-64 0,0-6-64 16,0-5-125-16,0-8-259 15,0-14-114-15,-2-7-814 0</inkml:trace>
  <inkml:trace contextRef="#ctx0" brushRef="#br0" timeOffset="1">21564 12676 26 0,'0'0'1395'0,"0"0"-760"16,0 0-315-16,0 0-70 16,0 0-88-16,0 0-18 0,89-20-41 15,-35 4-43 1,2 1-47-16,-3 2-13 0,9 4-164 15,-14 2-610-15,-7 1-860 16</inkml:trace>
  <inkml:trace contextRef="#ctx0" brushRef="#br0" timeOffset="2">22492 12408 892 0,'0'0'702'0,"0"0"-322"16,0 0-23-16,0 0-85 15,0 0-50-15,0 0-48 16,0 0-11-16,-62-42-34 15,38 42-13-15,-7 0-24 16,-15 16-16-16,1 13-1 16,-13 20-18-16,-4 24-4 15,12-1-14-15,13-4 0 16,24-9-12-16,13-15-9 16,13 1-17-16,36 5-1 15,36-13-1 1,6-12-6-16,-6-13 6 15,-13-12-27-15,-32-5-79 16,19-27-167-16,-7 3-595 16,-8-2-864-16</inkml:trace>
  <inkml:trace contextRef="#ctx0" brushRef="#br0" timeOffset="3">23055 12365 199 0,'0'0'1245'0,"0"0"-534"0,0 0-242 15,0 0-288 1,-31 72 45-16,20 2-9 0,3 22-66 15,4-5-52-15,2-20-41 16,2-26-35-16,0-22-11 16,0-6-12-16,0-4-12 15,0-2-77-15,0-11-98 16,0 0-112-16,-4-31-232 16,-3 1-270-16,1-3-612 0</inkml:trace>
  <inkml:trace contextRef="#ctx0" brushRef="#br0" timeOffset="4">22753 12411 1495 0,'0'0'771'0,"0"0"-206"0,0 0-338 16,0 0-41-16,116-43-39 15,-15 29-24-15,2 4-36 16,-8 5-24-16,-18 5-45 15,-36 0-18-15,7 0-54 0,-7 2-276 16,-16 4-675-16</inkml:trace>
  <inkml:trace contextRef="#ctx0" brushRef="#br0" timeOffset="5">24212 12339 201 0,'0'0'656'0,"0"0"-163"0,0 0-187 16,0 0 73-1,-23 153 9-15,17-36-47 0,-4 9-85 16,4-22-86-16,0-32-50 16,3-39-60-16,3-16-27 15,0-6-26-15,0-4-7 16,0-7-4-16,0 0-96 15,0-22-140-15,0-9-269 16,0-12-48-16,0-6 171 16,0-9 20-16,0-4-2 15,0-2 267-15,0 1 101 16,-4 4 132-16,-2 9 83 16,0 9 31-16,4 9 44 15,-2 6 12-15,4 7-52 16,0 0-66-16,4 1-33 0,14 1-24 15,11-2-22 1,9 3-31-16,5 2-16 0,5 3-3 16,5 3-10-16,-3 8-21 15,-7 0-8-15,-5 6-8 16,-10 11-2-16,-13 4-6 16,-7 3 1-16,-8 5 13 15,-14 1 20-15,-13 3 10 16,-10 1-4-16,-9-4-4 15,-6 0-3-15,1-5 2 16,1-3 8-16,9-5 15 16,8-3 14-16,6-2-15 15,15-1-15-15,9 0-10 16,3 2-16-16,15 7-5 0,18 3-1 16,6 6-2-16,9 4-1 15,6 4 0-15,-5 1-7 16,-7-3-1-16,-7-6-8 15,-11-7 9-15,-9-7-14 16,-5-6 7-16,-4-4-55 16,-3-5-112-16,7 0-100 15,2-8-316-15,-1-6-600 0</inkml:trace>
  <inkml:trace contextRef="#ctx0" brushRef="#br0" timeOffset="6">24772 12794 1326 0,'0'0'708'16,"0"0"-175"-16,5 72-242 15,-3-48-80-15,2-8-67 16,-4-8-47-16,0-8-40 15,0 0 6-15,0-8 13 16,0-18-49-16,0-9-27 16,0-12-7-16,6-19 6 15,13-20-32-15,-1 2 6 16,5 12-11-16,2 10 1 16,-1 22 11-16,5 5 26 15,2 7 1-15,2 20 10 0,-4 11-5 16,2 41 6-16,7 32 22 15,-5 28 7-15,-6 8-13 16,-11-20-26-16,-10-29-2 16,-6-33-9-16,0-13-18 15,0-4-59-15,0-4-44 16,-6-9-154-16,0 0-218 16,0-8-353-16</inkml:trace>
  <inkml:trace contextRef="#ctx0" brushRef="#br0" timeOffset="7">24820 12673 1257 0,'0'0'874'0,"0"0"-493"16,0 0-104-16,0 0-62 15,0 0-103-15,120 9-79 0,-75-9-33 16,9-10-142-1,-13-2-370-15,-5 2-538 0</inkml:trace>
  <inkml:trace contextRef="#ctx0" brushRef="#br0" timeOffset="8">25566 12402 403 0,'0'0'1438'0,"0"82"-770"15,13 2-147-15,-1 5-280 0,-2-7-78 16,-4-14-83-16,-3-25-43 16,1-7-35-16,-2-4-2 15,-2-15-11-15,0-12-61 16,0-5-142-16,0-20-254 15,0-5-273-15,0-4-569 0</inkml:trace>
  <inkml:trace contextRef="#ctx0" brushRef="#br0" timeOffset="9">25341 12415 1235 0,'0'0'964'0,"0"0"-337"15,0 0-294-15,0 0-138 16,0 0-62-16,109-27-55 16,-47 21-33-16,5-3-18 15,-8 7-19-15,-11 0-8 16,-9 2-21-16,1 0-149 16,-14 0-553-16,3 6-679 0</inkml:trace>
  <inkml:trace contextRef="#ctx0" brushRef="#br0" timeOffset="10">26050 12400 1313 0,'0'0'778'0,"0"0"-220"16,0 0-364-16,0 0 59 16,-25 140-33-16,25-68-73 15,0-2-60-15,0-13-47 0,0-21-28 16,0-3-12-16,0-3-9 16,0-11-94-16,2-14-224 15,8-5-330-15,-1 0-334 0</inkml:trace>
  <inkml:trace contextRef="#ctx0" brushRef="#br0" timeOffset="11">26360 12423 1620 0,'0'0'657'15,"0"0"-274"-15,0 0-106 16,0 0-139-16,0 0-39 16,-54 98 15-16,25-19-14 15,9-2-39-15,3-8-16 16,15-14-25-16,4-22-20 16,21-8-3-16,10-9-12 15,6-16 15-15,0-16 10 16,3-32 7-16,-13-28-4 15,-17 0 5-15,-12 5 36 16,-12 13 6-16,-23 22-18 0,-3 7-33 16,3 8-9-16,8 17-10 15,17 18-85-15,10 16-287 16,0 0-766-16</inkml:trace>
  <inkml:trace contextRef="#ctx0" brushRef="#br0" timeOffset="12">26674 12401 980 0,'0'0'679'16,"0"0"-291"-16,-23 113-49 15,13-56-79-15,2 4-93 16,-3-6-82-16,5-7-47 16,4-11-25-16,-2-15-12 15,4-11-1-15,0-9-8 16,0-2-32-16,0-10-85 15,0-12-72-15,6-10-69 16,0-6 40-16,-1-3-17 16,1-4 74-16,-4-1 94 15,2 2 75-15,-2 2 3 16,-2 3 48-16,0 8 107 0,0 6 16 16,0 8 48-16,0 6 9 15,0 6 7-15,4 3-23 16,-2 2-62-16,4 5-73 15,11 16 34-15,0 8 10 16,7 12-52-16,7 0-12 16,4 6-33-16,9-1-8 15,3-4-18-15,5-5-2 16,0-7-3-16,-9-11 4 16,-1-11 1-16,-11-8-1 15,-7-4 12-15,-9-19-11 16,-5-14 12-16,-10-8-2 15,0-8 4-15,-6-4 1 0,-13-3-4 16,3 2-4-16,1 4-8 16,3 8 0-16,2 9-63 15,10 14-135-15,0 8-408 16,12 10-579-16</inkml:trace>
  <inkml:trace contextRef="#ctx0" brushRef="#br0" timeOffset="13">27464 12704 423 0,'0'0'522'0,"0"0"-250"15,0 0 36-15,0 0-17 16,0 0-33-16,-13 78-41 16,9-66-24-16,4-3-31 15,0-4-55-15,0-4-11 16,0-1-2-16,0 0 5 15,0 0-5-15,0-8 6 16,4-10-23-16,5-7-52 16,1-11-19-16,4-6 6 15,-1-9-12-15,10-5 1 16,-1-6 0-16,5-3-1 16,6 1 2-16,-6 4 8 15,2 9-10-15,-4 16 2 16,-2 19-4-16,-9 16-4 15,5 38 6-15,-1 44 7 16,3 32 42-16,0 10-10 0,-5-19-19 16,-1-32-20-16,-9-36-3 15,0-15 1-15,0-3-34 16,-2-6-101-16,-2-5-111 16,3-8-238-16,-5-8-202 15,0-7-741-15</inkml:trace>
  <inkml:trace contextRef="#ctx0" brushRef="#br0" timeOffset="14">27532 12633 783 0,'0'0'851'15,"0"0"-362"-15,0 0-238 0,0 0 17 0,0 0-91 16,110 0-84-16,-59 0-50 15,-5-3-43-15,20-5-50 16,-12 0-435-16,-13 1-437 0</inkml:trace>
  <inkml:trace contextRef="#ctx0" brushRef="#br0" timeOffset="15">28200 12327 1113 0,'0'0'598'15,"0"0"-309"-15,0 0 175 16,0 73-174-16,0-32-18 16,0 8-68-16,0 5-50 15,-9 6-40-15,-3 0-41 16,0-3-14-16,-1-5-29 15,3-10-8-15,6-9-20 16,4-12 8-16,0-7-9 16,10-7-1-16,9-6 1 15,10-1 9-15,8 0-9 16,4-1-1-16,-4-10 0 16,1-2-16-16,-10-1-53 15,-7 0-102-15,6-7-202 0,-12 2-471 16,1 4-556-16</inkml:trace>
  <inkml:trace contextRef="#ctx0" brushRef="#br0" timeOffset="16">28721 12392 1207 0,'0'0'855'0,"0"0"-356"16,0 0-258-16,0 0-24 16,0 0 6-16,10 79-70 15,-10-28-47-15,0 7-31 16,-10 5-7-16,-5 1-38 16,-1-4-2-16,5-8-16 15,-1-10-4-15,12-13-7 16,0-12 0-16,0-8-1 0,0-8-5 15,16-1 5-15,7 0 0 16,4-13 3-16,4-5-3 16,2-3-58-16,-6-3-77 15,2 0-156-15,14-4-356 16,-8 5-268-16,-4 7-232 0</inkml:trace>
  <inkml:trace contextRef="#ctx0" brushRef="#br0" timeOffset="17">29151 12401 1558 0,'0'0'531'0,"0"0"-60"16,0 86-145-16,0-33-78 15,8 8-74-15,12 0-74 16,-1-7-48-16,0-8-38 16,-5-12-14-16,3-15-13 15,-1-9-162-15,5-10-320 16,-2-10-200-16,3-7-496 0</inkml:trace>
  <inkml:trace contextRef="#ctx0" brushRef="#br0" timeOffset="18">29483 12501 1154 0,'0'0'924'16,"-76"95"-346"-16,14 6-93 15,-4 10-227-15,12-13-92 16,21-33-71-16,23-33-76 16,7-11-19-16,-3-4-30 15,6-10-229-15,0-5-580 16,0-2-771-16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24:22.792"/>
    </inkml:context>
    <inkml:brush xml:id="br0">
      <inkml:brushProperty name="width" value="0.05292" units="cm"/>
      <inkml:brushProperty name="height" value="0.05292" units="cm"/>
      <inkml:brushProperty name="color" value="#90EE90"/>
    </inkml:brush>
  </inkml:definitions>
  <inkml:trace contextRef="#ctx0" brushRef="#br0">9961 12189 1275 0,'0'0'392'0,"0"0"-89"15,0 0-21-15,0 0-144 16,-45 72-15-16,20 7 11 15,-2 34 0-15,2 12-10 16,7-6-31-16,10-31-22 16,1-35-48-16,3-26 1 15,4-14 25-15,0-4 37 16,0-3-29-16,0-6 13 16,0 0-3-16,4-18-19 15,5-15-19-15,3-11-26 16,5-21-3-16,3-18-29 15,9-24-20-15,0-7-20 16,2 7-1-16,-2 22-17 16,-14 31 28-16,1 20-5 15,-8 17 26-15,3 6 38 16,-3 11 15-16,4 20-15 16,5 53 1-16,6 46 51 0,-3 25 14 15,3 2-39-15,-8-31-27 16,-5-45-12-16,-6-28 3 15,2-20-7-15,-4-5 10 16,-2-5-150-16,0-12-171 16,0 0-278-16,0-15-514 0</inkml:trace>
  <inkml:trace contextRef="#ctx0" brushRef="#br0" timeOffset="1">9839 12623 1257 0,'0'0'861'15,"0"0"-375"-15,0 0-262 16,0 0-66-16,85-46-59 15,-37 35-62-15,-5 1-37 16,15 0-21-16,-15 3-269 16,-9 1-772-16</inkml:trace>
  <inkml:trace contextRef="#ctx0" brushRef="#br0" timeOffset="2">10615 12348 1058 0,'0'0'527'16,"0"0"-204"-16,0 0-33 0,0 0-96 16,0 0-22-16,0 0-49 15,0 0-21-15,-23-65 33 16,2 65-10-16,-4 2-11 15,-10 18-28-15,-2 12 17 16,0 13 0-16,2 10-20 16,10 6-26-16,8 1-18 15,17-5-12-15,5-7-27 16,26-12-2-16,22-11 2 16,3-11 0-16,10-11 15 15,0-5-15-15,-16-1-33 16,4-19-161-16,-17 2-296 15,-8-2-613-15</inkml:trace>
  <inkml:trace contextRef="#ctx0" brushRef="#br0" timeOffset="3">11119 12333 846 0,'0'0'741'15,"0"0"-210"-15,0 0-271 16,0 0 16-16,-27 117 3 16,21-34-74-16,2-1-64 15,2-10-30-15,2-16-71 16,0-23-23-16,0-2-16 16,0-6-1-16,0-12-1 15,0-10-86-15,0-3-109 16,0-29-187-16,0-3-334 15,0-4-358-15</inkml:trace>
  <inkml:trace contextRef="#ctx0" brushRef="#br0" timeOffset="4">10898 12393 1523 0,'0'0'764'0,"0"0"-381"0,0 0-132 0,103-40-54 0,-6 14-18 16,1 2-28-16,-12 4-63 16,-15 8-52-16,-34 6-27 15,-10 3-9-15,-2 1-8 16,-11 2-76-16,-12 0-277 16,-2 5-395-16,0 2-485 0</inkml:trace>
  <inkml:trace contextRef="#ctx0" brushRef="#br0" timeOffset="5">12252 12197 995 0,'0'0'627'0,"0"0"-134"16,0 0-192-16,0 0-93 15,0 0-102-15,-11 75 115 16,11 3-56-16,-8 31-21 16,-2 6-44-16,2-6-15 15,-3-30-34-15,5-30-4 16,4-19-23-16,2-13 10 15,-4-4-19-15,4-4 6 16,0 0-7-16,0-8-4 16,0-1 8-16,0 0-7 15,0-1-11-15,6-8 0 16,11 0 1-16,3 0-1 16,11 2-1-16,4 4 1 0,13 3-1 15,0 0 1 1,-3 0-1-1,0 0-5-15,-11 0-5 0,-6 0-25 32,-5-4-79-32,2-16-95 0,-6 1-315 15,-5-1-424-15</inkml:trace>
  <inkml:trace contextRef="#ctx0" brushRef="#br0" timeOffset="6">12806 12228 1453 0,'0'0'610'0,"0"0"-301"0,0 151 184 15,0-25-245-15,0 9-75 16,0-22-81-16,0-34-41 16,6-40-30-16,-2-17-20 15,2-5-1-15,1-6-30 16,9-14-246-16,3-17-444 16,-1-11-751-16</inkml:trace>
  <inkml:trace contextRef="#ctx0" brushRef="#br0" timeOffset="7">13089 12360 1365 0,'0'0'814'16,"-4"124"-257"-1,2-47-266-15,2 1-96 0,-4-14-99 16,4-24-68-16,0-4-28 16,0-7-33-16,4-22-195 0,4-7-441 15,7-4-267-15</inkml:trace>
  <inkml:trace contextRef="#ctx0" brushRef="#br0" timeOffset="8">13362 12280 1250 0,'0'0'596'16,"0"0"-343"-16,0 0-66 15,0 0-12-15,0 0-56 16,0 0-28-16,0 0 12 15,31 35-6-15,-33-17 17 16,-21 3-22-16,0 4-24 16,-14 1 2-16,0 2 2 0,-13 1 7 15,3 0-8-15,-1-3-11 16,7-4 0-16,16-8-3 16,11-5-23-16,7-4-14 15,7-2-5-15,2 1-14 16,21 2-1-16,10 4 25 15,13 5-1-15,10 8-4 16,-1 3-4-16,-1 4-15 16,-10 2-1-16,-11 0-2 15,-13-4-7-15,-7-6 8 16,-9-5-7-16,-2-5 8 16,-2-5-9-16,0-6-31 15,0-1-59-15,-15-14-244 0,3-7-393 16,2-3-508-16</inkml:trace>
  <inkml:trace contextRef="#ctx0" brushRef="#br0" timeOffset="9">13672 12351 1096 0,'0'0'759'0,"0"0"-372"0,-6 109 74 15,4-48-225-15,2 2-71 16,0-4-98-16,0-11-38 16,0-12-22-16,0-17-1 15,0-13-6-15,0-6-2 16,2-11 1-16,2-16-43 15,-2-10-79-15,-2-7-27 16,0-2 65-16,0-4 27 16,0 3 58-16,-2 3 0 15,-2 7 12-15,2 7 13 16,2 8 56-16,0 5 21 16,14 3-10-16,9 0-8 15,8 4-10-15,4-2-22 16,-2 1-16-16,2 1-9 0,-4 2-13 15,-8 2-13 1,-4 2-2-16,-13 2-51 0,-4 2-177 16,-2 4-423-16,0 4-247 15</inkml:trace>
  <inkml:trace contextRef="#ctx0" brushRef="#br0" timeOffset="10">13660 12562 1636 0,'0'0'671'0,"0"0"-151"16,86-16-272-16,-40 2-83 16,3-2-84-16,-7 1-38 15,-11 2-28-15,-6 3 2 16,-13 3-17-16,-8 4-67 15,-2 3-218-15,-2 0-415 16,0 0-417-16</inkml:trace>
  <inkml:trace contextRef="#ctx0" brushRef="#br0" timeOffset="11">13701 12756 738 0,'0'0'881'16,"0"0"-254"-16,0 0-158 16,0 0-143-16,85 11-73 15,-40-11-131-15,3-2-74 16,-7-10-23-16,-6-3-25 16,-4-15-175-16,-6 5-581 15,0 1-1196-15</inkml:trace>
  <inkml:trace contextRef="#ctx0" brushRef="#br0" timeOffset="12">14879 12230 1540 0,'0'0'710'16,"0"0"-337"-16,0 0-85 15,-6 130 32-15,0-8-101 16,4 15-89-16,-2-3-73 16,1-33-39-16,3-44-17 15,0-25-1-15,0-16-6 16,0-4-29-16,0-6-41 16,0-6-131-16,3-22-119 0,1-9-399 15,2-2-370-15</inkml:trace>
  <inkml:trace contextRef="#ctx0" brushRef="#br0" timeOffset="13">14732 12644 1196 0,'0'0'882'0,"0"0"-522"16,0 0-90-16,0 0-38 15,0 0-72-15,104 35-63 16,-44-35-1-16,8 0-15 0,0-6-39 16,-16-5-32-16,-7-4-10 15,-10 0-50-15,-6-5-125 16,-2-14-297-16,-6 4-149 16,-7 1-366-16</inkml:trace>
  <inkml:trace contextRef="#ctx0" brushRef="#br0" timeOffset="14">15297 12247 880 0,'0'0'935'15,"0"0"-629"-15,-7 82 43 16,7 1 36-16,-4 33-101 16,2 6-84-16,2-20-71 15,-4-33-52-15,4-33-49 16,0-16-17-16,0-4-11 0,0-6-43 15,17-10-267-15,-5-5-606 16,5-13-966-16</inkml:trace>
  <inkml:trace contextRef="#ctx0" brushRef="#br0" timeOffset="15">15578 12360 586 0,'0'0'538'16,"0"0"-190"-16,0 0 50 15,0 0-54-15,0 0-72 16,0 0-126-16,-13 76 63 15,11 4-6-15,2 31-56 16,0-9-21-16,2-22-44 16,11-28-39-16,-1-30-11 15,5-5-22-15,1-6-10 16,11-10-13-16,2-5 13 0,7-26 0 16,-3-16-41-16,2-19-96 15,-2-18-18-15,-14 6-18 16,-5 6 55-16,-5 17 59 15,-9 19 34-15,-2 9 25 16,0 8 12-16,0 18 97 16,-11 29-36-16,3 40 44 15,-4 31 6-15,5-3 13 16,7-16-39-16,0-28-47 16,0-26-50-16,2-2-2 15,9-5-261-15,1-8-747 0</inkml:trace>
  <inkml:trace contextRef="#ctx0" brushRef="#br0" timeOffset="16">16206 12502 757 0,'0'0'637'0,"0"0"-255"0,-16 115-67 16,9-56-71-16,7-3-60 15,0-8-34-15,0-11-22 16,0-15-20-16,0-9-18 16,0-8-16-16,0-5 28 15,0 0 24-15,0-12-53 16,7-9-29-16,-3-9-37 15,2-8 2-15,-4-4-9 16,-2-8 0-16,4 0 5 16,2-4-4-16,-4 2 7 15,3 3-7-15,-3 5 8 16,2 8-9-16,-2 8 24 16,-2 9 12-16,0 6 17 15,0 4 1-15,0 5-14 16,0 3 8-16,0 1-14 0,4 1-34 15,2 18-11-15,7 7 11 16,-1 11 20-16,7 5-5 16,-1 5-3-16,7 3 1 15,-2-3-4-15,2-2 0 16,4-7-9-16,-1-8 0 16,-7-8 0-16,-2-6-1 15,-1-9 1-15,-1-6-6 16,-1-1 6-16,-3-10 2 15,5-12-1-15,-3-9 1 16,4-9-2-16,-1-6 0 16,5-5-1-16,0 0-16 15,-5 1 16-15,-3 10 1 0,-3 10 0 16,-2 12 0-16,-3 15 1 16,-7 3-1-16,4 38-23 15,2 34 23-15,2 30 12 16,9 11-6-16,-5-18 6 15,1-32-10-15,-5-32-2 16,2-17-2-16,-4-4-28 16,11-10-97-16,-5-4-329 15,1-14-546-15</inkml:trace>
  <inkml:trace contextRef="#ctx0" brushRef="#br0" timeOffset="17">17097 12662 1179 0,'0'0'839'0,"0"0"-222"16,0 100-265-16,0-64-87 15,0-7-114-15,0-12-68 16,2-11-40-16,-2-6-2 15,4-11 8-15,-2-17-37 16,5-14-12-16,-3-11-4 16,4-19-23-16,-2 5-20 0,11-3-14 15,-5 0 10-15,5 21 34 16,-3 2 9-16,-3 18 8 16,1 22 12-16,0 8-12 15,3 40 18-15,8 33 41 16,5 27-23-16,-3-4-8 15,-10-16-9-15,-3-28-19 16,-8-24-1-16,0-4-101 16,-2-5-109-16,-2-12-253 15,0-8-241-15,0 0-758 0</inkml:trace>
  <inkml:trace contextRef="#ctx0" brushRef="#br0" timeOffset="18">17062 12705 1543 0,'0'0'703'16,"0"0"-341"-16,0 0-78 15,0 0-98-15,0 0-63 16,0 0-69-16,97 3-54 15,-43-3-12-15,-11-7-271 16,-5-1-568-16</inkml:trace>
  <inkml:trace contextRef="#ctx0" brushRef="#br0" timeOffset="19">17540 12596 469 0,'0'0'1099'0,"0"0"-554"0,-5 89-230 16,10-49-46-16,3-3-109 15,4-8-77-15,-1-9-17 16,-5-9-27-16,-4-9-30 16,2-2 3-16,-2-9-12 15,-2-15-49-15,4-8-41 16,-4-8 14-16,0-3-5 15,0-3 35-15,0 1 41 16,0 1 5-16,0 8 35 16,-4 6 47-16,-2 9 46 0,4 8 8 15,-2 7 40-15,4 3-22 16,0 3-52-16,0 0-47 16,0 7-29-16,0 13 13 15,16 9 13-15,5 11-10 16,12 8-15-16,6 5 3 15,9 1-10-15,-1-2-10 16,1-9 1-16,-9-10-10 16,-4-10 3-16,-6-9 4 15,-4-8-4-15,-4-6-4 16,1 0 0-16,-3-17 1 16,0-9-1-16,-7-7 1 15,0-9 1-15,-8-4 5 0,-4-5-1 16,0-4-6-1,0 0 1-15,-10 4 0 0,-2 6-1 16,3 12 0-16,-3 10-8 16,2 11-13-16,1 7-32 15,-1 5-46-15,0 0-153 16,4 6-414-16,6 3-426 0</inkml:trace>
  <inkml:trace contextRef="#ctx0" brushRef="#br0" timeOffset="20">18536 12377 136 0,'0'0'1010'0,"0"0"-497"16,0 0-162-16,0 0-31 0,0 0-51 15,0 0-28-15,0 0-37 16,-4-34-53-16,-11 34-61 15,-10 0-29-15,-10 11 30 16,-2 6-7-16,-4 4-9 16,-3 4-10-16,9 4-10 15,8-1-19-15,13 2-21 16,14 1-15-16,10 2 0 16,27 4-6-16,17 4 6 15,6 2 4-15,-10-3-4 16,-13 0 0-16,-21-5 0 15,-16-4 0-15,-28-4 18 16,-20-3 14-16,-8-4-15 16,7-6-17-16,11-6-16 15,20-6-125-15,12-2-602 0,6 0-782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28:41.597"/>
    </inkml:context>
    <inkml:brush xml:id="br0">
      <inkml:brushProperty name="width" value="0.05292" units="cm"/>
      <inkml:brushProperty name="height" value="0.05292" units="cm"/>
      <inkml:brushProperty name="color" value="#FFFFFF"/>
    </inkml:brush>
  </inkml:definitions>
  <inkml:trace contextRef="#ctx0" brushRef="#br0">9304 6990 61 0,'0'0'881'0,"0"0"-667"16,0 0-57-16,0 0 13 0,0 0-23 15,0 0-48 1,0 0-29-16,0 0 17 0,0 0 18 16,0 0 9-16,0 0-15 15,0 0-16-15,0 0-25 16,0 0-9-16,0 0-15 15,0 0-8-15,-4 0 1 16,4 0-2-16,0 0 5 16,-2 0-13-16,2 0-3 15,0 3-8-15,0 3 12 16,0 1 3-16,-4 1 1 16,4 2-10-16,0-3-6 15,0 2 8-15,0-1-1 16,0 1 5-16,0 1-9 15,-2 0 10-15,2-2-4 0,0 2-3 16,0-3 5-16,0 1-8 16,0-1-2-16,0 0-6 15,0 0 0-15,0 1 0 16,0 0 1-16,0 1-1 16,0-2 0-16,0 1 0 15,0-1 0-15,0 0 0 16,0-2-1-16,0 1 0 15,0 0 0-15,0 0 5 16,0-2-5-16,0 2 0 16,0 0 0-16,0-2-1 15,0 0 1-15,0 0-1 16,0 1 1-16,0 3 0 16,0-1 0-16,0 1 1 0,2-1 0 15,-2 1-1-15,0-1 1 16,0 2-1-16,0 0 1 15,0-2-1-15,0-2 0 16,4 1 0-16,-4 0 0 16,0-1 1-16,0 2-1 15,0 0 6-15,0 0-5 16,0 0-1-16,0 0 0 16,0 0 0-16,0 2 0 15,0 1 1-15,0 2-1 16,0-3 1-16,0 3 4 15,0-1-5-15,0 0 0 16,0 1 0-16,0 1 1 0,0-4 0 16,0 1-1-16,0-2 2 15,0-1-1-15,0-1-1 16,0 0 0-16,0-1 0 16,0 1 0-16,0 1 0 15,0 1 8-15,0 2-8 16,0-1 1-16,0 0-1 15,2 0 5-15,-2-1-5 16,4 1 0-16,-4-1 0 16,0 1 0-16,0-2 0 15,0 0 0-15,2-2-1 16,-2 1 2-16,0 0-1 16,0 0 0-16,4 4 1 0,-4-2-1 15,0 1 1-15,0 0-1 16,2 2 0-16,-2 1 1 15,0 2-1-15,0 1 0 16,5 0 1-16,-5 2-1 16,0-1 0-16,0 1 0 15,0 0 0-15,0 1 0 16,2-3 1-16,-2 2-1 16,0-2 0-16,0 0 1 15,0 0-1-15,0 1 0 16,0-4 0-16,0 0 0 15,0 1-1-15,4-3 1 16,-4 0 0-16,0-1-1 0,4-1 1 16,-4 1 0-1,0-1-2-15,2 1 2 0,-2-1-1 16,0 0 1-16,0 1 0 16,0 1 0-16,4 0 0 15,-4 2 1-15,0-2-2 16,0 0 1-16,0 2 0 15,0-3 0-15,2 3-1 16,-2-1 1-16,0 0 0 16,0 2 0-16,0 1 0 15,4 0 0-15,-4 3-1 16,0 0 2-16,0 1-1 16,2 1 0-16,-2 1 0 15,0 0 0-15,0 0 0 0,0 3 0 16,0-2 0-16,0 0 0 15,4 2 0-15,-4-1 0 16,0 1 1-16,0 1-1 16,0 0 0-16,0 2 0 15,0-2 1-15,0 1-1 16,0 0 0-16,0-1 0 16,0 1 0-16,0-2 0 15,0 0 0-15,0-2 0 16,3 0 0-16,-3 0 0 15,0-1 1-15,0-1-2 16,4-1 1-16,-4 0 0 16,0 0 0-16,0 1-1 0,0-2 2 15,0 0-1-15,0-3 0 16,0 0 0-16,0-3 0 16,0-2-1-16,0 1 1 15,2-3-1-15,-2-1 1 16,0 3-2-16,0-2 2 15,0 0 0-15,0 1 1 16,0 1-1-16,0-1 0 16,0 2 1-16,0 0-1 15,0-1 0-15,0 4 0 16,0-1 0-16,0 1 0 16,0 1 0-16,0 0 0 15,0 2 0-15,0-1-1 0,0-1 1 16,-2 3 0-1,2 0 0-15,0 0 0 0,0 2 1 16,-4 0-1-16,4 1 0 16,0 1 0-16,0 0 0 15,0 2 0-15,-3 1 0 16,-1 0-1-16,4 1 1 16,0 1 0-16,-2 0 1 15,2 2-1-15,-4-2 0 16,2 1 0-16,-2-2 0 15,4 2 0-15,-2-2 0 16,2 2 0-16,0-1 0 0,-4-1 0 16,4 2 0-1,-4-3 0-15,4 1-1 0,0-1 2 16,0 2-2-16,0-2 2 16,0 1-1-16,0-1 0 15,0-1 0-15,0 2 0 16,0-3 0-16,0 1 0 15,0 0-1-15,0-2 1 16,0 0 0-16,0 0 0 16,0 0 0-16,0 2 0 15,0-2-1-15,0 1 1 16,0 0-1-16,0-1 1 16,0 0 0-16,0 0-1 15,0-1 0-15,0 2 1 16,0-3 0-16,0 1 0 0,0 1 0 15,0-1 0-15,0 1-1 16,0-2 0-16,0 3 1 16,0-2-1-16,0 0 1 15,0-1 0-15,0 3 0 16,0 0 0-16,0 2 0 16,0 0-1-16,0 1 2 15,0-2-1-15,0 1 0 16,0 0 0-16,0 0 0 15,0 1 1-15,0 0-1 16,0-1 0-16,0 2 1 16,0 1-1-16,0-1 0 15,0 3 1-15,0-1-1 0,0 1 1 16,-2 1-1-16,2 2 0 16,-5-3 0-16,5 2 1 15,0 0-1-15,0-2 0 16,0 0 0-16,0-1-1 15,0-1 1-15,0 0-1 16,0-2 1-16,0 2 0 16,0 0 0-16,0 0 0 15,0-1 0-15,0 1-1 16,0-1 1-16,0-2-2 16,0 1 1-16,0 0 0 15,0-2 1-15,0 0-1 16,0-1 0-16,0-1 1 15,0 1 0-15,0-1 0 16,0 0 0-16,0 0 0 0,0-1 0 16,5-2 0-16,-5-1 0 15,0 0 0-15,0-1-1 16,0 0 1-16,2 2 0 16,-2-3 1-16,0 1-2 15,0 0 2-15,0 1-2 16,0-1 1-16,0-1 0 15,0 1 0-15,0-1 0 16,0 2 0-16,0 0 1 16,0 2-1-16,0-1 0 15,0 1 1-15,0-1-1 16,0 2 1-16,0-2-1 0,0-2 1 16,0 1-1-16,0 0 0 15,0-1 0-15,0 0 0 16,0-2 0-16,0-1 0 15,0 3 0-15,0-2 0 16,0-1 0-16,0 1 0 16,0-1 0-16,0 1 1 15,0 0-1-15,0 0-1 16,0-1 1-16,0 0 0 16,0-1 1-16,0 1-2 15,0-2 2-15,0 1-1 16,0-1 1-16,0 1-1 15,0 0 1-15,0-1-1 0,0 1-1 16,0 0 1-16,0 0 0 16,0 0 0-16,0 1 0 15,0 0-1-15,0 1 1 16,0 2 0-16,0-4 0 16,0 3 0-16,0-2 0 15,0 0-1-15,0 1 0 16,0-1 1-16,0 2 0 15,0-1-1-15,0 2 1 16,0 1 0-16,0-1 0 16,0 3 0-1,0 0 0-15,0 1 0 16,4-1 0-16,-4 3 0 16,0-2 0-16,0 1 1 15,4-1-1-15,-4 0-1 0,0-1 1 16,0 1 0-16,0 2 0 15,0 0 0-15,0 1 0 16,0-1 1-16,0 2-1 16,0-1-1-16,0-1 1 15,0 2 0-15,0-2 0 16,0 0-1-16,0-1 0 16,0 0 1-16,0-1-1 15,2 2 0-15,-2-2 1 16,0 0 0-16,0 1-1 15,0 1 1-15,0-1 0 16,0 1 0-16,0 0 0 16,0 0 0-16,0 1 0 0,0-1 0 15,0 1 0 1,0-2-1-16,0-1 1 0,0-1-1 16,0 1 1-16,0 0-1 15,0 0 1-15,-2-1 0 16,2 3 0-16,-4-1 0 15,4 0 0-15,-4 1 1 16,4 1-1-16,0-2-1 16,-2 1 1-16,2 0 0 15,0-1 1-15,-5 1-1 16,5-1 0-16,0 0 0 16,0 0 0-16,-2 0 0 15,2 2 0-15,-4-2 0 16,4 0 0-16,-2-1 1 15,2 1-1-15,-6-1 0 0,6 1 0 16,0-3 0-16,0 2 0 16,-4 0 0-16,4-2 1 15,0 3-1-15,-2-4 0 16,2 1 0-16,0 1 0 16,0-1 0-16,-4 0 0 15,4 1 0-15,0-2 0 16,0 1-1-16,-2-1 1 15,2 1 0-15,0-1 1 16,-5 2-1-16,5 0 1 0,-2 1-1 16,-2 0 0-16,4 1 1 15,-2 0-1-15,2 0-1 16,-4 1 1-16,4-2 0 16,-2 1-1-16,2-2 1 15,0 1 0-15,-4 1-1 16,2 1 1-16,2 0 0 15,0-1 0-15,0 2 0 16,0-2 0-16,0-1 0 16,0 1 0-16,0-1 0 15,0 0 0-15,-4 1-1 16,4-1 1-16,0 1 0 16,0 0-1-16,0-2 1 0,0 0 0 15,0-1 0 1,0 0 0-16,0 1 0 0,0-2 0 15,0 1 0-15,0-1 0 16,0 0-1-16,0 0 1 16,0-2 0-16,0 3-1 15,0 0 2-15,0-1-1 16,0 1 0-16,0 0 0 16,0 0 0-16,0 1 0 15,0-1 0-15,0 2 0 16,0 0 0-16,0-1 0 15,0 3 1-15,0-2-1 16,0 1 0-16,0 1 1 16,0 1-1-16,0 1 0 15,0 0 0-15,0 1 0 0,4 0 0 16,-4-2 0-16,0 1 0 16,0 0 0-16,0 2 0 15,0-2 0-15,2 1 0 16,2-1 0-16,-4-1-1 15,2 0 2-15,-2 1-2 16,4 2 1-16,-4-2 0 16,2 0-1-16,-2 0 1 15,0 0 0-15,4-2 0 16,-2 2 0-16,-2 0 0 16,5-1 0-16,-5 0 0 15,2-1 0-15,-2 2 0 16,4-3 0-16,-4 1 0 0,2-2 0 15,-2 0 0-15,4 0-1 16,-4-3 1-16,0 0 0 16,2 0 1-16,2 0-1 15,-4-2 0-15,2 1 0 16,2-1-1-16,-4 1 0 16,2-1 0-16,3 1 0 15,-5-1 1-15,2 0 0 16,-2-1 0-16,0 1 0 15,4-1 0-15,0 0 0 16,-4 2 0-16,0-2 0 16,2 2 2-16,-2 0-1 0,4 1-1 15,-4 2 1 1,2-2-1-16,-2 0 0 0,0-2 0 16,0-1 0-16,4 2-1 15,-4-2 7-15,0-1-6 16,2-1 0-16,-2 1-2 15,0-1 2-15,0 1 0 16,0-1 0-16,0-2-4 16,0-2 4-16,0-1 0 15,0-1 0-15,0-2-1 16,0-3 1-16,0 2 0 16,0-3-1-16,0 0-5 15,0 2 5-15,0-2 1 16,0 0 0-16,0 0 0 15,0 1 0-15,0 1 0 0,0 2-1 16,0-3 1-16,0 0-6 16,0-1-85-16,0-7-129 15,0-8-279-15,4-3-297 0</inkml:trace>
  <inkml:trace contextRef="#ctx0" brushRef="#br0" timeOffset="1">9317 7001 225 0,'0'0'234'0,"0"0"-68"15,0 0-2-15,0 0 14 16,0 0-65-16,0 0-60 16,0 0-28-16,0 0-8 15,0 0 8-15,0 0 8 16,0 0 15-16,0 0-7 15,0 0 62-15,0 0 46 16,0 0-86-16,0 1-33 16,0-1 1-16,0 0 11 15,0 0 64-15,0 0-13 16,0 0-56-16,0 0-19 16,0 0-7-16,0 0 3 0,0 0 6 15,0 0-19 1,0 0-1-16,0 0-1 0,0 0 1 15,0 0 8-15,0 0-6 16,0 0-1-16,0 0 1 16,2 0 4-16,6 0 0 15,0 0-5-15,2 1 1 16,3 0-1-16,-1 1 0 16,1-2 6-16,1 0-7 15,3 0 0-15,-5 0 2 16,0 0-2-16,1 0 1 15,-3 0 1-15,-2 0-1 16,3 0-1-16,-9 1 0 16,4-1 0-16,-2 0 0 15,2 2 0-15,5-2 1 0,-3 0 5 16,2 0-6-16,3 0 0 16,-1 0 1-16,3 0-2 15,-3 0 2-15,5 0-1 16,-5 0 0-16,0 0 0 15,-1 0 0-15,-3 0 0 16,4 0 0-16,-5 0-10 16,5 0 9-16,-2 0 2 15,3 0 0-15,3 0 8 16,-3 0-8-16,5-3-1 16,-5 0 0-16,1 1 0 15,-4 0-1-15,3 2 0 0,-7 0 0 16,4 0 0-1,-1 0-3-15,1 0 4 0,-2 0 0 16,9 0 1-16,-5 0 0 16,1 0 6-16,3 0-7 15,-3 0-4-15,5 0 3 16,-3 0 2-16,1 0-2 16,3 0 2-16,-1 0-1 15,-1 0 0-15,2 0 0 16,-1 0 0-16,1-2 7 15,-3 2-6-15,3 0-1 16,-1-1 1-16,-3 1-1 16,1 0-1-16,1 0 1 15,-2 0-5-15,1 0 5 16,-4 0 0-16,1 0 1 0,-5 0 0 16,5 0 4-16,-3 0-5 15,0 0 0-15,-2 0-1 16,3 0 1-16,-3 0-1 15,2 0 1-15,-3 0-7 16,-1 0 7-16,2 1 1 16,-2 1-1-16,9 0 1 15,-7-2 0-15,4 0 5 16,1 0-6-16,3 0 1 16,3 0-1-16,-5 0 0 15,7 0 1-15,-2 0-1 16,1 0 2-16,-1 0-2 15,2 0-2-15,-3 0 1 0,-3 0 1 16,1 0-1-16,-3 1 2 16,-1-1-2-16,0 0 2 15,5 0-1-15,-3 0 0 16,3 0 0-16,-5 0 1 16,1 0-1-16,-5 0 0 15,9 1 0-15,-5-1 0 16,-2 1-1-16,5-1 1 15,-3 2 0-15,1-2 0 16,5 0 0-16,-1 1 0 16,-1-1 0-16,-1 2 0 15,1-2 0-15,-1 1 0 0,1-1 0 16,1 1-8 0,-5-1 8-16,1 2 1 0,-5-1 0 15,4 0-1-15,1 1-1 16,-1-2 0-16,3 0 0 15,-7 1 1-15,4-1 0 16,5 0-1-16,-3 0 2 16,-1 0-1-16,-1 0 0 15,0 0 0-15,3 0 0 16,-3 0-1-16,-3 0 0 16,1 0 1-16,-2 2-1 15,3-2 2-15,-5 0 4 16,0 0-5-16,0 0 0 0,-4 0 1 15,2 0-1 1,-2 0 0-16,3 0 0 0,-5 0 0 16,0 0 1-16,4 0-1 15,-2 0 0-15,4 0-6 16,4 0 6-16,3 0 0 16,-1 0 1-16,9 0 8 15,-3 0-9-15,9 0-7 16,-6 0 7-16,8 0 6 15,-4 0-6-15,6 0 0 16,-2 0 0-16,-2 0 1 16,1 0-1-16,-3 0 0 0,-2 0 0 15,2 0 0-15,-2 0 1 16,-5 0-1-16,-5 0-1 0,-1 0 1 16,-6 0-2-16,-6 0 1 15,2 0 1-15,-2 0 1 16,0 0-1-16,0 0 1 15,0 0-1-15,4 0 0 16,-4 0-1-16,0 0 1 16,2 0-2-16,7 0 2 15,-7 0 2-15,10 0-2 16,1 0 0-16,5 0 0 16,1 0 0-16,10 0 0 15,-4 0 0-15,3 0 0 16,8 0 0-16,1 0 0 15,-4 0 1-15,6 0-1 0,-6 0 0 16,4 0-1-16,-3 0 1 16,-8 0 0-16,-1 0 0 15,-2 0-1-15,-4 0 1 16,-3 0-2-16,-8 0 2 16,-4 0-1-16,-1 0 0 15,-3 0 1-15,4 0-1 16,-4 0 1-16,0 0-5 15,0 0 5-15,0 0 0 16,0 0-7-16,2 0 7 16,-2 0-8-16,4 0 2 15,4 0 6-15,2 0-1 16,1 0-3-16,7-3 3 0,1 1-1 16,6 1 2-1,6 1 1-15,4 0-1 0,2 0 0 16,5 0-1-16,-3 0 0 15,6 0 0-15,-1 0 1 16,-3 0 0-16,-2 0 0 16,1 0 0-16,-9 0-1 15,-5 0 1-15,3 0 0 16,-6 0 0-16,-2 0 1 16,-3 0 5-16,-1 0-5 15,-5 0-1-15,-1 0 0 16,-5 0-7-16,-4 0-1 0,2 0 7 15,-4 0 0 1,0 0 0-16,0 0 1 0,2 0 0 16,2 0 0-16,-4 0 1 15,2 0 0-15,-2 0-1 16,4 0 0-16,-1 0 0 16,-3 0 0-16,4 0-1 15,-2 0-5-15,2 0 6 16,2 0 1-16,2 0 0 15,5-1 1-15,10-1-1 16,-5 1-1-16,11 0 0 16,-2-1 0-16,8 1 0 15,2 1 0-15,5 0 0 16,-1 0 0-16,-2 0 0 16,7 0 0-16,-7 0 0 0,2 0 0 15,-3 0-1-15,1 0 1 16,-2 0 0-16,-4-2 0 15,0 1 0-15,0-1-6 16,-2 0 6-16,-2 0-1 16,-4 1 1-16,-2-2-1 15,2 1 1-15,-3 0-1 16,-1 1 1-16,2-1-6 16,-5 1 5-16,-1 0 1 15,-3-1-4-15,-3 2 4 16,1 0 0-16,-10 0-11 15,2 0-3-15,-2 0 12 16,-2 0 1-16,0 0 1 0,0 0-5 16,0 0 5-16,0 0 1 15,0 0 0-15,4-1 0 16,-2 1-1-16,5 0 1 16,-1 0-1-16,4 0 1 15,9 0-1-15,-1 0-5 16,11 0 5-16,2 0 7 15,5 0-7-15,1 0-7 16,4 0 7-16,2 0 1 16,7 0 6-16,0 0-6 15,3 0-2-15,-3 0 2 16,4 0-1-16,-3 0 0 16,-5 0 0-16,2 0 0 15,-5 0-1-15,0 0 1 16,-1 0 0-16,-5 0 1 0,2 0-1 15,-12 0-1-15,4 0-8 16,-4 0 2-16,-2 0-5 16,0 0-1-16,-7 0 5 15,-1 0 7-15,1 0-4 16,-3 0-6-16,-3 0 10 16,-6 0 0-16,1 0 0 15,-1 0 1-15,-2 0-1 16,-4 0 1-16,0 0-1 15,2 0 0-15,2 0-9 16,-4 0 0-16,2 0 9 16,-2 0 1-16,4 0 0 0,-2 0 1 15,7 0 0-15,-3 0 0 16,8 0 6-16,5 0-7 16,-1 0 0-16,11 0 0 15,2 0 0-15,7 0 0 16,1 3 0-16,-2-2 1 15,0 2-1-15,5-2 1 16,-3 0 0-16,6 0 0 16,-7 1-1-16,5 0 1 15,-6-2-1-15,3 1 1 16,-3-1 0-16,-4 0-1 16,0 0 0-16,-6 0 0 15,2 0 0-15,-7 0 1 0,3 0-1 16,-6 0 0-16,-1 0 0 15,-3 0 0-15,-5 0 0 16,1 0-4-16,-9 0 4 16,4 0 0-16,-6 0 2 15,4 0-4-15,-4 0 2 16,0 0 0-16,0 0 6 16,0 0-6-16,0 0-6 15,2 0 5-15,2 0 1 16,2 0 0-16,3 0 0 15,3 0-1-15,5 0 1 16,1-1-1-16,7 1 1 16,4 0 1-16,-2 0 6 15,8-2-7-15,2 2 1 16,5 0-1-16,-1 0 1 0,2 0-2 16,1 0 1-16,-3 0 0 15,2 0 0-15,-5 0 2 16,-3 0-1-16,0 0-1 15,-2 0 0-15,-4 0 0 16,2 0 4-16,-2 0-4 16,-6-2 0-16,1 2 0 15,-3-1 6-15,2 0-5 16,-5 0-1-16,1-1 0 16,0 1 0-16,-1 0 0 15,-1-1 0-15,-5 1 0 16,5 1 1-16,-3-2 1 0,3 2-2 15,-5-1-1-15,-4 1 1 16,5 0-1 0,-3 0 1-1,-4 0 0-15,11 0-6 0,-3 0 12 16,3 0-6-16,2 0 7 16,-5 0-6-1,7-1-1-15,-3 1 0 16,1 0 0-16,2 0-1 0,5 0 0 15,5 0 1-15,-6 0 0 16,6 0-7-16,-2 0 6 16,-2 0 1-16,2 0 1 15,-4 0-1-15,6 0 1 16,0 0 0-16,-2 0 0 0,2 0 5 16,-2 0-6-16,2-2 0 15,-2 1 0-15,-3 1-1 16,8 0 0-16,-10 0 1 15,7 0 0-15,-6 0-1 16,0 0 1-16,-2 0-1 16,-3 0 1-16,-3 0 0 15,2 0 2-15,-7 0-2 0,0 0 0 16,1 0 0 0,-7 0 0-16,0 0 0 0,-2 0 0 15,-2 0 0-15,-2 0 1 16,0 0-1-16,0 0-1 15,4 0 1-15,-4 0 2 16,3 0-1-16,1 0 0 16,-2 0 0-16,4 0-1 15,4 0-1-15,3 0 0 16,5 0 1-16,11 0 0 16,2 0 1-16,4 0 6 15,3 0 0-15,3 0-1 16,-2 0-6-16,7 0 0 15,-7 0 1-15,6 0-1 16,-5 0 1-16,3 0-1 0,-2 0 1 16,1 0-1-16,-1 0 0 15,-2 0-5-15,7 0 5 16,-9-2 0-16,4-2 1 16,-3 4-1-16,-1-1 0 15,0-1-1-15,-2 2 1 16,0-1 0-16,-2 1 1 15,-2-2-1-15,3 2 0 16,-8 0 1-16,3-1-1 16,-4 1 0-16,0 0 1 15,-2 0 0-15,-3 0-1 16,-1 0 0-16,2 0-1 16,-3 0 1-16,-3 0 0 0,1 0 0 15,-1 0 9 1,-3 0-9-16,3 0 0 0,-7 0-7 15,4-2 7-15,1 1 2 16,-1 1 6-16,0-1-15 16,1 1 14-16,-3 0-7 15,1 0 0-15,-3 0-5 16,2-1 5-16,-2 1 4 16,3 0-4-16,-3-2 0 15,4 2-1-15,1-2 2 16,1 1-2-16,5-1 2 15,-5 1-1-15,3 1 2 0,1 0-2 16,1 0 1 0,4 0-1-16,-2 0 0 0,3 0 0 15,5 0 1-15,-4 0 0 16,4 0-1 0,-4 0 0-16,4 0 0 15,-2 0-1-15,-3 0-4 16,5 0 5-16,-4 0 0 15,-2 0 0-15,-2 0 0 16,-3 0 0-16,3 0-1 16,-7 0 1-16,-1 0 0 15,-3 0 1-15,-4 0-1 0,0 0 0 16,-3 0 0-16,-3 0 0 16,0 0 1-16,4 0-1 15,-4 0 0-15,0 0-1 16,0 0 0-16,0 0 0 15,0 0 1-15,0 0 0 16,2 0 0-16,2 0 0 16,2 0 1-16,0 0 0 15,7 0-1-15,-1 0 0 16,5 0 0-16,1 0 0 16,1 3 0-16,6 0 1 15,-1 0-2-15,5 1 2 0,0-1-1 16,2 0 0-16,-4-2 1 15,2 3-1-15,-4-2 1 16,0-1-1-16,0-1 0 16,1 0 1-16,-1 0 1 15,0 0-2-15,0 0 0 16,0 0 5-16,-3 2-5 16,-1-1 0-16,2 0 0 15,0 2 0-15,1-1-1 16,-3 0 0-16,4 0 1 15,2-1 0-15,-7-1 5 16,3 1-5-16,-4-1 0 16,-1 1 0-16,-1 1 0 0,-3 0 0 15,-1-1 0 1,-3 0 0-16,-2-1 0 0,-4 2 0 16,3-2 0-16,-5 0-1 15,2 0 2-15,-4 0 6 16,0 0-6-16,2 0-1 15,-2 0 0-15,0 0 2 16,0 0-2-16,0 0-1 16,0 0 1-16,4 0 0 15,-4 0 0-15,2 0 0 16,6 0 0-16,-1 0 0 16,1 0 0-16,4 0 0 15,5 0 1-15,1 0-1 0,3 0 1 16,6 0-1-16,-2 0 0 15,-5 0 1-15,3 0-1 16,2 0 1-16,-2 2-1 16,4-1 0-16,2 0 1 15,-1 0-1-15,-3 1 1 16,2-2 0-16,0 0 5 16,0 0-5-16,2 0-1 15,0 0 0-15,-2 0 0 16,-3 0 1-16,10 0-1 15,-10 0 1-15,1 0-1 16,-4 0 1-16,6 0 0 0,-7 0-1 16,5 0 0-1,-2 0 0-15,2 0 0 0,6 0 1 16,-2 0 1-16,2 0 0 16,4 0 10-16,-2 0 5 15,2 0-2-15,-4 0 4 16,4 0-17-16,-6 0 14 15,-2 0-9-15,4 0 1 16,-4 0-1-16,-2-2 2 16,-5 2-8-16,-3-1 9 15,-5 1-1-15,-6 0-3 16,-1 0 0-16,-5-1-6 16,0 1 15-16,0 0 4 15,0 0 0-15,0 0 2 16,0 0 5-16,0 0-2 0,0 0-8 15,0 0-3-15,0 0 7 16,0 0-3-16,0 0 10 16,0 0 6-16,0 0-17 15,0 0-3-15,0 0-4 16,0 0 6-16,0 0-4 16,0 0-8-16,0 0-3 15,0 0-6-15,0 0 6 16,0 0-1-16,0 0 1 15,0 0 0-15,0 0 1 16,0 0 0-16,0 0 4 16,2 0-4-16,2 0-1 15,-2 0 7-15,4 0 0 0,4 0-5 16,-1 0-1-16,3 0 1 16,-2 0 4-16,-1 0-5 15,1 0-1-15,0 0 4 16,3 0-4-16,-5 0 0 15,2 0 0-15,3 0 2 16,-5 0-1-16,4 0-1 16,-1 0 0-16,-3 0 0 15,2 0-1-15,-3 0 1 16,-1 0 1-16,0 0-1 16,0 0 1-16,0 0 1 15,-2 0-1-15,3 0-1 16,-1 0 0-16,-4 0 1 0,2 0 0 15,-2 0-1 1,2 0 0-16,3 0 1 0,-5 0-1 16,4 0 0-16,4 0 0 15,3 0 0-15,-1 0 1 16,7 0-1-16,-3 0 0 16,3 0 0-16,-1 0 0 15,1 0 0-15,-3 0 0 16,-1 0 0-16,1 0 0 15,-3 0-1-15,-5 0 1 16,2 0 0-16,-5 0-1 16,-3 0 0-16,-2 0 2 15,4 0-1-15,-4 0 0 16,0 0 0-16,0 0 1 0,0 0 0 16,0 0 0-16,0 0-1 15,2 0 0-15,4 0 0 16,0 0 1-16,0 0-1 15,7 0 0-15,-1 0 0 16,1 0 0-16,-1 0 1 16,5 1-1-16,-5-1 0 15,5 1 1-15,-3 1-7 16,3 1 6-16,-3-2 0 16,3 0-1-16,-1 1 1 15,-1-2 2-15,-3 1-2 16,0-1 2-16,-1 0-1 15,-5 0 0-15,0 0-1 16,0 0 0-16,0 0 1 16,1 0-1-16,-1 0 1 0,4 0-1 15,-2 0 0-15,-1 0 1 16,-1 0-2-16,0 0 2 16,4 0-2-16,-1 0 1 15,1 0 0-15,2 0 0 16,-1 0 0-16,-3 0 1 15,-2 0-1-15,0 0 0 16,1 0 0-16,-1 0 0 16,4 0 1-16,3 0-1 15,-1 0 0-15,-2 0-1 16,3 0 1-16,-5 0-5 16,2 0 5-16,-3 0 0 15,1 0 6-15,4 0-6 0,5 0 0 16,-1 0 1-16,-1 0-2 15,1 0 1-15,-3 0 0 16,5 0 0-16,-3 1 0 16,7-1 0-16,1 0 0 15,2 0 0-15,2 0 0 16,0 0 1-16,0 0 4 16,2 0-5-16,0 0-1 15,-3 0 1-15,5 0-1 16,-2 2 0-16,2 1 1 15,-6-2-1-15,8 2 1 16,-8-3 0-16,2 0 0 0,2 0 1 16,0 1-1-16,4-1 0 15,2 0 1-15,2 0-1 16,0 0 0-16,5 0-1 16,-1 0 1-16,0 0 0 15,-1 0 0-15,1 3 0 16,2 0 0-16,1 0-1 15,-3 1 1-15,3-1 0 16,1-1 0-16,-1 0 1 16,-3 0-1-16,2-1 0 15,-1-1 0-15,-3 2 5 16,2-1-5-16,3 1 0 16,-3 1 0-16,0-2-1 0,-3 2-1 15,3-2 1 1,-4 1 1-16,-2-1 0 0,2 0 0 15,-6 1 1-15,5-2 0 16,-5 1-1-16,-5-1 0 16,3 2 1-16,2-2-2 15,-2 1 1-15,0 0 0 16,-4 1 0-16,2-1 0 16,-4-1 1-16,2 0-2 15,-3 0 2-15,-1 0-2 16,2 0 2-16,-1 0-1 15,-1 0 0-15,4 0 0 16,0 0 0-16,4 0 0 16,0 0-1-16,2 0 1 15,4 0 0-15,-2 0 1 0,6 0-1 16,0 0 0-16,5 2-1 16,3-1 1-16,3 0 0 15,2 1 1-15,-3 0 5 16,1-1-6-16,1-1 0 15,1 1-2-15,2-1 2 16,2 1-1-16,2-1 0 16,-3 2 1-16,1-2 0 15,4 1-1-15,-2 0 0 16,-2 1 2-16,-2-1-2 16,-3 1 1-16,3-1-1 15,0-1 1-15,0 0 0 16,-1 1 1-16,-1-1-1 0,0 0 1 15,-1 0-1-15,1 0 0 16,0 2 0-16,1 0 0 16,5 0 6-16,-6 1-6 15,2-2-1-15,-1 2-1 16,-3 0 2-16,-2-2-2 16,-5 2 2-16,0-2 0 15,-1 3 0-15,1-2-1 16,-4 0 1-16,-1-2 0 15,-5 1 1-15,2-1 0 16,-4 0 0-16,-2 0-1 16,2 0 0-16,0 0 1 0,0 0-1 15,2 0-1-15,0-1 1 16,2 1 0-16,2 0-1 16,1 0 1-16,1 0 0 15,-2 0 0-15,0 0 10 16,0 0-10-16,1 0 0 15,1 0 1-15,0 0-1 16,0 0 0-16,1 0 0 16,1 0-1-16,-4 0-1 15,1 0 0-15,1 0 0 0,-2-2 2 16,-2 0 0-16,4-2 0 16,-1 3 0-16,1 0 0 15,0 1 0-15,3-2 0 16,1 2 1-16,4 0-1 15,-3-1 0-15,3 1 0 0,-3 0 0 16,1 0 0 0,1 0 0-16,1 0 0 0,-3 0-1 15,3 0 1-15,-3 0 0 16,1-1 1-16,-1 1-1 16,-1-2 6-16,-2 2-5 15,-1-1-1-15,1 1 0 16,0 0 1-16,-4-2-2 15,-1 1 0-15,1-1 0 16,-2 1 0-16,-2 1 1 16,2 0-1-16,0-1 1 15,-2 1-2-15,0 0 2 0,-6-1 0 16,4 1 0 0,-4-2 2-16,-2 0-2 0,2 1 0 15,-2 0 0-15,4-1 1 16,-5-1 0-16,1 2-1 15,4-2 0-15,-4 1-1 16,4-1 0-16,0 1 1 16,2 1 0-16,-4 0 0 15,4-1 1-15,4 1 0 16,-4 1-1-16,2-2 0 16,-2 1 4-16,-4-2-4 15,6 2-1-15,-2-1 1 16,-4 0 1-16,2 0-1 15,-4 1-1-15,4-1 1 16,-5 1 0-16,1-2 2 0,4 2-1 16,-4-2 0-16,-7 1-1 15,5-1-5-15,-4 2 4 16,-7 0 0-16,-6-1 1 16,1 2 0-16,-7 0 1 15,2 0-1-15,-2 0 1 16,0-1-1-16,0 1 1 15,0 0 0-15,0 0 5 16,0 0-6-16,0 0-6 16,0 0 4-16,0 0-8 15,0 0 9-15,0 0-6 16,0 0 6-16,0 0-13 16,0 0-72-16,0-2-227 0,0-2-257 15,0-3-55-15</inkml:trace>
  <inkml:trace contextRef="#ctx0" brushRef="#br0" timeOffset="2">9335 16707 506 0,'0'0'314'15,"0"0"-77"-15,0 0-102 0,0 0-47 16,0 0-30-16,-2 0-36 16,2 0-11-16,0 0-10 15,0 0 0-15,0 0 7 16,0 0-1-16,0 0 9 16,0 0 27-16,0 6 17 15,0 0 59-15,0 2-47 16,0-1-20-16,0 0-17 15,0 0-19-15,0 0-7 16,0-3-2-16,0 0-6 16,0 0 5-16,0-2-6 15,0-2 0-15,0 0-6 16,0 0 6-16,0 0 0 16,2 0 16-16,4 0-5 15,1 0-4-15,-1 0-6 0,0 0-1 16,4 0 1-16,-4 0 1 15,3 0-1-15,-3 0-1 16,0 1 1-16,4 1 0 16,-7-1 1-16,5-1-2 15,-2 0 6-15,2 2-5 16,3-2 1-16,1 0-1 16,7 0 8-16,1 0 7 15,7 0-4-15,4 0 4 16,2 0-10-16,2 0 4 15,1 1-8-15,-5 1 11 16,-3 1-7-16,-3-2-6 0,-4 2 1 16,-9-2-1-16,5 1-1 15,-7 0 1-15,-2-1 6 16,5 0-5-16,-3-1 0 16,-2 1 5-16,9-1 4 15,-2 0 4-15,1 2-3 16,1-2 1-16,-3 0-11 15,5 0 1-15,-1 0 10 16,3 0-11-16,0 0 0 16,3 0 5-16,-1 0-4 15,0 0 0-15,4-2-2 16,-5 2 1-16,3 0 0 16,0 0-1-16,0 0 5 15,0 0-4-15,4 0-1 16,-7 0 1-16,5 0 5 0,2-1-6 15,0 0 1-15,2 0 8 16,-6-1-9-16,6 0 2 16,-6-1 0-16,0 2-1 15,-1 1 1-15,3 0-1 16,-8 0-1-16,-1 0 0 16,-3 0 1-16,1 0 0 15,1 0 0-15,-3 0-1 16,3 0 2-16,2-1-1 15,1-2 0-15,7 1 1 16,-2 1 14-16,0 1 3 16,4 0-10-16,2 0-8 15,6 0 7-15,4 0 40 0,9 0-9 16,6 0-23-16,-1 0 0 16,10 0 2-16,-3-3-8 15,-2 1-10-15,-5 2 2 16,-3 0 5-16,-9 0-1 15,-5 0-6-15,-7 0-1 16,-7 0 1-16,-1 0 0 16,-6 0 1-16,-9 2 0 15,-2-2 0-15,-6 1 0 16,0-1 6-16,4 0-6 16,-4 0 0-16,2 0 0 15,3 0-1-15,1 0 0 16,2 0 0-16,9 0 0 15,1 0 0-15,1 2 0 16,6-2 0-16,-1 0 1 16,5 1-1-16,0-1 0 15,-2 0 2-15,4 0-2 16,2 0 0-16,-2 2 0 0,-4 1 0 0,6-2 0 16,-6 2-2-16,2 0 2 15,-4-1-1-15,-2 0 2 16,-5-1-2-16,1 1 1 15,-7-2 0-15,1 1 0 16,-3-1 0-16,-2 0 0 16,-2 0 0-16,-2 0 0 15,-1 0-1-15,1 0 1 16,-4 0-1-16,0 0-1 16,0 0 1-16,2 0-1 15,-2 2 2-15,0-2-1 0,4 0 1 16,-2 0 1-1,4 0 0-15,0 0 0 0,7 0-1 16,-1 0-1-16,9 0 1 16,-3 1 0-16,3 1 1 15,4-1-1-15,2 3 0 16,0-1 0-16,2 0 0 16,-3 0 0-16,3 0-2 15,-4-1 2-15,0 0 0 16,-4-1 0-16,-7 1 0 15,-4 0 0-15,3 0 0 16,-11-2 0-16,2 2 0 16,-2-2 0-16,-2 0 6 15,0 0-5-15,0 0 0 16,0 0 8-16,0 0-9 0,0 0 1 16,4 0-1-16,2 0 0 15,1 0 0-15,5 0 0 16,5 0 0-16,-3 0 1 15,3 0-1-15,1 0 0 16,-3 0 0-16,3 0 0 16,5 0-2-16,-6 0 2 15,3 0 0-15,-1 0 6 16,-1 0-7-16,3 0 1 16,0 0-1-16,4 0 1 15,-1 0 1-15,9 0-1 16,5 0 0-16,-1 0 0 0,6 0 0 15,3-2 0-15,3 0 0 16,1 0 0-16,6 2 2 16,4-1-2-16,-2 1-1 15,0 0 1-15,6-1 5 16,-2 1-5-16,4-1-1 16,0-1 1-16,-4 1-5 15,4 1 4-15,-4 0-4 16,2 0 5-16,-6-1 0 15,0 1-1-15,-4 0 2 16,1-2 9-16,-1 2-10 16,-2 0 0-16,2-1 0 15,-5 1 1-15,9 0-1 0,-4-2 0 16,2 1 1 0,0 0-1-16,-3-3 1 0,-3 3-1 15,2 0 0-15,-7-2-9 16,7 2 9-16,-7-1 0 15,7-1-2-15,-3 2 4 16,1-1-3-16,0 1 1 16,3 0 0-16,-3-2 5 15,4 1-5-15,-3 1-1 16,1-1 1-16,0 1 5 16,0 0-5-16,1-2 0 15,1 1 0-15,-4-1 0 16,-1 0 0-16,3 2 0 15,-2-1 1-15,-3-2 0 16,1 2-1-16,-3-1 1 0,9 0-1 16,-5 0 0-16,5 0-1 15,0 1 0-15,2-1 1 16,2 0-2-16,-3 2-4 16,-1-2 6-16,4 2 0 15,-4-1 0-15,0 1 0 16,1 1 9-16,3-2-8 15,-2 2-1-15,4 0 0 16,-4-1 0-16,0 1 1 16,4-1-1-16,-3-1 0 15,-1-1 0-15,4 1 1 16,-4 0-1-16,0-1 0 0,2 2-7 16,-2-3 7-16,-1 1 0 15,-1 1-2 1,6 2 2-16,-6 0 0 0,2 0 0 15,-3 0 0-15,-1 0 0 16,2 0 0-16,-7 0 1 16,3 0 5-16,2 0-6 15,-7 0 1-15,3 0-1 16,-1 0-4-16,1 0 4 16,-5 0 1-16,1 0 0 15,-1 0 0-15,2 0 0 16,-1 0 0-16,-5 0-1 15,7 0 0-15,-3 0-1 16,0 0-6-16,5 0 7 16,-5 0 0-16,1 0 0 0,1 0 0 15,-1 0 0-15,3 0 0 16,-3 0 0-16,-1 0 0 16,0 0 1-16,3 0-2 15,-1 0 2-15,3 0-2 16,-1 0 2-16,1 0 4 15,-3 0-5-15,7 0-1 16,-6 2 1-16,5-1 0 16,-1 1 1-16,0-1 0 15,3 2 0-15,-3-3-1 16,2 3 0-16,-3-2-1 16,1 1 0-16,-1-1 1 15,3 0 0-15,-2-1-1 0,3 1 1 16,-3-1-1-16,4 2 1 15,-5-2 0-15,5 2 0 16,0-1 0-16,-5 0-1 16,5 2 0-16,-4-1 0 15,-3 0 1-15,3 0 0 16,-7 1 2-16,5-2-2 16,-5 0 6-16,1 1-6 15,3-1 0-15,-3-1 1 16,3 0-1-16,1 1 1 15,-5-1-2-15,5 0-2 16,-1 0 1-16,-1 0 2 16,-1 2 0-16,-1-1-1 0,3 1 0 15,-1 0 1 1,1 0 0-16,1-1 0 0,-5 2 1 16,5 0-1-16,-7 0 0 15,-4-1 0-15,5 1-1 16,-5-1 1-16,0 1 0 15,0-2 0-15,0 1 0 16,-1 0 0-16,-1 0 7 16,2-1-7-16,-2-1 0 15,2 2-5-15,0 0 5 16,5 0 6-16,-1-1-5 16,-4 1-1-16,3-2 0 0,-1 0 0 15,-2 0 0 1,0 0-1-16,1 0-5 0,-1 0 5 15,4 0 1-15,-4 0 0 16,5 0 0-16,1 0 1 16,3 0-1-16,-3 0 0 15,0 1 0-15,1 1-1 16,1-1 1-16,-1-1 0 16,-1 2 1-16,0-1-1 15,5-1 0-15,0 3 0 16,-3-2 0-16,7 0 6 15,-3 1-6-15,1 0 5 16,4-1-5-16,-5 0-1 16,3 1 1-16,-2-1 0 15,-1-1 0-15,-1 2 0 0,-1-2 0 16,-1 1-9-16,1-1 9 16,3 1-1-16,2 1 1 15,-3-1 0-15,1 1 1 16,2 0-1-16,-3 0-1 15,-1-2 1-15,-5 2 0 16,5-2 1-16,-5 0-1 16,0 2 1-16,5-2-1 15,-5 0 0-15,5 0 2 16,-5 0 5-16,5 2-7 16,-5-2 0-16,7 1 0 15,-3 0 0-15,3 0 0 16,-2 2 0-16,-1-3 0 0,1 0 0 15,-5 0-6-15,-2 0 6 16,3 0 0-16,-3 0 0 16,-2 0-1-16,5 0 1 15,1 0 0-15,-1 0-1 16,-1 0 1-16,1 0 0 16,-3 0 1-16,2 0-1 15,-3 0 0-15,-1 0 0 16,0 0 0-16,0 0 0 15,-1 0 8-15,3 0-8 16,-4 0 1-16,5 0-1 16,-1 0 0-16,0-4 1 0,-2 3-1 15,3 0 0-15,-1 1 0 16,3-2 0-16,-3 2 0 16,2 0 1-16,1-2-1 15,-3 2 0-15,3-2 0 16,-1 0-4-16,-2 0 3 15,3 2 1-15,1-1-1 16,-6 0 0-16,5 0 1 16,1 1-1-16,-1 0 1 15,-3 0 0-15,2 0 0 16,1 0 6-16,-3 0-6 16,-4 0 0-16,5 0 0 15,-5 0 1-15,0 0-1 16,0 0 1-16,3 0-1 15,-1 0 1-15,0 0-1 0,0 0 0 16,-1 0 0-16,3 1 0 16,-4 0-1-16,3-1 2 15,-3 1-1-15,0 1 0 16,-2-2 0-16,2 2 0 16,-2-2 0-16,-4 0-6 15,3 0 6-15,1 0 0 16,-4 0-5-16,4 0 5 15,0 0 0-15,-4 0 0 16,4 0 1-16,-4 0-1 16,0 0 1-16,0 0 0 15,0 0-1-15,-2 0 0 16,2 0 0-16,-2 0 0 0,-2 0 1 16,4-2 1-1,-2 2-2-15,-4-2 0 0,6 2 5 16,-2 0-5-16,2-1 0 15,0 1 0-15,4-1 1 16,-4 0-1-16,4-2 2 16,0 2-2-16,-2-1 0 15,2 2 0-15,0 0 0 16,-4 0 0-16,5 0 0 16,-5-1 0-16,0 1 0 15,4 0 0-15,-4-2 0 16,0 1 0-16,0 0 0 15,0 1-8-15,0-2 8 16,4 0 5-16,-4 1-5 16,4 0-1-16,-4-2 0 0,0 3 1 15,2 0-1-15,-2 0-3 16,0 0 4-16,0 0 1 16,4 0-1-16,-4 0 0 15,0 0-1-15,0-1 1 16,-2 1 1-16,0 0-1 15,-2 0 6-15,-2 0-6 16,-2 0 0-16,-1 0 0 16,-1 0 1-16,2 0-1 15,-9 0 2-15,9 0-2 0,-7 0 0 16,3 0-2 0,0 0 2-16,-1 0 3 0,1-2-3 15,-1 1 2-15,1-2-2 16,0 1 1-16,-1 1-1 15,5 0 1-15,0 1-1 16,-3 0-1-16,5 0 1 16,2 0 0-16,-6 0-1 15,4 0 1-15,-3 0 0 16,3 0 0-16,-2 0 0 16,-2 0 0-16,3 0 0 0,-1 0 0 15,2 0 0-15,0 0-7 16,-3 0 6-16,1 0 1 15,2 0-1-15,0 0 1 16,-5 0 0-16,7 0 0 16,-6 0 0-16,8 0 0 15,-4 0 0-15,0 0 0 16,-1 0 0-16,1 0 0 16,2 0 0-16,-2 0 0 15,0 0 0-15,-7 0 0 16,7 0 6-16,-2 1-6 15,-5-1 0-15,3 0-2 16,-4 0 2-16,1 0 0 0,1 0 2 16,-1 0-1-16,5 0 0 15,-4 0 0-15,4 0 0 16,-3 0-1-16,3 0 0 16,-2 0-1-16,1 0-1 15,3 0 2-15,-2 0 1 16,2 0-1-16,-3 0 0 15,-1 0-1-15,2 0 1 16,-3 0 1-16,3 0-1 16,0 0 1-16,-2 0-1 15,1 0 0-15,1 0 0 16,-2 0 1-16,-3 0-1 0,1 0 0 16,0 0 0-1,1 0 0-15,-1 0 0 0,-5 0 0 16,3 0 0-16,-5 0 0 15,1 0 0-15,-7 0 0 16,0 0-2-16,0 0 2 16,-2 0-1-1,3 0 1-15,-5 0 1 16,2 0 4-16,-4 0-5 0,2 0 0 0,2 0-1 16,-4 0-4-16,2 0 5 15,-2 0 6 1,0 0-6-1,4 0 0-15,-4 0 0 16,2 0 0-16,2 0 0 16,3 0 0-16,-5 0-1 15,2 0 1-15,-2 0 0 16,-2 0-5-16,0 0 5 16,0 0 6-16,0 0-6 0,0 0-10 15,0 0-17-15,0 0-77 16,0-2-235-16,0-3-508 0</inkml:trace>
  <inkml:trace contextRef="#ctx0" brushRef="#br0" timeOffset="3">30533 7043 39 0,'0'0'361'0,"0"0"-103"0,0 0-18 16,0 0-58 0,0 0-74-16,0 0-27 0,0-3-15 15,0 3-8-15,0 0-5 16,-4 0 14-16,4 0 54 15,0 0-23-15,0 0-9 16,0 0 0-16,-2 0 1 16,2 0-17-16,0 1 3 15,0 5-12-15,0 1-22 16,0 2-11-16,0-1-8 16,0 2-3-16,0-1 0 15,0 0 2-15,0-1-6 16,0 1 5-16,0-1-8 15,0-1 4-15,0 2-6 16,0 0 4-16,-4 1 6 0,4-2 0 16,0 2-5-16,-2-1-4 15,-2 0 10-15,4-1-11 16,0 1-4-16,0-3 2 16,-2 1-8-16,2 0 8 15,0-1-8-15,0-3 5 16,0 3-5-16,-4 0 0 15,4-1 0-15,0 2 7 16,0 0-8-16,0 2 0 16,0-1 1-16,0-1 0 15,0 3 6-15,0-4-7 16,0 0 1-16,-2 0 0 16,2-2 5-16,0 0-6 15,0 2 0-15,0-1 2 16,0-1 4-16,0 2-6 0,0-2 1 15,0 0 0-15,0 0 0 16,0 1-1-16,0 0 1 16,0 1 1-16,0-1-2 15,0 2 1-15,0-2-1 16,0 1 1-16,0-1 0 16,0 1 0-16,0 0 4 15,0-2-4-15,0 2-2 16,0-1 2-16,0 0-2 15,0 3 2-15,0-1-1 16,0 0 0-16,0-2 0 16,0 1 1-16,0-1-1 15,0-1 1-15,0-1-1 16,0 4 0-16,0-1 0 0,0-1 0 16,0 0 1-16,0 3-1 15,0-1 0-15,0-2 1 16,0 2-2-16,0 0 2 15,2 1-2-15,-2 0 2 16,0 0-1-16,4 2 0 16,-4-1 1-16,2 2-1 15,-2 0 1-15,4 0-1 16,-4-2 0-16,2 1 1 16,-2 0-1-16,0-2 0 15,0 2-1-15,4-1 1 0,-2-1 1 16,-2 0-1-16,0 3 1 15,0-3-1-15,0 2 0 16,0-2 1-16,4 0-1 16,-4 1 1-16,0 0-1 15,0-2-1-15,0 0 1 16,3 2 0-16,-3-1 0 16,0 0-1-16,0 1 1 15,0-1 0-15,0 1 1 16,0-1-1-16,0 1 0 15,0-1 0-15,4 1 0 16,-4 1 1-16,0-1-1 16,0 0 1-16,0-1-1 0,0 2 0 15,0-2 0 1,0 2 0-16,0 2 0 0,0-2 0 16,0 1 0-16,0-2-7 15,0 3 6-15,0-2 1 16,0 1-1-16,0-2 1 15,0-1 0-15,0 2 0 16,-4-2 1-16,4 0-1 16,0 0 0-16,0 0 0 15,0-1 0-15,-3 0-1 16,3 0 1-16,0 1 5 16,0-3-4-16,0 2-1 15,0-1 0-15,0 0 1 16,-4 4-6-16,4-2 5 15,-2 2 0-15,-2 0 10 0,4 1-10 16,-2-1-6-16,2 1 4 16,0 1 2-16,-4-1 1 15,4 0-1-15,0 1-1 16,0-1 1-16,-2 0 1 16,2-1 6-16,-4 3-6 15,4-2-1-15,-2 2-1 16,2-1 1-16,-5 1-6 15,5 1 6-15,-2 0-1 16,2-2 8-16,0 2-7 16,0 0 0-16,0 0 1 15,-4-2-1-15,4 1 0 0,0 0 0 16,-2 0 0-16,2-1 0 16,-4 3-4-16,4-2 4 15,0 0 6-15,-2 1-6 16,2-1-1-16,-4 0 1 15,4 1 1-15,0-1-1 16,-2 1 0-16,2 0-1 16,0 1 1-16,-4-3 0 15,4 2 0-15,0 0 1 16,0-1-1-16,-2-1 1 16,2 1-1-16,0-2 0 15,0 2 0-15,0 0 0 16,-5 0 0-16,5-2 0 0,0 1 0 15,0-1-2 1,0 1 2-16,0-1-2 0,0 1 2 16,0-2 0-16,0 0-1 15,0 1 1-15,0-2 0 16,0 0 0-16,0 1 0 16,0-2 0-16,0 1-1 15,0 0 1-15,0-1 0 16,0-1 0-16,0 1 1 15,0-1 0-15,0 0-1 16,0 1-1-16,5-2 1 16,-5 1 0-16,0 0-1 15,0-1 1-15,2 0 0 16,-2 1 0-16,0-1 0 16,4-2-3-16,-4 2-3 0,0-3 9 15,0 2-3-15,0-1 0 16,2 0-8-16,-2 1 7 15,0-1 1-15,0-2 0 16,0 0 0-16,0-1 2 16,4 1-2-16,-4-1-1 15,0 0 1-15,0 2-1 16,0-1 1-16,0 0 0 16,0 2 0-16,0-1 1 15,0 2-1-15,0-1 0 16,0 0 0-16,0 3 0 15,0-4 1-15,0 4-1 0,0-1 0 16,0 3 1-16,0-1-1 16,0 0 0-16,0 1 1 15,0 2 0-15,0 0-1 16,2 2-1-16,-2 2 1 16,0-1 0-16,4 0 0 15,-2 1 0-15,-2 2 0 16,4 0 1-16,-4 0-1 15,7 0-1-15,-7 0 1 16,2 0 0-16,2-1 0 16,-2 2 0-16,2-1 0 15,-2-2 0-15,-2 1 1 16,6-3-2-16,-6 2 2 0,4-1-2 16,-1 0 2-1,-3-1-1-15,4-1 0 0,-4-1 0 16,2 0 0-16,-2 0 0 15,4-4 1-15,-4 0 7 16,4-1-7-16,-4-2-1 16,0 0 0-16,2-1 0 15,-2 0 0-15,0 1 0 16,0-3 0-16,0 2 1 16,0-1-1-16,0 0 0 15,0 1 1-15,0-2 0 16,4-1-1-16,-4 2-1 15,0-2 1-15,0 2 0 16,0-2 0-16,0 0-6 16,0 1 6-16,0-1 2 0,0 1-1 15,0 2 0-15,0 0 0 16,0-1 0-16,0 4 0 16,0 1-1-16,0-2 1 15,0 2-2-15,0-2 1 16,0 1 0-16,0 1 0 15,0-2 0-15,0 3 0 16,0-1 0-16,0 0 0 16,0 0 1-16,0 0 0 15,0 1-1-15,0 1 0 16,0 1 0-16,0 0 0 16,0-1 0-16,0 3 0 15,0-2 0-15,0 1 0 0,0 0-4 16,0 0 4-1,0 1 4-15,0-1-3 0,0 1-1 16,0-3 0-16,0 2 0 16,0-2 0-16,0 1-1 15,0 0 2-15,0 0-2 16,0 0 1-16,0 1 0 16,0-1 1-16,-4 1-1 15,4-2 0-15,0 3 1 16,0-1-1-16,0 1 0 15,0-2 0-15,-2 2 0 16,2-1 0-16,0 2 0 0,-4 0 0 16,4-2 0-1,0 2 0-15,0 0 0 0,0-1 1 16,-4 1-2-16,4-1 2 16,0 1-1-16,-2 0 0 15,2 0 0-15,-4 1 0 16,4-1 0-16,0 0-7 15,-3 0 6-15,3-3 0 16,0 1 0-16,0 1 1 16,0-2 0-16,0 0-1 15,0-2 1-15,0 1 6 16,0-1-6-16,0 1 0 16,0-2-2-16,0 0-3 15,0-2 5-15,0 1 0 16,0 0 0-16,0-1 6 0,0-2-8 15,0 1 2-15,0 1-1 16,0-1 1-16,0 0-1 31,0-1 1-31,0 0 0 0,0 0 5 0,0-2-5 16,0 1-2 0,0-1 2-16,0 0 0 15,0 0 0-15,0 3 1 16,0-3-1-16,0 2-5 15,0 0 5-15,0 1 7 16,0 1-7-16,0 1-7 16,0 1 7-16,0 2 0 0,0-1 0 15,0 0 0-15,0 2 1 16,0 2-1-16,0 0 2 16,0 1-2-16,3 1 1 0,-3 1-1 15,4 1 0-15,-4 1-4 16,0 0 4-16,2-1 0 15,-2 3 9-15,0 0-9 16,0-1-6-16,0 0 5 16,0 0 1-16,4 0 0 15,-4-2 5-15,0 0-4 16,4 0 0-16,-4-2-1 16,0 0 0-16,2 0 0 15,-2-1 0-15,4-1 0 16,-4 0-6-16,2 0 11 15,-2-1-5-15,0-1 0 0,0 0 0 16,4 0 1-16,-4 1 0 16,0-2-1-1,0 1 0-15,0 0 1 16,0-2-1 0,2 1 0-16,-2-2 0 0,0 0-1 15,0 0 2-15,0 0-2 16,5 1 2-16,-5-1-1 0,0 0 0 0,0 2 0 15,0-2-1-15,0 2 1 16,0-1 0-16,2 0 0 16,-2 1 1-16,0 0-1 15,0 0 0-15,0 1 0 16,0 0 0-16,0 0 0 16,4 0 0-16,-4 1 1 15,0 1-1-15,0 0 0 16,0 2 0-16,0-1-1 15,0 0 2-15,0-1-1 0,0 1 0 16,2-1 0 0,-2 0 0-16,0 0 0 0,0 1 0 15,4 0 1-15,-4-1-1 16,0 0 0-16,0 1-6 16,0 0 6-16,0 0 0 15,0 0-7-15,0 0 7 16,0-2 0-16,0 1 0 15,2-1 0-15,-2-2 0 16,0 3 0-16,0-1 0 16,0 0 0-16,0-1 0 15,4 2 0-15,-4-2 3 0,0-1-3 16,0 1 0 0,2 0 4-16,-2 1-4 0,0 2 0 15,0 0-1-15,0 0 0 16,0 1 1-16,0 0 0 15,0 1-1-15,0-1 1 16,4 2-1-16,-4-2 1 16,0 2 0-16,2 0 0 15,-2 1 0-15,0 2-1 16,0-1 2-16,5 0-1 16,-5 2 1-16,0-2 5 15,0 2-10-15,0-1 11 16,0 0-7-16,0 1 0 15,0-4 0-15,0 2 0 16,0 0-1-16,0 1 1 0,0-3 0 16,0 3 0-16,0-2 0 15,0 0 1-15,0 1-1 16,0-1 1-16,0 0-1 16,0 2 0-16,0-1 1 15,0-1-1-15,0-1 0 16,0 2 0-16,0-1 1 15,0 0-1-15,0-2 0 16,0 1 0-16,0-3 0 16,0 3 0-16,0-2 0 15,0 0 0-15,0 0 0 16,0 0 0-16,0-1-1 16,0 1 1-16,0 1-1 0,-5-2 1 15,5 2 0 1,-2-1 1-16,2 1-1 0,0-1 0 15,-4 2 0 1,4 0 0-16,-2-1-7 0,-2 2 7 16,4-2 0-16,0 2 0 15,0 1 0-15,0-2 0 16,0 2-2-16,0-1 1 16,0 2 1-16,0-1-1 15,0 1 1-15,0-1 0 16,0 0 0-16,0 0 0 15,0 0 0-15,0-2 0 16,0 3 0-16,0-1 0 16,0 1 6-16,0 0-6 15,0-1 0-15,0 5-1 0,0-4 1 16,0 2 0-16,0 0 6 16,0-2-6-16,-2 1 0 15,2-4 0-15,0 1-6 16,0-2 5-16,0 1 1 15,0-1 8-15,0 0-8 16,0 0 0-16,-4-2 1 16,4-1-2-16,0 1 1 15,0 0 0-15,0-1 0 16,-2 0-1-16,2-1 2 16,0-1-1-16,0 1 0 15,0-1 1-15,-4 3-2 0,4-2 2 16,0 2-1-16,0 0 0 15,-2-1 0-15,2 2 1 16,0 0-1-16,-5 2 0 16,5-1 0-16,-2 1 0 15,2 0 0-15,0 1 0 16,0-2 0-16,-4 2 1 16,4 0-1-16,-2 0 0 15,2 0 0-15,-4 0 0 16,2 1 0-16,-2 0 0 15,4 1 0-15,-4-2 0 16,4 1-1-16,0-1 2 16,-2 0-2-16,2-1 1 15,0 0-6-15,0 0 6 0,0 2 0 16,0-4 0-16,0 2 0 16,0 0 0-16,0-1-1 15,0 1 1-15,0-3-1 16,0 2 1-16,-4 0 0 15,4-2-1-15,0 1 1 16,0-2-1-16,0 0 1 16,0 0 0-16,0 0 0 15,0 1 1-15,0 0-1 16,0-1 0-16,0 1-1 16,0 1 1-16,0-2 7 15,0 1-7-15,0 2 0 16,0-1 0-16,-3 0 0 15,3 1 0-15,0 2 1 0,0-1-2 16,0-1 1 0,0-1 0-1,-4 0 5-15,4 0-5 16,0 0 0-16,0 1-1 16,-2-1 1-16,2 0 0 0,0-1 0 15,0 0 0-15,0 1 0 16,0-1 0-1,0 0 0-15,0 0 1 16,0 1-1-16,-4 0-1 0,4 0 1 16,0 0 0-16,-2 0 1 15,2 2-1-15,0-2 0 16,0 1-1-16,0 1 1 16,0 2 1-16,0-2-1 15,0 1 0-15,0 0 0 16,0-1 1-16,0 2 0 15,-4 0-1-15,4 1 1 0,-2-1-1 16,-2 0 0-16,4 2 0 16,-2 0-1-16,2 0 1 15,0 0 0-15,0 0 0 16,-5 0 0-16,5-1 0 16,-2-1-1-16,2 1-5 15,0 0 6-15,0 1 0 16,0 1-1-16,0-3 0 15,0 1 1-15,0 2-1 16,0-3 1-16,0 2 0 16,0-2 0-16,0 0 0 15,0 2 0-15,0-1 1 16,0 0-1-16,0-1 0 0,0 1 0 16,0-1-1-16,0 1 1 15,0-1 0-15,0-1 0 16,0 1 0-16,0 1 0 15,0-1 5-15,0 0-4 16,0-1-1-16,0 1 0 16,0-3 1-16,0-1-1 15,0 2 0-15,0-3-1 16,0 3 1-16,0-2 1 16,0 1 0-16,0 1-1 15,0-2 0-15,0 1 5 16,0 0-6-16,0 0 1 0,0 1 0 15,0-2 0 1,0 0 0-16,-4 0 0 16,4-2 0-16,0 2-1 0,0-2 1 15,0 1-1-15,0-2 1 16,0 0 0-16,0 1 0 16,0-1 0-16,0-1 0 15,0 0 0-15,0 1 1 16,0-1-1-16,0 0 1 15,0-2-1-15,0 2 0 16,0-2 1-16,0 1-1 16,0 1 0-16,0-2 0 15,0 0-1-15,0-1 1 16,0 1 0-16,0 1 0 16,0 0 1-16,0 1-1 0,4 0 0 15,-4 1 0-15,0-1 0 16,2 2 1-16,3-1-1 15,-3-1 1-15,-2 2-1 16,4-2 0-16,-2 1-8 16,-2 0 8-16,4 0 0 15,-4-1 0-15,2 0 0 16,-2 0 0-16,4-1-1 16,-2 1 1-16,-2 0 0 15,4 0 1-15,-4 1-1 16,0-2 0-16,0 2 9 15,3-1-9-15,-3 0-1 16,4 0 1-16,-4-2-6 0,2 0 8 16,-2 3-3-1,4-3 1-15,-4 0 0 16,0 1 8-16,0 0-8 0,4-3-1 16,-4 3 1-16,0-1 0 15,0 1 1 1,2-1-1-16,-2 0 2 15,0 2-2-15,0 3 1 0,0-3-1 16,0 3 0-16,0-2 1 16,0 2-1-16,0-1 0 15,0 3 0-15,0-3 0 16,0 0 0-16,0 1-1 16,0-3 1-16,0 1 0 0,0 0 0 15,0-2 0-15,0 2 0 16,0-2 0-16,0 1 0 15,0-1 0-15,0 0 0 0,0 0 0 16,0 0 1-16,0-1-1 16,0 0 1-16,0 3-1 15,0-2 0-15,0 3 0 16,0 0 0-16,0 1 0 16,0-2 1-16,0 2-2 15,0-1 1-15,0 1 0 16,0 0 0-16,0 0 0 15,0 0 0-15,0 1 0 16,0 0 0-16,0 0 0 16,0 1 0-16,0 1 0 15,0 0 0-15,0-1 0 16,-2-1 1-16,2-1-1 0,0 1 0 16,0-1-1-16,-4-2 0 15,4 0 1-15,0 0 0 16,-4 1 0-16,4-3 0 15,0 1 0-15,-2 2 1 16,2-1-2-16,0 1 2 16,-4-1-1-16,4-1 0 15,-3 1 1-15,3 0-1 16,-4-1 0-16,4-2 0 16,-2 1 0-16,-2-3 1 15,4 0-1-15,0-1 0 16,0-1 0-16,0 1 0 15,0-1 0-15,0 0 0 0,0-1 5 16,0 1-5 0,0 0-1-16,0 0 1 0,0 0 0 15,0 0 0-15,0-3 0 16,0 0 0-16,0 0 0 16,0-1 0-16,0 2 0 15,0-2-1-15,0 0-5 16,-2 1-16-16,2 2-107 15,-4 4-8-15,-2 2-30 16,4 5-34-16,-5-1-47 16,1 1-18-16,0 0 2 15,6-7-18-15,0-3 42 0,0-4-499 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28:42.594"/>
    </inkml:context>
    <inkml:brush xml:id="br0">
      <inkml:brushProperty name="width" value="0.05292" units="cm"/>
      <inkml:brushProperty name="height" value="0.05292" units="cm"/>
      <inkml:brushProperty name="color" value="#FFFFFF"/>
    </inkml:brush>
  </inkml:definitions>
  <inkml:trace contextRef="#ctx0" brushRef="#br0">20493 7011 393 0,'0'0'268'0,"0"0"-37"0,0 0-33 15,0 0-67-15,0 0-31 16,0 0-31-16,0 0-8 16,0 0-7-16,0 0 20 15,0 0 24-15,0 0 16 16,0 0-9-16,0 0-23 16,0 0-18-16,0 0-27 15,0 2-6-15,0-1-3 16,0 2 6-16,0 1-5 15,0 2 8-15,0 0 6 16,0 2-13-16,0 1-10 16,0-1-6-16,0 1-5 15,-4-1-1-15,4 1-2 0,0 0-5 16,0-1 8-16,0 0-7 16,0-1 5-16,0-1 4 15,0-1-11-15,0 1 10 16,0 0-4-16,0-1 5 15,0 1 1-15,0 0 4 16,0-1-4-16,0 1-2 16,0-1-1-16,0 2-7 15,0 0 14-15,0 0-15 16,0 1 0-16,0 0-1 16,0-1 1-16,0 2-1 15,0-1 9-15,0 2-8 0,0-1-1 16,0-2 6-1,0 2-6-15,0-2 0 0,0 1 0 16,0-3-1-16,0 2 1 16,0 0 0-16,0 0 2 15,0-1-1-15,0 1-1 16,0-1 1-16,0-1 5 16,0 2-5-16,0 2-1 15,0-1 1-15,0 0 0 16,0 4-1-16,0-3 1 15,0 5-1-15,0-3 2 16,0 2-2-16,0 1 1 16,0 0 5-16,0 0-6 15,0 1 0-15,0 1 1 16,-2 0-1-16,2-2 0 0,0 1-1 16,0-1 0-16,0 0 1 15,0 2 1-15,0-3-1 16,0 1 0-16,0 0 1 15,0-2-1-15,0 3 0 16,0-3-1-16,0 1 2 16,0-2-2-16,0 2 2 15,0-2-1-15,0 0 0 16,0-2 0-16,0-1-1 16,0-3 0-16,0-1-5 15,0-1 6-15,0 1 0 16,0-3 0-16,0 2 2 15,0 0 4-15,0-1-6 0,0 1 2 16,0-1-2 0,0 0 1-16,0 1-1 0,0-1 0 15,0 0 0-15,0 0 0 16,0 1 0-16,0 1 0 16,0 3 1-16,0 0 0 15,0 2-1-15,0 2 0 16,0 1 0-16,0 1 0 15,0 1-1-15,0 0 1 16,0 1 0-16,0 3-1 16,0 1 2-16,0 2-1 15,0 0 0-15,0 2 1 0,0-1-1 16,-4 1 0 0,4-1 0-16,0 1 0 0,0 0 0 15,0-1 0-15,0 2 0 16,0-3 0-16,0 2 0 15,0 0 0-15,0-3 0 16,0 3 0-16,0-1 0 16,-4-1 1-16,4-1-1 15,0 0 1-15,0 0-1 16,-2 0 0-16,2 0-1 16,0-2 1-16,0 0 0 15,-4-2 1-15,4 0-1 16,0-1 1-16,0 0-1 15,0 0 0-15,0-1-1 16,0-1 0-16,0-1 1 0,0 0-1 16,0-1 1-16,0 0 1 15,0 0-1-15,0 0 0 16,0 1 1-16,0-2-1 16,0 1 0-16,0 0 0 15,-2 0 1-15,2-1 0 16,0 3-1-16,0-3 0 15,0 1 0-15,-4 1 0 16,4-1 0-16,0 0 0 16,0 0 6-16,0 1-6 15,-3-1-1-15,3 2 1 16,0-3-1-16,0 3 0 16,0-3 1-16,0 2 0 0,0-2-6 15,0 1 6-15,0-1 0 16,0 1 0-16,0 0 0 15,0-2 1-15,0 0-1 16,0 0 1-16,0-1-1 16,0 0-1-16,0 0 1 15,0 1 0-15,0-1 1 16,0-1 0-16,0 0-1 16,0 1 0-16,0-1 0 15,0-1-1-15,0 0 1 16,0 1-1-16,0-1 0 15,0 1 1-15,0 1 6 16,0 1-5-16,0 1-1 16,0 2 0-16,0-2 0 15,0 5 0-15,0-1 0 0,0 1 1 16,0-1-1-16,0 2 0 16,0-2 0-16,0 2 0 15,0 0-1-15,0 1 1 16,0 1 0-16,0 1 0 15,0 0 0-15,0-1 0 16,0 0 0-16,0 0 0 16,0 1 0-16,0-2 0 15,0 1 1-15,0-1-1 16,0 1 0-16,0 2 1 16,0-1-1-16,0 3 0 15,0-1 1-15,0 1-1 0,0-3 0 16,0 1 0-16,0-1 0 15,0 0 0-15,0 1 0 16,0-2-1-16,0-1 1 16,0 1-1-16,0 0 1 15,0-2 0-15,0 1 0 16,0 1 2-16,0-1-2 16,0 0 2-16,0 2-2 15,0-2 0-15,0 1-1 16,0 0 1-16,0 1-1 15,0-2 1-15,0-1-1 16,0 0 0-16,0-2 0 16,0 0 1-16,0 0 0 0,0 1 0 15,0-3 0-15,0 1 1 16,0-1-1-16,0 1 0 16,0 0 0-16,0-2-1 15,0 1 1-15,0-1 0 16,0-3-4-16,0 1 4 15,0-2 2-15,0-1-2 16,0 3 1-16,0-2 0 16,0 0 0-16,0 2-1 15,0 0 0-15,0-2-5 16,0 1 5-16,0 2 0 16,0-2-5-16,0 2 5 15,0 1 0-15,0 0 0 0,0 1 0 16,0 1 0-1,0 0 0-15,3 0 5 0,-3 3-5 16,0-1-1-16,0 2 1 16,0 2 0-16,0 0 0 15,4 1 0-15,-4 3 0 16,0 0 0-16,0 0 1 16,0 4 1-16,0-1-2 15,0 2 0-15,0 0 1 16,0 2 0-16,0 1-1 15,0-2 0-15,0 1 0 16,0 0 0-16,2 0-6 16,2 2 6-16,-2-1 0 15,2 1 8-15,0-1-8 0,-2 2 0 16,2-2 0-16,-1 0-1 16,-3 1 1-16,0-2 0 15,4 1 0-15,-4-2 1 16,0 1-1-16,0-1 6 15,2-3-6-15,-2 0 0 16,4-4 0-16,-2-1-6 16,2-3-1-1,-4 0 6-15,2-3 1 16,-2-1 9-16,0-1-8 0,0 0-2 16,0 0 1-16,0-3 0 0,4 2 0 15,-4-2 0-15,0 0 4 16,0-2-4-16,0 1 0 15,0-1 0-15,0-1-1 16,0 2 1-16,0-1 0 16,0-1 0-16,0 3 0 15,0-1 1-15,0 3-1 16,0-1 0-16,0 4 0 16,0-1 1-16,0 2-1 15,0 0 1-15,0 0 0 16,0 2 1-16,0-1-2 15,0 1 1-15,0 1 0 16,0 1 1-16,0-1-1 0,0 1 0 16,0-1 0-16,0 1 1 15,0-1-2-15,0-1 1 16,0-1-1-16,0 1 1 16,0 1 0-16,0-1-1 15,0 0 1-15,0 2-1 16,0-2 1-16,0 1 3 15,0 0-4-15,0 0 0 16,0-1 0-16,0 1 0 16,0-1-1-16,0 2 1 15,0-2 0-15,0 0 0 16,0 1 0-16,0-1 1 0,0-1-1 16,0 1 1-16,0 2-2 15,0-1 2 1,-4 1-2-16,4-1 1 0,-2-1 0 15,2 2 1-15,0 0-1 16,0-2 0-16,-4 0 0 16,4 1 0-16,0-1 0 15,0 1 5-15,-2-1-5 16,-2 1 0-16,4 0 0 16,-2 1 0-16,2-2 0 15,-4 0 0-15,4 1 0 16,-3-1 0-16,3 1 0 15,-4-1 0-15,4 2 1 0,-2-1-1 16,-2 0 0 0,4 1 0-16,0-1 1 0,0-1-1 15,-4 2 0-15,4-1 0 16,0-1 0-16,0 0 1 16,0-1-1-16,0 0 0 15,0-1 1-15,-2 0-1 16,2-2 2-16,0 2-1 15,-4 0 13-15,4-1-13 16,-2 0 17-16,-2 0-9 16,4 0 0-16,-3-1-3 15,-1 2-5-15,4 0 14 16,0-1-3-16,-2 0 1 16,2-1-12-16,0 3 7 15,-4 1-7-15,4-1 5 0,-2-1-4 16,2 2 4-16,-4-2-6 15,4 1 1-15,0 2 6 16,-2-2-5-16,2-2-1 16,0 2 0-16,0 0 1 15,-4 0-1-15,4 0 0 16,0 0 0-16,0-2 0 16,-2 2-1-16,2 0 1 15,0-1 0-15,0 0-1 16,0 0 1-16,0 1 0 15,0 0-1-15,0 0 1 16,0 2-1-16,0 0 0 16,0 0 0-16,0-1 2 0,0-1-2 15,0 3 1 1,0-2-1-16,0 0 1 0,0-1-1 16,0-1 0-16,0 1-1 15,0-1 1-15,0 0 0 16,0 2 0-16,0-2 0 15,0 0 0-15,0 0 1 16,2 0-1-16,-2 2 0 16,4-2 0-16,-4 1-1 15,2 0 1-15,-2-1 0 16,4 1 0-16,-4 2 0 16,2-2 1-16,2 1-1 0,-4 0 0 15,2-1 0 1,2 0-1-16,-4 0 2 0,3-1 0 15,1-1 0-15,-4 1-1 16,2-1 1-16,-2 1 0 16,4 0-1-16,-4 0 0 15,2 1 0-15,2-2 0 16,-4 3 0-16,0-1-1 16,4-2 2-16,-2 2 0 15,-2-2-1-15,4 2 0 16,-4-1 0-16,0 0 1 15,3-2-1-15,-3 1 0 16,0 1 0-16,0-1 0 16,0-1 0-16,0 1 0 15,0-1 0-15,0-2 1 0,0 2-1 16,0 2 0-16,0-2 0 16,0 0 1-16,0 0 0 15,0 1-1-15,0-3 0 16,0 1 0-16,0-1 1 15,0 0-1-15,0-1 0 16,0 0 0-16,0 0 1 16,0-2-2-16,0 1 1 15,0-2 0-15,0-1 1 16,0 1-1-16,0-3 1 16,0 1-1-16,0 3 1 15,0-1-1-15,0-1 1 16,0 1 0-16,0 1 0 0,0 0-1 15,0 1 0-15,0 2 0 16,0-2 0-16,0 3 2 16,0-1-2-16,0 1 0 15,0-1 0-15,0 3-1 16,0-3 2-16,0 2-1 16,0 1 0-16,0-1 0 15,0 0 0-15,0 0 0 16,0 0 0-16,0-1-4 15,0 1 4-15,0-1 0 16,0 1 0-16,0-1 1 16,0 2 0-16,0-1-1 0,0 1 0 15,0 1 1-15,0-1-1 16,0 1 0 0,0-1-1-16,0 0 1 0,0 0 0 15,4-2 0-15,-4 0 1 16,0 0-1-16,2-1 0 15,-2-1 1-15,0 0-2 16,0 0 1-16,0-1 0 16,4-1 0-16,-4 1 0 15,0 1-1-15,0 1 1 16,0-1 0-16,0 2 1 16,0 0-1-16,0-1 1 15,0 2-2-15,0 0 2 0,0 3-1 16,0-1 0-1,0 2 0-15,0-1 0 0,0 1 0 16,0 1 0-16,0-1 0 16,0 1 0-16,0-3 0 15,0 1 0-15,0 0 1 16,0-1-1-16,0 2 0 16,0-1 0-16,0 1-1 15,0 0 1-15,0 1-1 16,0 0 2-16,0 1-2 15,0 0 1-15,0 1 0 16,0-1 6-16,0 0-5 16,2-1-1-16,-2-1-2 15,4 0 1-15,-4-1-7 16,2 0 8-16,2 0 1 0,-4 1-1 16,2 0 0-16,-2 0 0 15,4 0 0-15,-4 0 1 16,3 0-1-16,-3 1 0 15,0 1 1-15,0-2-1 16,0 1 0-16,0 1-5 16,0 0 5-16,4 0 1 15,-4-1-1-15,0 1 1 16,0 2 0-16,0-1 0 16,0 0-1-16,0 1 0 15,0 1 0-15,0 0 1 16,0-1 0-16,0-1-1 15,0 1 0-15,0-2 0 0,0-1 0 16,0 2 0 0,0-1 1-16,0 0-1 0,0-2 0 15,0 2-1-15,0-1 1 16,0 1 0-16,0 0 1 16,0 0-1-16,0 0 0 15,0 1 0-15,0-2 6 16,0-1-3-16,0 2-3 15,-4-3 0-15,4 1 0 16,0-3 0-16,0 1 0 16,0-4 0-16,0 1 0 15,0-1 1-15,0 1-1 0,0-1-1 16,0-1 0 0,0 0 1-16,0-1 1 0,0-2-1 15,0-1 0-15,0-1 0 16,0-2 0-16,0 1 0 15,0-3 0-15,0 1-6 16,0-1 6-16,0-1-1 16,0 2 5-16,0 0-10 15,0 0 7-15,0 1-1 16,0 0 0-16,0 2 1 16,0-3-1-16,0-2 0 15,0 1 1-15,0-2-1 16,0 0 0-16,0-6-104 15,0-8-208-15,0-3-524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32:47.519"/>
    </inkml:context>
    <inkml:brush xml:id="br0">
      <inkml:brushProperty name="width" value="0.05292" units="cm"/>
      <inkml:brushProperty name="height" value="0.05292" units="cm"/>
      <inkml:brushProperty name="color" value="#FFD700"/>
    </inkml:brush>
  </inkml:definitions>
  <inkml:trace contextRef="#ctx0" brushRef="#br0">1891 16723 1099 0,'0'0'532'0,"0"0"-240"0,0 0 31 16,0 0 2-16,0 0-105 16,-16 1-121-16,16 33-69 15,0 24 4-15,0 4 1 16,4 6 5-16,2-1-3 0,0-16-15 15,-4-2-21-15,5-10 7 16,-3-16-8-16,-4-7 1 16,0-8-1-1,0-5-9-15,0-3-40 0,0 0-137 0,0-22-116 16,0 0-341 0,-11-3-317-16</inkml:trace>
  <inkml:trace contextRef="#ctx0" brushRef="#br0" timeOffset="616.48">1650 16820 689 0,'0'0'623'16,"0"0"-140"-16,0 0-115 16,0 0-48-16,0 0-58 15,0 0-151-15,0 0-77 16,18-34-27-16,32 7 1 16,10-2 1-16,6-2 12 15,0 2-2-15,-16 11-10 16,-3 2-7-16,-16 5-2 15,-8 8 1-15,-15-1-1 0,-4 4 0 16,-4 0 0-16,0 0 0 16,0 2 0-16,-6 6-12 15,-12 8-133-15,1-3-401 16,7-2-453-16</inkml:trace>
  <inkml:trace contextRef="#ctx0" brushRef="#br0" timeOffset="1575.91">2088 16933 212 0,'0'0'616'16,"0"0"-341"-16,0 0-4 15,0 0-8-15,0 0-18 16,0 0-22-16,0 0-39 16,-19-39-18-16,19 39-48 15,0 12-82-15,0 12-19 0,0 10 28 16,6 8 15 0,7 4 11-16,-1-1-29 0,5-6-27 0,-1-9-9 15,3-11-5-15,-1-12-1 16,1-7 0-1,6-12 15-15,0-19 4 0,4-13-18 16,-9-7-1 0,1-4-67-16,-9 3-16 15,-3 4 8-15,-5 11 41 16,-4 13 31-16,0 15 3 16,0 9 0-16,0 14-54 0,0 18 54 15,0 13 24-15,0 3 12 16,6 1-9-1,2-7-27-15,3-11-3 16,3-15-70-16,3-9-483 0,-5-7-378 16</inkml:trace>
  <inkml:trace contextRef="#ctx0" brushRef="#br0" timeOffset="2055.52">2549 16894 919 0,'0'0'190'0,"0"0"-12"16,0 0 38-16,0 76-25 15,4-45-1-15,2 0-31 16,2-3-22-16,-4-5-19 0,-1-7 5 16,3-3-19-1,-6-8-11-15,4-5 9 0,-4 0 36 16,0 0 13-16,0-15-32 15,0-8-72-15,0-10-34 16,0-5-11 0,-4-3-2-16,4-2 0 0,0 6 0 15,4 5-1-15,6 8-4 16,3 5 3-16,5 5 1 16,-3 6-10-16,1 1 2 15,-3 5-6-15,-1 2-4 16,5 0-164-16,-5 0-437 15,-4 4-550-15</inkml:trace>
  <inkml:trace contextRef="#ctx0" brushRef="#br0" timeOffset="2574.87">2840 16801 542 0,'0'0'756'0,"0"0"-512"0,0 0 68 16,0 74 1-16,0-34-82 15,11 3-58-15,-5-4-76 16,0-9-55-16,-2-5-26 16,2-8-7-1,-4-9-9 1,2-5-5-16,-4-3-10 0,0 0-24 15,0-8-61-15,0-18-131 16,0 2-244-16,-4-1-253 0</inkml:trace>
  <inkml:trace contextRef="#ctx0" brushRef="#br0" timeOffset="2720.28">2698 16597 1714 0,'0'0'543'16,"0"0"-294"-16,0 0-118 16,0 0-131-16,0 0-150 15,0 0-384-15,0 0-188 0</inkml:trace>
  <inkml:trace contextRef="#ctx0" brushRef="#br0" timeOffset="3154.31">2970 16756 734 0,'0'0'551'0,"0"0"-198"15,0 0-8 1,21 81-110-16,-15-51-91 0,1-3-76 16,-3-3-32-16,2-6-24 15,-4-4-3-15,-2-6-3 16,0-3-5-16,0-4 18 16,0-1-2-16,0 0 48 15,0-3 17-15,0-15-39 16,0-8-25-16,0-14-12 15,0-6-6-15,0-7-11 16,10 2-29-16,3 7-9 0,-1 12 28 16,0 17 11-16,5 15-4 15,2 9-13 1,-1 29 27-16,5 10 44 0,-4 7 30 16,-5-4-28-16,3-9-14 15,-9-12-29 1,2-19-3-16,-4-8-129 0,-4-3-654 0</inkml:trace>
  <inkml:trace contextRef="#ctx0" brushRef="#br0" timeOffset="3876.17">3450 16649 590 0,'0'0'316'16,"0"0"-56"-16,0 0-70 16,0 0-45-16,0 0-27 15,0 0-3-15,0 0-10 0,-25-39-18 16,19 36-18-16,-2 0 7 16,2 1 6-16,-1 2-10 15,-1 0-14-15,-4 0 13 31,-5 5 3-31,3 10-4 0,-3 6-8 0,-1 4-30 16,7 6 3 0,-1 4-5-16,6 0-12 15,6-2 3-15,0-2-14 16,0-7 0-16,0-7-6 16,6-6-2-16,6-5 1 15,1-6-15-15,3 0 15 16,3-16 0-16,-1-7-77 15,1 0-91-15,-3-4-13 16,-3 6 22-16,-3 1 64 0,-8 7 95 16,2 6 17-16,-4 7 83 15,2 0-34-15,5 14-58 16,5 17 20-16,0 12 34 16,7 9 25-16,0 7 13 15,-3 0 10-15,-3 0-16 16,-7-8 77-16,-6-5-9 0,0-10-17 15,-13-8-34-15,-9-6-41 16,-9-9-22 0,4-6-29-16,-8-6-19 15,6-1 0-15,2 0-60 16,4-8-92-16,0-15-201 16,5 1-340-16,12 0-657 0</inkml:trace>
  <inkml:trace contextRef="#ctx0" brushRef="#br0" timeOffset="4446.26">3863 16347 934 0,'0'0'374'15,"0"0"109"-15,0 0-208 16,0 0-95-16,0 0 10 16,23 118 155-16,-2-34-92 15,2-3-77-15,-9-9-86 16,3-18-47-16,-7-20-34 16,-4-5-9-16,2-4-1 15,-8-11 1-15,5-8-15 16,-5-6-72-1,0-2-97-15,-7-29-340 0,-9 2-181 0,-1-3-427 0</inkml:trace>
  <inkml:trace contextRef="#ctx0" brushRef="#br0" timeOffset="4691.88">3620 16434 1283 0,'0'0'529'16,"0"0"-249"-16,0 0-66 0,55-74-82 15,-7 46-40-15,10 1-31 16,6 3 0-16,-2 4-2 16,-6 6-18-16,-11 7-17 15,-12 4-24 1,-10 3-19-1,-13 0-206-15,-4 0-467 0,-3 3-987 0</inkml:trace>
  <inkml:trace contextRef="#ctx0" brushRef="#br0" timeOffset="5223.68">4180 16549 1079 0,'0'0'575'0,"0"0"-255"15,0 0-55-15,0 0-73 16,0 0-88-16,0 0-47 16,0 0-11-16,18 2-9 15,-1-2-3-15,1-9-10 16,5-3-9-16,-4-3-9 15,-5-1 2-15,3-3-7 16,-9 0 6-16,-4-2-6 0,-2-1 0 16,-2 3-1-16,0 0-9 15,-2 8-9-15,-14 7 3 0,-3 4-2 16,-6 14 17 0,-6 19 0-16,-4 14 38 0,2 8 57 15,4 3 2-15,11-6-4 16,7-8-27-16,11-15-30 15,4-9-24-15,17-12-12 16,8-8 0 0,6-1-1-16,17-33-74 0,-7 3-229 15,-12-1-687-15</inkml:trace>
  <inkml:trace contextRef="#ctx0" brushRef="#br0" timeOffset="5759.2">4500 16352 337 0,'0'0'795'16,"0"0"-469"-16,0 0-61 15,0 0-77-15,0 0-92 16,0 0-51-16,0 0-5 16,0-12 28-16,-4 12 35 15,2 0 17-15,-2 0 18 16,2-3 4-16,-2 3-14 16,2 0-31-16,-5-1-19 0,1 1-8 15,0 0-24-15,-4 0-11 16,3 0-1-16,5 0-19 15,-4 0-6-15,0 0-1 16,6 6-7-16,-4 1 4 16,0 1-4-1,4 5 8-15,0 0-9 16,0 1 0-16,8 0-5 16,11 1 5-16,1 2 1 0,9 3 0 15,2 3 1 1,-2 1-2-16,-8 0 1 0,-9-2 7 15,-2-2 5-15,-10-3 38 16,-4-4 54-16,-14-5 0 0,-3 0-32 16,-4-7-37-1,-2-1-36-15,7 0 0 16,1 0-14-16,7-7-35 0,8-13-158 16,4 1-365-16,0 3-450 0</inkml:trace>
  <inkml:trace contextRef="#ctx0" brushRef="#br0" timeOffset="6008.46">4690 16078 1508 0,'0'0'537'0,"0"90"58"15,17-2-229-15,-1 2-147 0,-3-8-91 16,-1-15-69 0,-4-25-31-1,-1-6-28-15,3-5-1 0,-8-13-9 16,2-15-82-16,-4-11-247 16,0-15-433-1,-10-4-943-15</inkml:trace>
  <inkml:trace contextRef="#ctx0" brushRef="#br0" timeOffset="6154.01">4581 16379 2118 0,'0'0'838'16,"0"0"-516"-16,0 0-189 16,0 0-70-16,91-30-34 15,-50 15-29-15,15-8-7 16,-9 2-312-16,-11 1-870 0</inkml:trace>
  <inkml:trace contextRef="#ctx0" brushRef="#br0" timeOffset="7725.41">5011 17006 995 0,'0'0'323'16,"0"0"-66"-16,0 0-33 0,0 0-33 15,0 0-92 1,0 0-4-16,-13 77 26 0,11-35-10 16,2 5-12-16,0-4 8 15,0-4-25 1,0-6-4-16,6-9-24 0,7-5-12 0,14-8-16 15,12-10-2 1,25-2 2 0,60-42-11-16,70-37-8 0,44-23 1 15,18-11-1-15,-1 7-7 16,-32 19 7 0,-23 12-6-16,-18 14-2 0,-53 18 1 15,-41 16 0-15,-38 13-1 16,-27 7 1-16,-11 5 1 15,-6 0 8-15,-4 1 32 16,-2 2 19-16,-6 0-22 16,-8 3-10-16,-3 3 17 15,7 3-12-15,2-4-24 16,1 1-9-16,3-3-1 16,2 0 0-16,2-2 1 15,0-1-1-15,0 0 1 0,0 0-6 16,0 0-6-1,0 0-36-15,0 0-85 0,0 0-202 16,8-3-163-16,3-2-176 16,-5 0-293-16</inkml:trace>
  <inkml:trace contextRef="#ctx0" brushRef="#br0" timeOffset="8404.44">6871 16497 474 0,'0'0'488'16,"0"0"-186"-16,0 0 7 16,0 0 14-16,0 0-13 0,0 0-33 15,0 0-36-15,-78-6-35 16,71 6-28-1,7 0-87-15,0 0-44 16,0 2-19-16,0 0-13 16,7 2 0-16,17-1-9 15,7 2 16-15,13-1 2 16,7-3-9-16,1-1 12 16,0 0-15-16,-7 0-11 0,-5 0-1 15,-7 0 2 1,-4 0-2-16,-11 0-6 0,-1-1 6 15,-5 1-1-15,-6 0 0 16,1 0 0-16,-5 0-5 0,2 0 6 16,-2 0 0-16,-2 0-1 15,0 0 1-15,0 3-4 16,0 11 4-16,-8 10 15 16,-15 10 4-1,-4 7-4-15,-8 5 11 0,-2 3 10 0,-5-6-11 31,13-6-2-31,2-6-14 16,9-10 1-16,3-7-8 0,9-5 5 16,4-7-6-16,2 0 0 15,0-2 7-15,0 0-2 16,0-3-6-16,0-8-1 16,0-4-8-16,0 0-27 15,2 1-120-15,-2-7-311 16,4 7-274-16,-4-2-586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59:47.474"/>
    </inkml:context>
    <inkml:brush xml:id="br0">
      <inkml:brushProperty name="width" value="0.05292" units="cm"/>
      <inkml:brushProperty name="height" value="0.05292" units="cm"/>
      <inkml:brushProperty name="color" value="#FFD700"/>
    </inkml:brush>
  </inkml:definitions>
  <inkml:trace contextRef="#ctx0" brushRef="#br0">2741 6814 918 0,'0'0'584'0,"0"0"-300"15,0 0-36-15,0 0-59 16,-41-55-74-16,28 47-23 16,5 2 5-16,-2 1 10 15,-3 5 3-15,1 0-11 16,-5 0-10-16,3 11-15 15,-5 5-25-15,-1 11 21 0,5 7-5 16,-1 11-4-16,7 20-5 16,3 21-16-16,6 17-16 15,6-6-11-15,9-23-12 16,3-25-1-16,-1-22-1 16,8-3-9-16,6-4-7 15,10-6-2-15,2-13 3 16,3-1-2-16,-7-22 12 15,-2-11-14-15,-8-4-16 16,-10-3-57-16,-2 0-74 16,-5-8-104-16,-4 12-226 15,-2 6-274-15</inkml:trace>
  <inkml:trace contextRef="#ctx0" brushRef="#br0" timeOffset="462.27">2948 6962 849 0,'0'0'373'16,"0"0"-49"-16,0 0-31 16,0 0-71-16,0 0-71 15,0 0-35-15,0 0-44 16,-11 19-64-16,11 10 18 16,0 11 33-16,0 5-19 0,5-1-23 15,7-6-17-15,4-9 0 16,-1-15-30-16,4-9 22 15,-1-5 8-15,5-16 15 16,-7-14 9-16,-3-5 21 16,-11-5 65-16,-2 3 30 0,-2 1 7 15,-21 8 23 1,-2 7-51-16,-4 7-45 0,-2 10-74 0,7 4-22 16,1 4-69-16,10 23-181 15,11-4-337-15,2-1-542 0</inkml:trace>
  <inkml:trace contextRef="#ctx0" brushRef="#br0" timeOffset="1160.95">3283 6810 658 0,'0'0'414'16,"0"0"-111"-16,0 0-27 15,0 0-105-15,0 0-64 16,0 0-34-16,0 0 6 16,-2-30-13-16,-3 26-4 15,-1 1-3-15,0 2 23 16,0 1 17-16,-2 0 11 15,-3 0-12-15,-1 10-29 16,-1 7-27-16,1 9 11 16,2 8-8-16,1 7-15 0,5 6-3 15,4-3-8-15,0-4-19 16,0-8-6-16,13-12-8 16,-3-11-10-16,2-8-17 15,1-1 40-15,-1-16 1 16,1-14 15-16,-3-8-15 15,-2-4-10-15,-4-1 0 16,3 5-5-16,-7 10-8 16,2 10 23-16,2 13-1 15,4 5-15-15,9 27-24 16,14 28 30-16,6 30 10 16,8 22 22-16,-12-7 12 15,-14-20 37-15,-13-28 54 0,-6-18 29 16,0 4-19-16,-6-4-26 15,-9 0-49-15,-3-12-31 16,-5-14-20-16,-2-8-9 16,-4 0-20-16,-2-17-85 15,7-3-59-15,1-19-103 16,8 7-247-16,9 3-200 0</inkml:trace>
  <inkml:trace contextRef="#ctx0" brushRef="#br0" timeOffset="1828.8">3411 6735 416 0,'0'0'644'0,"0"0"-435"15,0 0 70-15,27 72 48 16,-9-27-40-16,3 6-63 15,2 2-52-15,-5-6-56 16,-1-7-35-16,-9-11-29 16,2-11-18-16,-3-9-22 15,-7-9-4-15,0 0 1 0,0-18 16 16,0-13-4-16,-7-10-21 16,-3-10-43-16,8-4-22 15,-4 1 19 1,6 8 29-16,0 11 17 15,0 16 0-15,2 13 0 16,10 6 2-16,7 13-2 16,6 13 41-16,4 5 16 15,-5 1-2-15,1-2-38 16,-6-6-17-16,-5-8-2 16,-1-6-14-16,-7-8-154 15,2-2-296-15,-2-14-127 16,1-2-324-16</inkml:trace>
  <inkml:trace contextRef="#ctx0" brushRef="#br0" timeOffset="1981.01">3768 6674 1169 0,'0'0'529'0,"0"0"-56"15,36 99-168-15,-18-51-95 16,1-1-111-16,-3-8-78 15,-3-10-21-15,-3-21-86 16,-8-8-302-16,-2-5-505 0</inkml:trace>
  <inkml:trace contextRef="#ctx0" brushRef="#br0" timeOffset="2112.57">3690 6463 1011 0,'0'0'818'0,"0"0"-526"0,0 0-155 0,0 0-137 15,0 0-224-15,0 0-292 16,0 0-598-16</inkml:trace>
  <inkml:trace contextRef="#ctx0" brushRef="#br0" timeOffset="2329.31">3886 6433 1038 0,'0'0'703'0,"52"113"-177"15,-17-41-191-15,-4 0-108 16,-2-11-127-16,-10-22-73 16,-3-4-20-16,-4-2-7 15,-3-15-39-15,-9-18-191 0,0 0-324 16,0-8-417-16</inkml:trace>
  <inkml:trace contextRef="#ctx0" brushRef="#br0" timeOffset="2562.92">3882 6684 1430 0,'0'0'843'0,"0"0"-377"15,0 0-249-15,0 0-168 16,0 0-31-16,0 0-18 16,85-50-4-16,-56 37-174 15,-2 1-183-15,-3 2-131 16,-3 0-59-16,-2-4-79 0,-1-1 386 16,-5 2-147-16</inkml:trace>
  <inkml:trace contextRef="#ctx0" brushRef="#br0" timeOffset="2672.32">4132 6532 435 0,'0'0'594'0,"0"0"-267"15,0 0 61-15,0 0-29 16,0 0-41-16,58 100-71 16,-43-65-65-16,1-2-99 15,-1-5-51-15,-5-9-32 16,-4-7-6-16,-6-12-127 16,0-8-243-16,0-10-415 0</inkml:trace>
  <inkml:trace contextRef="#ctx0" brushRef="#br0" timeOffset="3117.9">4221 6400 1493 0,'0'0'493'16,"0"0"30"-16,0 0-177 15,68 85-106-15,-39-55-106 16,-6 0-52-16,2-5-64 15,-5-6-8-15,-7-4-9 16,-1-8-1-16,-6-4-16 16,5-3-6-16,-7-2 5 15,-4-13 17-15,0-5 8 16,0-7-7-16,-8-5 13 16,-7-3-8-16,3-4 4 15,-1 2 0-15,1 7 8 16,2 3-12-16,3 13-6 15,1 4-9-15,6 10-172 16,0 0-327-16,-2 0-331 0</inkml:trace>
  <inkml:trace contextRef="#ctx0" brushRef="#br0" timeOffset="3555.31">4475 6443 791 0,'0'0'622'0,"0"0"-301"0,0 0-3 16,0 0-86-16,0 0-76 15,0 0-61-15,0 0-51 16,33 13-11-16,-22-13-8 16,-1 0-11-16,2 0-2 15,-3-7-5-15,1-8 2 16,2-3 6-16,-5-3-2 16,-5-6-2-16,-2 0-10 15,0 1 0-15,0 3-1 16,-13 4 12-16,1 10-6 15,-3 9 24-15,-7 4 16 0,3 37-5 16,3 8-13-16,7 13 60 16,9 4 54-16,9-14-49 15,22-9-39-15,14-18-54 16,1-24-17-16,1-27-94 16,-10-15-405-16,-14-1-825 0</inkml:trace>
  <inkml:trace contextRef="#ctx0" brushRef="#br0" timeOffset="4948.07">3961 7339 945 0,'0'0'283'16,"0"0"-19"-16,0 0 4 15,0 0 9-15,0 0-62 16,0 0-54-16,0 0-9 16,-67-62-12-16,43 76-57 15,-11 16-9-15,4 13-1 0,-5 10 9 16,9 6-10 0,5-3-33-16,9-5 16 0,13-12-37 15,0-9-18-15,23-11-25 16,8-9-6-16,13-10-32 15,5 0 8-15,5 0 26 16,-11-6 22-16,-10 5 1 16,-18 1 6-16,-15 4 18 15,0 15 43-15,-13 6 50 16,-5 7-45-16,-5 3-36 16,4-3-30-16,7-3-16 15,6-8-137-15,10-20-434 16,10-1-206-16,5-7-523 0</inkml:trace>
  <inkml:trace contextRef="#ctx0" brushRef="#br0" timeOffset="5311.75">4242 7352 889 0,'0'0'589'0,"0"0"-232"16,0 0-53-16,0 0-84 15,0 0-49-15,0 0-54 16,0 0-9-16,-13 13-28 16,5 7 31-1,-4 9 2-15,-5 9 0 16,-1 7-22-16,3 7-13 15,5-1-21-15,4-5-18 16,6-9-20-16,0-13-19 16,8-12-13-16,12-12-8 0,1 0 12 15,8-20 9-15,-4-7 0 16,4-6-44-16,-4-2-152 16,-7 1-170-16,7-12-234 15,-8 8-177-15,-5 3-377 0</inkml:trace>
  <inkml:trace contextRef="#ctx0" brushRef="#br0" timeOffset="5451.72">4386 7346 195 0,'0'0'655'0,"0"0"-85"16,0 0-55-16,0 0-184 16,0 0-102-16,0 0 46 15,46 75-36-15,-27-33-101 16,-5-2-62 0,3-10-70-16,-9-7-6 15,2-23-145-15,-8 0-459 16,-2-21-338-16</inkml:trace>
  <inkml:trace contextRef="#ctx0" brushRef="#br0" timeOffset="5561.09">4314 7116 1463 0,'0'0'532'0,"0"0"-330"16,0 0-202-16,0 0-107 15,0 0-403-15,0 0-820 0</inkml:trace>
  <inkml:trace contextRef="#ctx0" brushRef="#br0" timeOffset="6279.14">4587 7298 766 0,'0'0'731'0,"0"0"-430"15,0 0-48-15,0 0-68 16,0 0-55-16,0 0-19 16,0 0-45-16,35 18-10 15,-18-18-1-15,-3-7-13 16,5-6-27-16,-3-5-14 15,-3-2 8-15,-1-3-9 16,-6-2 1-16,-6 0-1 0,0-1-25 16,0 3-26-1,-8 5 19-15,-7 7 9 0,-3 7 7 16,-1 4-17-16,-6 21 33 16,3 14 8-16,3 15-1 15,7 6 30-15,10 3 18 16,2-8 6-16,6-9-37 15,12-13-24-15,5-14-7 16,2-10-29-16,0-5-41 16,0-15-115-16,-1-12-30 15,1-6-106-15,-6-4 12 16,-3 1 118-16,-3 4 175 16,-7 3 23-16,-2 7 170 15,-2 5 82-15,-2 11 9 0,4 6-48 16,3 14-167-16,1 17 41 15,4 8 11-15,7 1-30 16,-3-6-43-16,-3-10-13 16,-3-14-12-1,-2-10-3-15,-1-20 3 16,3-32 3-16,4-27-3 16,3 0-31-16,-5 7 31 15,1 15 0-15,-11 25 15 16,8 7 4-16,0 9 35 15,3 16 7-15,1 13-6 16,9 23 57-16,2 13-1 16,4-1-51-16,-4 1-53 15,-7-13-7-15,-3-19-245 0,-5-11-377 16,-6-6-874-16</inkml:trace>
  <inkml:trace contextRef="#ctx0" brushRef="#br0" timeOffset="6633.04">5362 6802 1378 0,'0'0'552'0,"0"0"-227"16,0 0-66 0,0 0-53-16,0 0-99 0,0 0-65 15,0 0-21-15,-66 81 16 16,54-29 68-16,-1 4 31 16,7-3-32-16,6-9-39 15,10-16-41-15,11-15-17 16,14-13-7-16,2-17 0 15,11-18-6-15,-5-9-39 16,1-12-196-16,-13 8-411 16,-11 12-603-16</inkml:trace>
  <inkml:trace contextRef="#ctx0" brushRef="#br0" timeOffset="7100.67">5623 6811 1099 0,'0'0'607'16,"0"0"-246"-16,0 0-64 16,0 0-106-16,0 0-79 0,0 0-46 15,0 0-44-15,-5 2-13 16,5-2 5-16,11 0 15 16,1-9 16-16,1-5-22 15,3-4-22-15,-3-3 1 16,-1-7-2-16,-4 2 0 15,-8-3-11-15,0 2-5 16,0 4-5-16,-8 4 6 16,-9 11 6-16,-3 8-9 15,-3 16 18-15,-2 33 10 0,2 8 70 0,15 7 57 16,4 2 40-16,4-19-44 16,23-4-52-16,12-20-47 15,8-20-34-15,1-5-5 16,12-48-173-16,-15 5-477 15,-12-2-1280-15</inkml:trace>
  <inkml:trace contextRef="#ctx0" brushRef="#br0" timeOffset="8489.56">5798 7454 451 0,'0'0'575'0,"0"0"-384"16,0 0-4-16,0 0 21 16,0 0-23-16,0 0 40 15,0 75-2-15,0-27-17 16,0 7-28-16,0 2-27 15,0-4-43-15,13-7-25 16,30-10-23-16,40-18-26 16,51-18-2-16,29-29-8 15,7-16-6-15,-17-3-8 16,-50 14-10-16,-30 12-9 16,-30 9 1-16,-18 7 8 0,-9 2 0 0,-3 1 0 15,-7 3 0-15,-6 0 22 16,-6 0 16-16,-17 6-17 15,2 4 10-15,-8 0 1 16,11-3-2 0,5-2-14-16,7-3-5 15,2-2-11-15,4 0-23 16,0 0-97-16,0-3-142 16,0-8-285-16,0-4 33 15,0-2-9-15,0-1-25 16,0 1 307-16,-2 3 122 15,-8 3 119-15,1 4 158 0,-3 1 67 16,-5 3 31 0,5 3-44-16,0 0-13 0,-1 0 30 0,1 0-3 15,2 0-34-15,-5 0-17 16,-1 0-24-16,1 0-23 16,-6 7 9-1,7-3 15-15,4 1-25 16,7-3-27-16,3-2-52 0,0 0-43 15,19 0-5-15,25-8 0 16,34-10 9-16,3-1-8 16,-3 4 3-16,-12 5-4 15,-18 10-6-15,-11 0-7 0,-2 3-17 16,-26 14 1-16,-9 7 29 16,-13 7 72-16,-24 10 35 15,-6 4 8-15,-7 5-52 16,2-1-24-16,7-9-39 15,16-10-2-15,25-17-80 16,0-11-391-16,19-2-600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7:05:11.223"/>
    </inkml:context>
    <inkml:brush xml:id="br0">
      <inkml:brushProperty name="width" value="0.05292" units="cm"/>
      <inkml:brushProperty name="height" value="0.05292" units="cm"/>
      <inkml:brushProperty name="color" value="#FFD700"/>
    </inkml:brush>
  </inkml:definitions>
  <inkml:trace contextRef="#ctx0" brushRef="#br0">20932 5444 848 0,'0'0'495'16,"0"0"-181"-1,0 0 12-15,0 0-133 16,0 0-114-16,-19 96 24 15,13 3 45-15,-4 15-14 16,-3-2-1-16,1-27-42 16,3-28-5-16,5-21-18 15,-2-9-15-15,2-1 15 16,2-5-4-16,-2-3-11 16,4-10-25-16,0-5-11 15,0-3-1-15,0-3-5 0,14-12 5 16,7-3-10-16,10 1-6 15,6 3-8-15,11 7 8 16,-1 7-15-16,1 0 14 16,-1 11-12-16,-14 2-16 15,-2-5-40-15,-8-1-6 16,-10-5-52-16,-7-2-31 0,4-4-99 16,2-10-256-16,-3-4-670 0</inkml:trace>
  <inkml:trace contextRef="#ctx0" brushRef="#br0" timeOffset="1">21496 5839 612 0,'0'0'373'16,"0"0"-82"-16,0 0-14 15,0 0-50-15,0 0-29 0,0 0-16 16,0 0 13-16,-29-34-15 15,21 34-40-15,-9 16-51 16,-1 9-14-16,1 11 1 16,3 9-1-16,3-1-29 15,11-1-22-15,0-10-24 16,17-8 0-16,12-15-1 16,4-10-3-16,2-9 4 15,-4-18 10-15,-8-8 14 16,-15-6 6-1,-8 2 17-15,-8 0-4 16,-17 8-23-16,-4 8-20 16,0 7-3-16,10 8-18 0,13 8-169 15,6 0-493-15,0 6-352 16</inkml:trace>
  <inkml:trace contextRef="#ctx0" brushRef="#br0" timeOffset="2">21891 5789 925 0,'0'0'390'15,"0"0"-58"-15,0 0-112 0,0 0-85 16,0 0-55-16,0 0-21 16,0 0 12-16,-13-29 18 15,7 22 12-15,0 3 5 16,-6 1 2-16,-5 3 0 16,-2 0-12-16,-5 11-22 15,-7 13-11-15,2 10 0 16,2 6-15-16,4 5-20 15,11-4-23-15,8-6-5 16,4-8-8-16,4-9-8 16,14-11-20-16,5-7-34 15,4-3-54-15,4-19-29 16,2-7-73-16,-2-4-54 0,-10-3-22 16,-1 2 28-16,-7 4 105 0,-7 4 143 15,0 8 26-15,-4 6 160 16,-2 9 95-16,0 3-55 15,0 17-110-15,0 16 75 16,6 12-28-16,-1 20-1 16,1 18-63-1,0-5-13-15,-6-10-5 16,0-14 24-16,0-17 36 16,-19 1 0-16,-5-2 22 0,-10-11-40 15,-3-9-37-15,0-9-30 16,2-7-15-16,8 0-9 15,8-3-6-15,3-10-14 16,6-1-86-16,10-13-149 16,0 3-305-16,12 0-354 0</inkml:trace>
  <inkml:trace contextRef="#ctx0" brushRef="#br0" timeOffset="3">22188 5729 563 0,'0'0'593'15,"0"0"-310"-15,0 0 37 16,-12 100-48-16,12-55-45 15,0 1-54-15,0-6-67 16,0-7-57-16,0-12-33 16,0-10-16-16,0-11-6 0,0-15-89 15,0-14-210 1,0-3-492-16</inkml:trace>
  <inkml:trace contextRef="#ctx0" brushRef="#br0" timeOffset="4">22135 5572 1003 0,'0'0'609'16,"0"0"-355"-16,0 0-159 15,0 0-95-15,0 0-133 16,0 0-667-16</inkml:trace>
  <inkml:trace contextRef="#ctx0" brushRef="#br0" timeOffset="5">22587 5746 932 0,'0'0'528'15,"0"0"-268"-15,0 0-58 16,0 0-97-16,0 0-59 0,0 0-22 16,0 0-16-16,9-34 4 15,-9 28 18-15,-2 3 73 16,-11 3 51-16,-10 3-8 16,-1 20 11-16,-7 11 21 15,2 9 16-15,8 4-24 16,11 0-54-16,10-5-44 15,6-8-40-15,19-10-22 16,10-11-10-16,-4-12-1 16,16-11-130-1,-11-11-541-15,-5-3-1023 16</inkml:trace>
  <inkml:trace contextRef="#ctx0" brushRef="#br0" timeOffset="6">23133 5324 637 0,'0'0'305'16,"0"0"-38"0,0 0-23-16,0 0 2 15,0 0-8-15,0 0-77 16,0 0-56-16,-18 89 109 16,-26 60-20-16,-3 29-39 15,-1 4 0-15,13-28-104 16,16-52-33-16,11-36-18 0,4-32 0 15,4-19 0-15,0-2 6 16,0-6-6-16,0-5 0 16,4-2-24-16,15-38-163 15,-1-1-333-15,1-3-316 0</inkml:trace>
  <inkml:trace contextRef="#ctx0" brushRef="#br0" timeOffset="7">23334 5695 725 0,'0'0'781'0,"0"0"-482"0,-7 79 75 15,1-27-51-15,2 7-91 16,-2 1-85-1,4-8-67-15,-2-13-44 0,4-12-19 16,0-13-17-16,0-14 0 16,0 0 0-16,0-25 0 0,4-13-17 15,2-10-34-15,0-6-8 16,0-3 2-16,1 1 30 16,-1 6 25-16,0 3 2 15,6 9 6-15,5 6 8 16,-3 7 13-16,9 6 17 15,2 3-3-15,0 4-5 16,4 2-17-16,-2 1-8 16,2 3-6-16,-7 2-5 15,-1 1-6-15,-9 0-17 16,-5 3-199-16,-7 0-143 16,0 0-309-16,-9 0-694 0</inkml:trace>
  <inkml:trace contextRef="#ctx0" brushRef="#br0" timeOffset="8">23292 5867 1033 0,'0'0'665'16,"0"0"-194"-16,0 0-235 15,0 0-39-15,0 0-74 16,108-42-54-16,-61 22-47 15,-1 0-13-15,-11 5-9 16,-6 4-1-16,-10 5-66 16,-7 5-196-16,-6 1-343 0,-4 0-373 0</inkml:trace>
  <inkml:trace contextRef="#ctx0" brushRef="#br0" timeOffset="9">23356 6088 781 0,'0'0'552'15,"0"0"-23"-15,0 0-250 16,87-9-65-16,-45 0-79 0,-5-2-74 16,-2-1-61-16,4-4-67 15,-6 2-266-15,-6-3-542 0</inkml:trace>
  <inkml:trace contextRef="#ctx0" brushRef="#br0" timeOffset="10">23766 5720 952 0,'0'0'528'0,"0"0"-124"15,0 0-12-15,24 98-82 16,-1-61-97-16,6 0-80 0,-4-2-26 16,0-9-81-16,-2-6-26 15,-9-10-28-15,3-7-151 16,1-9-290-16,1-13-231 16,-3-1-308-16</inkml:trace>
  <inkml:trace contextRef="#ctx0" brushRef="#br0" timeOffset="11">23915 5781 1207 0,'0'0'661'0,"-48"94"-167"0,23-34-244 16,0 3-90-16,11-15-102 15,6-2-58-15,10-24-85 16,18-14-388-16,5-8-607 0</inkml:trace>
  <inkml:trace contextRef="#ctx0" brushRef="#br0" timeOffset="12">24171 5806 998 0,'0'0'760'16,"0"0"-216"-16,-6 144-175 15,6-69-93-15,0-3-88 16,2-13-116-16,2-18-51 15,2-5-21-15,4-5-12 16,-3-17-124-16,5-14-208 16,-4-17-252-16,3-6-291 0</inkml:trace>
  <inkml:trace contextRef="#ctx0" brushRef="#br0" timeOffset="13">24140 5788 578 0,'0'0'784'0,"0"0"-282"0,0 0-244 16,0 0-35-16,0 0-110 15,0 0-85-15,0 0-27 16,49-65-2-16,-5 64-5 16,8 1 4-16,-9 8 2 15,-8 16-10-15,-20 8 10 16,-11 11 105-16,-11 3 133 15,-21 4-13-15,-16-2-64 0,-3-7-80 16,3-10-48-16,5-14-33 16,14-14-33-16,25-18-234 15,0-12-491-15,10-5-687 0</inkml:trace>
  <inkml:trace contextRef="#ctx0" brushRef="#br0" timeOffset="14">24479 5832 561 0,'0'0'403'0,"0"0"-18"16,0 0-93-16,0 0-67 15,0 0-60-15,0 0-26 16,0 0-31-16,64 25-23 15,-41-25-18-15,1-10 4 16,-1-5-39-16,-4-2-17 16,-1-3-5-16,-5-3-1 15,-3 3-2-15,-8 0-6 16,-2 4-1-16,0 5-12 16,-12 8-8-16,-9 3 19 0,-12 18 1 31,0 30 0-31,-2 5 40 15,10 8 61-15,9 4 0 16,16-15-44-16,0-4-42 16,10-16-15-16,15-17-134 0,6-13-74 15,4-16-96 1,2-20-77-16,-2-7-7 0,-2-1 153 16,-6 5 138-16,-6 9 97 15,-3 9 101-15,-5 13 90 16,-3 8 53-16,3 6-26 15,-7 20 25-15,2 8-23 16,0 1-81-16,-8-1-41 16,2-5-34-16,-2-11-28 15,0-10-19-15,0-8 27 16,0-5 70-16,0-21-68 16,0-9-22-16,11-6-9 0,7-3 16 15,1 3 63 1,6 3-41-16,-3 6-37 0,-3 5-16 15,-7 7-12-15,7 0-140 16,-11 7-366-16,3 0-494 0</inkml:trace>
  <inkml:trace contextRef="#ctx0" brushRef="#br0" timeOffset="15">25153 5565 1287 0,'0'0'662'0,"-6"112"-99"16,6-22-247-16,0 0-126 16,0-18-96-16,0-24-68 15,0-21-26-15,0-4-90 16,0-11-177-16,0-4-260 16,0-8-410-16</inkml:trace>
  <inkml:trace contextRef="#ctx0" brushRef="#br0" timeOffset="16">25087 5832 1527 0,'0'0'851'0,"0"0"-488"15,0 0-187-15,0 0-121 16,84-35-55-16,-53 19-292 16,0 0-1029-16</inkml:trace>
  <inkml:trace contextRef="#ctx0" brushRef="#br0" timeOffset="17">25967 5574 905 0,'0'0'392'0,"0"0"7"16,0 0-98-16,0 0-27 15,0 0-42-15,0 0-51 16,-93-10-37-16,46 37-9 16,-7 6 7-16,0 7-21 0,17-1-29 15,12-2-55-15,23-6-36 16,4-5-1-16,35-3-12 15,13-2 7-15,8-1 5 16,-2 1 0-16,-13 1 0 16,-14-1-1-16,-17-1 1 15,-12 1 19-15,-16-1 29 16,-11-6-8-16,-2 0-26 16,4-8-14-16,15-6-136 15,4-7-427-15,6-8-540 0</inkml:trace>
  <inkml:trace contextRef="#ctx0" brushRef="#br0" timeOffset="18">26099 5809 1352 0,'0'0'648'15,"0"0"-118"-15,13 106-246 16,-7-67-127-16,4-7-110 15,-1-14-47-15,7-15-54 16,15-22-254-16,-6-15-375 16,4-3-429-16</inkml:trace>
  <inkml:trace contextRef="#ctx0" brushRef="#br0" timeOffset="19">26283 5771 742 0,'0'0'904'0,"0"0"-263"15,-68 129-142-15,25-16-200 16,-5 5-89-16,17-18-88 15,13-34-75-15,11-36-33 16,7-17-14-16,0-6-9 0,0-7-80 31,9 0-108-31,13-43-168 0,-3 3-411 16,0-4-740-16</inkml:trace>
  <inkml:trace contextRef="#ctx0" brushRef="#br0" timeOffset="20">26500 5698 363 0,'0'0'494'0,"0"0"-206"16,0 0-72-16,0 0 13 16,0 0-30-16,0 0-16 15,0 0-3-15,0-10-3 16,0 10 22-16,-2 0 23 16,-10 0-40-16,-9 1-55 15,-3 10-38-15,-1 6-8 16,0 5-15-16,6-1-16 15,15 0-48-15,4-3-2 0,13-1-9 16,22-1-1-16,2-1 7 16,2-1 3-16,-6 0 1 15,-10 2-1-15,-21 3 13 16,-2 2 53-16,-14 0 31 16,-15-2-29-16,-2-2-49 15,2-9-19-15,14-13-46 16,9-12-255-16,6-8-648 0</inkml:trace>
  <inkml:trace contextRef="#ctx0" brushRef="#br0" timeOffset="21">26705 5552 1527 0,'0'0'615'16,"0"98"2"-16,0-1-307 15,-12 2-101-15,1-17-126 16,3-27-59-16,4-30-24 16,4-4-143-16,0-21-234 15,4 0-473-15,4-12-801 0</inkml:trace>
  <inkml:trace contextRef="#ctx0" brushRef="#br0" timeOffset="22">26560 5767 1737 0,'0'0'536'0,"0"0"-273"15,0 0-52-15,120 3-126 16,-68-7-85-16,18-17-118 16,-14 3-499-16,-8 1-649 0</inkml:trace>
  <inkml:trace contextRef="#ctx0" brushRef="#br0" timeOffset="23">26968 5766 927 0,'0'0'670'0,"0"0"-168"15,0 0-165-15,0 0-77 16,0 0-79-16,0 0-69 16,0 0-59-16,10 16-28 15,4-16-9-15,3-4-2 16,2-9-14-16,-1-7 6 16,-1-5-6-16,-9 0-16 0,-4 0-14 15,-4 5 15 1,0 10 8-16,-23 10 5 0,-1 9-8 15,-7 21 10-15,0 16 6 16,2 4 24-16,12 3-2 16,9-9-17-16,8-9-11 15,8-14-6-15,19-14-30 16,4-7-77-16,6-20-98 16,0-13-33-16,5-4 31 15,-5-6 22-15,-2 2 46 16,-8 5 103-16,-4 8 42 15,-11 10 123-15,-8 17 112 16,-4 2-36-16,0 30-27 0,0 13 25 16,-6 8-58-1,-2 3-61-15,6-4-33 0,2-11-30 16,0-15-15-16,0-16-1 16,0-9-15-16,16-19-4 15,5-17-99-15,4-11-86 16,6-6-9-16,2-3 50 15,-6 7 101-15,-3 8 63 16,-7 17 44-16,-11 20 102 16,-6 8-26-16,0 33 95 15,-2 14-22-15,-8 8-66 16,4 0-43-16,1-8-59 16,5-16-23-16,0-17-2 15,13-18-44-15,3-6 2 0,7-25-64 16,2-12-48-16,2-3-19 15,2 0 37-15,-4 8 80 16,-7 16 56-16,-5 15 49 16,-3 10 49-16,-6 29 66 15,-4 13 16-15,0 4-58 16,0 1-77-16,6-12-45 16,-4-14-205-16,9-17-581 0</inkml:trace>
  <inkml:trace contextRef="#ctx0" brushRef="#br0" timeOffset="24">27867 5597 614 0,'0'0'560'16,"0"0"-192"-16,0 0-16 16,0 0-98-16,0 0-98 15,0 0-31-15,0 0-6 16,-21-26-12-16,11 26 3 16,-3 0-22-16,1 7-10 15,-2 10 4-15,-3 8 18 16,11 1 2-16,2 5-51 15,4 1-36-15,4 2-14 0,8-2 0 16,1-2 0 0,-7-6 0-16,-6-4 7 0,-2-6 4 15,-21-6-12-15,-8-4-23 16,0-4-213-16,8 0-614 0</inkml:trace>
  <inkml:trace contextRef="#ctx0" brushRef="#br0" timeOffset="25">23615 6459 179 0,'0'0'286'16,"0"0"41"-16,0 0-7 16,0 0-18-16,0 0 7 15,0 0-44-15,0 0-12 16,14-37-15-16,-14 37-40 16,0 0-23-16,-4 18-47 15,-8 14-41-15,-11 24 24 0,2 1-20 16,-3 7-10-16,-3 0-29 15,8-17-22-15,0 0-6 16,5-12-13-16,4-11-4 16,3-10 7-16,5-5-1 15,2-7-1-15,-4-2 11 16,4 0-1-16,0 0-2 16,0 0-5-16,0 0-8 15,0 0-6-15,0 0-1 16,0 0-2-16,0 0 1 15,0 0-5-15,0 0-18 16,0 0-20-16,0 0-38 16,-6-5-98-16,-4-3-58 0,3-5-52 15,-1-1-177 1,-4-10-57-16,1 4-93 0,5-1-254 0</inkml:trace>
  <inkml:trace contextRef="#ctx0" brushRef="#br0" timeOffset="26">23356 6647 116 0,'0'0'576'0,"0"0"-187"16,0 0-2-16,0 0-45 16,0 0-62-16,0 0-66 15,0 0-41-15,-16-20-49 16,16 21-31-16,0 14-2 16,2 10 96-16,8 10-30 15,1 5-37-15,-5 6-14 16,2-1-35-16,2-6-35 15,-1-6-12-15,-3-10-23 0,4-8 8 16,-2-8 4-16,-1-6-5 16,13-1 25-16,5-7 12 15,6-11-21-15,11-5-2 16,1-1-16-16,-2 0-6 16,-1 4 0-16,-9 2-7 15,-11 4-32-15,-5-6-155 16,-5 3-381-16,-4 3-735 0</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7:04:41.617"/>
    </inkml:context>
    <inkml:brush xml:id="br0">
      <inkml:brushProperty name="width" value="0.05292" units="cm"/>
      <inkml:brushProperty name="height" value="0.05292" units="cm"/>
      <inkml:brushProperty name="color" value="#FFD700"/>
    </inkml:brush>
  </inkml:definitions>
  <inkml:trace contextRef="#ctx0" brushRef="#br0">30153 7131 616 0,'0'0'367'16,"0"0"2"-16,0 0 14 16,0 0-63-16,0 0-56 15,0 0-74-15,0 0-138 16,0 62 109-16,0 17 9 16,0 20-65-16,0-7-34 0,-6-20-41 15,4-25-19-15,-2-21-10 16,2-2-1-16,2-2 0 15,-5-4-8-15,5-11-74 16,0-5-127-16,0-5-95 16,0-13-253-16,0 0-288 0</inkml:trace>
  <inkml:trace contextRef="#ctx0" brushRef="#br0" timeOffset="1">30128 7486 1020 0,'0'0'553'15,"0"0"-242"-15,0 0-69 16,0 0-85-16,0 0-67 16,0 0-37-16,0 0-4 15,0-12-4-15,0 9 11 16,0 0 17-16,0-1-4 15,0 0-20-15,0 0-3 16,0 1 20-16,-6 1-12 16,-2-2 6-16,-9 4 8 15,-1 0-15-15,-11 7-19 16,-2 13 23-16,-4 7 2 0,2 10-14 16,2 2-4-1,8 3-8-15,6-5-10 0,11-5-23 16,6-10 0-16,10-8-8 15,19-8 8-15,11-6 7 16,7 0-6-16,-3-13-1 16,-3-3-25-16,2-10-207 15,-12 5-328-15,-4 2-577 0</inkml:trace>
  <inkml:trace contextRef="#ctx0" brushRef="#br0" timeOffset="2">30376 7481 371 0,'0'0'680'15,"0"0"-362"-15,0 0 1 16,0 0-59-16,0 0-69 15,0 0-27-15,0 0 6 16,-8-32-34-16,8 32-22 16,-6 0-29-16,-2 0-17 15,-1 14-45-15,-7 9 7 16,-3 8 11-16,5 8 8 16,1 1-15-16,9-1-25 0,4-5-6 15,13-12-3 1,11-10-10-16,5-12 10 0,6-10 21 15,-8-18 3-15,-2-10 1 16,-12-4-13-16,-9-1 35 16,-4 5 19-16,-7 8-32 15,-15 9-34-15,1 11-1 16,-2 8-25-16,9 6-175 16,4 10-532-16,5 1-455 0</inkml:trace>
  <inkml:trace contextRef="#ctx0" brushRef="#br0" timeOffset="3">30666 7386 310 0,'0'0'796'0,"0"0"-315"16,0 0-81-16,-17 117-45 15,11-64-113-15,4-3-66 16,-2-5-104-16,4-11-42 15,0-15-30-15,0-13-2 16,4-20-77-16,4-14-392 16,-2-9-580-16</inkml:trace>
  <inkml:trace contextRef="#ctx0" brushRef="#br0" timeOffset="4">30581 7208 423 0,'0'0'1169'15,"0"0"-783"-15,0 0-195 16,0 0-181-16,0 0-10 16,0 0-589-16</inkml:trace>
  <inkml:trace contextRef="#ctx0" brushRef="#br0" timeOffset="5">30860 7467 1169 0,'0'0'598'0,"0"0"-241"16,6 85-89-16,-6-52-120 15,0-7-68-15,0-6-39 16,0-9-14-16,0-5-11 15,2-6-3-15,2 0 20 16,3-12 10-16,-1-9-22 16,6-8-21-16,3-8 1 15,7-5-1-15,7-2-7 16,-2 2-2-16,6 9 9 0,-8 15-1 16,-6 18 2-16,-5 11 19 15,-1 29 71-15,-5 10 50 16,-8 6-48-16,0-6-51 15,2-13-42-15,4-15-59 16,0-17-667-16</inkml:trace>
  <inkml:trace contextRef="#ctx0" brushRef="#br0" timeOffset="6">31478 7471 867 0,'0'0'596'16,"0"0"-239"-16,0 0-73 16,0 0-135-16,0 0-39 15,0 0-33-15,0 0-4 16,0-33-29-16,0 27-5 16,0-1-9-16,-4 0 3 15,-2-3 4-15,0 2 3 16,-1-2 23-16,-3 3-2 15,2-1 18-15,-5 7-26 16,1 1 5-16,-11 0-34 0,5 1 6 16,-5 15-12-16,-2 7 7 15,0 4 14-15,3 6-3 16,3 0-4-16,4-4-25 16,9-3 5-16,2-5-12 15,4-5-6-15,0-8 5 16,17-4-9-16,7-4 10 15,5-2-46-15,2-14-59 16,0-5-28-16,-2-3-9 16,-4-3-4-16,-6 2 35 15,-7 3 62-15,-4 5 33 16,-3 7 16-16,-5 10 0 16,0 0 0-16,0 16-37 0,0 12 37 15,0 13 55 1,0 7 11-16,0 7 26 0,0 1 6 15,0 1-11-15,0-3 39 16,-13-7 16-16,-5-6 3 16,-7-7-10-16,-4-9-44 15,-2-9-40-15,0-6-34 16,-2-8-16-16,8-2-1 16,4 0-5-16,5 0-43 15,7-6-84-15,5-6-196 16,4 3-412-16,0-2-545 0</inkml:trace>
  <inkml:trace contextRef="#ctx0" brushRef="#br0" timeOffset="7">32038 7054 62 0,'0'0'878'15,"0"0"-521"-15,0 0 40 16,0 0-105-16,0 0-163 16,0 0 34-16,-8 125 71 15,-2-30-47-15,3-6-70 16,1-19-69-16,2-24-29 15,4-24-17-15,-2 1-2 16,2-5 0-16,0-4-24 0,0-8-159 16,0-8-84-1,0-10-112-15,2-5-440 0</inkml:trace>
  <inkml:trace contextRef="#ctx0" brushRef="#br0" timeOffset="8">31782 7283 1117 0,'0'0'299'0,"0"0"71"0,0 0 12 15,0 0-95 1,0 0-205-16,0 0-9 0,0 0-25 15,62-12-20-15,-8 18 5 16,2-2-15-16,-1-2-18 16,-9-2 0-16,-9 0-146 15,0-15-368-15,-12-1-191 16,-6-4-480-16</inkml:trace>
  <inkml:trace contextRef="#ctx0" brushRef="#br0" timeOffset="9">32218 7021 810 0,'0'0'765'16,"0"0"-571"-16,0 0 54 15,-10 149 30-15,4-44-75 0,1-3-60 16,3-20-49-16,-2-33-36 16,4-25-24-16,0-4-10 15,0-7-4-15,0-9-11 16,6-4 2-16,11-27 12 15,6-12-23-15,2-11-136 16,1-3-59-16,7-2 31 16,-8 5 90-16,-4 12 74 15,-9 19 12-15,-1 17 49 16,-7 12-23-16,-4 39 101 16,0 27 32-16,0-2-51 15,-8-8-40-15,8-14-41 16,0-22-27-16,0-6-12 15,20-17-45-15,-1-7-422 0,-1-10-782 16</inkml:trace>
  <inkml:trace contextRef="#ctx0" brushRef="#br0" timeOffset="10">32559 7393 333 0,'0'0'721'16,"0"0"-422"-16,0 0-31 16,0 0-46-16,0 0-53 15,0 0-65-15,0 0-13 16,15 21-24-16,-1-18-16 16,-1-2-2-16,5-1 17 15,3 0-1-15,2-10-12 0,-1-4-14 16,-1-6-9-16,-4-2-17 15,-5-4-11-15,-4-1-2 16,-8 3 0-16,0 5-6 16,-8 9-18-16,-21 10 24 15,-2 7 16-15,-10 25 44 16,3 14 95-16,9 7 22 16,15 4-38-16,14-1-61 15,6-10-47-15,31-10-31 16,30-20-9-16,-12-11-230 15,-1-5-641-15</inkml:trace>
  <inkml:trace contextRef="#ctx0" brushRef="#br0" timeOffset="11">29107 8300 535 0,'0'0'325'0,"0"0"-33"16,0 0-50-16,0 0-33 15,0 0-62-15,0 0-61 16,0 0 160-16,-6 99-24 16,6-40-15-16,2 4-41 15,4-3-16-15,0-9-53 0,-1-12-29 16,-3-14 23-16,2-9-30 16,-4-12-26-16,0-4-4 15,0-5 28-15,0-17-20 16,0-7-36-16,0-9-3 15,0-3-18-15,0-6 0 16,12-2-8-16,9-1 26 16,6 4-1-16,0 6 1 15,4 8 0-15,-5 9 0 16,-1 9 1-16,-6 6-1 16,-5 5 0-16,-1 3-15 15,7 0-135-15,-7 0-334 16,1 5-209-16</inkml:trace>
  <inkml:trace contextRef="#ctx0" brushRef="#br0" timeOffset="12">29446 8431 662 0,'0'0'590'0,"0"0"-215"0,-4 89-41 15,4-46-91-15,0-3-101 16,0-7-70-16,0-11-29 16,0-11-30-16,0-11-13 15,12-12-62-15,-1-12-327 16,-3-3-624-16</inkml:trace>
  <inkml:trace contextRef="#ctx0" brushRef="#br0" timeOffset="13">29454 8138 1038 0,'0'0'405'0,"0"0"-213"16,0 0-192-16,0 0-216 15,0 0-978-15</inkml:trace>
  <inkml:trace contextRef="#ctx0" brushRef="#br0" timeOffset="14">29738 8382 413 0,'0'0'607'16,"0"0"-309"-16,0 0-63 0,0 0-78 15,0 0-57-15,0 0-38 16,0 0-18-16,-5-56 0 16,5 47 18-16,0 0 29 15,0 1-12-15,0 1-15 16,-2 1-9-16,-4 2 16 16,0 3-12-16,-2-1-10 15,-5 2-19-15,1 0-6 16,-3 0-23-16,-1 12 21 15,-3 3 1-15,3 6 4 16,-3 5 4-16,5 5-6 16,-3 1 9-16,3-2-19 15,7-2 2-15,1-3-16 16,6-4 6-16,0-4-7 16,0-7-1-16,9-4-8 0,7-6 9 15,5 0 0 1,4-12-40-16,-3-8-67 0,3-2-37 15,-2-2 10-15,-5 0 44 16,-9 3 49-16,-1 3 24 16,-2 4 17-16,-6 8 18 15,0 6 29-15,0 0-47 16,0 21 1-16,0 9 3 16,0 9-3-16,0 5 14 15,0 5 0-15,6 1 15 16,1-2 8-16,-7-4 26 15,0-6 46-15,0-7 9 16,-7-7-9-16,-9-8-16 16,-3-5-27-16,1-7-34 15,-1-4-12-15,-4 0-15 16,7-4-6-16,3-7-34 16,5 2-133-16,4-11-113 0,4 4-207 0,0-1-245 0</inkml:trace>
  <inkml:trace contextRef="#ctx0" brushRef="#br0" timeOffset="15">29878 8067 857 0,'0'0'333'0,"0"0"-23"16,0 0-81-16,0 0-96 15,0 0-88-15,0 0-1 16,0 0 76-16,-6 148 19 15,0-44 0-15,2-4 2 16,2-19 1-16,2-25-46 16,0-25-29-16,0-2-18 0,0-2-20 15,0-5 11-15,0-12-7 16,2-10-8-16,4 0 5 16,4-18 27-16,-2-13-56 15,7-8-1-15,-1-10-54 16,5-4-70-16,4-2 6 15,-3 2 75-15,3 9 6 16,-4 18 24-16,-7 18 12 16,-6 9-4-16,1 32 5 15,-3 16 32-15,-2 8 21 16,4 1-1-16,0-7-21 16,0-11-14-16,5-14-17 0,-1-14-1 15,9-16-99 1,-1-12-204-16,-3-7-465 0</inkml:trace>
  <inkml:trace contextRef="#ctx0" brushRef="#br0" timeOffset="16">30308 8139 1405 0,'0'0'629'0,"0"0"-240"16,-18 111-14-16,11-48-127 15,1 5-112-15,0-1-65 16,-2-18-53-16,6 0-18 0,2-14-8 16,0-14-8-1,0-11-142-15,0-10-151 0,0-13-267 16,2-5-295-16</inkml:trace>
  <inkml:trace contextRef="#ctx0" brushRef="#br0" timeOffset="17">30186 8383 1513 0,'0'0'849'16,"0"0"-364"-16,0 0-301 15,0 0-86-15,81-9-62 16,-38 1-36-16,11-6-178 16,-13 1-600-16,-8 2-1194 0</inkml:trace>
  <inkml:trace contextRef="#ctx0" brushRef="#br0" timeOffset="18">30996 8112 430 0,'0'0'732'0,"0"0"-446"16,0 0 74-16,-8 110-53 15,4-49-85-15,2 7-92 0,-2-4-75 16,2-15-42-16,-2-5-13 16,4-12-9-16,0-14-43 15,0-9-131-15,0-9-123 16,0-7-188-16,0-9-362 0</inkml:trace>
  <inkml:trace contextRef="#ctx0" brushRef="#br0" timeOffset="19">30819 8335 948 0,'0'0'713'15,"0"0"-466"-15,0 0-72 16,0 0-73-16,80 0-52 0,-34 0-25 15,-1 0-7-15,7-10-9 16,-7-2-9-16,-3-7-27 16,-7-3-101-16,-6-5-70 15,-11-3-14-15,-5-1 55 16,-5 0-13-16,-2 3 81 16,-6 4 89-16,0 7 0 15,0 8 116-15,0 9 150 16,-8 10-65-16,-4 32-29 15,-5 28 55-15,1 2-16 16,7-3-25-16,3-7-56 16,6-20-54-16,0-3-42 15,0-6-19-15,0-16-10 16,2-11-5-16,11-6 0 16,7-15-8-16,1-11 5 0,4-9-107 15,0-5-14 1,1 1-23-16,-1 3 40 0,-10 12 61 15,-3 13 35-15,-2 11 11 16,-8 18 6-16,-2 21 85 16,0 7-14-16,0 5-13 15,5-6-31-15,1-7-33 16,4-14 0-16,3-14-148 16,7-13-210-16,-1-15-284 15,-1-6-691-15</inkml:trace>
  <inkml:trace contextRef="#ctx0" brushRef="#br0" timeOffset="20">31555 8299 1262 0,'0'0'629'0,"0"0"-247"16,-15 101-49-16,11-59-128 15,2-8-126-15,2-10-55 16,0-13-24-16,2-15-166 15,8-15-323-15,-1-8-508 0</inkml:trace>
  <inkml:trace contextRef="#ctx0" brushRef="#br0" timeOffset="21">31571 7953 428 0,'0'0'1199'0,"0"0"-805"15,0 0-183 1,0 0-138-16,0 0-73 0,-25 73-192 15,25-48-742-15</inkml:trace>
  <inkml:trace contextRef="#ctx0" brushRef="#br0" timeOffset="22">31743 8266 796 0,'0'0'687'0,"0"0"-305"0,0 72-68 16,0-31-142-16,0 1-98 15,8-1-37-15,-6-8-25 16,8-9-11-16,-8-12 0 15,5-9 12-15,-3-3 23 16,2-8 63-16,0-12-58 16,0-5-20-16,3-9-13 15,1-5-8-15,2-1 0 16,5 0-1-16,2 8-27 16,-5 8-9-16,5 12 12 15,-3 12 1-15,-3 7 3 16,-3 23 21-16,-2 10 18 15,-2 2 40-15,1-1-3 0,-1-9-27 16,0-10-28-16,0-14 0 16,19-8-166-16,-2-14-463 15,2-5-754-15</inkml:trace>
  <inkml:trace contextRef="#ctx0" brushRef="#br0" timeOffset="23">32218 8262 916 0,'0'0'402'15,"0"0"-95"-15,0 0-109 16,0 0-78-16,0 0-43 15,0 0-34-15,0 0 21 16,-4-72 5-16,2 66 11 16,2 0 19-16,-4 2-3 15,0-1-7-15,2 2-19 16,-5 0-22-16,1 0-8 16,2 1-19-16,-2 1-12 0,-2 1 3 15,1 0 2 1,-3 0-7-16,4 0 12 0,-7 0-1 15,1 0 12-15,-4 7 6 16,1 6-6-16,-4 6-5 16,1 5-7-16,-1 2-6 15,7 5 11-15,1 0-5 16,5 0-8-16,2-5-10 16,4-5 0-16,4-8-9 15,13-8 9-15,4-5 2 16,3 0 4-16,5-12-6 15,0-8-78-15,-4-4-45 16,-4 0 2-16,-3 1 41 16,-7 4 38-16,-5 3 42 15,-2 6 2-15,-4 7 32 0,0 3 15 16,0 12-49 0,0 19 0-16,0 24 18 0,0 21 31 15,0 0 13-15,0-5 30 16,0-12-12-16,0-17 50 15,-4 1 13-15,-9-3-40 16,1-9-24-16,-7-10-26 16,-5-9-26-16,-1-8-9 15,-8-4-18-15,0 0-35 16,-3 0-129-16,1-1-185 16,8-3-357-16,9 0-248 0</inkml:trace>
  <inkml:trace contextRef="#ctx0" brushRef="#br0" timeOffset="24">29479 9307 548 0,'0'0'406'16,"0"0"-114"-16,0 0-52 15,0 0-44-15,0 0-40 0,0 0-33 16,0 0 27 0,0-15-19-16,-2 8-30 0,-2-2 14 15,2 1-8-15,-4-2-8 16,0 2-20-16,-5-2-11 16,3 4-12-16,-7-1-10 15,3 1-10-15,-2 2-3 16,-5 2 10-16,0 2-13 15,-3 0-9-15,-3 16 18 16,-4 8 21-16,2 8-11 16,-2 5 7-16,6 7-23 15,5 0-14-15,5 0-13 16,7-5-5-16,6-6-1 16,0-10-19-16,10-9 5 15,11-8-5-15,10-6 8 0,4-8-25 16,7-17-45-1,-5-8-25-15,-2-5 9 0,-8-4 3 16,-2 2 9-16,-9 2 5 16,-3 8 6-16,-7 7 46 15,-2 11 28-15,-4 11-6 16,0 1-18-16,0 19-6 16,0 17 30-16,0 10 1 15,0 11 18-15,0 6 8 16,0 3 9-16,0-3-1 15,0-5 55-15,-4-9 43 16,-9-9-14-16,-1-11 4 16,-7-10-18-16,-4-9-36 15,-1-8-23-15,-10-2-19 16,8-4-14-16,-4-11-13 0,14-1-1 16,1-1-21-16,9-2-105 15,4-2-135-15,4-13-219 16,6 5-306-16,7 2-768 0</inkml:trace>
  <inkml:trace contextRef="#ctx0" brushRef="#br0" timeOffset="25">29655 9231 872 0,'0'0'690'15,"0"0"-170"-15,0 0-197 16,0 108-98-16,0-66-121 15,0-3-63-15,0-3-40 16,0-11-1-16,0-8-22 16,0-10-188-16,4-10-293 15,4-14-58-15,3-4-523 0</inkml:trace>
  <inkml:trace contextRef="#ctx0" brushRef="#br0" timeOffset="26">29655 9121 1096 0,'0'0'250'15,"0"0"-250"-15,0 0-61 16,0 0-1164-16</inkml:trace>
  <inkml:trace contextRef="#ctx0" brushRef="#br0" timeOffset="27">29835 9203 1068 0,'0'0'673'16,"0"0"-282"-16,12 107-95 15,1-60-108-15,5-4-110 16,-3-4-54-16,1-13-13 15,-5-7-11-15,1-13 1 16,-6-6 13-16,0 0 4 16,3-11 1-16,-3-11-18 15,0-7 10-15,-2-9-11 0,-2-3 0 16,2-2-1-16,-2 2-11 16,-2 7 1-16,0 9-18 15,0 8-44-15,5 3-137 16,-3 5-308-16,2 4-606 0</inkml:trace>
  <inkml:trace contextRef="#ctx0" brushRef="#br0" timeOffset="28">30163 9310 84 0,'0'0'745'15,"0"0"-437"-15,0 0-45 16,0 0-29-16,0 0-16 16,0 0-40-16,0 0-57 15,36 3-46-15,-18-5-23 16,3-7-10-16,2-3-16 16,-5-2-8-16,1-1-8 0,-3-1 5 15,-7-2 3-15,-3-1-6 16,0 0-11-16,-6 1 0 15,0 1 0-15,-2 5-1 16,-15 4 1-16,-7 8-2 16,-5 4 2-16,-9 22-1 15,1 13 40-15,6 9 52 16,6 4 15-16,9-1-44 16,14-9-39-16,2-9-23 15,12-12 0-15,9-11 4 16,8-10-5-16,6-3 0 15,4-19-70-15,1-10-36 16,-3-2-13-16,-2-1-14 0,-8 0 6 16,-9 3 60-1,-1 2 51-15,-9 7 16 0,-2 10 8 16,-6 13 113-16,0 5-29 16,0 27-54-16,0 13 36 15,-6 8-13-15,0-1-6 16,6-10-28-16,0-12-19 15,0-16 1-15,0-14-9 16,16-17 38-16,7-22-38 16,8-15-40-16,2-7-73 15,7 1 49-15,-7 6 51 16,-4 13 13-16,-7 20 37 16,-7 19 29-16,-3 11-11 15,-1 26 34-15,-9 13 1 0,4 3-35 16,-6-2-52-16,10-3-3 15,-2-17-372-15,13-13-1022 0</inkml:trace>
  <inkml:trace contextRef="#ctx0" brushRef="#br0" timeOffset="29">31176 9115 355 0,'0'0'792'15,"0"0"-267"-15,0 0-185 16,0 0-157-16,0 0-90 15,0 0 90-15,-18 115-30 16,18-64-25-16,-4-2-28 0,4-7-42 16,0-8-35-1,0-11-14-15,6-10-9 0,4-12 0 16,3-1 16-16,-1-14 31 16,7-15-35-16,3-4-12 15,-3-6-5-15,-1-1-34 16,-5 5 3-16,-3 6 24 15,-4 11 11-15,-4 13-7 16,-2 5 4-16,5 26-47 16,-3 11 51-16,8 9 8 15,4 2 5-15,5-4 5 16,4-11-12-16,6-13-5 16,-2-19 26-16,2-2 11 15,0-29-14-15,-11-12 22 16,-3-7 35-16,-9-6-5 0,-6 0-37 15,0 5-25-15,0 5-14 16,-6 10-15-16,-9 7-145 16,3 11-202-16,1 6-554 0</inkml:trace>
  <inkml:trace contextRef="#ctx0" brushRef="#br0" timeOffset="30">31666 8856 1094 0,'0'0'493'0,"0"0"-214"16,0 0-48-16,0 0-150 16,0 0 98-16,0 131 42 15,0-49-22-15,0-3-46 16,0-10-63-16,0-11-26 0,0-20-17 16,0-1-17-1,0-5-2-15,0-12 4 0,0-10 1 16,2-9 4-16,2-1 15 15,9-10-2-15,1-12-20 16,5-9-30-16,6-6-5 16,2-4-61-16,-3 2-16 15,-5 6 12-15,-5 12 55 16,-3 13 6-16,-5 8 4 16,4 14-16-16,-3 18 21 15,1 8 27-15,2 2 6 16,-4-4-22-16,3-10-11 15,7-14-48-15,-1-10-491 16,5-4-499-16</inkml:trace>
  <inkml:trace contextRef="#ctx0" brushRef="#br0" timeOffset="31">32204 9134 1012 0,'0'0'328'0,"0"0"-33"0,0 0-111 15,0 0-65-15,0 0-38 16,0 0 18-16,0 0-16 16,-15-58 5-16,5 58 32 15,-5 0-13-15,-7 14-40 16,-3 9 9-16,-6 8 18 16,6 4 18-16,0 1-34 15,13 0-36-15,1-8-26 16,7-7-16-16,4-10-25 15,4-8 25-15,15-3 0 16,6-8 28-16,4-13-28 16,-4-4-26-16,-1-5-3 15,-5 3 5-15,-2 6 19 16,-11 8 5-16,-6 12 0 16,0 2-18-16,0 24 10 0,-6 14 8 15,1 3 0-15,5 0 0 16,0-9 0-16,19-22-64 15,4-11-502-15,6-1-470 0</inkml:trace>
  <inkml:trace contextRef="#ctx0" brushRef="#br0" timeOffset="32">32491 8822 1534 0,'0'0'734'0,"0"0"-273"0,-21 152-149 15,9-43-71-15,4-9-106 16,-3-22-77-16,11-32-52 16,0-24-6-16,0-8-33 15,0-7-125-15,0-13-158 16,7-17-220-16,-1-6-337 0</inkml:trace>
  <inkml:trace contextRef="#ctx0" brushRef="#br0" timeOffset="33">32371 9068 1197 0,'0'0'982'0,"0"0"-406"15,0 0-319-15,0 0-84 16,103-8-93-16,-61 3-65 0,3-7-15 16,-5 2-303-16,-16-1-778 15</inkml:trace>
  <inkml:trace contextRef="#ctx0" brushRef="#br0" timeOffset="34">28975 10340 1020 0,'0'0'386'16,"0"0"-42"-16,0 0-43 15,0 0-64-15,0 0-81 0,0 0-56 16,0 0-54-1,-11 67 27-15,11-21-11 0,0 4-21 16,7-2-9-16,7-7-20 16,5-12-12-16,-1-9 0 15,3-14 0-15,6-6 2 16,0-18 16-16,4-15-8 16,0-11-10-16,-2-5-8 15,-7-4-44-15,-3 6 10 16,-11 5 26-16,-1 12 16 15,-7 17 1-15,0 13 21 16,0 10-11-16,-3 42-11 16,-1 35 16-16,2 31 24 15,-2 4 2-15,2-21 21 16,-2-30 7-16,-2-32-9 0,-3-13 61 16,-7-1-11-1,-3-3-16-15,-5-6-32 0,-1-12-25 16,-4-4-22-16,4-12-16 15,0-11-10-15,7-4-65 16,5 0-100-16,3-2-99 16,10-6-108-16,0 8-290 15,0 3-387-15</inkml:trace>
  <inkml:trace contextRef="#ctx0" brushRef="#br0" timeOffset="35">29361 10367 523 0,'0'0'384'0,"0"0"-92"16,0 0-54-16,0 0-1 0,0 0-22 16,0 0-14-16,0 0-43 15,-6-4-45-15,2 28-44 16,-6 10 18-16,8 7 12 16,-5 2-41-16,7-2-26 15,0-8-32-15,19-11-11 16,4-12 10-16,4-10 1 15,2-12 28-15,-5-19-4 16,-7-11 25-16,-9-3 31 16,-8 0 24-16,-6 5-16 15,-13 8-14-15,-10 11-14 16,3 14-22-16,1 7-38 16,2 7 0-16,11 14-132 15,5 2-172-15,7 3-281 0,7-4-170 16,5-8-551-16</inkml:trace>
  <inkml:trace contextRef="#ctx0" brushRef="#br0" timeOffset="36">29562 10270 489 0,'0'0'618'0,"0"0"-340"15,0 0 67-15,12 79-73 0,-6-38-45 16,1 1-90 0,-1-4-58-16,2-8-45 0,5-12-21 15,3-11-12-15,3-7 10 16,3-13-11-16,3-12-43 16,-2-9-64-16,2-2 52 15,-7 2 44-15,-5 7 11 16,-7 8 15-16,0 15 56 15,-6 4 16-15,0 24-54 16,0 12 62-16,2 4-28 16,11 7-61-16,1-12-6 15,5-15-550-15</inkml:trace>
  <inkml:trace contextRef="#ctx0" brushRef="#br0" timeOffset="37">30405 10239 18 0,'0'0'1060'0,"0"0"-565"15,0 0-181-15,0 0-47 0,0 0-80 16,0 0-65-16,0 0-30 16,-10-31-24-16,4 19-3 15,0-1 3-15,-3 1 20 16,-3 2 2-16,-9 5 13 15,1 5-1-15,-9 5-39 16,-7 22-14-16,3 14-8 16,2 10 11-16,4 5-15 15,13 1-17-15,8-7-20 16,6-9-5-16,8-14 5 16,19-13-9-16,6-13 8 15,10-1-70-15,5-23-115 16,0-10-74-16,-5-7-205 0,7-22-76 15,-9 9-114 1,-12 5-273-16</inkml:trace>
  <inkml:trace contextRef="#ctx0" brushRef="#br0" timeOffset="38">30558 10105 838 0,'0'0'509'16,"0"0"-148"-16,0 0-133 16,0 0-49-16,-41 110 4 15,26-55 26-15,9 3-47 16,2-8-59-16,4-10-66 15,0-12-37-15,6-17-1 16,13-11 1-16,6-10 16 16,4-19-16-16,0-9-86 0,-5-7-2 15,-1-2 22-15,-4 5 10 16,-7 4 19-16,-6 13 37 16,-4 16 3-16,-2 9 7 15,0 18 9-15,0 21 26 16,-6 5 8-16,4 5-17 15,2-6-36-15,0-10-30 16,8-22-323-16,9-9-432 16,-3-2-267-16</inkml:trace>
  <inkml:trace contextRef="#ctx0" brushRef="#br0" timeOffset="39">30829 10185 1267 0,'0'0'500'0,"0"0"-147"0,0 0-83 16,15 109-77-16,-9-70-63 16,0-4-57-16,0-6-46 15,-2-13-14-15,-2-8-5 16,2-8 11-16,-1-8 87 16,3-15-53-16,0-10-34 15,0-5-17-15,4-3 3 16,-1-1-4-16,1 8-2 15,0 8-34-15,-1 11-118 16,-3 9-204-16,0 4-541 0</inkml:trace>
  <inkml:trace contextRef="#ctx0" brushRef="#br0" timeOffset="40">31092 10190 1121 0,'0'0'797'0,"0"0"-180"15,0 91-289-15,0-48-98 16,0-1-114-16,2-4-71 15,2-9-27-15,0-7-17 16,-2-12 1-16,-2-10-1 16,0 0 22-16,0-18-5 0,4-8-9 15,-2-9-9-15,4-7 8 16,5-2-6-16,3 0-1 16,-1 4-1-16,3 10-1 15,-1 8-82-15,7 7-139 16,-3 5-282-16,0 3-348 0</inkml:trace>
  <inkml:trace contextRef="#ctx0" brushRef="#br0" timeOffset="41">31358 10215 808 0,'0'0'520'16,"0"0"-210"-16,0 0-52 15,0 0-73-15,0 0-42 16,0 0-38-16,0 0-38 16,42-7-38-16,-24-3-20 0,3-5-8 15,-3-3-1 1,-1-1-40-16,-5-1 21 0,-5 1 17 15,-3 2 2-15,-4 3 0 16,0 5 6-16,-13 7-6 16,-9 2 0-16,-3 18-6 15,-6 18 6-15,-2 13 40 16,6 9 45-16,4 3 7 16,15-6-34-16,8-10-34 15,0-15-22-15,14-15-2 16,17-15-22-16,4-6-82 15,3-22-89-15,1-10-70 16,-2-4-7-16,-10-1-16 16,-4 3 64-16,-5 3 93 0,-5 8 129 15,-7 10 3-15,-2 12 154 16,-4 7-3-16,0 14 19 16,0 17 61-16,0 7-20 15,-4 3-49-15,2-4-51 16,-2-8-49-16,4-12-50 15,0-12-3-15,6-5 6 16,6-20-18-16,7-14-74 16,4-7-128-16,-1-6-4 15,9-1-6-15,-4 6 143 16,-4 8 69-16,0 19 63 16,-11 15 97-16,-4 13 11 15,-3 26 79-15,-5 11-42 0,6 5-68 16,-4-5-85-16,8-9-55 15,5-23-196-15,-1-12-445 16,-1-6-589-16</inkml:trace>
  <inkml:trace contextRef="#ctx0" brushRef="#br0" timeOffset="42">32049 9905 887 0,'0'0'974'0,"-13"119"-333"16,7-24-279-16,2-6-115 16,2-17-156-16,2-31-59 0,0-25-32 15,0-11-226-15,0-5-374 16,2 0-217-16</inkml:trace>
  <inkml:trace contextRef="#ctx0" brushRef="#br0" timeOffset="43">31848 10073 905 0,'0'0'487'15,"0"0"-175"-15,0 0-56 16,0 0-38-16,0 0-25 16,0 0 5-16,0 0-7 0,56 1-51 15,-27-1-71-15,-4-6-44 16,2-1-14-16,-9 2-11 16,3-1-1-16,-9 2-11 15,1 1-98-15,-5 0-140 16,2-3-118-16,-1 1-289 15,-3-1-385-15</inkml:trace>
  <inkml:trace contextRef="#ctx0" brushRef="#br0" timeOffset="44">32173 9789 700 0,'0'0'372'15,"0"0"-52"-15,0 0-35 0,0 0-10 16,0 0-58-16,0 0-53 16,0 0-62-16,0 21-10 15,4 25 79-15,2 26-47 16,-4 24-19-16,-2 6-36 15,0-17-16-15,0-26-27 16,0-27-25-16,0-12 0 16,4-5-1-16,-2-3-6 15,4-6-9-15,9-12-173 16,-3-13-323-16,1-4-904 0</inkml:trace>
  <inkml:trace contextRef="#ctx0" brushRef="#br0" timeOffset="45">32353 9948 1026 0,'0'0'608'16,"0"0"-301"-16,0 0-150 0,0 0-56 15,0 81 15-15,2-41-51 16,4 1-10-16,4-7-32 16,-2-7-14-16,9-12 0 15,2-11 12-15,3-4 40 16,5-8-19-16,6-14-17 15,-6-9-25-15,2-5 0 16,-4 1-7-16,-7 5-19 16,-5 5 26-16,-7 11 8 15,-2 14 57-15,-4 18 37 16,0 44-77-16,-10 34 88 16,-5 14 18-16,3-11 2 15,-3-27-63-15,9-31-41 16,4-11-25-16,-2-1-4 15,-2-7-133-15,-2-12-198 0,1-10-498 16,1 0-1001-16</inkml:trace>
  <inkml:trace contextRef="#ctx0" brushRef="#br0" timeOffset="46">30006 11015 398 0,'0'0'511'0,"0"0"-213"0,0 0 31 16,0 0-23-16,0 0 27 15,0 0-62-15,0 0-103 16,-8 13-89 0,10 30 96-16,11 12-20 0,-3 8-58 15,2 0-41 1,-3-4-40-16,-5-8-7 0,2-9-9 15,-6-12-17-15,2-10-2 16,-2-10-122-16,4-9-147 16,-2-4-72-16,2-15-218 15,-2-2-626-15</inkml:trace>
  <inkml:trace contextRef="#ctx0" brushRef="#br0" timeOffset="47">30308 11017 1005 0,'0'0'340'0,"0"0"-85"16,0 0-77-16,0 0-9 15,0 0-60-15,0 0 3 16,0 0 9-16,-29 30 28 15,4-9 5-15,-4 4 13 16,-2-1-19-16,-6 1-24 16,6-3-30-16,0-2-5 15,4-3-31-15,9-4-22 16,5-5 1-16,7-2-22 16,4-4 7-16,2 0-21 15,0 1-2-15,8 1-5 0,17 3 6 16,4 3 9-16,6 4-1 15,-2 5-5-15,2 1-3 16,-10 0-2-16,0 0 1 16,-8-3-5-16,-7-4 5 15,-4-5 1-15,-4-3-1 16,-2-4 0-16,0-1-20 16,4 0-127-16,-2 0-156 15,9-12-241-15,-3-5-219 16,-2-3-528-16</inkml:trace>
  <inkml:trace contextRef="#ctx0" brushRef="#br0" timeOffset="48">30405 11142 447 0,'0'0'873'0,"0"0"-486"15,0 0-27-15,19 90-75 16,-11-54-92-16,2-3-91 15,-1-3-38-15,-5-10-40 16,2-7 3-16,-2-8-3 16,-2-5-9-16,4 0 0 15,5-18 1-15,-3-9-16 16,9-10-77-16,1-4-84 16,5-6 22-16,-2 2-10 15,1 8 64-15,-3 10 65 16,-5 13 20-16,1 14 9 15,-3 20 39-15,-3 20 68 0,1 13-8 16,-2 4-29-16,-2-4-39 16,5-8-31-16,-5-16-9 15,13-22-92-15,-3-7-191 16,-1-7-520-16</inkml:trace>
  <inkml:trace contextRef="#ctx0" brushRef="#br0" timeOffset="49">30959 11091 950 0,'0'0'397'0,"0"0"-34"16,0 0-67-16,0 0-102 16,0 0-89-16,0 0-52 15,0 0-16-15,-33 28 51 16,27-3 10-16,-2 5-18 15,6-1-22-15,2-4-14 16,6-5-21-16,17-6-14 16,3-7 2-16,3-7 1 15,2-3 0-15,-8-17 3 16,-8-8-5-16,-15-6 92 16,0-1-45-16,-25 3-19 15,-6 6-21-15,-4 13-17 0,2 11-11 16,16 11-131-1,7 14-412-15,10-2-680 0</inkml:trace>
  <inkml:trace contextRef="#ctx0" brushRef="#br0" timeOffset="50">31199 11012 500 0,'0'0'1129'0,"0"0"-725"0,0 0-215 15,0 0-97 1,0 0 25-16,8 109-50 15,-1-70-39-15,3-6-16 0,2-9-12 0,-3-9 0 16,7-9 8-16,3-6 15 16,3-5-3-16,-1-14-19 15,2-5 7-15,-5-6-7 32,-1 0 13-32,-5 4-13 15,-3 3 18-15,-3 10 29 0,-2 10 27 16,2 3-59-16,0 11-14 15,3 12-2-15,7 1 8 16,-1 0-3-16,5-5-4 16,-1-9-1-16,-5-10 24 15,5-2 75-15,-7-22 58 0,-5-9-3 16,-7-9-50-16,0-2-49 16,-19 4-41-16,0 6-14 15,5 10-42-15,4 9-309 16,8 11-554-16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7:02:06.567"/>
    </inkml:context>
    <inkml:brush xml:id="br0">
      <inkml:brushProperty name="width" value="0.05292" units="cm"/>
      <inkml:brushProperty name="height" value="0.05292" units="cm"/>
      <inkml:brushProperty name="color" value="#FFD700"/>
    </inkml:brush>
  </inkml:definitions>
  <inkml:trace contextRef="#ctx0" brushRef="#br0">23311 8510 846 0,'0'0'128'0,"0"0"-81"15,0 0-10-15,0 0 134 16,0 0 3-16,0 0-68 16,52-6-67-16,34-1-1 15,61-1 52-15,41 1 20 0,40 0 13 16,11 3-10-16,10 1-24 15,9 2-35-15,-4-2-29 16,-4 0-25-16,-18 0 0 16,-21-1 5-16,-27 1-5 15,-36 0 0-15,-48-1 0 16,-40 2 0-16,-36 2-1 16,-17-3-11-16,-7 2-40 15,-7 1-106-15,-22 0-51 16,-51 0-149-16,8 4-292 15,-7 2-79-15</inkml:trace>
  <inkml:trace contextRef="#ctx0" brushRef="#br0" timeOffset="379.07">24473 8599 603 0,'-83'4'101'16,"4"0"-26"-16,32-1 87 16,8-3 91-16,-3 0-7 0,5 2-31 15,0 0-54-15,18 0-56 16,11 1-30-16,8 0-50 16,39-3-5-16,54 0 145 15,83 0 1-15,55-16-24 16,40-2-36-16,-2 1-39 15,-35 6-6-15,-32 1-12 16,-39 4 5-16,-49 2-24 16,-46 1-12-16,-37 2-2 15,-18-1-8-15,-7 2-1 16,-6 0 32-16,0 0 67 16,-12 0-55-16,-13 0-19 0,-10 0-18 15,4 4-14-15,6 2-27 16,23 7-210-16,2-2-310 15,6-3-303-15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17:10.285"/>
    </inkml:context>
    <inkml:brush xml:id="br0">
      <inkml:brushProperty name="width" value="0.05292" units="cm"/>
      <inkml:brushProperty name="height" value="0.05292" units="cm"/>
      <inkml:brushProperty name="color" value="#90EE90"/>
    </inkml:brush>
  </inkml:definitions>
  <inkml:trace contextRef="#ctx0" brushRef="#br0">13527 1860 992 0,'0'0'354'0,"0"0"-120"16,0 0-77-16,0 0-56 15,0 0-60-15,0 0-25 16,0 7-4-16,0-2 23 15,0 1 18-15,0 1 14 16,4 2 11-16,-4-1-11 16,2 2 5-16,3-1-13 15,-5 1-7-15,2 0-19 16,-2 2-1-16,4-1-17 16,-4 2 3-16,0 1 10 15,2 0-4-15,-2 0 12 16,0 2-9-16,4-1-7 15,-4-1-2-15,2 2-7 16,-2-1-2-16,4 0-3 0,-2 3 1 16,-2-1 4-16,0 1-11 15,4 0 0-15,-4 2 6 16,0 0-4-16,0 3-1 16,0-1 10-16,5 2-5 15,-5 3 6-15,0 0 0 16,0 1 7-16,2 0-17 15,-2-1 13-15,0-1-2 16,0 1 9-16,0 0 1 16,0-2 1-16,0 1-3 0,0-1-4 0,0-2-2 15,0 1-7-15,0-1-2 16,0-2-5-16,4 1-1 16,-4-1 1-16,0 1-1 15,0-2 6-15,2 1-6 16,-2 1 1-16,0 2-1 15,0 1 2-15,0 2-2 16,0 0 4 0,0-1-4-16,0-1 0 15,0-1 0-15,0 0 0 16,0-1 0-16,0-2 0 16,0-2 0-16,0 1-1 15,0-1 1-15,4 0 0 16,-4 1 1-16,0 1-1 0,2-1 1 15,-2 3 0-15,0 0-1 16,0 1 0-16,4 2 0 16,-4 1 0-16,2-1 1 15,-2 1-1-15,0-1 0 16,0-1 0-16,0 1 0 16,0-2 0-16,4-2 0 15,-4-1 0-15,0-1 0 16,7 0-1-16,-5-2 0 15,2 0-8-15,-2 1 8 0,2-1 0 16,-4 2 1-16,2 2 0 16,2-2 2-16,-2 1-2 15,-2 1 1-15,4 0 1 16,-4-1-2-16,2 2 0 16,-2-2 0-16,5 2 0 15,-3-2 1-15,-2 0-1 16,4-2 0-16,-4-2 1 15,0-2-1-15,2-1-2 16,2-2 2-16,-2 1 0 16,2 0-1-16,-4 1 2 0,2 0-1 15,-2 0 0 1,4 0 1-16,-2 1 3 0,-2-3-3 16,9 0-2-16,-9-1 2 15,2 0-1-15,-2 2 0 16,0 2 0-16,0 2 0 15,0 2 1-15,0-1 4 16,0-1-4-16,0-1-2 16,0-4 1-16,4-1 0 15,-4-5 0-15,2 0 0 16,-2-2 0-16,0 0 0 16,0 1 0-16,4-1 1 15,-2 2-1-15,-2 4 0 0,4-1 4 16,-2 5-4-16,-2-3 1 15,4 1 0-15,-4-5 0 16,0-3-1-16,0-4-17 16,0 0-23-16,0-17-173 15,-4-4-468-15,-4-4-668 0</inkml:trace>
  <inkml:trace contextRef="#ctx0" brushRef="#br0" timeOffset="1">13544 1851 224 0,'0'0'524'0,"0"0"-283"15,0 0-55-15,0 0-29 16,0 0-37-16,0 0-4 15,0 0-12-15,6-6-17 16,-4 5-9-16,-2 1-1 16,6-2-11-16,-2 2 19 0,1-1-1 15,-3 0 8-15,2-1-14 16,-2 1-8-16,2-1-2 16,2 1-16-16,0 0-13 15,-4-1-5-15,5 1-1 16,-1-1-7-16,0 1-2 15,0 0-4-15,0-2 3 16,5 1-8-16,-5 0 0 16,2 0-6-16,-2 0-1 15,9 1-8-15,-9 1 0 16,2 0 1-16,3-1 0 16,-3 1 5-16,2 0-5 15,-1-1 5-15,1 1-6 0,2 0 0 16,-1-2 1-1,1 2 0-15,0 0 1 0,1 0-1 16,-5 0 0-16,4 0-1 16,1 0 2-16,-1 0-2 15,5 0 2-15,-7 0-1 16,3 0 0-16,-1 0 0 16,-4 0-1-16,3 0 2 15,-3 0-1-15,2 0-1 16,1 0 1-16,-3 0 4 15,-2 0-4-15,-2 0-1 16,4 0 0-16,-3 0 1 16,1 0-1-16,-4 0 8 15,4 0-8-15,-2 0-1 16,4 0 1-16,-1 0-1 16,-1 0 1-16,0 0 0 15,-2 0 0-15,2 0 0 0,-6 0-5 16,2 0-4-16,-2 0-37 15,0 2-210-15,-2 0-416 0</inkml:trace>
  <inkml:trace contextRef="#ctx0" brushRef="#br0" timeOffset="2">14058 1848 676 0,'0'0'335'16,"0"0"-108"-16,0 0-88 15,0 0-55-15,0 0-50 16,0 0-17-16,0 0-12 16,-4 0-4-16,4 0-1 15,0 0 7-15,0 0 8 16,0 0-6-16,0 0 7 16,0 0 10-16,0 0 3 15,0 0 9-15,0 0-6 16,0 0 6-16,0 0 0 15,0 0-18-15,0 0-5 0,0 0-2 16,0 2 15-16,0 3 38 16,0 4 5-16,7 2 33 15,-1 2-2-15,-2 4-33 16,2 1 2-16,0 1-13 16,0 3-6-16,1 1 3 15,-1-3-6-15,0 3-4 16,0-1-7-16,1 0-5 15,-1 0-1-15,0 1-18 16,4 0 1-16,-4 2 8 16,3-1-2-16,-3 2 14 0,0-1-2 15,-2 2 2-15,5-2 14 32,-3 1-27-32,0-1 7 15,0 0-10-15,0 1 4 16,3-2-17-16,-7 0 0 15,8-2 7-15,-8 2-5 16,8-1-7-16,-3 1 1 16,-1-2 14-16,2 2-15 0,-2 0 5 15,0 0-4-15,1 2 5 16,-1-1-6-16,4 2 0 0,-8-3 8 16,9 2-9-16,-5-4 1 15,4 2 5-15,-2-1 3 16,-1-1-9-16,3 2 0 15,-2 0 2-15,-2 2 11 16,5-1-12-16,-3 0 0 16,2 1 12-16,1-2-12 15,-5 0 1-15,2-1 7 16,5-1-8-16,-3 1 0 16,-2-1 7-16,3 1-7 0,-3-2 0 15,2 2 5-15,3-1-4 16,-7-1 5-16,4-1-6 15,-2 0-1-15,-1-1 6 16,5-2-6 0,-6 0-1-16,4-1 0 15,-3-1 1-15,-1 1 0 16,2 1 0-16,-2-1 0 16,5 3 1-16,-1 1-1 15,-2 1 0-15,5-2 1 16,-3 0-1-16,-2 1 1 15,-2-3-1-15,1 0 0 16,3 1 0-16,-4-1 0 16,0 0 0-16,1 0 1 15,3 2-1-15,-4-1 1 16,2 1-1-16,3 1 6 0,-5 0-5 16,0-2-1-16,0 0 1 0,1 1-1 15,-1-2 9-15,0-2-8 16,-4-2 10-16,4-1-11 15,3 1 1-15,-3 0 0 16,0 1 1-16,0 2-1 16,0-1 15-16,3-1 5 15,-5-3-20-15,2-2 5 16,-4-2-5-16,2-1 0 16,-2-2 1-16,-2-1-1 15,4 0-1-15,-2-2-2 16,-2-1-7-16,0 0-48 15,0-15-118-15,-2-7-200 16,-8-6-482-16</inkml:trace>
  <inkml:trace contextRef="#ctx0" brushRef="#br0" timeOffset="3">13713 4350 628 0,'0'0'485'16,"0"0"-306"-16,0 0-48 15,0 0-41-15,0 0-2 16,0 0 7-16,0 0 23 15,9 0 11-15,-3 0 0 16,-2 0 2-16,4 0-4 16,2 0-14-16,3 0-27 15,-1 0-26-15,-1 0-13 16,3 0-6-16,-2 0-6 16,5 0-5-16,0 0 0 15,-5 0-9-15,-4 0-3 0,5 2-2 16,-1-2 5-16,-2 0 0 15,-1 0-7-15,1 0 5 16,-2 0-13-16,3 0 0 16,-1 0-6-16,2 1 11 15,-3 1-10-15,3 0 14 16,0 1-14-16,1 0 8 16,-1 1-7-16,-1-3 10 15,1 2-5-15,-2 0-6 16,3 0 6-16,-5 1-5 15,2-1 7-15,-4 0-8 16,3-1 0-16,-3 1 7 0,-2-1-7 16,-2-2 8-16,-2 0 3 15,4 0 9-15,-4 0 7 16,0 0-1-16,0 0-9 16,0 0 0-16,0 0-12 15,0 0 0-15,0 0-5 16,0 0 0-16,0 0 7 15,0 0-8-15,0 0 2 16,0 0-2-16,0 0 6 16,0 0-6-16,0-12-18 0,0-2-141 15,-4-13-304-15,4 0-184 16,0 4-448-16</inkml:trace>
  <inkml:trace contextRef="#ctx0" brushRef="#br0" timeOffset="4">14104 4381 150 0,'0'0'542'0,"0"0"-298"16,0 0-59-16,0 0-49 15,0 0-44-15,0 0-1 16,0 0 44-16,0-38 14 16,0 31 0-16,0 0-17 15,0-1-31-15,0 0-35 0,0 0 8 16,0-2-3-16,0 1-13 16,0 2-2-16,-2-4-14 15,-2 0-2-15,2 0-7 16,2 1-1-16,-7-2-9 15,7 1-3-15,-4 0-2 16,4 0-1-16,-2 1-1 16,-2 0-4-16,4 0 3 15,-2 1-8-15,-2-3 10 16,4 2-4-16,0-3 1 16,-2 2-4-16,-2 0-2 15,4-2-2-15,-2 0-6 16,-2 1 7-16,4 0-6 15,-7 1 15-15,7 1-7 0,-2-1 0 16,2 1 2-16,0-1-2 16,-4 0-9-16,4-1 2 15,-2 1-1-15,2-1 5 16,0 3-6-16,-4 1 1 16,4-3-1-16,0 3 0 15,-2-2 1-15,2 0 0 16,-4 0-1-16,2-1 1 15,2 1 0-15,0-1-1 16,0 0 0-16,-4-1 1 16,-1 3 0-16,5-3 0 15,-2 2 0-15,2 0 0 16,0 0-1-16,0 2 1 16,-4-1-1-16,4 1 0 15,0-2 0-15,0 2 1 16,0-4-1-16,-2 1 0 15,2-2 1-15,0 0-1 0,-4 1 0 16,4-1-1-16,0 1 1 16,0 1 1-16,0-2-1 15,0 3 0-15,-2-2 0 16,-2 2 1-16,4 2 0 16,0-4 0-16,0 2-1 15,0-3 0-15,0 1-1 16,-2-3 1-16,2 2 1 15,-4 0-1-15,4 1-1 16,-2 2 1-16,2-1 0 0,-5 1 1 16,5 0-1-1,-2-2 0-15,2 1 0 0,-4-1 0 16,2 1 0-16,2-3-1 16,-4 0 1-16,2-1 0 15,-2-1-1-15,2 1 1 16,2 1-1-16,0 2 0 15,0-1 1-15,-4 1 0 16,4 1 0-16,0 1-1 16,0 0 1-16,0-1 0 15,0 0 0-15,0-4 0 16,0 3-1-16,-2-2 0 16,2 1 1-16,0-1 0 15,0 3 0-15,-5-2 0 16,5 3 0-16,0 0 0 0,-2-1 1 15,2 1-1-15,0 0 0 16,-4-1 0-16,2 1 0 16,2-1 1-16,0 0-1 15,-4 1 0-15,4-2 0 16,0 2 0-16,0-4-1 16,0 3 0-16,-2 0 1 15,2-1 0-15,0 3-1 16,0-1 0-16,-4 1 1 15,4 1 0-15,0-1 0 32,0 2 0-32,0 0 0 0,-2-2 0 15,2 1 0-15,0 0 0 16,-4-3 0-16,4-2 1 16,0-1 0-16,-2-2-1 15,2 2 1-15,0-1-1 16,0 3 0-16,0 0 0 15,0 3 0-15,0 1 0 16,0-1 0-16,0 3 0 16,0 1 0-16,0-1 0 15,0 2 0-15,0-2 0 16,0-1 1-16,0 1-1 16,0-4 0-16,0 4 0 15,0-1 0-15,0 0 0 0,0-2 1 16,0-1-1-16,0 0 1 15,0 2-1-15,0-1 0 16,0 4 0-16,0 0 1 16,0 4 0-16,0 0-1 0,0 1 0 15,0 0 0-15,0 0 0 16,0 0 1-16,0 0 0 16,0 0-1-16,0 0 0 15,0 0 0-15,0 0 0 16,0 0 0-16,0 0-1 15,0 0 1-15,0 0-1 16,0 0 1-16,0 0 0 16,0 0 0-16,0 0 0 15,0 0 0-15,0 0-1 16,0 0 1-16,0 0-6 16,0 0-7-16,0 0 4 15,0 0 3-15,0 1 6 16,0 3 1-16,0 2 6 0,0 1-6 15,2 0 0-15,2 1 1 16,-2 2-2-16,2-1 1 16,-2 1 0-16,2 1 6 15,2 2-6-15,-4 1 0 16,3 0-1-16,1 0 0 16,0 2 0-16,-4-1 1 15,2 1-1-15,2 0 6 16,1 0-5-16,-1 0-1 15,-4 2 0-15,4 0 0 0,4-1 0 16,-3 0 0 0,-3 1 0-16,4-6 0 0,-2 5 0 15,0-3 1-15,-2 1 0 16,3 1 0-16,-1-1 5 16,0 3-5-16,0-2 0 15,0 2-1-15,3 1 0 0,-3-1-1 16,0 1 1-16,0-1 0 15,3 0 2-15,-3 2-2 16,0 0 7-16,0-2-6 16,0 2 0-16,1-2-1 15,-1-1 0-15,2-1 1 16,-4 1-2-16,5-3 1 16,-3 1 0-16,0-1 0 15,4 0-1-15,-4 2 1 0,1 0 0 16,3 0 0-16,-2 1 0 15,3 2 0-15,-3-1 0 16,-2-1 1-16,0-1-1 16,5-1 1-16,-5-1-1 15,0-2 0-15,2 2 0 16,1-1 0-16,-3-1 0 16,-4 2 0-16,8 0 0 15,-4 0 1-15,1 1 0 16,1-1 0-16,-2-1 5 15,0 2-3-15,5-1-3 16,-3 0 6-16,-2-1-4 0,0 1 5 16,2 0-7-16,-1-1 1 15,-1 0-1-15,0-1 0 16,-4-1 2-16,9 1-2 16,-9 0 1-16,4-1 0 15,-2 0-1-15,2-2 0 16,0 1 0-16,-4 0 1 15,3 1 0-15,1 4 0 16,0 0-1-16,0 2 8 16,0-2 4-16,1 1-11 15,-1-1 0-15,0-2 0 16,0 0 0-16,-2-2 5 0,-2 1-6 16,5-3 1-16,-3 2-1 15,2-1 1-15,0 0 0 16,-4 2-1-16,4-1 0 15,1 3 1-15,-1 2 0 16,4-3 27-16,-4 3-19 16,0-4-3-16,1 2-6 15,-1-3 1-15,-2-1-1 16,2 0 5-16,-4-2-4 16,4 0-2-16,-1 1 2 15,-3-2-1-15,4 2 0 16,-2-1 0-16,2 1 0 0,-4 1 1 15,2-2-1 1,3-1 1-16,-5-2 1 0,2-3-1 16,-2-1-1-16,-2 1 1 15,0-1 0-15,4 2 1 16,-4 0 5-16,2 2 4 16,2 1-10-16,-2-2 9 15,2 1-9-15,1-3 0 16,-5-1-1-16,0 1 0 15,0-2 6-15,2 2-4 16,-2-2 6-16,0 1-7 16,0 2 6-1,4 0 2 1,-2 0 11-16,2-2-1 0,-4 2-7 16,2-3-1-16,-2 2-4 15,0-2 2-15,0 0-7 16,0 0 22-16,0 0 0 15,0 0-2-15,0 0-2 16,0 0-1-16,0 0-5 16,0 0-1-16,0 0 2 15,4 0-6-15,-2 0-9 16,2 0 8-16,9 0-8 16,-5-2 1-16,2 2-1 0,3 0 0 15,-1 0 6 1,1 0-5-16,-3-1-1 0,2 1 0 15,1 0 0-15,-5 0-1 16,-2 0-4-16,0 0 5 16,1 0 0-16,-3 0 5 15,2 0-5-15,0 0 0 16,0 0 0-16,5 0-1 16,1 0 1-16,0-2 0 15,1 1 0-15,-1 1 0 16,-3 0 0-16,1 0 0 15,2 0 1-15,-1 0-1 16,-3 0 0-16,4 0 0 16,1 0 0-16,-1 0-1 15,5 0 2-15,-3 0-1 0,3 0 0 16,-1 0 0-16,-1 0-1 16,-3 0 1-16,-2 0 0 15,3 0 0-15,-5 0-1 16,2 0 2-16,1 0-1 15,-5 0 0-15,-4 0 0 16,2 0 0-16,-4 0 0 16,0 0 0-16,2 0 0 15,2 0-1-15,-4 0 1 16,2 0-1-16,3 0 1 16,-3 0-1-16,2 0 2 15,-2 0-1-15,2 0 0 16,2 0 0-16,-4 0-1 0,4 0 0 15,-1 0 1 1,-3 0-9-16,-2 0-9 0,0 0-7 16,4 0-22-16,-4 0-55 15,2-2-40-15,-2-10-33 16,0 0-182-16,0-2-390 0</inkml:trace>
  <inkml:trace contextRef="#ctx0" brushRef="#br0" timeOffset="5">14838 3941 225 0,'0'0'378'0,"0"0"-154"16,0 0-87-16,0 0-62 15,0 0-8-15,0 0 31 16,0 0 28-16,-2-28 35 16,2 21-9-16,0 0-27 15,0-2-1-15,0-1-27 16,0-1-30-16,0-2-9 16,0-1-13-16,0-1-19 0,0-2 2 15,0 0 4-15,0 0 1 16,0-2-1-16,-4 3 2 15,4-1-6-15,-2 0-1 16,2 0-3-16,-5 0-3 16,5 0-5-16,-2 2-1 15,-2-1 7-15,4 0 3 16,-2-1-7-16,-2 0-2 16,4 1 1-16,-2-3-7 15,-2 2-4-15,2-1 5 16,-2 1-5-16,4-2 11 15,-2 0 4-15,-5-1-7 16,7 2-4-16,-4 0 11 0,4-1-8 16,-2 1-12-16,-2-1 10 15,4 1-11-15,0-3 1 16,0 0 5-16,0-1-4 16,0 0-1-16,0 1 6 15,0 3-7-15,0 1 0 16,0 1 1-16,0 2 1 15,0-1-1-15,0 1-1 16,0-1 1-16,0 0-1 16,0-3 1-16,-2 3 4 0,2-2-4 15,0 2 0-15,0-2 0 16,0 0-1-16,0 1 2 16,0-1-1-16,0-1-1 15,0 0 8-15,-4-4-8 16,4 0 1-16,0 0-1 15,-2-1 0-15,2 1 5 16,0 3-5-16,-4 1 0 16,4-2-1-16,0 0 1 15,0 1 0-15,0 0 1 16,0-2 0-16,0 0-1 0,0-1 0 16,0-2-1-16,0 0 1 15,0-1 0-15,0-2 0 16,0 2 0-16,0-1 0 15,0 2 1-15,0 0-1 0,0 2 1 16,0-1-1-16,0-1 1 16,0 2-1-16,0-2 0 15,0 1 0-15,0-1 0 16,0 0-1-16,0 0 1 16,0 1 0-16,0 0 0 15,0 2 0-15,0-2 0 16,0 1-1-16,0 0 2 15,0 1-2-15,0-2 1 16,0 1-1-16,0 2 1 16,0 0 0-16,0 3 0 0,0 2-1 15,0 1 1 1,0-1 0-16,0 1 0 0,0-4 0 16,0 1 0-16,0-1-1 15,0 1 1-15,0 1-1 16,0 4 1-16,0 1 0 15,0 4-2-15,0 1 2 16,0 2 0-16,0 1 1 16,0 1-1-16,0 2 0 15,0 0 0-15,0 0-2 16,0 0 2-16,0 0-1 16,0 0 1-16,0-1 0 0,0 1 0 15,0 0 0 1,0-2 0-16,0 1-1 0,0 0-1 15,0-1 2-15,-2 2 0 16,2 0-2-16,0 0-7 16,0 0-9-16,0 0-9 15,0 0 13-15,0 0-3 16,0 0 11-16,0 0-3 16,0 0 3-16,0 0-4 15,0 0 2-15,0 0-5 16,0 0 1-16,0 0 6 15,8 0 5-15,4 0 1 16,5 0 1-16,-3 0 4 0,5 0-4 16,1 0-1-16,-5-1 1 15,1 1-1-15,-3 0 1 16,-1 0-1-16,-6 0 0 16,7 0 0-16,-5 1 1 15,2 1 0-15,-3-1-1 16,3 0 0-16,-2-1 1 15,-2 2-1-15,7-2 0 16,-3 1 1-16,-2-1-1 16,5 2 0-16,-3-2 0 15,3 0 1-15,-1 2-1 16,7-2 0-16,-3 0 1 16,-1 0-1-16,1 0 1 0,1 0 0 15,-5 0-2 1,-4-4 2-16,3 3-1 15,-5-1 0-15,-4 1 0 16,2 1 0-16,-4 0 0 16,2 0-1-16,-2 0 1 15,0 0 0-15,0 0-1 16,0 0 1-16,4 0 0 16,-4 0 0-16,0 0 0 15,0 0 0-15,0 0 0 16,0 0 0-16,0 0 1 15,0 0-1-15,0 0-1 16,0 0-16-16,0 0 8 16,0 3 9-16,0 3-8 15,2 1 8-15,-2 1 6 0,0 2-5 16,0 1 1-16,5 2 4 16,-5-1-6-16,2 1 1 15,-2 0 1-15,6 0-1 16,-2 0 0-16,-4 0 1 15,2-1-2-15,-2 3 1 16,4 1 1-16,-4 2-2 16,2 2 1-16,-2-1 5 15,0 0-4-15,0 1-2 16,0-2 2-16,0 0 5 0,0 2-4 16,0-1 3-16,0-1-6 15,0 2 1-15,0-1 0 16,0 1 11-16,0 1-5 15,0-1 1-15,0 0-2 16,0-2 1-16,0 1 1 16,0-1-1-16,0 0-1 15,0 2 4-15,0-2 4 16,0 2-13-16,0 0 1 16,4 1-1-16,-4 0 7 15,0 2-7-15,0 0 0 0,0 0 6 16,0 4-6-1,0 0-1-15,0-1 1 0,4 1 35 16,-1 0-25-16,-3-1-9 16,0-2 4-16,4-3 1 15,-4 1-7-15,2-3 0 16,-2 1 1-16,0-1-1 16,0 1 1-16,0 0 5 15,0-2-6-15,4 2 0 16,-4-2 1-16,0 2 0 15,0 0 7-15,0 1-8 16,0 1-1-16,0 0 1 16,0-1 0-16,0-1 0 0,0-1 0 15,0 0 0-15,0-2 0 16,0-1 0-16,0-2 1 16,0-1-1-16,0 3 1 15,0 0-1-15,0 4 0 16,0 1 1-16,0-1 0 0,0 2-1 15,0-2 0-15,0-1 5 16,0-3-5-16,0-1-2 16,0-2 2-16,0-3 0 15,0 0 0-15,0 0 0 16,0 1 0-16,0 2 5 16,0 2-4-16,0 3-1 15,0 1 1-15,0-2-1 16,0 1 0-16,0-1 0 0,0 1 1 15,0 1-1 1,0-1 8-16,0-1-8 0,0-2 0 16,0-2 0-16,0 1 0 15,0-4 6-15,0 2-5 16,0-1 0-16,0 1 1 16,0-2-1-1,0 1 1 1,0 1 3-16,0 1-4 0,0-2-1 0,0 2 0 15,0-2 1-15,0 0-1 16,0 0 0-16,0-1 1 16,0 0 0-16,0-1 5 15,0 1-6 1,0-2 5-16,0 0-4 16,0 1-1-16,0 0 1 0,0-1-1 15,0 2 6-15,0-1-6 16,0 2 0-16,0 0 1 15,0-1-1-15,0 1 1 16,0-1 0-16,0 0 1 16,0 0-2-16,0 2 1 15,0 1 0-15,0 1 0 16,0 2 1-16,0-3 40 16,0-1-33-16,0-2-8 15,0-2 0-15,0 2 0 16,0-3 5-16,0 2-6 0,0-3 0 15,0-1 0 1,0 1 0-16,0-2 1 0,0 1-1 16,0 1 1-16,0 1 4 15,0 0-4-15,0 2-1 16,0-1 1-16,0 2 0 16,0-3 1-16,0 2-2 15,0-1 7-15,0 1-6 16,0 1-2-16,0-3 2 15,0 0 0-15,0-2-1 16,0-1 0-16,0 1 1 16,0-4 1-16,0 2 3 15,0-1-4-15,0-1-1 16,0 0 1-16,0 2 0 16,0 0-1-16,0 1 8 0,0 0-1 15,0 3-6-15,0-2 0 16,0-1 0-16,0-1 5 15,0 3-6-15,0-4 1 16,0 1 5-16,0 1 6 16,0-1 2-16,0 2 6 15,0 1 1-15,0 0-1 16,0-1-2-16,0 0-12 16,0-3 3-16,0-2-8 15,0 0 4-15,0 0-4 16,0 0-2-16,0 0-7 15,0 0-172-15,0-4-194 0,0-3-569 16</inkml:trace>
  <inkml:trace contextRef="#ctx0" brushRef="#br0" timeOffset="6">15520 1880 117 0,'0'0'556'0,"0"0"-265"0,0 0-70 16,0 0-43-16,0 0-75 15,0 0-26-15,0-12 9 16,0 11-1-16,0 1-5 16,0 0-8-16,0 0-1 15,0 0 3-15,0 0-6 16,0 0-20-16,0 7 59 16,0 2-14-16,0 3-20 15,0 0-23-15,0 1-12 16,0 1 8-16,0 0-11 15,0 2 9-15,0 0-16 16,2 2 3-16,2-1-7 16,-4 1-3-16,2 1-12 0,-2 0 4 15,0 1-12 1,4-1 16-16,-2 3-2 0,3-2 10 16,-3 1-7-1,-2 0-8-15,4-1 4 0,-4 1-13 16,2-3 11-16,-2 2-12 15,0 0 9-15,0 0-8 16,4 0-1-16,-4 0 0 16,0 2 1-16,0-1-1 15,2 2 0-15,-2 1 0 16,0 1 0-16,4 2 0 16,-4-1 0-16,0 4 1 15,0 0 6-15,0-1-7 16,0-1 0-16,0 1 1 15,0-2 11-15,0-4-11 16,0 0-1-16,2 0 0 0,2-3 7 16,-4 5-1-16,2-3 2 15,-2 1-8-15,5 2 0 16,-3-1 0-16,2 2 11 31,-4 3-11-31,2-2 0 0,-2 3 7 16,4-1-7-16,-4-3 0 15,2-1 0-15,-2 0 2 16,4-5 4-16,-4-1-6 16,6-1 0-16,-2-1-1 0,-1 0 1 15,1 1 6-15,-4 0-6 16,2 2-1-16,2 0 1 16,-4 3 0-16,0-1 1 15,2 2-1-15,2 2 0 16,-4-1 0-16,2-3 1 15,-2 0-2-15,4-4 1 16,-4 1 0-16,2-3 6 16,-2 1-6-1,7 2-1-15,-7 1-5 0,4 1 6 16,-2 1 1-16,2 1-1 16,-4 1 0-16,2 1 0 15,2-1 0-15,-4 2 0 16,0-1-5-16,2 0 5 15,-2 1 1-15,4-2 1 16,-4-2-2-16,0 1 1 16,0 0 8-16,0-5-8 15,0 1 5-15,2-3-5 0,-2 3-1 16,5 3 8-16,-5 4-7 16,2-3 14-16,-2-1-14 15,4-2 8-15,-2-4-8 16,-2 2 15-16,6-3-8 15,-6 2-1-15,4 0 1 16,-4 3 2-16,0-1 6 16,2-1 1-16,-2-1-4 0,0-1-11 15,0 0 8 1,4-2-8-16,0-1 5 0,-4 3-7 16,3 0 0-16,-3 1 1 15,0-2 5-15,0-3 10 16,0-1-16-16,0-4 0 15,0-5 0-15,4 1-1 16,-4-1-14-16,0-2-3 16,0 0-69-16,0-19-158 15,0-4-286-15,-7-7-408 0</inkml:trace>
  <inkml:trace contextRef="#ctx0" brushRef="#br0" timeOffset="7">15528 1852 863 0,'0'0'386'16,"0"0"-141"-16,0 0-84 15,0 0-35-15,0 0-66 16,0 0-37-16,0 0 18 16,6 0 13-16,1 0 22 15,3 0-12-15,-2 0-3 16,-2 0-10-16,7 0-6 15,-3 0-6-15,7 0 1 16,-5 0-9-16,7 0-10 16,-5-1 45-16,5-2-31 15,4 0-1-15,-1 0-6 0,-3 1-6 16,-1-1-2 0,-3 0 5-16,6 0-4 0,-3 0-6 15,-3 1 0-15,3 1-5 16,1-1 6-16,4 2-4 15,-5-2 0-15,1 2-4 16,4-1-1-16,-3 0 11 16,1-1 0-16,-2-1 0 15,-1 1-12-15,-3-1 4 16,1 0-4-16,3-1 1 16,-3 1-6-16,3 0-1 15,-5-1 1-15,3 3 0 16,-1-2 0-16,3 0 0 0,-5 0 5 15,-1 1-6-15,3 0 1 16,-1-1-1-16,-3 0 1 16,5 2 5-16,-1-2-5 15,-3 0 1-15,-1 1-2 16,1 1 1-16,-5 1 0 16,-2-2-1-16,4 2 1 15,-3-1 1-15,-1 1 4 0,-2 0-6 16,2-1 1-16,0 0-1 15,1-1 2-15,-5-1-2 16,8 2 5-16,-8-1-4 16,4 2-1-16,-2-1 0 15,3 1 0-15,-5 0 1 16,2-2 0-16,-4 2-1 16,6 0 0-1,-4-1 0-15,4 0 2 16,-2-1 5-16,0 2-7 15,-1 0 1-15,-3 0 0 16,0 0 5-16,0 0 10 16,0 0 8-16,0 0-6 15,0 0-8-15,0 0 2 16,0 0-10-16,0 0 4 0,0 0-5 16,0 0 0-16,0 0-1 15,0 0 0-15,0 0-1 16,0 0 0-16,0 0-5 15,0 0-6-15,0 0 11 16,0 0-25-16,0 0-44 16,0-5-84-16,0 1-147 15,0-3-571-15</inkml:trace>
  <inkml:trace contextRef="#ctx0" brushRef="#br0" timeOffset="8">16469 1744 468 0,'0'0'415'0,"0"0"-133"16,0 0-111-16,0 0-33 15,0 0-35-15,0 0-13 16,0 0-2-16,0-3 1 16,-2 3 3-16,2 0-11 15,0 0 5-15,0 3 0 16,0 4 19-16,0 2-31 16,0 3 3-16,0 2-15 15,6 2-10-15,-4 3 4 16,-2 2 2-16,4 4-2 15,-2 2-4-15,2-1-8 0,-4 2-2 16,0 1-8-16,2-3-3 16,-2 1-2-16,4-4-5 15,-4 1-9-15,3-2 7 16,-3 2-8-16,4-1 0 16,-4-2-12-16,0 0 10 15,2-4-11-15,-2-3 7 16,0-3-7-16,0-6-1 15,4-2 9-15,-4-2-9 0,0 1 2 16,0-2-1-16,0 0 13 0,0 0-13 16,0 0 5-16,0 0-5 15,0 0-1-15,0 0 1 16,0 0 0-16,0 0 0 16,0 0 1-16,0 0 7 15,0 0-3-15,0 0 2 16,0 0-8-16,-10 0 0 15,3 0 0-15,-5-2-6 16,4 0 5-16,-5 0 1 16,-3 0 0-16,-1 1-6 0,-1 1 6 15,3-1 0 1,-1 1 6-16,3-1-5 0,1-2 0 16,-1 1 0-16,-3 1 0 15,-3 1-1-15,1 0 0 16,-3 0 1-16,-2 0-1 15,0 0 0-15,-1 0 0 16,3 0 0-16,-2 0-1 16,1 0 1-16,7 0 0 15,-4 0 0-15,7 0 0 16,-4 1 0-16,3 1 0 16,1-1 0-16,1 1 0 15,-1-1-1-15,4 0 1 16,-9 2 0-16,5-1-7 15,-5 0 6-15,5 0-4 0,-1 1 5 16,5-2-1-16,-2 0 0 16,2 1-7-16,1-2-6 15,1 1-11-15,0-1-2 16,0 0 17-16,2 0-1 16,2 0 10-1,2 0 0 1,0 0 1-16,0 0-1 0,0 0-1 15,0 0-4-15,0 0 6 0,0 0-2 16,0 0-13-16,0 0-13 16,0 0-17-16,0 0 6 15,0 0 0-15,0 0 11 16,0 0 1-16,0 0 5 16,0 0 7-16,0 0 4 15,0 0 2-15,0 0-1 16,-5 2-1-16,5 0-4 15,0 2 8-15,-4 2 1 16,4 0 6-16,0 1-2 16,0 0 1-16,0 3 1 15,0 0 0-15,0 1 1 16,0 1 0-16,0-1 0 0,0 0-1 16,0 1 5-16,0 4-4 15,0 1-1-15,0 2 0 16,0 0 0-16,-2 2 9 15,2 0-8-15,-4 1 11 16,2-1-11-16,-2 0-1 16,2 0 2-16,2-2-1 15,0-2-1-15,0 1 0 16,0 0 0-16,0 0 1 16,0 2 1-16,0 0-2 15,0-1 1-15,0 0 5 0,0 1 1 16,2-2-7-16,-2 1 0 15,0 1 1-15,4 2 8 16,-4-2 10-16,2-1-11 16,2-2-2-16,-2-3-6 15,2-1 7-15,1 0-7 16,-3-2 1-16,2 1 0 16,-2-1 0-16,2 1 5 15,-2-1-5-15,-2 1 1 0,6-2-2 16,-6-2 1-16,4 0-1 15,-4-3 2-15,0-1-2 32,0-1 1-32,0-1 5 15,0-1 6-15,0-1 0 16,0 1-1-16,0-1-4 0,0 0-5 16,0 0 7-16,2 0-9 15,-2 0-1-15,5 0-14 16,-5 0 15-16,2 0 6 0,4-1 3 15,4-3 10-15,3-2-7 16,1-1-2-16,9-2-9 16,0 2 0-16,-3-3-1 15,3 0 0-15,2 2-1 16,-7 1-5-16,5 1-1 16,-8 2 5-16,3 1-4 15,-3 2-1-15,-1 0-1 16,-2-1-16-16,-5 1 8 15,5 0-13-15,-6-1 4 16,5 2 6-16,-9-1 6 0,4-1 13 16,-2 2 6-16,-4 0-4 15,0-1-1-15,6 1 0 16,-6 0 0-16,2 0 6 16,2 0-7-16,-4 0 0 15,0 0-6-15,0 0 6 16,0 0-1-16,0 0 2 15,0 0 6-15,0 0-7 16,0 0 0-16,0 0-9 16,0 1 9-16,5 8 0 15,1 0 6-15,-6 5 3 16,6 2 3-16,0 1 6 16,-4 2-17-16,4-1 17 15,-1 2-7-15,-3-1 7 16,4 2 6-16,-6 2-5 0,4-1-1 15,2 0-8-15,-4 0 4 16,4 0-8-16,-1-3-5 16,-3 1 0-16,-2-3 6 15,4-3-5-15,-4-4-2 16,2-3 6-16,-2-5-5 16,0 0 0-16,0-2-1 15,0 0 11-15,0 0-4 16,0 0 8-16,0 0-6 15,0 0 8-15,0 0-10 0,-8 0-6 16,-5 0 0 0,1 0 1-16,-7-2 4 15,3 0-6-15,-7-1 1 0,4 2-1 16,1-2 2-16,-1 0-2 16,5 0 2-16,-7 1-1 15,6 2 0-15,-3 0-1 16,1 0 0-16,-1 0 0 15,-5 0-7-15,4 8-1 16,-1 0 8-16,-3 1 6 16,9-2-6-16,-3-2 1 15,7 1-1-15,-3-3 1 16,11 1 5-16,-2-4-6 0,2 0 0 16,2 0 0-1,0 0-1-15,0 0-6 0,0 0 6 16,0 0 1-16,0 0 0 15,0 0 0-15,0 0-1 16,0 0 0-16,0 0-7 16,0 0 7-16,0 0-9 15,0 0 9-15,0 0-5 16,0 0 5-16,0 0-10 16,0 3 7-16,0 1 4 15,0 1 0-15,0 0 1 16,0 1 0-16,0-1 0 15,0 2 1-15,0 2 4 0,2 0-6 16,2 3 0 0,-2 3 0-16,-2 5 1 0,4 0 0 15,-4 1 5-15,2-1-4 16,-2-2-2-16,0 1 0 16,0-5 0-16,0 2-1 15,0-3 1-15,0 1 1 16,5-2-1-16,-5-1 0 15,2-1 0-15,2 2 0 16,-2-3 1-16,-2 3-1 16,0-1 1-16,4 0-1 15,-4 2 1-15,0 1 0 16,0 1 0-16,0 1 0 16,2 0-1-16,2-1 0 15,-4-1 0-15,0-1 0 0,2-2 0 16,-2 2 2-1,0-2-1-15,0 2-1 0,0-2 1 16,0 1 0-16,0 0 1 16,0-2-2-16,0 0 0 15,0 3 1-15,0 1 5 16,0 1-6-16,0 5 1 16,0 1 0-16,0 0-1 0,0 2 1 15,-2-4-1-15,2 0 1 16,0-3-1-16,0-6 0 15,0-2-1-15,0-4-5 16,0-3-3-16,0-1-7 16,0 0 7-16,0 0 9 15,0 0 1-15,0 0-1 16,0 0 0-16,0 0 5 16,0 0-4-16,0 0 1 15,0 0-2-15,0 0 1 16,0 0 0-16,0 0-1 0,0 0-15 15,2 0 14 1,9 0 2-16,-5 0 7 0,0 0-8 16,6 0 0-16,-1 0 1 15,-5 0 5-15,6-1-6 16,1 1 0-16,-1 0 1 16,5 0 0-16,-5 0 5 15,3 0-5-15,1 0-1 16,-1 0 0-16,3 0 0 15,-1 0 1-15,-5 0-1 16,7 0 1-16,-7 0 0 16,0 0 0-16,5 0-1 15,-5 0 1-15,7 0 13 16,0 0 5-16,-1 0-18 16,-5 0 1-16,-1 0-1 0,3 0 0 15,-7 0 0-15,2 0-1 16,-2 0 7-16,-1 0-7 15,3 0-1-15,-4 0 0 16,2 0 1-16,3 0 1 16,1 0 0-16,1 0 5 15,3-3-6-15,-4 0 2 16,1 1-2-16,-7 0 1 16,2 2-1-16,-1 0 0 15,-1 0 0-15,0 0-6 16,-2 0 6-16,-2 0-1 15,6 0 0-15,-6 0 1 0,3 0 1 16,-3-2-1-16,4 2 0 16,-6-2-10-16,6 1 2 15,-2-1-4-15,-2 2 5 16,2 0 5-16,-4 0-4 16,0 0 5-16,3-1 0 15,1 1 1-15,-4 0-6 16,6-2 6-16,0 1-21 15,-4-2 0-15,8 2 2 16,-7-2 10-16,1 1 7 16,-2 2-14-16,2 0 15 0,-4 0 1 15,0 0 0-15,0 0-1 16,0 0 0-16,0 0 1 16,0 0 0-16,0 0 0 15,2 0-1-15,-2 2 1 16,0 5 11-16,0 2-2 15,4 0-9-15,-4 4 12 16,0 1-12 0,2 0 9-1,-2 2 0-15,4 0-7 0,-4 2 13 16,2-2-6-16,2 1 10 0,-4 0-4 16,5-1-4-16,-5-2-5 15,0-1 1-15,2-2-6 16,2 0 6-16,-4-4-6 15,2 2 0-15,-2-1 0 16,0 0 0-16,4-3 0 16,-4 1-1-16,0-1 6 15,0-2-6-15,0 0 0 16,0-2 0-16,0 1 0 16,0-2 1-16,0 0 0 15,0 1 5-15,0-1-5 16,0 1 7-16,0 1-7 15,0-2 4-15,-4 1-4 0,2 1-1 16,-4-1 0-16,6 1 1 16,-9 2 0-16,3-2 0 15,4 0 5-15,-4 1-6 16,2-1 8-16,2 0-7 16,-5 1 9-16,1-1-1 15,0 1 5-15,-4 1-13 16,1 2 5-16,-1 0 6 15,2 0-11-15,-5-1 8 16,-3 1-9-16,3 0 0 16,-3-2 2-16,4 2-1 0,-3-2 5 15,-1 0-5-15,-1 0-1 16,5 0 1-16,-7 0 0 16,7-1 0-16,-3 0 0 15,-1 0-1-15,-1-2 1 16,-2 1 0-16,1-2 0 15,-3 1-1-15,-2-1 0 16,1 0 1-16,3 0 0 0,-2 2 5 16,3-1-6-16,-3 1 1 15,7 0-1-15,-3 1 1 16,5-1 1-16,-1-1-2 16,-1 0 6-16,4 1-6 15,-3-1 1-15,1 1-1 16,-1-1 0-16,1-1 0 0,2 0 0 15,-3 0-8 1,-1 0 8-16,-1 0 6 0,3-1-5 16,-3-4 7-16,-1 3-8 15,1 0 0-15,3-1 0 16,-5 1 6-16,5-1-6 16,-5 1 0-16,5-1 0 15,4 2 1-15,-3-1 10 16,5 2-10-16,0-1 5 15,4 0-6-15,-4-1 2 16,2 2-1-16,2-1 6 16,-7 1-7-16,7-2 0 15,-2 1 1-15,-2 0 1 16,6-1-2-16,-2 1 0 16,-2-2 9-16,4 0-3 0,-6-2 0 15,-1-1-6-15,1-1 1 16,-6 0-1-16,3 0 1 15,-3 1-1-15,-4 1 1 16,5 0-1-16,3 2 0 16,2 2 0-16,2-1 0 15,4 1 0-15,0-3-15 16,0-5-110-16,0-18-92 16,4-2-429-16,8-4-965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7:05:11.614"/>
    </inkml:context>
    <inkml:brush xml:id="br0">
      <inkml:brushProperty name="width" value="0.05292" units="cm"/>
      <inkml:brushProperty name="height" value="0.05292" units="cm"/>
      <inkml:brushProperty name="color" value="#FFD700"/>
    </inkml:brush>
  </inkml:definitions>
  <inkml:trace contextRef="#ctx0" brushRef="#br0">23050 13219 542 0,'0'0'140'15,"0"0"-97"-15,0 0 54 16,0 0 122-16,0 0-58 15,-68-1-77-15,68 1-23 16,0 0-13-16,0 0-2 16,0 0-8-16,29 0 59 15,23 0 59-15,49-2-8 16,65-7-29-16,42-4-7 16,32-4-28-16,12-2-16 15,-10 2-11-15,-2 2-15 16,-13 1-10-16,-26 5-18 0,-36 2-12 15,-49 4-2-15,-44 0 6 16,-37 3 0-16,-26 0 0 16,-9 0-5-16,-9 0 107 15,-36 0 5-15,-7 0-55 16,-12 0-43-16,-4 5-14 16,14 0-1-16,5 1-25 15,5 7-173-15,15-3-273 16,11 0-240-16</inkml:trace>
  <inkml:trace contextRef="#ctx0" brushRef="#br0" timeOffset="1">23741 13328 674 0,'0'0'222'0,"0"0"-86"16,0 0 49-16,0 0 79 16,0 0-69-16,0 0-44 0,0 0-33 15,-68 0 10-15,68 0-31 16,0 0 3-16,0 0-18 16,0 0-19-16,14 0-12 15,34-6-26-15,49-4 60 16,54-4-5-16,27 0-5 15,8 3-11-15,-15 2-13 16,-22 2-9-16,-19 0-19 16,-26 0-8-16,-28 3-7 15,-33 0 0-15,-18 3-7 16,-2 0 4-16,-9 1 1 16,-3 0 5-16,-11 0 49 15,0 0-17-15,-13 0-13 16,-5 2-20-16,-7 6-2 15,2 0-8-15,7 2-40 0,9-1-178 16,14-1-301-16,13-1-149 16,-1-4-352-16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44:57.917"/>
    </inkml:context>
    <inkml:brush xml:id="br0">
      <inkml:brushProperty name="width" value="0.05292" units="cm"/>
      <inkml:brushProperty name="height" value="0.05292" units="cm"/>
      <inkml:brushProperty name="color" value="#FFFFFF"/>
    </inkml:brush>
  </inkml:definitions>
  <inkml:trace contextRef="#ctx0" brushRef="#br0">3111 5409 510 0,'0'0'842'16,"0"0"-521"-16,0 0-49 15,0 0-131-15,0 0-53 0,-23 100 33 16,15-38-15 0,-2 7 12-16,3 1-6 0,1-15-33 15,0 0-16-15,0-15 2 16,6-12 7-16,-4-11-27 15,4-10-8-15,0-7-5 16,0 0 41-16,0-8 15 16,0-16-28-16,4-14-40 15,8-26-14-15,5-26 2 16,8-26-8-16,6-4-6 16,-2 24-11-16,-9 33 5 15,-7 35-7-15,-3 16 11 16,4 9 7-16,1 3-23 15,12 40-17-15,4 36 14 16,0 33 27-16,4 8 2 0,-12-20 14 16,-11-32-9-1,-6-35-7-15,-4-14-15 0,-2 0-42 16,4-4-135-16,-4-12-184 16,0 0-444-16,-4-16-616 0</inkml:trace>
  <inkml:trace contextRef="#ctx0" brushRef="#br0" timeOffset="1">2983 5712 1407 0,'0'0'540'16,"0"0"-262"-16,0 0 45 0,0 0-59 15,97-5-97-15,-41-7-82 16,6-1-74-16,-2 1-11 16,12-3-111-16,-12 6-698 15,-12-1-1128-15</inkml:trace>
  <inkml:trace contextRef="#ctx0" brushRef="#br0" timeOffset="2">3622 5245 955 0,'0'0'500'15,"0"0"-190"-15,0 0-143 16,0 0-16-16,-9 145 101 16,9-31 23-16,0 9-66 15,2-18-90-15,5-29-62 0,-3-37-40 16,-2-12-8-16,2-1-9 16,-2-5-9-16,4-4-2 15,7-17-179-15,-3-4-384 16,-2-16-466-16</inkml:trace>
  <inkml:trace contextRef="#ctx0" brushRef="#br0" timeOffset="3">3936 5611 107 0,'0'0'682'0,"0"0"-393"15,0 0-18-15,0 0-75 16,0 0-56-16,0 0-50 16,-17-77-24-16,15 67-39 15,2 3 8-15,-6 1 20 16,2 4 15-16,-2 0 7 16,-1 2-23-16,-5 0-20 0,0 8 12 15,-7 8 15-15,3 7 7 16,-3 5 22-16,0 6-12 15,3 3-17-15,7 1-11 16,-1-3-17-16,8-4-18 16,-4-3-14-16,6-4 0 15,0-5 0-15,0-5-1 16,0-6-1-16,8-3-12 16,2-1-1-16,-1-3 14 15,7-1 1-15,1 0 18 16,-3-13-19-16,9-9 0 15,-4-9-74-15,3-6-60 0,-3-4-29 16,0-2-22 0,-11 6 10-16,-2 4 45 0,0 11 92 15,-6 11 38-15,0 11-6 16,0 7-84-16,-2 20 90 16,-2 9 62-16,2 3 4 15,2-3-7-15,0-6-40 16,0-9-19-16,14-19-28 15,3-2-226-15,0-1-332 0</inkml:trace>
  <inkml:trace contextRef="#ctx0" brushRef="#br0" timeOffset="4">4107 5525 98 0,'0'0'1010'16,"0"0"-604"-16,0 113-37 15,-2-59-105-15,2-1-92 16,0-7-92-16,0-12-40 16,0-13-20-16,0-12-11 15,0-9 12 1,0-8 21-16,9-19 11 0,3-15-53 16,11-7-22-16,2-3-64 15,-1 4 12-15,7 12 60 16,-2 20 13-16,-4 16-8 15,0 9 9-15,0 25 5 16,-9 9 36-16,3 1-10 16,-9 1-31-16,-4-11-6 15,1-9-331-15,-5-15-1131 0</inkml:trace>
  <inkml:trace contextRef="#ctx0" brushRef="#br0" timeOffset="5">5077 5325 950 0,'0'0'588'0,"0"0"-392"16,0 116 76-16,0-5 40 16,0 16-48-16,0-6-127 15,0-33-62-15,0-37-56 16,4-23-19-16,-4-14 0 15,0-4-11-15,2-7-124 16,-2-9-146-16,0-17-295 16,0-6-440-16</inkml:trace>
  <inkml:trace contextRef="#ctx0" brushRef="#br0" timeOffset="6">4804 5481 1079 0,'0'0'509'16,"0"0"-293"-16,0 0-55 16,72-77-13-16,-10 39 18 15,29-3-14-15,-2 6-31 16,-14 10-37-16,-20 12-48 15,-19 11-36-15,-1 2-36 16,-4 0-217-16,-13 7-436 0</inkml:trace>
  <inkml:trace contextRef="#ctx0" brushRef="#br0" timeOffset="7">5372 5557 26 0,'0'0'820'0,"0"0"-527"15,0 0-44-15,-6 83 39 0,6-37-35 16,0 6-43-16,0-5-82 16,2-7-46-16,9-11-48 15,-3-12-11-15,4-11-23 16,7-6 1-16,0-12 47 15,3-14-21-15,3-8-27 16,-2-3-3-16,-11 1-69 16,1 1-16-16,-3 5-12 15,-10 7 72-15,0 15 28 16,0 8 0-16,0 32-22 16,0 35 22-16,0 2 84 15,0-2-31-15,0-11-22 16,6-24-31-16,15-15-50 15,-3-5-341-15,-1-12-1256 0</inkml:trace>
  <inkml:trace contextRef="#ctx0" brushRef="#br0" timeOffset="8">5773 5659 1390 0,'0'0'533'0,"3"86"-146"16,9-36-97-16,0 2-146 16,-1-11-89-16,-1-11-28 15,-4-14-6-15,-4-15 8 16,-2-1 92-16,0-17 30 0,0-13-108 16,0-9-30-16,4-5-13 15,5-1-12-15,3 2-1 16,5 7 2-16,1 5 5 15,-3 12-6-15,-1 8-3 16,-1 8-48-16,-1 3-194 16,-4 4-338-16,3 4-769 0</inkml:trace>
  <inkml:trace contextRef="#ctx0" brushRef="#br0" timeOffset="9">6139 5692 1139 0,'0'0'637'0,"0"75"-251"16,0-27-60-16,7 0-111 0,-3-9-140 16,-2-12-53-16,2-15-22 15,-2-21-23-15,2-16-289 16,-4-8-724-16</inkml:trace>
  <inkml:trace contextRef="#ctx0" brushRef="#br0" timeOffset="10">6030 5382 586 0,'0'0'1219'0,"0"0"-879"15,0 0-167-15,0 0-173 16,0 0 0-16,0 0-550 16,0 0-1061-16</inkml:trace>
  <inkml:trace contextRef="#ctx0" brushRef="#br0" timeOffset="11">6303 5767 1051 0,'0'0'558'0,"0"0"-222"15,0 0-70-15,4 74-90 16,-2-65-56-16,2-6-56 16,-4-3-3-16,2 0-3 15,-2 0-12-15,0-10-23 16,6-8-23-16,-2-8-12 16,9-6-23-16,1-8 0 15,3-2 21-15,6 3 5 16,-5 9 9-16,1 16 17 0,-1 14-10 15,-1 21 12 1,-5 23 90-16,1 9 15 0,-5 1-38 16,-2-8-67-16,7-30-19 15,-7-11-260-15,6-8-917 0</inkml:trace>
  <inkml:trace contextRef="#ctx0" brushRef="#br0" timeOffset="12">6826 5595 563 0,'0'0'368'0,"0"0"-64"0,0 0-33 16,0 0-61-16,0 0-54 15,0 0-15-15,0 0-21 16,-9-23-46-16,5 19-19 16,2 0-21-16,-2-2-3 15,2 2-13-15,-4 0 10 16,0 1-1-16,-1 1 14 16,-3 2 20-16,-2 0-13 15,-3 5-5-15,1 15-2 16,-1 7 15-16,-1 7-1 15,1 8 3-15,3 2 3 16,8 0-30-16,4-3-13 16,0-8-9-16,0-9-4 15,4-11-5-15,8-10-6 16,7-3 6-16,-1-15-9 16,1-14-16-16,4-7-108 15,-5-4-36-15,-3 2 37 0,-9 7 93 16,4 9 39-16,-10 12 23 15,0 10 87-15,2 14-75 16,5 38 35-16,3 37 60 16,0 33-27-16,-10 7 5 15,0-10 13-15,-27-33 38 16,-4-34-2-16,0-19-52 16,-4-11-57-16,-4-8-29 15,-9-9-19-15,-1-5-31 16,-3-19-169-16,13-6-515 15,10 1-915-15</inkml:trace>
  <inkml:trace contextRef="#ctx0" brushRef="#br0" timeOffset="13">7746 5289 438 0,'0'0'532'16,"0"0"-254"-16,0 0-27 16,0 0-34-16,0 0-32 15,0 0-12-15,2-54-43 0,-2 48-6 16,0 1-28-16,0 1 14 15,0 2-19-15,-9 2 4 16,-1 0-13-16,-2 3-14 16,-9 17-21-16,-2 15 16 15,-8 28 22-15,-6 42 16 16,6 43-23-16,2 26 17 16,12-1-36-16,17-26-32 15,0-50-26-15,17-36-1 16,8-30-10-16,4-15-21 15,20-15-125-15,-5-1-434 16,-1-1-743-16</inkml:trace>
  <inkml:trace contextRef="#ctx0" brushRef="#br0" timeOffset="14">8128 5396 1084 0,'0'0'679'0,"0"0"-284"16,0 0-21-16,0 0-160 16,0 0-85-16,-2 124 63 15,2-20-45-15,-4-2-48 16,0-19-33-16,4-27-48 16,0-26-18-16,0-2 0 15,0-5-6-15,0-4 6 16,0-13-9-16,0-6-39 15,0-18-171-15,0-8-480 16,0-3-730-16</inkml:trace>
  <inkml:trace contextRef="#ctx0" brushRef="#br0" timeOffset="15">8469 5472 606 0,'0'0'410'0,"0"0"-80"16,0 0-65-16,0 0-74 15,0 0-48-15,0 0-8 0,0 0-56 16,6-68 9 0,-6 59-6-16,0-1 16 0,0 1-3 15,0 3 1-15,-6-1 2 16,-2 3-13-16,-3 1-7 15,-1 2-17-15,-2 1-22 16,-5 3-8-16,-4 17 2 16,-2 7 0-16,-4 13 6 15,9 11 15-15,-3 5-12 16,6 5-6-16,11-3-18 16,6-7-18-16,0-10 0 15,6-13-6-15,11-14-9 16,6-14-3-16,4-5 10 15,4-23-1-15,-2-9-13 16,0-9-35-16,-5-3-18 0,-3 0-13 16,-9 3-30-16,-1 8 6 15,-1 12 55-15,-10 10 57 16,0 16-9-16,0 5 15 16,0 25-6-16,-4 27 97 15,-2 24 22-15,0-3 0 16,6-5-12-16,0-10-62 15,0-20-30-15,0 0-15 16,0-4-1-16,0-13-6 16,2-12-8-16,2-10-111 15,0-8-177-15,-2-13-328 16,2-3-708-16</inkml:trace>
  <inkml:trace contextRef="#ctx0" brushRef="#br0" timeOffset="16">8715 5493 137 0,'0'0'980'0,"0"0"-485"16,0 0-206-16,0 0-50 0,0 0-75 15,0 0-47-15,0 0-17 16,25-21-23-1,-7 10-20-15,1-1-23 0,0-1-12 16,-1 4-14-16,1-1-2 16,-3 4-5-16,-3 4-1 15,-1 2-1-15,-2 0-9 16,-3 0 10-16,-1 11 0 16,-4 5 2-16,-2 6 17 15,-2 5 33-15,-15 5 44 16,-5 3 22-16,-5 2 3 15,-2-2-19-15,4-2-31 16,6-6-24-16,7-5-30 16,6-5-17-16,6-5-2 15,6-5-17-15,17-4 6 0,10-2 11 16,4 0-10-16,-2 2-4 16,0 4-5-16,-10 4 6 15,-13 7 15-15,-12 7 6 16,-4 3 25-16,-23 3 38 15,-8-3 3-15,0-4-42 16,4-7-29-16,11-9-1 16,3-8-113-16,15-6-244 15,2-14-439-15,0-3-564 0</inkml:trace>
  <inkml:trace contextRef="#ctx0" brushRef="#br0" timeOffset="17">9122 5474 907 0,'0'0'372'15,"0"0"-56"-15,0 0-72 16,0 0-117-16,0 0-27 16,0 0 28-16,0 0-2 0,2-24 31 15,-2 24 2-15,0 0-22 16,0 0-9-16,0 0-30 16,0 0-27-16,-6 2-20 15,4 4 5-15,-2 2-7 16,-2 4-5-16,-3 2-16 15,5 4 2-15,-2 6-6 16,4 6 0-16,-2 6 3 16,2 8 9-16,2 5 0 15,0 4-12-15,0-1-15 16,12-5-9-16,9-10 0 0,8-12-9 16,8-17 8-1,6-8 1-15,3-18 5 16,-7-18 6-16,-6-3-4 0,-20-1 7 15,-13 10 5 1,-13 13 29-16,-26 17-22 0,-4 10-25 16,7 24-1-16,34 19-22 15,2-7-341-15,29-12-1420 0</inkml:trace>
  <inkml:trace contextRef="#ctx0" brushRef="#br0" timeOffset="18">10104 5499 393 0,'0'0'688'16,"0"0"-336"-16,0 0-45 15,0 0-63-15,0 0-66 16,0 0-42-16,0 0-43 16,0-74-13-16,-6 56-2 15,-4 3 2-15,-3 2 9 16,-5 6 7-16,-5 7 2 15,-2 4-20-15,-2 25-22 16,-8 31 15-16,0 32-5 16,4 29 21-16,6-7-36 0,15-22-18 15,8-35-33 1,2-30-9-16,14-4-1 0,13-7-9 16,10-9-10-16,2-7-7 15,13-21-25-15,-2-13-64 16,-7-7-15-16,-2-3-27 15,-12 2 6-15,-8 2 16 16,-8 5 82-16,-3 7 41 16,-8 6 22-16,-2 13 22 15,0 9 69-15,0 9 1 16,-8 33-42-16,-5 6 61 16,3 9 5-16,8 3-38 15,2-18-57-15,12-5-21 0,9-22-1 16,12-15 1-16,-2-18 15 15,-6-23 0-15,-11-10 10 16,-3-2 68-16,-11 3 45 16,-11 9-35-16,-3 10-58 15,-9 14-45-15,4 11-33 16,5 6-244-16,0 15-639 16,7 2-1000-16</inkml:trace>
  <inkml:trace contextRef="#ctx0" brushRef="#br0" timeOffset="19">10528 5650 97 0,'0'0'680'0,"0"0"-391"16,0 0-9-16,-4 100 21 15,4-53-60-15,0 1-25 16,0-1-24-16,0-7-27 0,0-9-66 15,0-11-23 1,0-10-25-16,0-10-20 0,4-3 11 16,-4-21 4-16,6-11-31 15,-4-8-15-15,8-10-24 16,-1-4-40-16,3 1-13 16,1 4 2-16,-1 9 28 15,-2 15 29-15,-1 20 17 16,1 8-12-16,0 39 13 15,-2 10 54-15,5 12 30 16,-3 4-13-16,-4-15-18 16,7 0-34-16,-7-16-9 15,2-17-10-15,3-16 0 0,-5-4 0 16,6-23-1 0,5-14-11-16,1-10-83 0,1-6-20 15,-5 6 11-15,3 6 54 16,-5 17 38-16,-1 19 12 15,-5 9 0-15,0 30 64 16,0 14 54-16,1 6-38 16,-1 0-43-16,0-5-37 15,0-12-175-15,2-15-625 0</inkml:trace>
  <inkml:trace contextRef="#ctx0" brushRef="#br0" timeOffset="20">11026 5874 462 0,'2'79'1133'15,"15"11"-494"-15,-3 1-258 16,-2-26-89-16,3-30-144 15,-9-17-92-15,0-2-34 16,-4-7-13-16,5-9-8 16,-7-4 17-16,0-22-18 15,0-14-37-15,0-11-30 16,-13-19 12-16,1-23-13 0,1-19-20 16,11 10-7-1,0 25-32-15,0 30 9 16,11 26 28-16,1 8 65 15,5 12 7-15,-5 1 18 0,1 23 7 16,-5 16 125-16,-8 9 46 16,0 3-7-16,-13-4-77 15,-5-10-40-15,3-17-54 16,9-21-48-16,6-20-498 16,0-10-1048-16</inkml:trace>
  <inkml:trace contextRef="#ctx0" brushRef="#br0" timeOffset="21">11305 5615 1151 0,'0'0'595'0,"0"76"-214"16,0-25-20-16,6 4-114 16,7-6-117-16,-5-13-79 15,8-13-45-15,1-17-6 0,2-7 8 16,1-27-8-16,-1-12-24 16,4-10-87-16,-5-2 3 15,-5 4 46-15,-3 10 61 16,-4 15 1-16,-6 21 12 15,2 11 24-15,4 39 59 16,1 8 33-16,-1 6-15 16,4-1-42-16,-4-22-51 15,5-7-20-15,1-30-227 16,1-2-493-16,-5-24-910 0</inkml:trace>
  <inkml:trace contextRef="#ctx0" brushRef="#br0" timeOffset="22">11725 5393 1215 0,'0'0'747'0,"0"137"-176"16,4-26-186-16,8 1-125 16,1-24-135-16,-5-37-85 15,-4-26-40-15,-2-8-25 16,-2-17-167-16,4 0-342 15,-4-17-243-15</inkml:trace>
  <inkml:trace contextRef="#ctx0" brushRef="#br0" timeOffset="23">11586 5650 1324 0,'0'0'1004'0,"0"0"-483"16,0 0-334-16,0 0-114 15,102-24-55-15,-22 0-18 16,-10 4-359-16,-12 2-846 0</inkml:trace>
  <inkml:trace contextRef="#ctx0" brushRef="#br0" timeOffset="24">12138 5725 130 0,'0'0'338'15,"0"0"44"-15,0 0-54 0,0 0-47 16,0 0-46-16,0 0-51 16,0 0-40-16,25-44-39 15,-21 33-18-15,-4 0 5 16,0-1-3-16,0-1 0 16,-6 2-15-16,-4 1-9 15,-3 6-20-15,-1 4 25 16,-9 6-19-16,-2 20-8 15,-4 17 17-15,2 11-11 16,9 8 5-16,3 3-24 16,9-8-22-16,6-12-8 15,0-14-6-15,12-19-21 16,5-12-24-16,12-20 12 0,-2-21-58 16,0-11-4-16,-7-4 10 15,-3 0 25-15,-9 10 39 16,-4 12 26-16,-4 18 2 15,0 16 0-15,0 14 18 16,-4 28-19-16,2 11 21 16,2 4-8-16,0-2-13 15,0-15-9-15,12-14-172 16,1-21-205-16,5-5-154 16,-1-45-8-16,-3 3-32 15,-3-3 242-15</inkml:trace>
  <inkml:trace contextRef="#ctx0" brushRef="#br0" timeOffset="25">12138 5725 98 0</inkml:trace>
  <inkml:trace contextRef="#ctx0" brushRef="#br0" timeOffset="26">12138 5725 98 0,'116'-144'331'0,"-110"101"60"0,0 4-37 0,-2 19 4 0,1 20-12 0,-3 10-207 15,2 42 30-15,8 30 19 16,-6 22-10-16,1-8-29 16,-5-22-40-16,2-32-42 15,-4-27 5-15,0-4-21 16,2-10-27-16,2-1-11 15,4-27-13-15,5-15-7 16,9-12-118-16,7-4-69 16,2 2-4-16,2 11 38 15,0 15 61-15,-6 20 74 16,-8 13 0-16,-7 32 25 16,-1 28 30-16,-11 0 120 0,0 4 61 15,-23 0 14-15,-2-19-43 16,-8-4-4-16,-6-16-73 15,8-17-61-15,4-11-28 16,6-11-16-16,13-16-117 16,8-18-176-16,12 7-232 15,7 3-294-15</inkml:trace>
  <inkml:trace contextRef="#ctx0" brushRef="#br0" timeOffset="27">12725 5654 1141 0,'0'0'629'0,"0"113"-115"16,0-44-167-16,0-3-88 15,6-12-134-15,-6-22-73 16,2-4-37-16,3-10-15 15,-1-17-34-15,-4-20-219 16,2-16-429-16,-2-4-812 0</inkml:trace>
  <inkml:trace contextRef="#ctx0" brushRef="#br0" timeOffset="28">12659 5387 1371 0,'0'0'605'15,"0"0"-409"-15,0 0-141 16,0 0-55-16,0 0-332 16,0 0-905-16</inkml:trace>
  <inkml:trace contextRef="#ctx0" brushRef="#br0" timeOffset="29">12833 5409 1174 0,'12'84'709'0,"0"21"-191"0,7 9-181 15,-7-21-96-15,-3-35-104 16,-3-21-78-16,4-14-50 16,-3-3-9-16,-1-9-12 15,4-11-144-15,-4-5-337 16,0-13-358-16</inkml:trace>
  <inkml:trace contextRef="#ctx0" brushRef="#br0" timeOffset="30">13120 5692 977 0,'0'0'572'16,"0"0"-282"-16,0 0-49 16,0 0-84-16,0 0-74 0,0 0-66 15,0 0 109 1,0 80 16-16,10-37-2 0,-8 1-13 16,5-3-44-16,-3-5-17 15,2-9-21-15,-4-6-12 16,2-8-21-16,-2-6-5 15,-2-6-6-15,0-1-1 16,0 0-10-16,0-15-115 16,0-18-238-16,0 3-364 15,0 0-843-15</inkml:trace>
  <inkml:trace contextRef="#ctx0" brushRef="#br0" timeOffset="31">13114 5404 1222 0,'0'0'848'0,"0"0"-455"15,0 0-111-15,0 0-105 16,0 0-108-16,0 0-68 15,0 0-1-15,-2 13-183 16,16-9-395-16,3-2-435 0</inkml:trace>
  <inkml:trace contextRef="#ctx0" brushRef="#br0" timeOffset="32">13321 5428 836 0,'0'0'743'0,"0"0"-352"15,0 0-122-15,0 0-48 16,-7 134 18-16,7-33-46 15,4-4-81-15,-1-15-27 16,3-30-64-16,-2-23-13 16,2-2-8-16,-4-6-7 15,2-4 7-15,-2-14-20 16,-2-3-140-16,0-21-128 16,0-6-323-16,0-1-437 0</inkml:trace>
  <inkml:trace contextRef="#ctx0" brushRef="#br0" timeOffset="33">13228 5736 763 0,'0'0'906'15,"0"0"-415"-15,0 0-272 16,0 0-84-16,0 0-60 0,0 0-25 15,0 0-5 1,109-41-21-16,-84 35-9 0,0 2-15 16,-7 1-6-1,1-1-110-15,6-7-219 0,-3 1-405 16,1-3-608-16</inkml:trace>
  <inkml:trace contextRef="#ctx0" brushRef="#br0" timeOffset="34">13531 5641 631 0,'0'0'328'0,"0"0"-98"15,0 0-91-15,0 0-52 16,0 0 0-16,0 0 107 16,0 0-42-16,7 72-21 15,-1-40 15-15,0-2-25 16,2 0-28-16,3-3-52 15,-1-9-17-15,2-5-17 16,7-10 5-16,0-3 0 16,5-12 7-16,7-13-7 0,-2-6-12 15,-2-7-6 1,0 1 6-16,-13 2 2 0,-7 7 5 16,-3 11 4-16,-4 14 23 15,0 17 58-15,0 52-55 16,0 40 50-16,0 22 37 15,-6 3 22-15,-5-30-5 16,5-39-17-16,0-24-24 16,0-15-55-16,-1-4-19 15,-3-4-19-15,2-8-7 16,-9-7-48-16,-7-16-239 0,3-8-373 16,0 0-540-16</inkml:trace>
  <inkml:trace contextRef="#ctx0" brushRef="#br0" timeOffset="35">14431 5415 743 0,'0'0'697'0,"0"0"-178"0,0 0-289 16,0 0 24-16,24 135 79 16,-11-32-77-16,-3-3-81 15,-2-18-69-15,1-29-70 16,-9-23-31-16,2-2-5 16,2-6-9-16,2-2-3 15,-4-14-91-15,2-6-151 16,-4-21-81-16,0-7-242 15,0-2-213-15</inkml:trace>
  <inkml:trace contextRef="#ctx0" brushRef="#br0" timeOffset="36">14383 5503 804 0,'0'0'522'0,"0"0"-142"15,0 0-32-15,-31-83-100 16,31 53-94-16,0 0-75 15,19 4-32-15,14 3-33 16,4 8-13-16,8 8-1 16,13 7-1-16,-4 14 0 15,-2 17-8-15,-11 13-3 16,-12 6 12-16,-21 6 15 16,-8-2 93-16,-18 0 55 15,-15-6 3-15,-9-6-46 16,-1-8-72-16,1-7-36 15,7-10-12-15,11-9-20 16,11-8-165-16,13 0-427 16,0-8-282-16</inkml:trace>
  <inkml:trace contextRef="#ctx0" brushRef="#br0" timeOffset="37">14877 5726 785 0,'0'0'409'0,"0"0"-80"0,0 0-77 16,0 0-97-16,0 0-60 16,0 0-38-16,0 0-14 15,8-60-9-15,-8 49 6 16,0 2 19-16,-6 2 27 15,-8 4 19-15,-1 3 9 16,-3 2-29-16,-3 17-33 16,-2 13 17-16,3 11 15 15,3 10 7-15,7 3-36 16,8-6-28-16,2-7-21 16,0-12-6-16,14-15-24 15,3-13-13-15,1-4-7 16,5-28-5-16,2-8-90 0,0-10-31 15,-7-1 35-15,-5 5 27 16,-7 13 21-16,-6 11 82 16,0 18-4-16,0 4 18 15,0 30 37-15,-2 13 61 16,2 8 11-16,0 2-42 16,0-7-76-16,20-12-25 15,-1-15-457-15,2-16-572 0</inkml:trace>
  <inkml:trace contextRef="#ctx0" brushRef="#br0" timeOffset="38">15102 5922 29 0,'0'0'1440'16,"19"116"-754"-16,-2-44-355 15,-3-3-106-15,-4-13-112 16,-1-23-63-16,-3-2-19 15,0-7 21-15,-2-14-1 16,-4-10-9-16,0-6 61 16,0-18-62-16,-10-14-29 15,2-20-12-15,-3-26 0 16,9-18-30-16,2-7-32 16,0 18-21-16,2 25-15 15,11 28 6-15,5 10-20 0,1 6-4 16,8 5 62-1,-7 13 39-15,-1 4 15 0,-9 27 21 16,-4 10 92-16,-6 8 71 16,-10 4-20-16,-11-3-41 15,-7-5-57-15,3-10-39 16,2-14-27-16,9-17-71 16,7-16-421-16,7-5-628 0</inkml:trace>
  <inkml:trace contextRef="#ctx0" brushRef="#br0" timeOffset="39">15431 5805 375 0,'0'0'787'0,"0"0"-468"16,0 0-105-16,0 0-59 16,0 0-66-16,0 0-21 15,0 0 8-15,29 27 27 16,-10-27-10-16,-1-6-28 15,7-9-19-15,-2-4-1 16,-5-2-17-16,-3-3-7 16,-3 0-4-16,-4-1-17 15,-8 2 0-15,0 3-10 16,-4 8-12-16,-12 8 17 16,-5 4 5-16,-8 15 8 0,4 17 4 15,1 12 23-15,5 8 34 16,7 2-5-16,7-5-25 15,5-7-39-15,5-15 0 16,15-13-13-16,5-14-75 16,4-5-62-16,2-23-65 15,4-9-126-15,0-7-170 16,-10 1 10-16,-4 0 88 16,-1 10 264-16,-11 5 149 15,1 14 404-15,-10 12 188 0,6 2-229 16,-4 18-136-1,5 16 52-15,-1 8-54 0,6 5-38 16,-2 1-67-16,3-7-42 16,-7-12-35-16,0-13-28 15,-4-14-3-15,2-2 8 16,-4-21 62-16,0-12-55 16,0-11-18-16,7-6-4 15,11-4-5-15,5 1 0 16,8 7-1-16,0 10-7 15,0 12 2-15,-6 10-78 16,-13 7-260-16,3 3-891 0</inkml:trace>
  <inkml:trace contextRef="#ctx0" brushRef="#br0" timeOffset="40">16572 5202 674 0,'0'0'373'16,"0"0"-98"-16,0 0-30 15,0 0-26-15,10-88-35 16,-10 76-12-16,0 9 1 16,0 3-27-16,0 32-34 15,-16 47 47-15,-21 61 94 16,-11 40-68-16,-4 19-33 15,5-6-49-15,10-43-31 16,14-41-62-16,11-40-10 16,7-38 0-16,5-20 0 15,0-3 5-15,0-5-5 0,0-3 0 16,0-12-9-16,0-44-167 16,7 4-424-16,3 0-702 0</inkml:trace>
  <inkml:trace contextRef="#ctx0" brushRef="#br0" timeOffset="41">17002 5530 1045 0,'0'0'631'0,"0"0"-295"16,0 0-151-16,-2 77 73 15,-2-23-68-15,4 5-57 16,0 2-40-16,0-7-58 16,0-14-27-16,0-11 4 15,0-15-6-15,0-11 12 16,0-3 7-16,0-19 20 15,4-11-23-15,-2-10-21 16,-2-3-2-16,0-6-7 16,0 1-43-16,-2 2 24 15,-8 4 18-15,1 9 3 16,-1 4 6-16,4 10 8 16,0 3 1-16,6 4 12 15,0-1-2-15,18-4-10 0,13-3-8 16,11-2-1-16,5-4 1 15,3 2 13-15,-7 4-5 16,-8 3 0-16,-10 8-9 16,-8 3 0-16,-9 6-1 15,-4 0-80-15,-4 7-218 16,0 7-331-16,0 0-582 0</inkml:trace>
  <inkml:trace contextRef="#ctx0" brushRef="#br0" timeOffset="42">17014 5722 1247 0,'0'0'693'0,"0"0"-296"16,0 0-91-16,0 0-106 16,0 0-107-16,0 0-50 15,0 0-17-15,98-27-10 16,-61 13-15-16,-2 0 0 0,-6 4-2 16,-10 3-13-16,-7 1-167 15,-4 5-280-15,-4-1-336 16</inkml:trace>
  <inkml:trace contextRef="#ctx0" brushRef="#br0" timeOffset="43">17033 5890 776 0,'0'0'858'0,"0"0"-314"16,0 0-207-16,0 0-42 0,0 0-60 16,0 0-70-16,85 0-62 15,-60 0-43-15,4 0-39 16,0 0-21-16,-3-2-13 16,20-31-175-16,-7 6-442 15,-4-4-770-15</inkml:trace>
  <inkml:trace contextRef="#ctx0" brushRef="#br0" timeOffset="44">17571 5523 842 0,'0'0'598'16,"0"0"-305"-16,0 0 31 0,-29 117-42 16,18-64-55-1,5 3-78-15,-2-7-79 0,4-8-47 16,2-12-16-16,2-9-7 15,0-13-1-15,0-7-66 16,0 0-87-16,0-15-15 16,0-10-118-16,2-4-49 15,2-3-5-15,-2-2-14 16,-2-1-161-16,4 1 274 16,-2 2 199-16,-2 2 43 15,4 3 268-15,-4 6 80 16,0 5-1-16,2 5 39 15,-2 5-24-15,0 5-32 16,4 1-85-16,7 8-125 16,1 14 57-16,7 7-29 15,6 5-35-15,3 3-36 16,6-1-35-16,3-2-35 0,-2-6-6 16,0-6-1-1,-8-8-1-15,-6-7 1 0,-7-7 0 16,-2 0 13-16,-1-13 2 15,-5-13 3-15,-4-6-10 16,-2-10-1-16,0-8-6 16,0-5-1-16,0 2 0 15,-6 5-11-15,0 11 9 16,4 11-26-16,-3 15-68 16,5 11-126-16,0 3-390 0,0 10-371 15</inkml:trace>
  <inkml:trace contextRef="#ctx0" brushRef="#br0" timeOffset="45">18077 5385 1122 0,'0'0'594'16,"0"0"-291"-16,0 0-60 16,-2 126 76-16,2-26-84 15,0 9-52-15,-4-18-49 16,4-30-59-16,0-26-48 15,0-13-21-15,0-4-6 16,6-4-15-16,0-8-62 16,11-14-267-16,-5-16-227 15,5-6-787-15</inkml:trace>
  <inkml:trace contextRef="#ctx0" brushRef="#br0" timeOffset="46">18435 5445 595 0,'0'0'642'16,"0"0"-283"-16,0 0-85 16,0 0-34-16,0 0-68 15,0 0 5-15,0 0-3 16,-19-18-78-16,-2 43-23 15,-8 14 2-15,-2 10 53 16,2 8 22-16,5 3-30 16,7-5-25-16,15-7-53 15,2-11-28-15,17-12-14 0,16-11-7 16,10-9 7 0,11-5 7-16,0-5 1 15,-11-10-8-15,-6-1-44 16,-10 0-108-16,-13 2-109 15,-3-6-122-15,-9 5-281 0,-2 1-463 16</inkml:trace>
  <inkml:trace contextRef="#ctx0" brushRef="#br0" timeOffset="47">18480 5620 100 0,'0'0'960'16,"0"0"-468"-16,0 0-159 0,0 0-35 15,0 0-73 1,0 0-69-16,0 0-49 0,-10 0-26 16,22-3 7-16,7 1 4 15,3 2-39-15,-1 0-32 16,2 0-15-16,-7 5-6 15,-1 15 1-15,-5 8 3 16,-2 6 10-16,-3 6-5 16,-3-1 8-16,-2-5 4 15,0-7-4-15,0-8-13 16,0-6-4-16,0-13-40 16,0 0-310-16,0-2-665 0</inkml:trace>
  <inkml:trace contextRef="#ctx0" brushRef="#br0" timeOffset="48">18823 5516 415 0,'0'0'877'0,"0"0"-495"0,-6 99-31 15,6-43-69-15,0 3-87 16,0-1-86-16,0-8-64 15,0-14-27-15,4-12-3 16,-4-11 8-16,2-9 12 16,-2-4 30-16,0 0 44 15,0-8-20-15,0-11-58 16,0-9-24-16,0-6-7 16,0-3-2-16,0-3-42 15,0-4 13-15,-2 0-2 16,-2 3 0-16,2-1 24 15,2 6 9-15,-4 5 0 0,4 6 1 16,0 5 13 0,0 3 0-16,0 2 26 0,0 2-2 15,0 2 4-15,0 3-11 16,0 1 0-16,4 1 17 16,-2 3 2-16,2 3-5 15,2 0-11-15,1 1-8 16,5 17 0-16,0 11 13 15,5 9-6-15,4 7 2 16,1 3-19-16,3-4-2 16,0-6-13-16,-2-8 0 15,-1-9 0-15,-7-9 0 16,-3-5-1-16,1-7 0 16,-1 0 1-16,5-5 0 15,-3-14 7-15,3-3-8 0,-1-6-20 16,-1-6-11-1,1-4-8-15,-3-2-6 0,1 0-7 16,0 1 13-16,-5 10 22 16,-3 9 17-16,0 12 8 15,-2 8-7-15,2 15 10 16,-3 22 4-16,7 11 19 16,-4 9 2-16,2 2-2 15,-1-4-17-15,3-9-17 16,-2-12-1-16,3-13-69 15,1-21-224-15,0 0-476 16,1-12-799-16</inkml:trace>
  <inkml:trace contextRef="#ctx0" brushRef="#br0" timeOffset="49">19520 5722 780 0,'0'0'842'0,"0"0"-300"16,0 92-233-16,0-63-41 16,0-7-87-16,0-12-84 15,0-8-31-15,0-2-26 16,6-12 23-16,0-17-36 15,0-9-27-15,7-10-15 0,1-20-31 16,1 2-13-16,3-3-6 16,1 3 12-16,-7 19 29 15,5 9 24-15,-5 21 20 16,1 17 13-16,3 32-27 16,5 43 40-16,4 32 24 15,2 10 7-15,-13-18-16 16,-2-30-26-16,-5-33-35 15,-3-12-6-15,-2-8-18 16,2-4-102-16,-4-8-103 16,0-15-129-16,0-14-463 15,-6-5-682-15</inkml:trace>
  <inkml:trace contextRef="#ctx0" brushRef="#br0" timeOffset="50">19505 5747 1275 0,'0'0'979'16,"0"0"-428"-16,0 0-317 15,0 0-68-15,0 0-106 16,110-25-60-16,-56 6-32 16,-11 4-489-16,-10 0-1135 0</inkml:trace>
  <inkml:trace contextRef="#ctx0" brushRef="#br0" timeOffset="51">20464 5114 636 0,'0'0'643'0,"0"0"-147"15,0 0-136-15,0 0-22 16,0 0-170-16,-47 163 57 16,10 22 13-16,-11 34-73 15,5 8-38-15,8-38-78 16,16-69-49-16,7-46-1 15,12-42 1-15,0-22-1 16,0-10-22-16,0-29-228 16,10-11-455-16,-2-13-1432 0</inkml:trace>
  <inkml:trace contextRef="#ctx0" brushRef="#br0" timeOffset="52">20870 5421 324 0,'0'0'509'16,"0"0"-165"-16,0 0 138 16,0 0-118-16,0 0-75 15,0 0-110-15,-11 92 125 16,9 10-57-16,-2 13-60 15,-2-14-93-15,2-30-69 16,2-31-25-16,2-15-1 16,0-4-8-16,0-5 3 15,0-4-24-15,0-12-121 16,0-18-202-16,6-10-333 0,0-3-713 16</inkml:trace>
  <inkml:trace contextRef="#ctx0" brushRef="#br0" timeOffset="53">21219 5530 390 0,'0'0'405'0,"0"0"-51"16,0 0-102-16,0 0-42 15,0 0-69-15,0 0-39 16,0 0-15-16,0-76 3 16,0 63 13-16,0 0 23 0,0 2-3 15,-6-1-7-15,-2 4-3 16,-5 1 16-1,3 2-29-15,-5 2-30 0,-3 3-2 16,-5 3-38-16,0 16-11 16,-4 13-2-16,3 13 8 15,-5 8 11-15,6 5-8 16,8 0-2-16,5-8-23 16,10-8-3-16,0-13-9 15,4-12-5-15,15-14-2 16,6-3 16-16,10-25 6 15,2-12-6-15,-4-10-4 16,2-3-46-16,-10 3-11 16,-6 9 18-16,-9 11 22 15,-8 16 15-15,-2 11 5 0,0 19-20 16,0 34 21-16,-2 26 47 16,-8 1 25-16,8-6-22 15,-3-14-27-15,5-20-23 16,0-5-2-16,0-6-4 15,7-16-43-15,-1-13-126 16,10-18-129-16,-5-12-383 16,1-2-938-16</inkml:trace>
  <inkml:trace contextRef="#ctx0" brushRef="#br0" timeOffset="54">21527 5493 595 0,'0'0'731'0,"0"0"-344"15,0 0-39-15,0 0-35 16,0 0-70-16,0 0-66 15,0 0-96-15,-79 34-2 16,59 6 36-16,-1-3-13 16,7-2-41-16,14-8-37 15,0-9-24-15,22-5-8 0,9-5 7 16,9-4 1 0,1 3 7-16,-6 2-7 0,-10 6-1 15,-15 10-1-15,-10 7 2 16,-8 3 78-16,-17 7 21 15,-2-5-29-15,-4-7-47 16,2-11-23-16,11-9-15 16,1-10-117-16,5-11-241 15,6-13-409-15,4-3-431 0</inkml:trace>
  <inkml:trace contextRef="#ctx0" brushRef="#br0" timeOffset="55">21393 5540 1079 0,'0'0'925'0,"0"0"-299"16,0 0-326-16,0 0-109 16,0 0-93-16,120-78-59 15,-75 57-26-15,-4 5-12 16,-6 4-1-16,-4 3-96 15,0 7-212-15,-6 0-377 16,-2 2-338-16</inkml:trace>
  <inkml:trace contextRef="#ctx0" brushRef="#br0" timeOffset="56">21872 5476 434 0,'0'0'589'16,"0"0"-311"-16,0 0-49 15,0 0-66-15,0 0-46 16,0 0 13-16,0 0 4 16,-10 10 29-16,4-3 4 15,-7 9 4-15,1 6-2 0,-7 14-14 16,5 8-29-1,-3 11-19-15,5 1-27 0,12-4-32 16,0-8-31-16,16-17-17 16,15-20 0-16,13-10 9 15,16-42 3-15,0-30-6 16,-15-1 11-16,-12 4 42 16,-33 14 31-16,-10 26-27 15,-25 9-30-15,-9 11-33 16,-3 12 0-16,16 36-60 15,12-1-562-15,19-5-1616 0</inkml:trace>
  <inkml:trace contextRef="#ctx0" brushRef="#br0" timeOffset="57">22825 5382 160 0,'0'0'313'16,"0"0"-1"-16,0 0-7 16,0 0 25-16,0 0 5 15,0 0-80-15,0 0-86 0,-12 39-7 16,10 32 107 0,2 26-45-16,-4 12-75 15,4-16-65-15,-3-25-44 0,3-29-34 16,-4-12-6-16,2-2 0 15,2-7 0-15,0-5-7 16,0-13-35-16,0-1-139 16,13-37-187-16,-1 1-300 15,-4 2-389-15</inkml:trace>
  <inkml:trace contextRef="#ctx0" brushRef="#br0" timeOffset="58">22982 5692 967 0,'0'0'509'0,"0"0"-219"0,0 0-163 15,0 0 51-15,0 96 16 16,0-49-4-16,0 0-47 16,4-4-54-16,-2-11-35 15,3-9-13-15,-3-12-14 16,2-11-9-16,-2 0 5 16,4-21 17-16,6-14-15 15,1-10-24-15,3-7-1 16,-1-7 0-16,6 3-8 15,-7 6 7-15,-2 15 1 0,1 17-1 16,3 18-6-16,-1 16 7 16,8 37 18-16,-1 7 49 15,-1 6-5-15,-2-1-36 16,-3-18-25-16,-6-8-2 16,3-17-7-16,-5-16-35 15,9-24-205-15,-5-15-303 16,0-8-348-16</inkml:trace>
  <inkml:trace contextRef="#ctx0" brushRef="#br0" timeOffset="59">23427 5417 1603 0,'0'0'537'0,"0"0"-237"16,0 133 75-16,0-30-116 15,4 7-76-15,2-20-61 16,-6-26-87-16,0-32-31 15,0-14-4-15,4-4-6 16,-4-5-61-16,2-8-134 16,-2-16-155-16,0-12-413 15,0-4-537-15</inkml:trace>
  <inkml:trace contextRef="#ctx0" brushRef="#br0" timeOffset="60">23284 5750 988 0,'0'0'895'0,"0"0"-507"16,0 0-114 0,0 0-104-16,0 0-48 0,103-15-78 15,-63 3-44-15,13-4-6 16,-11 4-452-16,-11 1-612 0</inkml:trace>
  <inkml:trace contextRef="#ctx0" brushRef="#br0" timeOffset="61">23673 5853 527 0,'0'0'586'0,"0"0"-279"16,0 0-15-16,0 0-93 16,0 0-81-16,0 0-56 15,0 0-3-15,-7 7 3 16,10-7 15-16,7 0 9 15,4 0 3-15,3-5-16 16,6-7-27-16,1-3-30 16,1-7-2-16,-4 1-7 15,2-3-1-15,-11-1-5 16,0-1 6-16,-7 1-7 16,-5 1 1-16,0 3-1 15,-5 7 8-15,-9 8-8 16,-5 6 1-16,-8 16-1 15,1 18 12-15,-3 11 28 0,0 6 32 16,10 3 7 0,11-6-27-16,4-6-27 0,4-11-25 15,6-13 0-15,17-12-19 16,6-6 19-16,4-15-2 16,4-12-2-16,2-8-133 15,11-18-175-15,-9 7-393 16,-10 6-536-16</inkml:trace>
  <inkml:trace contextRef="#ctx0" brushRef="#br0" timeOffset="62">24030 5325 1054 0,'0'0'402'16,"0"0"-120"-16,0 0-112 15,-4 88 88-15,4-12-27 16,0 20-14-16,6-4-42 16,1-20-70-16,-3-26-38 15,-2-20-44-15,4-2-23 16,4-4-5-16,-1-5-8 16,1-13-143-16,13-13-186 15,-5-14-267-15,-3-5-425 0</inkml:trace>
  <inkml:trace contextRef="#ctx0" brushRef="#br0" timeOffset="63">24212 5309 1204 0,'0'0'641'0,"0"0"-401"16,0 0-26-16,0 146 63 15,0-36-20-15,2 10-78 16,4-23-40-16,1-29-67 15,-1-33-46-15,-2-13-26 16,4-6-5-16,3-3-34 16,5-13-217-16,-1-7-348 15,-3-14-511-15</inkml:trace>
  <inkml:trace contextRef="#ctx0" brushRef="#br0" timeOffset="64">24425 5606 985 0,'0'0'520'16,"0"0"-125"-16,0 0-63 15,19 99-102-15,-13-68-108 16,-4-2-76-16,2-6-46 15,2-5-28-15,-2-6-249 16,-1-10-472-16</inkml:trace>
  <inkml:trace contextRef="#ctx0" brushRef="#br0" timeOffset="65">24369 5461 1005 0,'0'0'196'31,"0"0"-196"-31,0 0-619 0</inkml:trace>
  <inkml:trace contextRef="#ctx0" brushRef="#br0" timeOffset="66">24783 5613 626 0,'0'0'403'16,"0"0"-118"-16,0 0-63 15,0 0-66-15,0 0-54 16,0 0 0-16,0 0-8 16,-23-6 15-16,15 2-36 15,-3 0 25-15,3 3 14 16,-8 1-12-16,-3 1-17 16,0 17-22-16,-5 14-3 15,-5 8 2-15,6 9 7 0,8 1-37 16,3-3-16-1,12-8-14-15,0-13-6 0,2-11-15 16,15-15-47-16,3-3-4 16,3-24-98-16,0-11-51 15,-3-5-43-15,-1-4 16 16,-7 2-32-16,-1 6 110 16,-9 10 109-16,2 9 61 15,0 13 145-15,-4 7 92 16,2 14-126-16,4 23 102 15,7 25-3-15,3 28-13 16,-3 19-56-16,-1-7-37 16,-10-22-14-16,-2-28 35 15,-6-19 25-15,-8 1-26 0,-11-5-33 16,-10-3-47-16,-1-15-20 16,-1-11-11-16,0 0-13 15,6-18-9-15,8-6-75 16,7-23-132-16,14 6-318 15,2 0-314-15</inkml:trace>
  <inkml:trace contextRef="#ctx0" brushRef="#br0" timeOffset="67">24882 5855 160 0,'0'0'853'16,"0"0"-581"-16,0 0-79 0,0 0-25 16,0 0-44-16,0 0-29 15,0 0-12-15,72 6-18 16,-43-24-8 0,2-7-18-16,0-5-14 0,-6-3-13 15,-8 1 4-15,-9 0-2 16,-8 0-13-16,0 4 7 15,-2 4 17-15,-11 10 7 16,-5 10 24-16,-5 4-22 16,-4 35-3-16,-6 33 20 15,8 25 32-15,11-1 14 16,14-16-32-16,0-26-23 16,8-26-42-16,11-6-5 15,10-10-54-15,2-8-84 16,0-18 14-16,6-23-18 0,-4-12-26 15,-6-6-19-15,-4 0 62 16,-7 3 66-16,-8 6 62 16,-1 10 2-16,-3 10 72 15,-4 14 86-15,0 16 53 16,0 9-91-16,0 28-12 16,0 12 51-16,0 9-28 15,0 1-30-15,0-5-16 16,6-13-40-16,0-14-36 15,2-16-9-15,5-11 0 16,-1-15-12-16,7-18-3 16,1-13-88-16,1-4-11 15,2-5-2-15,-5 4 38 16,1 9 49-16,0 13 29 16,-7 23 15-16,-2 7 31 0,3 42 93 15,-5 32 44-15,-2 2-46 16,5-5-38-16,-9-13-56 15,2-25-43-15,8-11-35 16,-1-10-269-16,-3-13-657 0</inkml:trace>
  <inkml:trace contextRef="#ctx0" brushRef="#br0" timeOffset="68">25717 5695 33 0,'0'0'600'16,"0"0"-320"-16,0 0-53 16,0 0-36-16,0 0-15 15,0 0-13-15,0 0 2 16,12-63 12-16,-12 58 2 15,0 5 14-15,-6 0 10 16,-12 17-66-16,-5 18-13 16,-8 24 32-16,0 1-5 15,6 7-10-15,9-5-46 16,16-19-44-16,0-5-39 16,22-19-12-16,15-18-7 15,11-6-2-15,8-25-75 16,-2-10-175-16,14-22-63 0,-19 10-380 15,-7 8-885-15</inkml:trace>
  <inkml:trace contextRef="#ctx0" brushRef="#br0" timeOffset="69">25978 5799 497 0,'0'0'723'0,"0"0"-353"0,0 0-59 16,0 0-73-1,0 0-59-15,0 0-33 0,0 0-25 16,-11 9-17-16,24-9 11 16,3-9-49-16,-1-4-41 15,1-2-9-15,-3-6-14 16,-3-4-2-16,-4-3-8 15,-4-2-21-15,-2 4 13 16,0 9 16-16,-18 13 7 16,-7 4 7-16,-12 37 2 15,-11 32 47-15,7 3 106 16,14-4 11-16,16-11-55 16,11-20-50-16,19-4-49 15,16-10-17-15,15-21-9 16,22-24-60-16,-10-17-267 0,-10-3-815 15</inkml:trace>
  <inkml:trace contextRef="#ctx0" brushRef="#br0" timeOffset="70">26821 5284 810 0,'0'0'690'0,"0"0"-461"0,0 139 49 16,12-7 101-16,3 20-34 15,5-6-123-15,-7-39-89 16,-5-45-79-16,-4-27-36 16,2-20-17-16,-3-10-1 15,3-5-137-15,0-44-180 16,-2-6-400-16,-4-6-514 0</inkml:trace>
  <inkml:trace contextRef="#ctx0" brushRef="#br0" timeOffset="71">26705 5355 1122 0,'0'0'728'0,"0"0"-353"0,0 0-30 15,0 0-108-15,0 0-174 16,0 0-51-16,0 0-12 15,81-48 1-15,-19 37 7 16,8 4-8-16,-4 7 0 16,-20 2-7-16,-7 25 6 15,-20 15 1-15,-19 11 74 16,-19 6 64-16,-20 3 12 16,-11-4-52-16,3-7-60 15,7-13-32-15,9-13-6 16,15-11-94-16,16-14-236 15,0 0-353-15,12-8-627 0</inkml:trace>
  <inkml:trace contextRef="#ctx0" brushRef="#br0" timeOffset="72">27336 5550 861 0,'0'0'289'16,"0"0"-108"-16,0 0-45 15,0 0-8-15,0 0-30 16,0 0 13-16,0 0 42 16,39-54-30-16,-39 43-19 0,0 0-14 15,0 1 1 1,-2 2 12-16,-11 6-14 0,-5 2 9 15,-7 16-5-15,-14 29 1 16,-5 25 28-16,3 4-1 16,14-7-20-16,15-14-52 15,12-20-27-15,0-4-22 16,2-10-9-16,16-16-4 16,7-6-4-16,8-28-61 15,4-14-28-15,1-9-35 16,-7-3-30-16,-7 5 8 15,-7 12 88-15,-9 17 75 0,-4 19 10 16,-4 11 51 0,0 30 39-16,0 15 70 0,-6 10-19 15,6-2-69-15,0-7-60 16,0-13-22-16,15-28-276 16,5-11-404-16,-1-1-645 0</inkml:trace>
  <inkml:trace contextRef="#ctx0" brushRef="#br0" timeOffset="73">27569 5945 1356 0,'6'78'833'16,"5"1"-351"-16,-1-26-204 15,-4-15-90-15,0-11-75 16,1-5-46-16,-5-6-30 15,2-6-16-15,-4-10 6 16,0-12 8-16,0-22-22 16,-6-22-13-16,-1-27-6 15,1-32-21-15,6-12-23 0,0 3 1 16,15 30 10 0,3 35-18-16,1 23-63 0,0 15-22 15,7 6 30-15,-5 11 69 16,2 4 43-16,-5 28 18 15,-9 18 112-15,-9 9 51 16,0 6-27-16,-19-4-61 16,-12-8-56-16,-2-12-25 15,0-17-12-15,12-20-122 16,9-18-337-16,12-6-492 0</inkml:trace>
  <inkml:trace contextRef="#ctx0" brushRef="#br0" timeOffset="74">27875 5631 224 0,'0'0'815'15,"0"0"-468"-15,0 0 23 16,0 0-114-16,0 0-63 16,0 0-62-16,0 0-34 0,46 30 1 15,-34-30-36-15,5-11-20 16,-5-3-12-16,-2-6-9 16,-1-4-8-16,-3-3-7 15,-2 2-5-15,-4 1-1 16,0 7 6-16,-10 10 0 15,-13 7-5-15,-8 35 0 16,-13 37 15-16,7 28 75 16,6-2 69-16,19-21-41 15,12-30-57-15,0-27-38 16,12-8-24-16,13-12-48 0,2-1-193 0,25-59-291 16,-13 0-272-16,0 2-196 0</inkml:trace>
  <inkml:trace contextRef="#ctx0" brushRef="#br0" timeOffset="75">28090 5616 413 0,'0'0'768'0,"0"0"-110"16,0 0-76-16,23 97-197 0,-15-47-78 16,2-1-118-16,-1-6-95 15,1-7-52-15,-4-15-27 16,-2-12-14-16,-4-9 13 16,0-13 7-16,0-20-15 15,0-7-6-15,2-11-1 16,11-1 0-16,5 2-1 15,11 7-4-15,-4 7-3 16,0 11-12-16,-8 8-39 16,-5 4-166-16,-4 5-433 15,-2-1-959-15</inkml:trace>
  <inkml:trace contextRef="#ctx0" brushRef="#br0" timeOffset="76">28427 5087 1038 0,'0'0'608'0,"0"0"-278"15,0 0 20-15,58 142 124 16,-19-1-207-16,-8 27-25 15,-23-1-112-15,-8-19-66 16,-26-40-34-16,-7-28-29 16,6-24-1-16,4-22-46 0,2-4-296 15,5-10-545-15,3-6-1001 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44:58.136"/>
    </inkml:context>
    <inkml:brush xml:id="br0">
      <inkml:brushProperty name="width" value="0.05292" units="cm"/>
      <inkml:brushProperty name="height" value="0.05292" units="cm"/>
      <inkml:brushProperty name="color" value="#FFD700"/>
    </inkml:brush>
  </inkml:definitions>
  <inkml:trace contextRef="#ctx0" brushRef="#br0">12609 7104 403 0,'0'0'1032'0,"0"0"-464"16,0 0-198-1,0 0-119-15,-16 122-27 0,16-2 28 16,0 18-70-16,6-18-69 16,0-34-65-16,1-40-28 15,-3-17-13-15,-2-6-1 16,2-5-5-16,-2-10-1 15,-2-8-2-15,0-17-49 16,0-38-193-16,-8 1-361 16,1 4-311-16</inkml:trace>
  <inkml:trace contextRef="#ctx0" brushRef="#br0" timeOffset="1">12324 7252 1101 0,'0'0'856'0,"0"0"-303"16,0 0-246-16,0 0-132 15,104-50-52-15,-38 20-35 16,12-1-2-16,-3 0-34 15,-20 11-31-15,-3 4-13 16,-21 5-8-16,-10 6-8 16,-11 4-17-16,-4 1-110 15,-6 0-139-15,0 6-302 16,0-1-569-16</inkml:trace>
  <inkml:trace contextRef="#ctx0" brushRef="#br0" timeOffset="2">12957 7345 97 0,'0'0'694'0,"0"0"-289"0,0 0 108 15,0 0-171-15,0 0 22 16,0 0-108-16,0 0-125 16,-15 82-18-16,15 13 49 15,9-2-23-15,3-18-61 16,4-27-46-16,-3-27-22 15,5-6-10-15,5-12-36 16,4-5 33-16,10-41 3 16,9-28 17-16,-9-4-17 15,-6 3-14-15,-14 11-56 16,-15 19 1-16,2 2 27 16,-4 10 36-16,0 24 5 0,0 22 2 15,0 51 10-15,0 40 58 16,0 12 32-16,0-18-18 15,6-30-33-15,2-38-50 16,5-18-2-16,5-15-207 16,3-3-546-16,-7-15-1064 0</inkml:trace>
  <inkml:trace contextRef="#ctx0" brushRef="#br0" timeOffset="3">13546 7354 1162 0,'0'0'883'15,"12"122"-276"-15,-3-46-232 16,-1-3-123-16,-2-13-137 16,0-24-66-16,-2-5-41 15,3-8-8-15,-5-19-54 16,2-5-204-16,-4-47-317 16,0 1-268-16,0-1-714 0</inkml:trace>
  <inkml:trace contextRef="#ctx0" brushRef="#br0" timeOffset="4">13544 7388 620 0,'0'0'1002'15,"0"0"-444"-15,0 0-262 16,0 0-104-16,0 0-92 16,0 0-53-16,18-87-21 15,7 70-5-15,4 0-2 16,4 4-6-16,2 5-5 15,-4 3-7-15,4 5-1 16,-6 0 0-16,-4 0 0 16,-10 9 1-16,-3 4 5 15,-6-1 0-15,-6 4 2 16,0 1 11-16,-6 0 13 16,-13 1 4-16,-1 0 20 15,-9 1-8-15,-2-1 0 16,-6 4 6-16,-3 1 18 15,7 2 6-15,2 1 3 16,9-3 7-16,15-4-22 0,7-4-34 16,23-4-5-16,29-6 22 15,6-3 5-15,10-1-9 16,-2-1-21-16,-16 4-18 16,-3 1 6-16,-18 2-12 15,-8 2 0-15,-11-2-12 16,-8-1-14-16,-2 0-65 15,0-6-77-15,-2 0-375 16,-4-3-405-16</inkml:trace>
  <inkml:trace contextRef="#ctx0" brushRef="#br0" timeOffset="5">14218 7378 1386 0,'0'0'853'0,"0"82"-205"15,6-6-300-15,0 1-123 16,-2-8-119-16,-2-17-61 16,-2-24-28-16,0-5-16 15,0-7-1-15,0-16-15 16,0-5-87-16,0-39-201 15,0 0-384-15,0 2-389 0</inkml:trace>
  <inkml:trace contextRef="#ctx0" brushRef="#br0" timeOffset="6">14513 7435 1614 0,'0'0'772'16,"0"93"-271"-16,0-36-220 16,6 2-111-16,-3-17-90 15,-3-6-52-15,4-11-19 16,-2-18-7-16,2-7 4 16,-4-3 1-16,0-20-1 15,0-6-6-15,0-9-7 16,0-3-25-16,-4-2-11 15,-2-1 13-15,-3 2-2 16,-1 2 24-16,4 3 3 0,-5 6 5 16,9 9 8-16,-4 8 36 15,6 7 18-15,-4 5 16 16,4 2-17-16,0 2-29 16,10 18-19-16,15 10 11 15,6 8 14-15,10 5-4 16,7 3-2-16,0-5-19 15,-5-6-2-15,-6-7-10 16,-2-8-1-16,-10-10 1 16,0-10 8-16,-6 0-8 15,-1-17 4-15,-1-11-3 16,-11-12 7-16,0-9 0 16,-6-8-2-16,-6-5 7 15,-11 0-13-15,-1 4 9 16,-1 12-10-16,1 13-9 0,1 15-9 15,5 12-56-15,3 6-92 16,3 2-384-16,6 5-609 0</inkml:trace>
  <inkml:trace contextRef="#ctx0" brushRef="#br0" timeOffset="7">15454 7202 728 0,'0'0'502'0,"0"0"-191"15,0 0-44-15,0 0-16 16,0 0-50-16,0 0-12 16,0 0-31-16,12-59-10 15,-22 56-2-15,-9 3 26 16,-10 6-9-16,-14 33-63 0,-7 35-13 16,1 34-7-16,11 9-5 15,24-16-23-15,14-32-29 16,14-32-8-16,13-13-14 15,15-4 4-15,11-5-5 16,5-11 0-16,2-4-1 16,-6-16 0-16,-13-9-24 15,-16-3-70-15,-8 1-104 16,-11-3-264-16,-6 8-282 16,0 5-546-16</inkml:trace>
  <inkml:trace contextRef="#ctx0" brushRef="#br0" timeOffset="8">15468 7486 948 0,'0'0'617'16,"0"0"-242"-16,0 0-87 15,0 0-66-15,0 0-67 16,0 0-22-16,0 0-2 15,-6-3 7-15,6 3-2 16,0 0-13-16,0 0-32 16,0 0-19-16,0 0-15 15,0 0-9-15,0 0 0 0,0 0-14 16,0 0-7-16,0 0-6 16,0-2-1-16,0-2-11 15,4-3-3-15,4 0-6 16,5-3 0-16,3 2-5 15,1 1 5-15,-9 1 1 16,9 2-1-16,-5 3 0 16,-4 1-1-16,-1 0 0 15,3 0 0-15,-2 0-6 16,3 0 6-16,-1 4 1 16,2-2 0-16,-3 1-1 15,1 0 1-15,-4-1-3 16,-4 0 3-16,2 1 0 0,-4 2-5 15,0 3 5-15,0 7 1 16,0 12 5-16,0 12-5 16,0 10 8-16,-6 6 9 15,6-2 14 1,0-5-4-16,0-12-10 0,0-14-17 16,0-14-1-16,8-20-51 15,-1-16-195-15,-1-7-990 0</inkml:trace>
  <inkml:trace contextRef="#ctx0" brushRef="#br0" timeOffset="9">16529 7193 378 0,'0'0'646'0,"0"0"-246"16,0 0 91-16,0 0-172 15,0 0-65-15,0 77-71 16,4 21 123-16,4 18-44 16,-2-3-95-16,-2-27-75 15,-4-35-56-15,0-23-26 16,3-12-9-16,-3-6-1 16,0-8 0-16,0-2-60 15,0-13-149-15,0-39-297 16,0 5-130-16,-7-2-250 0</inkml:trace>
  <inkml:trace contextRef="#ctx0" brushRef="#br0" timeOffset="10">16285 7345 1213 0,'0'0'686'15,"0"0"-193"-15,0 0-181 16,0 0-81-16,0 0-90 15,0 0-30-15,0 0-69 0,130-99-11 16,-60 63-2 0,3 3 5-16,-11 6-9 0,-21 13-10 15,-4 2-14-15,-14 6-1 16,-15 6-12-16,-2 0-72 16,-6 0-151-16,0 6-288 15,0 3-323-15</inkml:trace>
  <inkml:trace contextRef="#ctx0" brushRef="#br0" timeOffset="11">16921 7277 791 0,'0'0'890'16,"0"0"-378"-16,0 0-290 15,0 0 93-15,3 114-41 16,7-62-54-16,-2 2-80 15,-2-3-59-15,1-10-46 16,-3-11-20-16,-4-14-15 16,2-12 1-16,-2-4 6 0,0-12-7 15,0-15-18 1,0-7-51-16,0-5-38 0,-2-5-9 16,-9 0 26-16,3 3 32 15,4 3 27-15,2 4 31 16,2 7 9-16,0 5 24 15,12 2 21-15,9 3 15 16,12 2-9-16,6-1-15 16,13 2-21-16,-7 2-5 15,-5 1-9-15,-9 4-9 16,-13 5-1-16,-11 2-9 16,-5 0-102-16,-2 0-196 0,-7 7-289 15,-7 1-389-15</inkml:trace>
  <inkml:trace contextRef="#ctx0" brushRef="#br0" timeOffset="12">16921 7460 1461 0,'0'0'691'15,"0"0"-217"-15,0 0-180 16,93 4-55-16,-45-9-101 15,0-9-60-15,-11 1-51 16,-6 2-21-16,-13 4-6 16,-7 1 0-16,-5 4-142 15,-6-1-318-15,0 1-347 0,0 2-1066 16</inkml:trace>
  <inkml:trace contextRef="#ctx0" brushRef="#br0" timeOffset="13">17002 7649 1515 0,'0'0'765'0,"0"0"-382"16,0 0-32-16,83-10-123 16,-38-5-125-16,9-2-54 15,-6 0-23-15,-7 2-25 16,-16 0-1-16,-7 4-45 15,-5-7-228-15,-5 2-445 16,-2 1-801-16</inkml:trace>
  <inkml:trace contextRef="#ctx0" brushRef="#br0" timeOffset="14">17602 7206 827 0,'0'0'391'0,"0"0"-2"16,0 0-56-16,0 0-73 0,0 0-28 16,0 0 18-1,0 0-17-15,2-36-15 0,-11 36-35 16,-7 4-62 0,-9 11-52-16,-4 9-12 0,-4 6-3 15,2 5-7-15,4 1-8 16,15-4-23-16,12-3-7 15,27 0-9-15,41-2 0 16,29-1-1-16,0 0 1 16,-18-5 0-16,-30-3 0 15,-30 0 11-15,-9 4-4 16,-10 5 22-16,-10 5 28 16,-27 1-8-16,-11-1-28 15,-2-5-13-15,7-8-8 0,14-6-18 16,17-7-81-16,12-6-96 15,12-15-414-15,11-2-570 0</inkml:trace>
  <inkml:trace contextRef="#ctx0" brushRef="#br0" timeOffset="15">18178 7241 1573 0,'0'0'810'0,"4"119"-242"15,9-20-234-15,-1-2-104 16,-6-24-107-16,-4-27-58 16,-2-28-37-16,0-3-19 15,0-8-9-15,0-5-19 16,0-4-89-16,-2-38-223 15,-8 1-428-15,-2-1-340 0</inkml:trace>
  <inkml:trace contextRef="#ctx0" brushRef="#br0" timeOffset="16">17974 7281 7 0,'0'0'2000'0,"0"0"-1191"0,0 0-457 16,91-10-87-1,-3-2-108-15,24-4-55 0,14-1-42 16,-25 3-43-16,-28 4-13 16,-40 6-4-16,-17 1-55 15,-3-2-209-15,-7 1-522 16,4 2-676-16</inkml:trace>
  <inkml:trace contextRef="#ctx0" brushRef="#br0" timeOffset="17">12351 6840 325 0,'0'0'871'0,"0"0"-586"16,0 0-78-16,0 0-30 15,0 0-31-15,0 0-37 16,0 0-46-16,10-4-10 16,21-15 12-16,31-15 3 15,29-13-8-15,27-5-13 16,-12 7 16-16,-18 15-10 16,-32 16-23-16,-21 11-23 15,3 3 2-15,-3 0-9 0,-4 16 0 16,-11 7 13-16,-9 2 21 15,-9 3 12-15,-2-2 27 16,0-5 4-16,0-5-1 16,0-4-9-16,0-5-25 15,0-5-21-15,0 0-11 16,0-2-8-16,0 0 8 16,0 0 5-16,6-8 11 15,0-7-13-15,11-1-2 16,8-7-5-16,10-1-6 15,25-6-1-15,27-1-5 16,26 3 5-16,5 10 0 0,-21 12-6 16,-24 6-4-16,-34 6 11 15,-14 11-6-15,1 4 6 16,-7 2 0-16,4 2 7 16,-17-4 2-16,-2-5 12 15,-4-5 0-15,0-4 7 16,0-4-1-16,0-3-10 15,0 0 5-15,2 0-5 16,9-8-8-16,3-8-9 16,11-4-1-16,14-3 0 15,7 0-1-15,11 1 1 16,10 5-6-16,-3 6 6 16,2 7 2-16,-6 4 4 0,-11 2-5 15,-7 16 0 1,-19 2 0-16,-11 1 7 0,-4-3-6 15,-4-7 11-15,-4-5-7 16,2-6-5-16,11 0-1 16,14-12 1-16,22-15 0 15,42-16 0-15,37-8-13 16,19 0 13-16,-4 14-9 16,-40 14 8-16,-35 17 0 15,-20 6-1-15,-15 0 2 16,0 15 0-16,-8 6 0 15,-4 3 1-15,-11-4 20 16,-4-1-8-16,-4-9-13 16,8-10 0-16,21 0-7 15,54-29 7-15,56-8 13 0,39 0-12 16,8 14 17-16,-42 20-18 16,-57 3-5-16,-39 15 5 15,-25 7 2-15,-9 4 4 16,-14 7-6-16,-2-4-99 15,0-10-854-15</inkml:trace>
  <inkml:trace contextRef="#ctx0" brushRef="#br0" timeOffset="18">16390 6598 674 0,'0'0'605'15,"0"0"-239"-15,0 0-115 16,0 0-90-16,0 0-70 16,0 0-35-16,0 0 11 15,116-38-2-15,-21 9-1 16,19-3 11-16,-5 6-12 15,-24 12-23-15,-29 8-27 16,-25 6-11-16,0 0-2 16,-8 1-9-16,-5 13 9 15,-16 6 9-15,-2 4 26 16,-6 3 34-16,-13-1 44 16,5-3 2-16,2-5-22 0,1-7-29 15,9-7-38-15,2-4-26 16,0 0-14-16,21 0 14 15,10-13 13-15,27-7-8 16,33-5-5-16,31-3 0 16,16 1 0-16,-8 4 1 15,-16 10 0-15,-35 7-1 16,-19 6-1-16,-27 0 1 16,-11 0 4-1,-9 12-4-15,-7 5 0 16,-6 6 17-16,-6 5 13 15,-17-2 19-15,2-1 4 16,3-8 2-16,7-8-28 16,9-4-14-16,2-5-13 15,38-3-13-15,34-18 13 0,37-5 1 16,20 2 7-16,5 8-2 16,-8 9-6-16,-25 7-11 15,-18 0 10-15,-23 0 0 16,-21 4 0-16,-18 2 1 15,-9 6-6-15,-7 3 12 16,-5 6-4-16,-5 4 7 16,-15 0 18-16,-7-3-5 15,8-3 8-15,7-9-15 16,12-5-15-16,0-5-17 16,29 0 17-16,31-2 4 15,33-5-4-15,39 7 5 16,13 0-4-16,-11 12-1 0,-20 13 1 15,-40-3-1-15,-14-3 0 16,-23-1 0-16,-12-4-5 16,-6 3 5-16,-7 4 0 15,-12 5 0-15,-2 3 1 16,-23-1 6-16,-10 0 7 16,6-5-2-16,4-3 7 15,11-11-7-15,10-4-10 16,4-5-2-16,10 0-1 15,15 0-5-15,12 0 6 16,7 0 0-16,3 0 0 16,-3 1-1-16,-7 11 0 15,-8 7-9-15,-13 5 9 16,-16 6 2-16,0 6 5 16,-29 3-6-16,-18 4 8 0,-7 0-8 15,-2-1 0-15,2-4 11 16,9-6-5-16,6-5-5 0,18-6 0 15,4-6-1-15,17-7-1 16,0-4-11-16,19-2-1 16,12-1 12-16,10-1-20 15,1 6-3-15,-7 6 1 16,-10 11 10-16,-19 11 13 16,-10 10 7-16,-46 13 2 15,-35 11 0-15,-37 3-2 16,-16-6-6-16,26-20 20 15,30-19 6-15,34-13-9 16,23-6 15-16,5-2-9 16,9-4-14-16,7-1-10 0,4 0-12 15,27-1 12-15,4-7-2 16,2 3-29-16,-6 4-4 16,-6 1-2-16,-11 0 25 15,-10 14 11-15,0 4 1 16,-25 3 10-16,-16 4-10 15,-25 5 2-15,-34 6 5 16,-42 0 14-16,-15 1 2 16,2-6-5-16,29-10 0 15,49-8 7-15,32-6-5 16,22-5-19-16,21-2-1 16,2 0-11-16,2 0-13 0,27 0 12 15,-2-6-6 1,-5 6 0-16,-5 0-6 15,-17 0 5-15,0 7 19 0,-33 8 9 16,-23 6-8-16,-31 4-1 16,-35 6-8-16,-22-3 8 15,-7-2-1-15,0 0 1 16,10-3 1-16,3-4-1 16,28-5 8-16,32-5 2 15,30-8 10-15,21-1-13 16,2 0-5-16,5-12-2 15,5-6-1-15,11-2-11 16,4 0-3-16,0 2 6 16,0 7 3-16,0 7 6 15,0 4 0-15,-21 4-1 0,-32 18 1 16,-38 12-1-16,-41 5 1 16,-19 1-7-16,-2-8 7 15,12-7 0-15,21-7 12 16,23-9-12-16,31-4 6 15,22-5-5-15,16 0 6 16,9-6-7-16,7-11-1 16,12-8-8-16,6-1-33 15,23-2-18-15,0 8 11 16,-9 6 24-16,-9 8 12 16,-11 6 13-16,-13 0 12 15,-41 13-6-15,-30 8-6 16,-36 6-1-16,-15-1 1 0,1-5 0 15,6-3 0-15,14-8 0 16,5-4 10-16,20-6-9 16,25 0 7-16,22 0 3 15,13-6-2-15,5-8-9 16,11-5-6-16,9-5-31 16,4 2-62-16,15 0 17 15,-1 7 46-15,-4 6 27 16,-10 8 9-16,0 1 0 15,-24 10 6-15,-28 13 1 16,-29 5-6-16,-26 1 5 16,-5-3-4-16,3-10 5 15,24-8 5-15,21-8-4 16,22 0 1-16,9 0-8 16,4-11-1-16,9-6 0 0,3-6-8 15,17-1-37-15,0 2-37 16,6 4 27-16,1 8 26 15,-7 6 29-15,0 4 0 16,-29 7 5-16,-33 15-5 16,-31 10 0-16,-40 9 5 15,-18-1-5-15,1-1 6 16,9-10-5-16,21-5 17 16,11-10-6-16,24-8 11 15,23-6-10-15,27 0-4 16,14-10-9-16,4-9 0 15,5-8-39-15,2-6-37 0,10 3-23 16,0 2 43-16,12 5 30 16,-2 8 19-16,-8 8 6 15,-2 6 1-15,-2 1 30 16,-27 0-16-16,-10 7-14 16,-27 9 2-16,-25 1 4 15,-18-3 1-15,5-3-6 16,26-8 18-16,30-3-7 15,19 0 3-15,4-13 0 16,11-8-15-16,-1-10-10 16,15-7-9-16,0-6-30 15,17 1-21-15,6-2-12 16,-9 8 4-16,5 2 46 0,-7 10 24 16,-8 8 8-16,-4 6 6 15,0 7 22-15,-12 4 24 16,-13 0-35-16,-6 6-1 15,-2 2 11-15,2-1 18 16,6-7 10-16,11 0-13 16,10-7 7-16,4-15-35 15,4-10-14-15,14-7-7 16,7-4-31-16,0-2-14 16,-2 0-9-16,-9 2 42 15,-1 2 18-15,-7 7 1 16,-2 4 0-16,-4 10 1 15,0 7 23-15,-17 7-15 0,-3 2 7 16,-3 4-4 0,-8 0-11-16,-4 0 23 0,0 0 8 15,-3-5 11-15,1-8-4 16,6-9 16-16,0-10-24 16,-2-10-16-16,2-20-6 15,-8-23-9-15,-9-20 6 16,7 6-6-16,12 19-1 15,15 26 1-15,14 19 9 16,18-4-8-16,42-6-1 16,46-4 0-16,42 1-41 15,-17 11-472-15,-24 9-1419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47:14.314"/>
    </inkml:context>
    <inkml:brush xml:id="br0">
      <inkml:brushProperty name="width" value="0.05292" units="cm"/>
      <inkml:brushProperty name="height" value="0.05292" units="cm"/>
      <inkml:brushProperty name="color" value="#FFFFFF"/>
    </inkml:brush>
  </inkml:definitions>
  <inkml:trace contextRef="#ctx0" brushRef="#br0">8684 7284 540 0,'0'0'664'16,"0"0"-299"-16,0 0-36 15,0 0-70-15,0 0-55 16,0 0-42-16,2 0-7 0,-2-3-22 16,0-3-21-1,-8 2-12-15,0 0-10 16,-1 0-15-16,-3 0-12 0,-5 3 4 16,5 1-18-16,-3 0-14 15,-3 0 7-15,-3 0-9 16,0 7 1-16,-1 2-2 15,1 1-2-15,-2 1-6 16,1 0 0-16,3 1-6 16,0 3 1-16,1-1-2 15,-1 2-2-15,3 1-3 16,1 0-11-16,-1 1 6 16,3 0-7-16,1 2 2 15,-1 1-2-15,1 1 9 16,2 2-9-16,1 1 8 15,3 4-7-15,0 0 1 16,6 2-2-16,0 0 1 0,0-1 5 16,0 0-4-16,2-1 11 15,8 0-11-15,-1-1 8 16,3 1-8-16,5-2-1 16,1-1 0-16,5 0-1 15,-2-3-1-15,8-2-6 16,6-3 1-16,2-5-2 15,4-6 7-15,5-5-8 16,5-2 1-16,-1 0 1 16,0-11-5-16,-1-9 12 15,3-2 0-15,-7-6 10 16,-3-5-9-16,-1-3-2 16,-10-4 1-16,-2-2 0 0,-10-4 0 15,-11-3-1-15,-8-2 1 16,0 0 1-16,-25-6-1 15,-14-1 1-15,-31-10 19 16,1 12-13-16,-7 5 7 16,-3 12-14-16,28 20 0 15,-1 8 0-15,15 11-14 16,22 0-46-16,9 17-90 16,12 18-299-16,9-3-404 15,7-2-933-15</inkml:trace>
  <inkml:trace contextRef="#ctx0" brushRef="#br0" timeOffset="1">8576 8043 555 0,'0'0'564'0,"0"0"-278"15,0 0 8-15,0 0-44 16,0 0-67-16,0 0-62 16,0 0-12-16,3-34 12 15,-3 33 1-15,0 1 6 16,0 0-13-16,0 0-17 16,0 0-8-16,0 0-17 15,0 0-13-15,0 8-16 16,4 7 32-16,2 5-25 15,-2 10-2-15,-2 10-2 16,2 19-5-16,-2 0-9 16,2 8-8-16,-4 1 2 15,2-12-18-15,3 2 17 0,-3-9-11 16,2-9 1-16,-2-7-5 16,-2-10-1-16,0-6 5 15,0-6-1-15,0-2 5 16,0-5-8-16,0-2-2 15,0 0-8-15,0-2 5 16,0 0-5-16,0 0 0 16,0 0 1-16,0 0-2 15,0 0 0-15,0 0-7 16,0 0 7-16,0 0-9 16,0-2 9-16,0 1-7 15,0 1 1-15,0 0-3 16,0 0-8-16,0-1-10 0,0-3-16 15,0-3-52-15,0-13-149 16,0 3-372-16,-2 1-352 0</inkml:trace>
  <inkml:trace contextRef="#ctx0" brushRef="#br0" timeOffset="2">8626 8699 965 0,'0'0'504'0,"0"0"-169"16,0 0-10-16,0 0-37 16,0 0-45-16,0 0-55 15,0 0-30-15,0-3-50 16,-6 17-29-16,-2 3 8 15,1 10-11-15,-5 11-5 0,-9 7-11 16,-3 19 4-16,-10 21-17 16,1-6-11-16,2-7-18 15,5-14 22-15,7-18-13 16,-4-3-1-16,11-3-11 16,-1-12-3-16,7-10 4 15,6-5-5-15,-4-4 2 16,4-3-12-16,0 1 5 15,0 1-5-15,0 1-1 16,-2 2 1-16,2-1-1 16,0 0 0-16,-4 1-8 15,4-4 7-15,0-1-14 16,0 0-4-16,0 0-37 0,0-6-34 16,0-10-97-1,10-27-383-15,5 2-341 0,1-1-903 16</inkml:trace>
  <inkml:trace contextRef="#ctx0" brushRef="#br0" timeOffset="3">8661 8722 637 0,'0'0'593'0,"0"0"-230"16,0 0 8-16,0 0-16 15,0 0-49-15,0 0-49 16,0 0-51-16,-12-14-50 16,12 16-56-16,0 17-39 15,25 24 13-15,10 28 2 16,16 24-16-16,1-2-16 16,-8-18-5-16,-13-23-26 15,-7-17 2-15,-1 2-15 16,6 0 7-16,-10-2 1 15,-5-13 1-15,-4-7 3 16,-10-11 0-16,3-4 1 16,-3 0-2-16,0-9-11 15,-3-6-2-15,-3-5-38 0,-6-3-61 16,-7-16-86-16,3 5-368 16,3 3-394-16</inkml:trace>
  <inkml:trace contextRef="#ctx0" brushRef="#br0" timeOffset="4">8144 8163 557 0,'0'0'381'0,"0"0"-57"16,0 0-28-16,0 0-21 16,0 0-45-16,0 0-26 15,0 0-31-15,-12-9-23 16,12 9-10-16,0 0-28 15,0 0-19-15,2 0-12 16,17 9 46-16,10 5-30 16,8 3-32-16,12 4-15 0,9 2-26 15,-2 2 11 1,4-1-7-16,-14-3-19 16,-7-3-8-16,-14-2 0 0,-7-9-2 15,-5-2 2-15,-13-1-1 16,4-4 9-16,-4 1 27 15,0-1-4-15,0 0-10 16,0 0-10-16,0 0-10 16,0 0-2-16,-4 0-17 15,4-6-83-15,-4-4-174 16,4 0-359-16,0 2-318 0</inkml:trace>
  <inkml:trace contextRef="#ctx0" brushRef="#br0" timeOffset="5">8612 8385 16 0,'0'0'1061'0,"0"0"-554"0,0 0-163 16,0 0-37-16,0 0-76 15,0 0-68-15,0 0-27 16,8-2 15-16,15-6-14 16,14-8-38-16,23-11-40 15,2-1 13-15,8-6-17 16,0-3-19-16,-10 5-12 15,0 0 3-15,-12 3 4 16,-11 6 1-16,-12 6-2 16,-9 5 1-16,-7 5 4 15,-5 4-10-15,-4 2 2 16,0 1-10-16,0 0-4 16,0 0-7-16,0 0-6 0,0 0-2 15,0 3-7 1,0 2 9-16,-4 2-8 0,2-4-61 15,-5-3-154-15,3 0-375 16,4-3-562-16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47:13.641"/>
    </inkml:context>
    <inkml:brush xml:id="br0">
      <inkml:brushProperty name="width" value="0.05292" units="cm"/>
      <inkml:brushProperty name="height" value="0.05292" units="cm"/>
      <inkml:brushProperty name="color" value="#FFFFFF"/>
    </inkml:brush>
    <inkml:brush xml:id="br1">
      <inkml:brushProperty name="width" value="0.05292" units="cm"/>
      <inkml:brushProperty name="height" value="0.05292" units="cm"/>
      <inkml:brushProperty name="color" value="#90EE90"/>
    </inkml:brush>
  </inkml:definitions>
  <inkml:trace contextRef="#ctx0" brushRef="#br0">24256 7232 512 0,'0'0'283'16,"0"0"-59"-16,0 0-46 15,0 0-39-15,0 0-16 16,0 0 5-16,0-4 9 16,0 4-6-16,0 0-5 15,0 0-19-15,0 0-4 0,0 0-2 16,0 0 7-16,0 0-1 15,-5 0 9-15,3 0-33 16,2 0-35-16,-4 4 1 16,4 4-4-16,-2 4 6 15,-2 0-24-15,4 1 6 16,0 1-11-16,0 1 10 16,0-3 1-16,0 2 4 15,0 0 5-15,0 0-12 16,0 0 4-16,0 2-8 15,0 0-1-15,0-1-13 16,0 0 8-16,0 1-10 16,0-1-1-16,0-1-3 15,0 1 0-15,0 0 2 16,0-2-8-16,0 1 5 0,0 0-4 16,0-1-1-16,0 1 1 15,0-2 0-15,0 1 7 16,4 2-1-16,-4-3-2 15,0 2-4-15,0 0 5 16,2 2-5-16,-2-2 0 16,0 1-1-16,0 1 2 15,4-1-1-15,-4 0-1 16,2-3 1-16,-2 1 0 16,0 0 0-16,5 0-1 15,-5-1 1-15,0 2-1 16,0 2 1-16,0-1-1 0,2 1 0 15,-2-2 0 1,4-1 0-16,-4-1 0 16,0 1-1-16,2-3-5 0,-2 3 6 15,0-3 0-15,0 1 1 16,4-2-7-16,-4 4 6 16,0-2 0-16,4 5 0 15,-2 0 1-15,-2 2-1 16,4 1 1-16,-2 4-8 15,3 2 7-15,-3 0 0 16,2-1 0-16,-4-1 1 16,2-2 4-16,-2-5-5 15,4 0 0-15,-2-5 1 16,2 0-1-16,-4-2 0 16,2 0-1-16,2-2 1 0,-4 0 0 15,2-2-1-15,-2-1 1 16,5-1 0-16,-5-3-8 15,0 0 7-15,0 0-85 16,2-8-133-16,2-25-276 16,-4 3-225-16,0-1-619 0</inkml:trace>
  <inkml:trace contextRef="#ctx0" brushRef="#br0" timeOffset="1">24291 7233 38 0,'0'0'186'0,"0"0"-48"0,0 0 8 16,0 0-5-16,0 0-53 15,0 0-47-15,0 0-8 16,-4-15 13-16,4 10 35 16,-2 2 15-16,2 1 28 15,0 0-15-15,0-2-15 16,0 0-16-16,0 1 5 15,0 0 3-15,0-1-22 16,0 0-20-16,0-1-11 16,0 1 8-16,0 0 4 15,0-2-5-15,2 0-5 16,-2 3 0-16,4-3 11 16,-4 0-7-16,0 2-13 0,2 0-5 15,-2-1 1-15,0 3-6 16,0-3-1-16,4 3-3 15,-2-2 0-15,-2 0 8 16,4 2 5-16,-2-1 2 16,2 1-8-16,-2-2 3 15,3 2-11-15,1-3-1 16,-4 2-3-16,4-1 2 16,0 1 12-16,0 1-2 15,1-1 5-15,-3 0-5 16,2 0 3-16,0 2-10 15,-2-1 0-15,2 1-6 16,-3 0 7-16,3-1-2 0,0-1-2 16,0 2 4-1,4-2-2-15,-1 0 5 0,1 2-7 16,-4-2 6 0,3 2-9-16,1-1 3 0,-4-1-8 15,7 0 7-15,-1 1 6 16,4-3-7-16,-3 1 11 15,-1 1-9-15,1 0 9 16,-5 0-17-16,0 2 9 16,0 1-9-16,3-4 1 15,-3 2 7-15,4-2 4 16,5 1 8-16,-3 1-19 16,3-3 9-16,2 2-11 15,3-1 6-15,-3 0-6 16,0 1 1-16,5-1 0 0,-5 2 0 15,0-1 0 1,3 0 8-16,-3 2-1 0,0-1-2 16,-1 1 15-16,1-1-9 15,-1 2 1-15,1 0-12 16,2 0 8-16,-3 0-8 16,3 0 8-16,2-1 1 15,-1-2-9-15,-1 3 8 16,4-3-8-16,-2 2 5 15,-1-2-6-15,-1 1 6 16,-2 2-5-16,-1 0 0 16,5 0 10-16,-4-1-4 15,3 1 4-15,-1 0-5 16,4-1 4-16,4 0 6 16,2-3 4-16,0 1-2 0,4 1-8 15,-6-1-1-15,-4 1-7 16,-3 2-1-16,-3 0 0 15,-11 0 0-15,3 0 0 16,-5 0-1-16,2 0 0 16,-2-1 6-16,7 1-6 15,3 0 0-15,3-2 5 16,6 1-4-16,-1-1 6 16,5 1-7-16,2 0 0 15,-2-2 2-15,-4 1 1 16,-2 2-3-16,-5 0 1 15,-5 0-1-15,-1 0 0 0,-4-1 0 16,3 1 0-16,1-1 7 16,7-1-6-16,4 1-2 15,8-1 7-15,4 2-6 16,4-1 0-16,2 1 0 16,1 0 6-16,-5 0-6 15,-6 0 4-15,-8 0-3 16,-11 0-2-16,-4 0 1 15,-4 0-1-15,-4 0 2 16,0 0-3-16,0 0 2 16,0 0-28-16,0-1-247 15,0-8-492-15,-10 0-931 0</inkml:trace>
  <inkml:trace contextRef="#ctx0" brushRef="#br0" timeOffset="2">24340 8335 77 0,'0'0'399'0,"0"0"-83"15,0 0-89-15,0 0-52 16,0 0-40-16,0 0 0 16,0 0-4-16,0 4 42 15,0 6-3-15,0 2-35 16,2 2-16-16,3 1-22 16,-5 2-15-16,2 0-15 15,-2 1 7-15,4-2-10 16,-4 1-5-16,0-2-6 15,2-2-7-15,-2 0-13 16,0-2-1-16,0-1-2 0,0 0 0 16,4-1 16-1,-4-1-23-15,0 0 7 0,4 2-12 16,-4-2 1-16,2 2-11 16,-2 0 1-16,4-1 1 15,-4-1 2-15,2 1 4 16,-2-1-7-16,4-1 3 15,-1-1-10-15,1-2 10 16,-2 0-11-16,2 1 8 16,-2-3-8-16,2 1 5 15,-2 1 2-15,2 0-2 16,-2 2 1-16,2 0-6 16,-1-2 5-16,1 1-6 15,-2 1 6-15,2-4-6 0,-2 1 0 16,2 0 1-16,-2 0 0 15,2-2 0-15,-2 3-1 16,9 0 6-16,-5 1-5 16,0-1-1-16,0 2 0 15,5-2 1-15,-5 0 0 16,0 0 0-16,0-1 1 16,3 0-1-16,-3 1 0 15,4-2 0-15,2 0 7 16,-3-1 0-16,5 2 2 15,-6-1-9-15,3-1 5 16,-3 0-5-16,4 1 0 16,1-1-1-16,-3 1 2 0,5-2-2 15,-1 1 0 1,1-1 6-16,-3 0-6 0,0 0 6 16,5 0-6-16,-5 0 1 15,1 0 0-15,3 0 5 16,-1 0-5-16,1 0-1 15,-1 0 0-15,1 0 0 16,3 0 1-16,0 0 0 16,3 0 5-16,-3 0-6 15,-1 0 1-15,1 0 8 16,0-1-9-16,-1-1 6 16,-1 1-6-16,1-1 4 15,-3 1-3-15,1 0-1 0,-3 1 0 16,-1 0-1-16,-1 0 1 15,1-2 1-15,0 2-1 16,3-1 1-16,6-1 7 16,-3 1-7-16,3 0 6 15,2-2-6-15,1 1 5 16,-1 0-6-16,2 0 6 16,0 1-6-16,-1 1 0 15,-5 0 5-15,0 0-5 16,-7 0 0-16,1 0 0 15,-1 0 1-15,-2 0-1 16,7 0 0-16,1 0 6 16,3 0 0-16,2 0 6 15,2 0-6-15,4 0 4 16,-5 0-9-16,-1 0 0 0,-4 0-1 16,-1 0 0-1,1 0 1-15,-5 0-1 0,7 0 2 16,-6 0-1-16,7 0 5 15,-3 0-6-15,2-2 3 16,1 0-3-16,3 0 5 16,0 1-5-16,4-1 0 15,-4 1 0-15,-7 1 0 16,1-1 0-16,-7 1 0 16,1-2 5-16,-3 0-4 15,0 2 4-15,-1-2-5 16,1 1 1-16,-2-1-1 0,3 1 0 15,1 0 0-15,2 1 1 16,3 0-1-16,6 0 0 16,-3-2 5-16,5 2-4 15,0-1-1-15,4-1 0 16,-6 2 2-16,-3-1-2 16,-3 1 0-16,-5 0 0 15,-6 0 0-15,5 0 1 16,-5 0-1-16,0 0 6 15,0 0-5-15,3 0 5 16,3-2 0-16,5 2-5 16,5-1 0-16,-1 1 0 15,8 0 4-15,-2 0-4 16,2 0-1-16,-4 0 0 16,-3 0 0-16,-7 1 0 0,-1 2 0 15,-12-1-8-15,2-2 7 16,-2 0-15-16,-2-3-135 15,5-8-325-15,-5-6-430 16</inkml:trace>
  <inkml:trace contextRef="#ctx0" brushRef="#br0" timeOffset="3">26221 6939 323 0,'0'0'373'15,"0"0"-112"-15,0 0-80 16,0 0-60-16,0 0-28 16,0 0-22-16,0 0 16 0,0 0 22 15,0 0 14 1,5 0-6-16,-3 0-6 0,2 0-11 16,2 0 4-16,-4 0-8 15,4 0-26-15,0 0-8 16,-1 0-15-16,1 0 1 15,0-1-12-15,0 1-10 16,0 0-3-16,1 0-5 16,-5 0 2-16,8 0-6 15,-4 0 1-15,5 0-3 16,-5 0 6-16,2 0 2 16,-2 0 0-16,5 3-7 15,-3 0 4-15,-2 1 24 16,4 0 0-16,-3 1-10 15,-1-3-11-15,0 3 5 0,0-1-12 0,0 2 4 16,1-1-10-16,-1 2 11 16,0-2-16-16,-2 3 8 15,2-1-1-15,0 0-7 16,1 0 5-16,-1 1 1 16,-4 0 1-16,4 1-8 15,-2 0 14-15,2 0-15 16,-3 0 8-16,3 3-8 0,-2-3 9 15,2 1-7-15,-2 0 5 16,-2 1-1-16,2-2-6 16,-2-1 6-16,3 2-6 15,-3 2 0-15,2-3 0 16,-2 2 0-16,-2-2 1 16,4 1-1-16,-2 0 1 15,2 0-1-15,-4 1 1 16,2-1-1-16,-2 1 6 15,4-1-5-15,-4 0 10 16,2-1-11-16,-2 0 1 16,0-2-1-16,5 2 1 15,-5-1 6-15,0 2-7 16,0 0 0-16,0 0 1 0,0 1-2 16,2-3 2-16,-2 1-1 15,0-2 0-15,0 2 1 16,0-1 8-16,0 1-1 15,4-1 2-15,-4 2-10 16,0 1 6-16,0 0-5 16,0 1 6-16,2-1-6 15,-2 0 0-15,0 2 0 16,0 0-1-16,0 0 5 16,4-2-5-16,-4 0 0 15,0 0 0-15,0 1 1 16,0 0 0-16,0 0-1 15,0-1 0-15,0 2 0 16,0-2 1-16,0 1 0 16,0 3 0-16,0-1 0 0,0 0-1 15,0 2 0-15,0-1 5 16,2-3-5-16,-2 0 0 16,0-1 1-16,0-2-1 15,0 2 1-15,0 1-1 16,0 0 7-16,0 0-7 15,0 0 0-15,0 2-1 16,0-1 1-16,0 1 0 16,0-1 1-16,0-1-1 15,0-1 0-15,0 2 5 16,0 1-4-16,0-1-1 16,0 2 0-16,0-2 0 15,0 3 6-15,0-1-6 0,0 0 16 16,-2 2-15-16,2 0 4 15,-4-4-4-15,4 1-2 16,0 1 7-16,-2-3-6 16,2 0 1-16,0-1 0 15,-4 0-1-15,4 1 0 16,0-1 0-16,0 0 0 16,-2 0 7-16,2 1-6 15,0-1-2-15,0 1 1 16,-5-3 0-16,5 1 0 15,0 0 0-15,0-2 1 16,0 2-1-16,-2 2 0 16,2-1 0-16,0 2 1 0,0 1-1 15,-4 0 0-15,4 0-1 16,0 0 1-16,0 0 0 16,0-1 0-16,0-3 0 15,0-2 0-15,0-2 0 16,0 1 1-16,0-2-2 15,0 2 1-15,0 2 0 16,-2-1 0-16,2 2 0 16,0-4 0-16,0 0 0 15,0-1 0-15,0 1-1 16,0-2 1-16,0-1-1 16,0 0 1-16,0-1-7 0,0 2 7 15,0-2 0 1,0 4 0-16,0-2 0 0,0 3 0 15,0-1 0-15,0-1 1 16,0 1 3-16,0-1-4 16,0 0 0-16,0-2 0 15,0 0 0-15,0 1 0 16,0-1 0-16,0 1-1 16,0 0 2-16,0 1 3 15,0 0-3-15,0 2-1 16,0 0 0-16,0-2 2 15,0 3-2-15,0-3 1 16,0 1 0-16,0 0-1 16,0-2 0-16,0 0 1 15,0 0-2-15,0-1-4 0,-4 0 5 16,-4-1-6-16,-3-2-33 16,-3 0-75-16,-3 0-141 15,1 0-89-15,8 0-232 16,-5 0-307-16</inkml:trace>
  <inkml:trace contextRef="#ctx0" brushRef="#br0" timeOffset="4">24723 7315 641 0,'0'0'345'0,"0"0"-50"16,0 0-64-16,0 0-39 15,0 0-45-15,0 0-35 0,0-3-16 16,0 3-4-1,-6 0-14-15,1 0-21 0,-1 0-15 16,0 0-4-16,0 0 10 16,0 0-4-16,4 0 19 15,-9 0-2-15,5 0-15 16,0 0-18-16,-2 0 7 16,1 0 3-16,-3 0-8 15,4 0-9-15,0 0 4 16,-5 0-5-16,5 0-4 15,0 0-2-15,0 3-4 16,-1 0 4-16,1 0-8 0,-2 1 2 16,2 0-7-1,0 2 6-15,-1-2-6 0,1 0 7 16,-2 0-1-16,2 2-6 16,4-2 11-16,-2 0-10 15,1 2 10-15,-1 1-11 16,-2-1 6-16,4 2-6 15,-2 1 0-15,2 0 0 16,-2 0 5-16,2 1-5 16,-2 1 5-16,1-1 1 15,-1 1-7-15,2-1 10 16,-2 2-9-16,2-2 0 16,2 1-1-16,0-2 1 15,0 2 0-15,0-3 0 16,0 0-1-16,0 2 1 15,0 0-1-15,0-1 0 16,0 2 8-16,0-1-8 0,0 1 1 16,0-1 0-16,0 0-1 15,0 0 1-15,0-1 0 16,0 1 0-16,0-2 0 16,0 2 0-16,0-2-1 15,0-1 1-15,0 0-1 16,0 0 1-16,0 1 0 15,2-1-1-15,2 4 1 16,-4-2-1-16,2 3 0 16,2-1 1-16,-4 0 0 15,3 1-1-15,1-3 2 16,-2 1-2-16,-2 0 6 16,4 1-5-16,-2 1-1 0,-2-2 52 15,4 4-38-15,-4 0-5 16,6-1-8-16,-4 0 8 15,2-1-9-15,-1-1 0 16,1 1 0-16,-2-4 0 16,-2 1 0-16,0-1 0 15,6 0 3-15,-6-1-2 16,4 2-1-16,-4-2 0 16,4 0-6-16,-2 0 5 15,2 0 1-15,-2 0 0 16,3 0 1-16,-5-1 5 15,2 1-6-15,2 2-1 0,-2-1 1 16,2 0 0 0,-4 2 0-16,2 0 0 0,2 1 0 15,-2 2-5-15,2 1 4 16,-4-1 2-16,2-2 10 16,3-1-11-16,-5-2-1 15,2-1 1-15,-2-1-2 16,4 1 2-16,-2-3 0 15,2 2 0-15,-4 0 0 16,2 0 0-16,2-1 0 16,-4 2 0-1,2 2 1-15,-2-1 4 0,4 2-4 16,-4 0-1 0,2-1 0-16,3 0 0 0,-3-3-1 15,-2 1 0-15,4-1 1 16,-2-1-4-16,-2 1 4 15,4 1 0-15,0 0 5 16,-2 1-4-16,-2 1-1 16,4 0 0-16,-2 3 0 15,-2 2 1-15,5 1-1 16,-3-1 0-16,-2-1 2 16,4-1-3-16,-2-3 1 15,-2-1 0-15,4-4-1 0,-4-1 0 16,2-1 0-16,-2 1-4 15,4-3 4-15,-2 2 1 16,-2 1 0-16,4-1 0 16,-2 1 0-16,5 2 0 15,-3-1 0-15,2 0-1 16,2-1-7-16,-2 1 8 16,5-1 0-16,1 1 0 15,1-1 0-15,-1 2 4 16,0-2-4-16,1 2 0 15,-1-1 0-15,-1-2 0 16,1 1 0-16,-2-1-1 16,-1-2 0-16,7 0 1 0,-1 0 0 15,1 0 0-15,3 0 4 16,-1 0-2-16,-1 0-2 16,-3 0 0-16,-1 0 0 15,-3 0 0-15,2 0-1 16,-3 0 1-16,5-2 0 15,5-1 7-15,-1 1-6 16,3-1 0-16,4-1 1 16,2 1-1-16,0-1 0 15,-5 2-1-15,-3 1 0 16,-7 1-1-16,-1 0 1 16,-5 0-4-16,-4 0 3 15,2 0 2-15,2 0 4 0,0-1-5 16,3 1 1-1,7-2 0-15,5-1 1 0,6 2 6 16,-2-2-8-16,-1 0 0 16,-1 2-1-16,-2 0 1 15,-3 1 0-15,-5-2 0 16,-3 2 1-16,-4 0-1 16,3-1 1-16,1-2 0 15,7 1 7-15,1 0-7 16,3-1-1-16,4 0 0 15,4 0 0-15,-5 0 0 16,-1 0-1-16,-4 3 1 0,-3 0 0 16,-7-3 0-1,-3 3 0-15,-6 0 0 16,4-1 0-16,-2 1 7 16,4-1-6-16,7-2 0 15,3 0 0-15,-1 0 1 0,7 2-1 16,1-2 0-16,-4 1-1 15,-1 2 1-15,-3 0-2 16,-1 0 2-16,-6 0 0 16,-1 0-1-16,-1 0 1 15,-2 0 0-15,-2 0-1 16,2 0 2-16,2 0-2 16,3 0 6-16,1 0-6 15,2 0 0-15,3 0 0 16,1 0 0-16,1 0 0 15,-3 0 0-15,-1 0 0 16,3 0 1-16,-9 0 2 0,-1 0-2 16,0 0-2-16,-2 0 2 15,-2 0 3-15,2 0-3 16,-2 0-1-16,5 0 0 16,-1 0 0-16,0 0 0 15,0 0 0-15,4 0 0 16,-1 0 0-16,1 0 1 15,-2 0-1-15,3 0 0 16,-5 0 0-16,-4 0 0 16,2 0 0-16,-4 0 0 15,4 0 0-15,-4 0 1 16,2 0-1-16,2 0 0 16,-2 0 1-16,5-2-1 0,-3-1 2 15,2 0-1-15,0-1 1 16,0 0-2-16,-4-2 1 15,5 2 0-15,-1-2-1 16,-2 1 1-16,2-3-1 16,-4 3 1-16,4-2-1 15,1 0 0-15,-3 0 0 16,2-2-1-16,0 0 0 16,0 0 1-16,1 0 0 15,-3 1 1-15,2 1-1 16,-4 1 0-16,2-1 0 15,-2 2 0-15,2-3-1 16,-2 0 1-16,3-1-1 16,-3 1 0-16,2-1 2 15,-2 1-2-15,-2 1 1 0,4 2 0 16,-4-2 0-16,2 1-1 16,2-1 1-16,-2 0-5 15,-2-2 4-15,4 1 2 16,-2-1-2-16,3-1-4 15,-3 0 5-15,2 1-5 16,-2 0 5-16,2 1 0 16,0-1 0-16,-4 1-1 15,2 1 2-15,-2-4 2 16,4 3-2-16,-4-1-2 16,0-2 1-16,2 0-1 15,-2 2-5-15,0 0 5 0,0-1-1 16,0 3 1-16,0-2 0 15,0 2 0-15,0-1 1 16,0-1 0-16,0 1-1 16,0 0 2-16,0-1-1 15,0 0 0-15,0 0 0 16,0 0 0-16,0-1 0 16,0-1 0-16,0 0 0 15,0-3 1-15,0 0-1 16,0-2 0-16,0 1 0 15,0-1-9-15,0 2 8 0,0 0 1 16,0 1 7 0,0 2-7-16,0 1-7 0,0 0 7 15,0 0-2-15,0-1 8 16,0-2-6-16,0 0 0 16,0-2 0-16,0 0-6 15,0 0 5-15,0 0 1 16,0 1 0-16,0 0 7 15,0 0-7-15,0 1-5 16,0-1 5-16,0 1 0 16,0 0-3-16,0 0 3 15,0 2 8-15,0 0-8 16,0 0 0-16,0 1 0 16,0-1-1-16,0-1 1 15,0 2 0-15,0 0 0 0,0 2 0 16,0 2 0-1,0 1-1-15,0 1 1 0,0 0 0 16,0-2-1-16,0 0-4 16,0-1 5-16,0-1 0 15,0-1 0-15,0 0-1 16,0 1-1-16,0-1 2 16,0 3-6-16,0-1 6 15,0 0 0-15,0 0-1 16,0 1 0-16,0-1 0 15,0 3 0-15,0-1 0 16,0 2 0-16,0-2-5 16,-2 2 0-16,-2-1-12 15,-2-1 12-15,-4 0-10 16,8-2 8-16,-9-2 2 0,3 2 5 16,-2-1 0-16,-3 1-1 15,1 1-5-15,-1 1-2 16,1 0 7-16,0 1-4 15,-1 2 5-15,3-2 2 16,2 2-1-16,-3-1 0 16,3 0 1-16,-2 1-1 15,1 2-8-15,3 0 8 16,-8 0-4-16,5 0 2 16,-1 0 4-16,-2 0-3 15,-1-1 2-15,-1 1-1 16,-3 0 0-16,1 0 0 0,1 0 1 15,-1 0-1-15,3 0 1 16,-1 0 0-16,-3 0 0 16,1 0 0-16,1 0 5 15,3 0-6-15,0 0 0 16,-1 0 0-16,1 0 0 16,-1 0-1-16,-3 0 2 15,3 0-3-15,-3 0 3 16,1 1-1-16,-1 1 0 15,1-1 0-15,1-1 1 16,-1 2 1-16,-1-2 5 16,4 0-7-16,-3 1 0 15,3 1 0-15,-5-2 2 0,5 0-2 16,-1 0 2 0,-3 0-1-16,1 0 0 0,-1 0 0 15,-3 2 0-15,3-2 4 16,-3 2-4-16,0 0-2 15,1-1 2-15,-1 2-1 16,1-1 0-16,1 1 0 16,3-1 0-16,3 1 1 15,-1-2 4-15,4-1-5 16,-3 1 0-16,1 0 7 16,2-1-6-16,-5 2 0 15,3 0 0-15,-3 0-1 16,1 0 1-16,4-1-1 15,-5 1 1-15,3-1-1 16,0 0 1-16,-3-1 5 0,1 0-6 16,0 0 0-16,-1 0 1 15,1 0 5-15,-3 0-6 16,1 0 0-16,-1 3 6 16,3-2-4-16,2 2 6 15,1 0-7-15,-1-2 4 16,4-1-5-16,0 2 1 15,4-2 0-15,-5 0 5 16,1 0-5-16,-2 0-1 16,0 0 1-16,-3 0-1 15,3 1 0-15,2 1 1 16,-5-1 4-16,3 0-5 0,2 1 0 16,-4-2-1-16,3 0 1 15,-1 1 1-15,0-1 0 16,0 0 6-16,1 0-7 15,-3 0 7-15,2 2-6 16,-3-2-1-16,3 1 0 16,-4-1 0-16,-1 1 1 15,-3-1 0-15,-1 2 5 16,3-2-6-16,-5 0 6 16,-3 0-5-16,-1 0 6 15,2 3-7-15,-4-1 9 16,3 1-9-16,-3 2 0 15,6-1 0-15,7-1 0 0,1 2 0 16,5-3-15-16,6 1-15 16,0 2-146-16,11 0-194 15,3-2-578-15</inkml:trace>
  <inkml:trace contextRef="#ctx0" brushRef="#br1" timeOffset="5">24760 7672 552 0,'0'0'160'0,"0"0"-55"0,103-77-63 15,-55 42-42-15,-7 7-143 0</inkml:trace>
  <inkml:trace contextRef="#ctx0" brushRef="#br1" timeOffset="6">24911 7940 491 0,'0'0'336'0,"0"0"-158"16,78-82-102-16,-28 37-44 15,6-4-32-15,27-19-9 16,-17 13-77-16,-11 10-307 0</inkml:trace>
  <inkml:trace contextRef="#ctx0" brushRef="#br1" timeOffset="7">25161 8065 603 0,'0'0'310'0,"0"0"-102"0,110-95-83 15,-46 47-50-15,-2-3-54 16,20-9-21-16,-18 14-49 16,-10 9-330-16</inkml:trace>
  <inkml:trace contextRef="#ctx0" brushRef="#br1" timeOffset="8">25554 8160 120 0,'0'0'384'16,"0"0"-51"-16,0 0-64 15,0 0-72-15,0 0-17 16,0 0-68-16,0 0 41 16,62-53-41-16,-17 20-19 0,7-5-48 15,8-4-38 1,0-2-7-16,18-16-73 0,-16 13-259 15,-10 6-276-15</inkml:trace>
  <inkml:trace contextRef="#ctx0" brushRef="#br0" timeOffset="9">25215 8801 616 0,'0'0'402'0,"0"0"-120"16,0 0-40-16,0 0-63 15,0 0-59-15,0 0-33 16,0 0 12-16,0-23 7 16,0 23 13-16,0 0 10 15,0 0 15-15,0 0-14 16,0 0-4-16,-2 0-28 15,-2 3-1-15,-3 8-28 16,1 1-14-16,0 9-7 16,2 1-9-16,-2 3 1 15,6 3-28-15,0-4 8 16,0-4-19-16,0-1 0 16,0-5 7-16,6-4-8 15,-2-3 0-15,2-4-1 0,-2-1 1 16,-2-2 1-16,2 0 8 15,-4 0-8-15,0 0 0 16,0 0-1-16,0 0 1 16,0 0-1-16,0 1 0 15,0-1-1-15,0 0-4 16,0 1 5-16,0-1 0 16,0 0 0-16,0 0-5 15,0 0 4-15,0 2-4 16,0-2 4-16,0 0 0 15,0 1 0-15,0 1 0 0,0 0 1 16,-6 1 5 0,2 1-3-16,-6 0 3 0,4 1-5 15,-3-1 0-15,-3 1 1 16,0 1 0-16,-5 1 0 16,-2-1 5-16,3 0 0 15,-3-1-6-15,7 1 8 16,-1-3-8-16,1 2 5 15,6-2-5-15,0 2-1 16,4-4 0-16,-3 2 1 16,3 0-1-16,-2-2 2 15,2 0-1-15,2 0 1 16,-4 1-1-16,0 0 0 16,4-1 0-16,-2-1 0 15,2 0 1-15,0 0 0 0,0 0-1 16,0 0 8-16,0 0-7 15,0 0 6-15,0 0-6 16,0 0 5-16,0 0-6 16,0 0 0-16,0 0-1 15,0 0 1-15,0 0 0 16,0 0 0-16,0 0-1 16,0 0 1-16,0 0 0 15,0 0-1-15,0 0 0 16,0 0 0-16,0 1-7 15,0 4-2-15,0 3 4 16,-4 0 6-16,2 2-1 16,2 2 1-16,-5-2 0 15,5-2 0-15,0-1 0 16,0-2 1-16,0 0-1 0,0-2 1 16,0 0-1-16,0-2-1 15,0-1 1-15,0 2 0 16,0-2 2-16,0 0-2 15,0 0 8-15,0 0-7 16,0 0-1-16,0 0 1 16,0 0-1-16,0 0-1 15,0 0-9 1,0 0 10-16,0 0-6 0,0 0 6 16,0 0 0-16,0 0-1 0,0 1-4 15,0 2 5-15,0 0 0 16,0 2 0-16,5 0-1 15,1-2 1-15,-6 0 0 16,2-1-1-16,2-2 0 16,0 0 1-16,-2 0 0 15,2 0 0-15,3 0 1 16,-1 0-1-16,2 0-6 16,2 0 6-16,-3 0 0 15,1 0 0-15,-2 0-1 16,0-2 1-16,0 1 0 15,5 1 0-15,-5 0 0 16,4 0-1-16,-1 0 1 0,1-2-1 16,-2 2 1-1,5-1 6-15,-1 0-6 0,0 0-1 16,1-1 1-16,1 0 0 16,-1 1 0-16,-1 0 3 15,-4-1 5-15,-1 0-16 16,3 2 8-16,-2 0-1 15,2 0 2-15,3 0-1 16,-3 0 0-16,3 0 0 16,-1 0 3-16,0 0 3 15,1-1-12-15,-1 0 8 16,1 0-2-16,-5 1 0 16,6 0 0-16,-5 0 1 15,1 0-1-15,2 0 0 16,-5 0 0-16,5 0-1 0,-4 0 9 15,5 0-13-15,1 0 11 16,-1 0-12-16,-1-2 6 16,0 2 0-16,1 0 0 15,-5 0 0-15,2 0 0 16,-1 0 0-16,1 0 0 16,-4 0 1-16,7 0 0 15,-3 0-1-15,-4 0 0 16,2 0 1-16,3 0-2 15,-5 0 1-15,0 0-1 16,0 0 1-16,3 0 0 16,-3 0-1-16,4 0 3 0,-4 0 1 15,5 0-2 1,-3 0 0-16,4-2 5 0,5-4-5 16,-3 0 0-16,5 1 8 15,-3 0 2-15,-3 1-11 16,-1 3 12-16,-6 0-11 15,1 1 13-15,-3 0-14 16,-4 0 0-16,2 0 0 16,-2 0 0-16,0-3-29 15,0-9-169-15,-8 1-663 16,1-2-1042-16</inkml:trace>
  <inkml:trace contextRef="#ctx0" brushRef="#br0" timeOffset="10">25843 8785 196 0,'0'0'358'0,"0"0"-59"16,0 0-49-16,0 0-66 0,0 0-23 15,0 0-11 1,0 0 10-16,0-3-12 16,-4 3 8-16,4 0-4 15,0 0-20-15,0 0-14 0,0 0-36 16,0 0-21-16,0 0-27 16,0 0-13-16,0 6 13 15,0 3 14-15,0-2-16 16,0 6 5-16,0-3-3 15,0 2-22-15,0-1 5 16,0-1-16-16,0 0 15 16,4-2-4-16,-4-1-12 15,0 1 10-15,0-1-10 16,0 0 1-16,0 1-1 16,0-1 7-16,0 2-1 15,0-2-6-15,0 2 0 16,-4 0 1-16,0-1 1 15,2 0-2-15,2-1 2 0,-4-3-2 16,4-1 0-16,0-2 0 16,0-1 0-16,0 0 0 15,0 0 1-15,0 0 0 16,0 0 1-16,0 2-2 16,0-1 0-16,0 1-2 15,0 0 1-15,0-1 1 16,0 1-2-16,0-2 2 15,0 0-1-15,0 0 1 16,0 0 0-16,0 0 1 16,4 0 0-16,2 2 5 15,0-2-4-15,5 0-2 16,-5 0 7-16,2 0-7 0,-2 0 0 16,-2 0-1-1,3 0 1-15,-5 0 0 0,2 0 0 16,2 1 0-16,0 0 0 15,2 1 1-15,-1-2 0 16,3 0 0-16,2 1-1 16,-5-1 1-16,3 2-1 15,-2-1 0-15,3 2 0 16,-5-2 0-16,2 1 0 16,2-1 1-16,-3 0-1 15,1-1 1-15,0 0 4 16,-2 0-4-16,0 0-1 15,-3 0 0-15,1 0 0 0,-2 0 0 16,4 2-1-16,-2-2 1 16,-2 0 0-16,4 1 0 15,-6-1 0-15,4 0 0 16,-1 0 0-16,3 0 0 16,-2 0 0-16,-2 0 0 15,4 0 0-15,-2 0 1 16,2 0-1-16,-6 0 0 15,3 0 0-15,-3 0 0 16,0 0 0-16,0 0 1 16,0 0-1-16,0 0-2 15,0 3-4-15,0 0-1 16,0 1 7-16,0 1 7 16,0 1-7-16,0 1 11 0,0 0-11 15,0 2 1-15,0-1-1 16,0 2 0-16,0 0 1 15,0 0 1-15,0-2 4 16,0-1-5-16,0-1-1 16,0-2 0-16,0-1 6 15,0-2-6-15,0-1 0 16,0 0 1-16,0 0 0 16,0 0 6-16,0 0-7 15,0 2 0-15,0-2 0 16,-3 1-1-16,-1 1-12 15,2 1 13-15,-2-2 8 16,-2 3-7-16,4-2 0 0,-4-1 5 16,2 2-6-1,1 0 0-15,-3-2 0 0,2 1 0 16,-2-2 14-16,0 0-14 16,0 1 0-16,-1-1 0 15,1 0 1-15,0 0-1 16,-4 0 1-16,3 0-1 15,1 0 8-15,0 0-8 16,-2 0-1-16,2 0 1 16,-1 0-1-16,3 0 1 15,-2 0 0-15,0 2 0 16,0-2-2-16,3 1 3 16,-3-1-2-16,2 2 1 0,-2-1-1 15,0 0 1 1,0 1 0-16,1-1 0 0,3 0 1 15,-2-1 0-15,2 0 0 16,-4 2 7-16,2-2-7 16,2 0-1-16,-2 0 1 15,-3 0 6-15,5 0-6 16,-2 0 5-16,2 0 0 16,-2 0-5-16,2 0 11 15,-2 0-12-15,2 0 12 16,-2 0-11-16,2 0 8 15,-5 0-1-15,3 0-8 16,2 0 0-16,-2 0 0 16,0 0 8-16,-2 1-7 15,4-1 8-15,-5 0-8 0,3 0 7 16,-2 0-7-16,6 0-1 16,-2 0 0-16,-2 0-10 15,4-1-161-15,0-7-450 16,0-3-927-16</inkml:trace>
  <inkml:trace contextRef="#ctx0" brushRef="#br0" timeOffset="11">22377 7721 472 0,'0'0'611'0,"0"0"-306"0,0 0-36 16,0 0-56-16,0 0-28 16,0 0 17-16,0 0-53 15,0 0-21-15,0 0 8 16,0 0-10-16,0 0-6 16,0 0-9-16,0 0-2 15,0 0-21-15,0 0-10 16,0 0-21-16,0 0-5 15,0 0-5-15,0 0-13 16,0 0 1-16,0 0-11 16,0-4-3-16,-2-2-15 0,2 2 4 15,-5-1-9-15,5-1 6 16,-2-1-6-16,2-1 9 16,-4-1-10-16,2 1 2 15,-2-2-1-15,4 0 0 16,-2 0 10-16,-2 0-11 15,2 0 5-15,-2 0-4 16,-3 1 4-16,5-1-5 16,-2-1 0-16,0 0 0 15,2 0 1-15,-4-1 5 16,2 1-5-16,-3 1-2 16,1-2 2-16,0-1-1 15,4 0 1-15,-4 0-1 16,0 1 1-16,-1-3-1 15,3 3 0-15,-2-2 0 0,0 2 4 16,4-1-4-16,-4-2 0 16,1 3 0-16,3-2-1 15,-2 1 2-15,4-1-2 16,-4 1 1-16,4-2 0 16,0 0 0-16,0 0-1 15,0 0 0-15,0 1 1 16,0-3-6-16,0 5 4 15,0-4 1-15,4 3 0 16,0-1-5-16,-2 1 6 16,3-1 0-16,-3 2 0 15,2 0-7-15,2 1 7 16,0-2-8-16,0 0 8 0,-4 1-9 16,9-1 8-16,-5-1-5 15,2 5 5-15,-2-3-7 16,1 3 7-16,3-1 0 15,-4 0-5-15,0 1 6 16,7-1-1-16,-3-1 0 16,-2 0-5-16,5 2 0 15,-3 1 5-15,-2 0 0 16,3-1 1-16,-3 1-8 16,6 1 8-16,-7 1-8 15,1 1 7-15,-2-1-4 16,0 2 5-16,5-3 0 0,-5 2-1 15,2 0 0-15,5-1-8 16,-1-1 7-16,2 1-2 16,-5 1 4-16,3-1 0 15,-2 1 0-15,-1 2 0 16,1-2 0-16,-4 3 0 16,0-1 0-16,3 0 0 15,1-1-1-15,0 1 1 16,3-1-1-16,1-1 1 15,-1 3-6-15,5-3 6 16,-1 1 1-16,1 0 0 16,-1-2-1-16,2 2 0 15,-5 1-1-15,-2 0-1 16,1 2 2-16,1-2 0 0,-5 1 0 16,1 2-1-16,2-1 1 15,1 0 0-15,1 1-2 16,-1 0 2-16,3 0-7 15,3 0 6-15,-1 0 2 16,-1 0-2-16,1 0 1 16,-3 0 0-16,1 0 1 15,1 0-1-15,-3 0 0 16,-1 0 1-16,3 0-2 16,-3 0 2-16,-1 1-1 15,1 0 0-15,3 1 1 16,-1-1-1-16,-3 1 0 15,5 1 0-15,-3-1 0 16,0 2-2-16,1 0-6 16,-3 0 8-16,1 2 1 15,-1-2-1-15,5 1-2 0,-9 0 1 16,6 1 2-16,-1-1-1 16,-5 1 0-16,2-1 2 15,3 2-2-15,-5 2 0 16,2-1 0-16,3 1 0 15,-1 0 0-15,1 3 0 16,-1 1 6-16,-2-1-6 16,3 2-2-16,-7-1 1 15,2-1 1-15,-2 0 3 16,1-1-2-16,-1-2-1 16,2 1 0-16,-6 0-1 0,4-1 1 15,1 1 11 1,-1 0-6-16,0 1-4 0,-2 1 7 15,2-1-8-15,1 3 5 16,-5 2-4-16,4-1 0 16,-2 1 0-1,-2-1 6-15,2 1-6 16,-2-2 1-16,2 0 3 16,-2 0-4-16,3 0-1 15,-5 2 1-15,2-1 0 16,-2 1 0-16,4 1 8 15,-4-2-9-15,2 1 0 16,2-1 0-16,-2 0 0 0,-2-3 1 16,4 1-1-16,-4-2 6 15,4 0-6-15,-4 2 0 16,2 0 0-16,-2-1 1 16,0 1-1-16,0 1-1 15,0-1 0-15,0 1 1 16,0-1 1-16,0-3-1 15,0 4 0-15,0-3-2 16,0 0 2-16,0 0 0 16,0 1 0-16,0-1-1 0,-2 0 1 15,-2 2 5-15,-2-2-4 16,2 0-1-16,2 0 0 16,-2-2 0-16,2 0 0 15,-5-1 1-15,7 1-1 16,-4-3 1-16,-2 2 0 15,4 1-1-15,-2-2 5 16,-2 1-5-16,-1 1-1 16,-1-1 1-16,2 0 1 15,-4 0 0-15,3-2-1 16,5 0 1-16,-4-2 1 16,2 1-1-16,0-3 0 15,4 3 0-15,-6-2-1 16,6-1 8-16,-7 0-8 15,5 2 0-15,-2 0 1 0,-2 1 0 16,0-1-1-16,4 0 0 16,-4 0 4-16,-1 0-3 15,1-1-1-15,2 0 0 16,2 0 1-16,-4 1 0 16,0-1 0-16,-1 1-1 15,1-1 1-15,2 1 4 16,-2-1-4-16,0 1-1 15,2 0 1-15,-3 1-2 16,1-2 2-16,0 1-1 16,4-1 1-16,-8 3 0 15,3-2 4-15,1 0-4 16,0 0-2-16,0 0 2 16,0 1 0-16,3-1-1 15,-3-1 6-15,2 1-6 0,-2-1 0 16,2-1-1-16,-2 2 1 15,4 2 0-15,-3-2 0 16,-1 2-1-16,4-1 2 16,-4 1-2-16,2-1 1 15,2 0-2-15,-5 1 1 16,7 0 1-16,-4-2 1 16,2 5-1-16,-2-2 0 15,2 0 1-15,-2 3-7 16,2-2 15-16,-2 1-9 15,2 0 0-15,-2-1 0 16,1 0-6-16,-1-3 6 16,4 3 0-16,0-3 1 0,0 2 4 15,0 0-4-15,0 1-2 16,0 1 2-16,0 0-1 16,0 0 0-16,0 1 0 15,0-1 1-15,0-2-1 16,0 3 5-16,0-4-5 15,0 0 0-15,0 0-1 16,4 1 1-16,-4 0 0 16,3-2 0-16,1 2 4 15,-4-2-3-15,2 1-1 16,2-1 0-16,-4-2 3 16,2 1-3-16,-2 1 0 0,4-1 0 15,-4 0 0-15,2 2 0 16,2 0 1-16,-2 1-1 15,2 0 1-15,3-1-2 16,-5 1 2-16,2-1-1 16,-2 1 1-16,2-1-1 15,-2-1 0-15,-2 3 0 16,6-3 1-16,-6 2 0 16,5 1-1-16,-3-3 0 15,2 1 1-15,-2 1-1 16,2-2 0-16,-2 2 0 15,-2-1 0-15,4 1 1 16,0 0-1-16,-2 0 0 0,2 0 0 16,-1 0 1-1,1 0-1-15,-2-1 4 0,2 0-3 16,-4 0-2-16,2-1 0 16,-2-1 1-16,4 2 0 15,-4-2 1-15,2 2-1 16,-2-2 0-16,0 1-1 15,0 1 2-15,4 1-2 16,-4-1 1-16,2 2 0 16,-2-3-1-16,0 0 1 15,0 0 0-15,0-1 1 16,0 0 5-16,0-1-5 16,0 0-2-16,0 1 1 15,0-2 0-15,0 4-1 16,0-1 1-16,0 0 0 0,0-1 0 15,0 0 0 1,0 1 0-16,0-3 0 0,0 3 1 16,0-4-2-16,-2 2 2 15,2 1-1-15,-4-1 0 16,4 3 1-16,-2-2-1 16,2 0 0-16,-4 2 0 15,2-2 1-15,-2 2-1 0,2 1 2 16,-5-1-3-16,7 1 2 15,-4-2-1-15,2 1 0 16,-2-3 1-16,0-1 0 16,4 1-1-16,0-1 1 15,0-2-1-15,-2 1 1 16,2 0-1-16,0 1 0 16,-4 2 1-16,-2 0-1 15,4 2 0-15,-5 0 0 16,3-3 0-16,2 1 1 15,-2-1 0-15,2-2 5 0,-2 1-6 16,4-1 0-16,-2-1 0 16,-5 1 1-16,7-1 0 15,-4 0 0-15,2 0-1 16,-2 0 1-16,2 0-1 16,-4 0 0-16,0 0 6 15,-1 0-7-15,-3-1 1 16,4-3 0-16,-4-1 1 15,3 1-1-15,1 0 0 16,0 0 1-16,0-1-2 16,4 0 3-16,-2-1-3 15,-3 0 1-15,5-1 0 16,-2 0-1-16,2 1 1 0,-2 0 0 16,2-1 0-1,-2 1 5-15,4-1-5 0,-2-1 0 16,-2-1-1-16,2-1 1 15,2 1-1-15,-5 0 1 16,3-1 0-16,-2 2 0 16,2-1 0-16,-2 2 0 15,0 0 0-15,2-2 0 16,2 2 0-16,-4 2-1 16,2-2 1-16,2-1 1 15,-5 1-1-15,5 0-1 16,-2 0 1-16,-2 2 0 0,4-2 0 15,-2 1 0 1,2 0 0-16,-4 1 1 0,2-2-1 16,2 1 0-16,-4 0 1 15,4-1-1-15,-2 0 1 16,-2 0 0-16,4 0-2 16,-2 1 1-16,-3-4 0 15,5 4 0-15,-2-1-1 16,2 1 1-16,-4 1-1 15,4-1 0-15,0-1 1 16,-2 1 0-16,2 0 1 16,-4-1-1-16,2 1 0 15,2 1 0-15,0 1 1 16,-4-2-1-16,4 0 0 16,0 2 1-16,-2-1-2 0,2-1 0 15,-4 1 1-15,4-1-1 16,-2 2 0-16,2-2 0 15,-5 0 1-15,5 0-1 16,-2-1 0-16,-2 0-1 16,4 0-3-16,0 0 4 15,-2 0 2-15,-2 0-2 16,4 0-3-16,-4 2 3 16,4-2 1-16,-2-1 0 15,2 1-2-15,-4 2 1 16,2 0 1-16,2-2-1 15,-4 2 0-15,4-3-6 16,-3 3 7-16,-1-2-8 0,4-2 7 16,-2 3 1-16,2-1-1 15,-4 0 0-15,4 1 0 16,-2-1 0-16,2 0-11 16,-4 0 11-16,4 2-7 15,0 1 7-15,0 1 0 16,0-3-10-16,0 2 11 15,0 0 0-15,0-2-1 16,0 1 1-16,0-1 4 16,0 1-4-16,0-1-1 15,0 1-4-15,0 0 4 16,0 1 1-16,0 0-1 16,0 1 0-16,0-1 0 0,0-1 1 15,0 1-7-15,0 0 5 16,0-1-2-16,0 1 4 15,0-2-9-15,0 1 8 16,4-1-7-16,-2-1 7 16,2 0-12-16,-2 0 13 15,2 1 1-15,-4 1 0 16,3 1-2-16,-3 1-2 16,4 0 3-16,-4 2 0 15,2-2 0-15,-2 2 0 16,0-2 0-16,4 0 1 15,-4 0 0-15,2 0-1 0,2 0 0 16,0-2 0 0,-2 0-4-16,4 0 4 0,1 0 0 15,-1 0 0-15,-2-1 0 16,2 2-1-16,-4 0-8 16,2 1 18-16,3 0-8 15,-7 1-1-15,2 0-1 16,2-1 0-16,-2 2 1 15,2-2 0-15,-2 0 0 16,4-3-1-16,0 1 2 16,1 1-2-16,-1-1 2 15,2 2-1-15,-6 1 0 16,2-2 0-16,-2 3 0 16,3 1 0-16,-5-1-1 0,2-1 0 15,2 1-1-15,-2-2 2 16,2 0 1-16,2-2-1 15,0 0-6-15,1 0 5 16,1 1 0-16,-4 1 1 16,2-1 0-16,0 1 0 15,-4 0 0-15,3 1-5 16,-5 2 6-16,0-1-2 16,2 1 2-16,2-1 7 15,-4 0-8-15,2-1-6 16,2 1 6-16,-2-1 0 15,2 0-1-15,0-1 1 16,-2 1 0-16,2 0 0 16,-1 0 6-16,1 1-5 0,-2-1-2 15,2 1-4-15,-2-1 5 16,-2 1 7-16,4 0-7 16,-2-2 1-16,2 0 0 15,-2-1-1-15,-2 2 0 16,4-1 0-16,-1-1 0 15,1 1 0-15,-2-1 0 16,2 0-6-16,-2-1 5 16,2 0-15-16,-4 1 10 15,2-1-1-15,-2 3 6 16,4-3 1-16,-4 3-1 16,2-2 1-16,-2 1 0 0,0-1 0 15,5-2-7 1,-5 2 6-16,2-4 1 0,-2 3-2 15,0-1 1-15,4 0 1 16,-4 2-2-16,0-3 1 16,2 1 1-16,-2 2-2 15,0-2 2-15,0 1-5 16,0 1 4-16,0-1-3 16,0 0 4-16,4-1 0 15,-4 2 0-15,0 1 0 16,0-1 0-16,0 1 0 15,0-1 0-15,0 0-1 16,0-1-9-16,0 1 9 16,0 1 0-16,0 0 1 15,0 0-1-15,0 1 1 0,0-3-1 16,0 1 1-16,0-1 0 16,0-1-7-16,0-1 7 15,0 1-6-15,0 1 6 16,0 1 0-16,0 0 0 15,0-1 0-15,0 1 0 16,0 1 0-16,0-1 0 16,0-2-1-16,0 2 0 15,0-4-8-15,0 3-2 16,0-1 10-16,0 2 1 16,0-2 0-16,0 2 0 15,0-1 0-15,0 1 0 16,0 1 1-16,0-1-2 0,0 0 1 15,0 2-2-15,0-1 1 16,0 0 1-16,0 1 1 16,0-1-1-16,0 0 0 15,0 0 0-15,0-1 4 16,0 0-4-16,0-2-1 16,0 0-3-16,-4 0 4 15,4 2 0-15,0 0 1 16,0 0-1-16,0-1 0 15,-2 3-1-15,2-1 2 16,0 0-2-16,0 0 2 16,0-1-2-16,0 1 0 15,0-1 1-15,-4 0 1 0,4-2-1 16,0-1 0-16,0 0 1 16,-2 2-1-16,2-1 0 15,0 0 1-15,-5 3-1 16,5 0 0-16,0 1 1 15,0 0-2-15,-2 2 1 16,-2-4 0-16,4 1 1 16,0 0-1-16,0-1 0 15,-2 0 0-15,2 0 0 16,-4 1 0-16,4-1 0 16,-2-1 0-16,2 1-1 15,0 0 1-15,-4-1 0 0,4 0-1 16,-2 1 2-16,2 0-2 15,0 1 2-15,-4 0-2 16,1-1 0-16,3 2 1 16,0-1-1-16,0 1 2 15,-4-1-2-15,4-1 2 16,-2-2-1-16,-2 2 0 16,2-2 0-16,2 1 1 15,-4 0-1-15,2 1 1 16,2 0-1-16,-4 0 0 15,4 3 0-15,-2-3 0 16,2 3 1-16,0 1-2 16,-4-1-5-16,4-1 6 15,-3-1 0-15,-1 1 0 16,-2-3 0-16,2 0 1 0,-2 1-2 16,0-2 2-1,4 1-2-15,-5 1 2 0,3-1-2 16,2 3 2-16,-4-1-1 15,2 0 1-15,-2 0-1 16,4 2 0-16,-5-2-1 16,3 0 0-16,-2 2 0 15,0-2 0-15,0 0 1 16,-1 2 0-16,-1-2 0 16,0 0-1-16,2 1 1 15,-1 1 0-15,1-1-1 16,0 0 1-16,4 2 0 15,-2-1 0-15,4 1 0 16,-2-1 0-16,-2-1 8 16,-3 2-8-16,5-2-1 0,-8 1-6 15,4 1 7-15,0-1 5 16,-1 1-4-16,1-1-2 16,0-1 2-16,2 2 1 15,2 0-2-15,-4 0 0 16,2 0-7-16,1 0 1 15,-3 0 5-15,0 0-4 16,0 0 5-16,0 0 1 16,-5 0 0-16,9 0 0 15,-4 0 0-15,0 0 5 0,0 0-4 16,-1 2-2 0,1-2 0-16,-2 1 1 0,6 1-1 15,-4 0-2-15,2 1-5 16,-3 0 7-16,5-1-2 15,-2-1 2-15,-2 0 6 16,4 2-5-16,-4-2 0 16,2 2-1-16,1-2 1 15,-3 1-1-15,2-1 0 16,-2 2 8-16,0 0-8 16,0 1 0-16,-3-1 1 15,-5 3 0-15,6-3-1 16,-5 2 1-16,3-1 0 15,4-1-1-15,-1 0 1 16,5-1-1-16,-2-1 1 0,2 1 5 16,-2-2-6-1,2 1 1-15,2 2-1 0,-6 0 0 16,2-1 1 0,-3 1 0-16,1 0-1 0,0 0 0 15,0-2 1-15,2 2 0 16,2-2-1-16,-3 1 0 15,3 0 0-15,2-1 0 16,-4 0 0-16,2 2 0 16,-4-1 0-16,2 0 0 15,-2 1 0-15,4-2 0 16,-3 0 1-16,5 1-1 16,-2 1 0-16,-2-1 0 15,2 1-1-15,-4 2 2 16,0-1-1-16,-5 0 0 15,3 0 1-15,0 1 0 16,2-3-1-16,4 1 1 0,-3-1-1 16,3 2-1-16,-2-3 0 15,4 1 1-15,-2-1-1 16,2 2 1-16,-4 0 0 16,2 0 0-16,-2 1 0 15,2-2 0-15,-2 3 0 16,2 1 0-16,-3-1 0 15,3 1 1-15,-4 1-2 16,2 1 2-16,-2-1-1 16,4 2 0-16,-2-3 0 15,-3 2 1-15,7-1-1 16,-2-1 0-16,-2 0 0 16,4-1-6-16,-2 1 7 0,2-1-1 15,-4 1 0-15,4-1 1 16,0 1-1-16,-4 1 1 15,4 2 0-15,0-2-1 16,0 0 0-16,0 0 1 16,-2-1-1-16,2-1 0 15,0 0 0-15,0 0 0 16,0 0 0-16,0 1 0 16,-4 0 0-16,4-1 0 15,0 1 0-15,0 0 0 16,0-1 0-16,0 1 0 15,0-1 0-15,0 2 1 0,-2-2-1 16,2 0 0-16,0 0 0 16,0 1 0-16,0 0 0 15,0-2 1-15,0 1-7 16,0-1 12-16,0 1-7 16,0-3 1-16,0 3 0 15,0-3 0-15,0 3-1 16,0-1 1-16,0 0 0 15,0 2 0-15,0-2 0 16,0 0 0-16,0 1 0 16,0-3 0-16,0 3 0 15,0-2-1-15,0-2 1 16,2 2 0-16,-2 0-1 16,0 1 2-16,4-1-1 15,-4 1 0-15,0 0 0 0,2 2 1 16,-2-2-2-16,0 2 0 15,4-1 1-15,0-1 0 16,-4 0 1-16,2-1-1 16,-2 2 0-16,4-2 1 15,-4-2-1-15,0 3 1 16,0-1-1-16,2 0 0 16,-2 2 0-16,0 2 0 15,0-2 0-15,0 2 0 16,5-3 0-16,-5 2 0 15,0-2 0-15,0 0 0 16,0-1 1-16,0-1 0 16,0 2-1-16,0-2 0 0,0 2 0 15,2-2 0-15,-2 2 0 16,0-1 0-16,0 1 1 16,0 0-2-16,4-1 1 15,-4 0 0-15,0 1 0 16,0-1 0-16,0 0 0 15,0-1 0-15,0 3-1 16,0-2 2-16,0 0-2 16,2 0 1-16,-2-2 0 15,0 1 0-15,0-1 0 16,0 1 1-16,0-1-1 16,0 0 0-16,0 1 1 15,0-1-2-15,0 2 2 0,0-2-1 16,0 1 0-16,0-1 0 15,0 2-1-15,0-2 2 16,0 2-2-16,0 0 2 16,0 0-2-16,0 0 1 15,0-1 0-15,-2 2-1 16,-2 2 1-16,2-1 1 16,2-2-1-16,-5 0 2 15,3 0-2-15,-2 0 1 16,4-2-1-16,-2 1 1 15,2-1-1-15,-4 0 1 16,4-1 0-16,-4 2 0 0,2-2 6 16,-4 0-5-16,2 0 6 15,-5 0-7-15,-1 2 3 16,4-2-4-16,-3 0 0 16,-1 0 0-16,4 0 0 15,-2 0 1-15,1 0 5 16,1 0-5-16,-2 0-1 15,2-2 0-15,4-2 0 16,2-10-29-16,0 0-222 16,6-4-728-16</inkml:trace>
  <inkml:trace contextRef="#ctx0" brushRef="#br0" timeOffset="12">23168 9099 20 0,'0'0'256'0,"0"0"-7"0,0 0 5 16,0 0-38-16,0 0 11 15,0 0-6-15,0 0 17 16,0-17 7-16,0 15-10 16,0 1-12-16,0-2-34 15,0 2-15-15,-4-2-35 16,-2 3-40-16,0 0-13 15,-5 0-29-15,3 0-4 16,-2 0-14-16,2 0-2 16,-5 0-11-16,-3 0 2 15,3 7-6-15,-3-1-4 16,1-1 0-16,3 0 5 16,-5 1 5-16,5 1-11 15,-1-1-2-15,5-1-6 0,-2 3 6 16,0-1-14-16,1 1 5 15,-1 2-6-15,2 2 0 16,-3 0 1-16,3 2 0 16,2 1 10-16,0-2-11 15,-5 3 5-15,9-2-4 16,-6 1-1-16,6-2 1 16,-2 1 12-16,2-1-13 15,2 0 0-15,0 0 1 16,0-2 6-16,0 2-6 15,0-1-1-15,0 2 7 16,0-1 1-16,0 0-7 0,0 0-1 16,6-2 1-16,-4 0 0 15,6 0 9-15,-2-1-8 16,1 1-1-16,-1-1 12 16,2-2-13-16,-2 1-1 15,5 0 1-15,-3-2 0 16,2-1-1-16,-1-1 1 15,1 0 0-15,0-1 1 16,-2-1 3-16,3-1-3 16,-5 2-1-16,6-1 1 15,-3 0 0-15,1 0-1 16,-2 0 1-16,5-2 0 16,-3 0 0-16,2-1 0 15,1 2-1-15,-3-2 0 16,3 0 0-16,-5 0-2 0,8 0 2 15,-7-2 0-15,3-3 1 16,-2 1-1-16,3-2 0 16,-3 2-4-16,-2-2 4 15,3 1 0-15,-3-1 0 16,-2 0 1-16,5 0 9 16,-5-2-10-16,0 0 0 15,4 1 0-15,-8-1 0 16,5 1 0-16,-1 0 1 15,-2 0-10-15,2 0 18 16,-4-1-9-16,2 1 0 16,2 0-1-16,-6-2 1 15,3 1 5-15,1-1-4 0,-2 1-1 16,-2-2 0-16,4 3 1 16,-4 0-1-16,2 1 0 15,2 2 1-15,-4 0-1 16,0 0 0-16,2 0 0 15,-2-2-1-15,0 0 0 16,0 0 2-16,0 1-1 16,0 0 0-16,0 0 0 15,0 0 0-15,0 1 1 16,0 0 0-16,0-2-1 16,0 2 0-16,0-1 0 15,0-1 0-15,0 0 0 16,0 2-1-16,0-1 1 0,0 1 0 15,0-2-1-15,0 0 0 16,-6-1 0-16,4 1 0 16,-4-1 0-16,-1-2 1 15,-3 1 0-15,4-1 1 16,-2-2-2-16,-5 2 1 16,-1-1 0-16,-1 1 0 15,3 1 0-15,-5 2 0 16,5 3-5-16,0 1-1 15,-1 2-12-15,7 0-33 16,6 0-117-16,0 0-387 16,0 0-223-16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47:15.672"/>
    </inkml:context>
    <inkml:brush xml:id="br0">
      <inkml:brushProperty name="width" value="0.05292" units="cm"/>
      <inkml:brushProperty name="height" value="0.05292" units="cm"/>
      <inkml:brushProperty name="color" value="#FFFFFF"/>
    </inkml:brush>
  </inkml:definitions>
  <inkml:trace contextRef="#ctx0" brushRef="#br0">8684 7284 540 0,'0'0'664'16,"0"0"-299"-16,0 0-36 15,0 0-70-15,0 0-55 16,0 0-42-16,2 0-7 0,-2-3-22 16,0-3-21-1,-8 2-12-15,0 0-10 16,-1 0-15-16,-3 0-12 0,-5 3 4 16,5 1-18-16,-3 0-14 15,-3 0 7-15,-3 0-9 16,0 7 1-16,-1 2-2 15,1 1-2-15,-2 1-6 16,1 0 0-16,3 1-6 16,0 3 1-16,1-1-2 15,-1 2-2-15,3 1-3 16,1 0-11-16,-1 1 6 16,3 0-7-16,1 2 2 15,-1 1-2-15,1 1 9 16,2 2-9-16,1 1 8 15,3 4-7-15,0 0 1 16,6 2-2-16,0 0 1 0,0-1 5 16,0 0-4-16,2-1 11 15,8 0-11-15,-1-1 8 16,3 1-8-16,5-2-1 16,1-1 0-16,5 0-1 15,-2-3-1-15,8-2-6 16,6-3 1-16,2-5-2 15,4-6 7-15,5-5-8 16,5-2 1-16,-1 0 1 16,0-11-5-16,-1-9 12 15,3-2 0-15,-7-6 10 16,-3-5-9-16,-1-3-2 16,-10-4 1-16,-2-2 0 0,-10-4 0 15,-11-3-1-15,-8-2 1 16,0 0 1-16,-25-6-1 15,-14-1 1-15,-31-10 19 16,1 12-13-16,-7 5 7 16,-3 12-14-16,28 20 0 15,-1 8 0-15,15 11-14 16,22 0-46-16,9 17-90 16,12 18-299-16,9-3-404 15,7-2-933-15</inkml:trace>
  <inkml:trace contextRef="#ctx0" brushRef="#br0" timeOffset="1">8576 8043 555 0,'0'0'564'0,"0"0"-278"15,0 0 8-15,0 0-44 16,0 0-67-16,0 0-62 16,0 0-12-16,3-34 12 15,-3 33 1-15,0 1 6 16,0 0-13-16,0 0-17 16,0 0-8-16,0 0-17 15,0 0-13-15,0 8-16 16,4 7 32-16,2 5-25 15,-2 10-2-15,-2 10-2 16,2 19-5-16,-2 0-9 16,2 8-8-16,-4 1 2 15,2-12-18-15,3 2 17 0,-3-9-11 16,2-9 1-16,-2-7-5 16,-2-10-1-16,0-6 5 15,0-6-1-15,0-2 5 16,0-5-8-16,0-2-2 15,0 0-8-15,0-2 5 16,0 0-5-16,0 0 0 16,0 0 1-16,0 0-2 15,0 0 0-15,0 0-7 16,0 0 7-16,0 0-9 16,0-2 9-16,0 1-7 15,0 1 1-15,0 0-3 16,0 0-8-16,0-1-10 0,0-3-16 15,0-3-52-15,0-13-149 16,0 3-372-16,-2 1-352 0</inkml:trace>
  <inkml:trace contextRef="#ctx0" brushRef="#br0" timeOffset="2">8626 8699 965 0,'0'0'504'0,"0"0"-169"16,0 0-10-16,0 0-37 16,0 0-45-16,0 0-55 15,0 0-30-15,0-3-50 16,-6 17-29-16,-2 3 8 15,1 10-11-15,-5 11-5 0,-9 7-11 16,-3 19 4-16,-10 21-17 16,1-6-11-16,2-7-18 15,5-14 22-15,7-18-13 16,-4-3-1-16,11-3-11 16,-1-12-3-16,7-10 4 15,6-5-5-15,-4-4 2 16,4-3-12-16,0 1 5 15,0 1-5-15,0 1-1 16,-2 2 1-16,2-1-1 16,0 0 0-16,-4 1-8 15,4-4 7-15,0-1-14 16,0 0-4-16,0 0-37 0,0-6-34 16,0-10-97-1,10-27-383-15,5 2-341 0,1-1-903 16</inkml:trace>
  <inkml:trace contextRef="#ctx0" brushRef="#br0" timeOffset="3">8661 8722 637 0,'0'0'593'0,"0"0"-230"16,0 0 8-16,0 0-16 15,0 0-49-15,0 0-49 16,0 0-51-16,-12-14-50 16,12 16-56-16,0 17-39 15,25 24 13-15,10 28 2 16,16 24-16-16,1-2-16 16,-8-18-5-16,-13-23-26 15,-7-17 2-15,-1 2-15 16,6 0 7-16,-10-2 1 15,-5-13 1-15,-4-7 3 16,-10-11 0-16,3-4 1 16,-3 0-2-16,0-9-11 15,-3-6-2-15,-3-5-38 0,-6-3-61 16,-7-16-86-16,3 5-368 16,3 3-394-16</inkml:trace>
  <inkml:trace contextRef="#ctx0" brushRef="#br0" timeOffset="4">8144 8163 557 0,'0'0'381'0,"0"0"-57"16,0 0-28-16,0 0-21 16,0 0-45-16,0 0-26 15,0 0-31-15,-12-9-23 16,12 9-10-16,0 0-28 15,0 0-19-15,2 0-12 16,17 9 46-16,10 5-30 16,8 3-32-16,12 4-15 0,9 2-26 15,-2 2 11 1,4-1-7-16,-14-3-19 16,-7-3-8-16,-14-2 0 0,-7-9-2 15,-5-2 2-15,-13-1-1 16,4-4 9-16,-4 1 27 15,0-1-4-15,0 0-10 16,0 0-10-16,0 0-10 16,0 0-2-16,-4 0-17 15,4-6-83-15,-4-4-174 16,4 0-359-16,0 2-318 0</inkml:trace>
  <inkml:trace contextRef="#ctx0" brushRef="#br0" timeOffset="5">8612 8385 16 0,'0'0'1061'0,"0"0"-554"0,0 0-163 16,0 0-37-16,0 0-76 15,0 0-68-15,0 0-27 16,8-2 15-16,15-6-14 16,14-8-38-16,23-11-40 15,2-1 13-15,8-6-17 16,0-3-19-16,-10 5-12 15,0 0 3-15,-12 3 4 16,-11 6 1-16,-12 6-2 16,-9 5 1-16,-7 5 4 15,-5 4-10-15,-4 2 2 16,0 1-10-16,0 0-4 16,0 0-7-16,0 0-6 0,0 0-2 15,0 3-7 1,0 2 9-16,-4 2-8 0,2-4-61 15,-5-3-154-15,3 0-375 16,4-3-562-16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47:35.054"/>
    </inkml:context>
    <inkml:brush xml:id="br0">
      <inkml:brushProperty name="width" value="0.05292" units="cm"/>
      <inkml:brushProperty name="height" value="0.05292" units="cm"/>
      <inkml:brushProperty name="color" value="#FFFFFF"/>
    </inkml:brush>
  </inkml:definitions>
  <inkml:trace contextRef="#ctx0" brushRef="#br0">9376 7816 568 0,'0'0'696'0,"0"0"-298"16,0 0-58-16,0 0-48 16,0 0-83-16,0 0-47 15,0 0-25-15,0 0-37 16,0 0-25-16,0 0-22 16,0 0-9-16,0 0-14 15,7 0 8-15,1 0 5 16,4 0-2-16,9 0-23 15,-7 0 3-15,9 0-15 16,-2 0 6-16,2 0-11 16,-7 0-1-16,-1-3 1 15,-5 0-1-15,-4 3 0 16,0-1-10-16,-4 1 9 0,3 0-20 16,-5 0-50-16,2 0-111 15,8 0-132-15,2 0-259 16,-1 0-294-16</inkml:trace>
  <inkml:trace contextRef="#ctx0" brushRef="#br0" timeOffset="578.11">9839 7813 510 0,'0'0'662'16,"0"0"-276"-16,0 0-49 15,0 0-25-15,0 0-87 16,0 0-57-16,0 0-43 16,-2 0-4-16,11 0-24 15,1 0-27-15,5 0-4 16,1 0-15-16,3 0-14 15,3 0-17-15,3 0-11 16,-2-2-9-16,-2-2-1 0,-3 0-14 16,-1 2-62-1,-5-3-83-15,7-1-178 0,-7 1-326 16,1-1-639-16</inkml:trace>
  <inkml:trace contextRef="#ctx0" brushRef="#br0" timeOffset="1093.81">10348 7775 1121 0,'0'0'528'0,"0"0"-266"16,0 0-7-16,0 0-41 15,0 0-7-15,0 0-43 16,0 0-28-16,54 4-35 16,-40-4-31-16,7 0-26 15,-7 0-23-15,3-2-21 16,-3-1 0-16,-1-1-19 16,10-4-162-16,-1 0-385 15,-3 2-328-15</inkml:trace>
  <inkml:trace contextRef="#ctx0" brushRef="#br0" timeOffset="1562.49">10859 7762 971 0,'0'0'549'0,"0"0"-236"16,0 0 3-16,0 0-72 16,0 0-80-16,0 0-49 15,0 0 19-15,22 6-29 16,-5-4-41-16,-3-2-17 15,3 0-18-15,-3 0-14 0,5 0-15 16,-3 0-5-16,-3 0-23 16,3 0-265-16,-1-3-361 15,-5-2-568-15</inkml:trace>
  <inkml:trace contextRef="#ctx0" brushRef="#br0" timeOffset="1859.39">11361 7778 1467 0,'0'0'662'0,"0"0"-287"16,0 0-55-16,0 0-121 16,0 0-109-16,81 7-90 15,-40-7-3-15,-6-11-595 16,8-6-1007-16</inkml:trace>
  <inkml:trace contextRef="#ctx0" brushRef="#br0" timeOffset="3390.65">20045 7683 715 0,'0'0'517'0,"0"0"-145"0,0 0-16 16,0 0-79-16,0 0-57 15,0 0-83-15,6 0-19 16,15 0 62-16,1 0-39 16,7 0-48-16,-4 0-48 15,-4 2-23-15,-5-1-21 16,-3-1-1-16,-5 0-52 15,15 0-211-15,-7 0-329 16,3-5-456-16</inkml:trace>
  <inkml:trace contextRef="#ctx0" brushRef="#br0" timeOffset="3812.48">20539 7676 846 0,'0'0'766'16,"0"0"-368"-16,0 0-101 15,0 0-62-15,0 0-86 16,0 0-14-16,0 0-2 15,31 10-77-15,-8-10-19 16,-1 0-22-16,3 0-15 16,-4 0 0-16,0 0-31 0,-1-7-223 15,-1 2-367-15,-3-4-390 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53:45.191"/>
    </inkml:context>
    <inkml:brush xml:id="br0">
      <inkml:brushProperty name="width" value="0.05292" units="cm"/>
      <inkml:brushProperty name="height" value="0.05292" units="cm"/>
      <inkml:brushProperty name="color" value="#90EE90"/>
    </inkml:brush>
  </inkml:definitions>
  <inkml:trace contextRef="#ctx0" brushRef="#br0">4275 12464 864 0,'0'0'543'0,"0"0"-254"16,0 0-67-16,0 0-64 16,0 0-119-16,-11 76 55 15,3 12 41-15,2 28 15 16,-4 9-28-16,6-19-14 16,1-34-48-16,3-33-27 0,0-10 7 15,0-7 33 1,0-4 25-16,0-2-19 0,0-12-30 15,0-4-8-15,0-6 1 16,0-13-42-16,0-11-80 16,3-18-381-16,3 6-187 15,2 4-415-15</inkml:trace>
  <inkml:trace contextRef="#ctx0" brushRef="#br0" timeOffset="1">4318 12446 671 0,'0'0'377'0,"0"0"-85"15,0 0 31-15,0 0-91 16,0 0-20-16,0 0-21 16,0 0-12-16,-12-23-42 15,12 23-21-15,0 0-35 16,0 6-30-16,0 12-19 15,8 12 30-15,11 14 44 16,14 23-24-16,12 24-1 16,21 17-36-16,-2-8-13 15,-12-22-14-15,-13-27-2 16,-14-20-15-16,0 2 0 0,0-1 5 16,-2-1-6-16,-9-9 15 15,-4-8 23-15,-3-6 1 16,-5-4-15-16,2-4-5 15,-4 0-4-15,2 0 0 16,-2-6-6-16,4-11 5 16,-4-12-1-16,0-10-11 15,0-27 6-15,0-31-8 16,0-36 0-16,0-11 0 16,0 21 1-16,-4 34-1 15,4 44 1-15,0 19-1 16,0 2-14-16,0 6-5 15,0 2-46-15,0 9-47 0,-2 7-113 16,-2 0-342 0,2 7-431-16</inkml:trace>
  <inkml:trace contextRef="#ctx0" brushRef="#br0" timeOffset="2">5081 12509 189 0,'0'0'595'16,"0"0"-248"-16,0 0-6 16,0 0-31-16,0 0-63 0,0 0-47 15,0 0-22-15,-4-72-28 16,4 70-34-16,0 2-19 15,0 0-15-15,0 0-36 16,0 8-37-16,0 14-1 16,0 14 70-16,0 20 14 15,0 29-2-15,4 19-24 16,-4-3 8-16,0-21-18 16,2-28-2-16,-2-17-12 15,0 2-4-15,0-2-5 16,0-1-5-16,0-9-5 15,4-11-14-15,-4-5 3 0,0-5-11 16,0-2 11 0,0-2-11-16,0 0 16 0,0 0-8 15,2 0-2-15,2 0 4 16,-4 0-11-16,0 0 0 16,2 0-4-16,9 0-2 15,7 0-5-15,13 0 11 16,13 0 0-16,10-2 1 15,5 2-1-15,-3 0 0 16,-2 0 0-16,-17 0-5 16,-8 0 5-16,-10 0-8 15,-11 0 7-15,-4-4-75 16,9-23-168-16,-3 2-395 16,4-3-357-16</inkml:trace>
  <inkml:trace contextRef="#ctx0" brushRef="#br0" timeOffset="3">5763 12444 563 0,'0'0'573'0,"0"0"-317"0,0 0-76 16,0 0 11-16,0 132 128 15,13-21-1-15,-3 13 9 16,-2-5-106-16,-2-33-73 15,-6-37-76-15,4-21-48 16,-1-13-13-16,-3-4-2 16,4-2-9-16,-4-8 0 15,4-1-12-15,-4-13-145 16,0-34-343-16,0 5-122 16,0-2-297-16</inkml:trace>
  <inkml:trace contextRef="#ctx0" brushRef="#br0" timeOffset="4">5691 12519 400 0,'0'0'867'16,"0"0"-494"-16,0 0-20 16,0 0-65-16,0 0-110 15,-25-84-47-15,25 68-5 16,10 2-33-16,9 0-44 15,6 5-9-15,16 0-25 16,2 7 3-16,13 2-9 16,8 6 9-16,0 13-18 15,-4 11 0 1,-8 8-6-16,-19 9 6 16,-16 4 30-16,-17 6 88 15,-17 0 35-15,-16-1 5 16,-19-9-45-16,-1-9-65 15,-3-10-21-15,0-12-26 0,15-11-1 16,6-5-7-16,14-2-11 16,21-24-105-16,0 3-382 15,14 1-512-15</inkml:trace>
  <inkml:trace contextRef="#ctx0" brushRef="#br0" timeOffset="5">8457 12446 1046 0,'0'0'387'0,"0"0"-64"15,0 0-76-15,0 0-41 16,0 0-27-16,-27-23-69 15,2 23-49-15,-14 16 10 16,-1 6 19-16,-11 8 16 16,5 4-12-16,-5 2-40 0,7 4-32 15,7-4-5 1,8-3-7-16,17-5-10 0,10-5 0 16,4-6-20-16,27-4 19 15,14-3 1-15,13-2 0 16,8 2 0-16,-2 4 0 15,-13 5-30-15,-13 7 3 16,-20 5 20-16,-16 1 7 16,0 2 20-16,-23-3 19 15,-6-4 16-15,5-6-31 16,3-3-7-16,-2-6-17 16,11-2-1-16,1-3-11 15,9-2-59-15,2-2-142 16,0-3-281-16,13-3-116 15,-1-9-691-15</inkml:trace>
  <inkml:trace contextRef="#ctx0" brushRef="#br0" timeOffset="6">8618 12685 641 0,'0'0'677'0,"0"0"-485"16,0 0 108-16,6 77-22 15,2-34-74-15,3 4-62 16,-3-3-60-16,2-5-41 0,-1-8-24 15,1-8-17-15,-4-9 2 16,0-8-2 0,7-6-125-16,3-9-183 0,-3-9-255 15,-1-2-325-15</inkml:trace>
  <inkml:trace contextRef="#ctx0" brushRef="#br0" timeOffset="7">8837 12703 1101 0,'0'0'325'16,"-12"114"171"-16,-11-7-144 15,-4 16-44-15,-2-19-95 0,6-27-84 16,11-37-68-16,6-17-22 16,-1-5-25-16,5-5-14 15,-2-7-23-15,4-19-133 16,4-14-337-16,5-6-410 0</inkml:trace>
  <inkml:trace contextRef="#ctx0" brushRef="#br0" timeOffset="8">9056 12484 1094 0,'0'0'400'16,"0"0"-180"-16,-2 80-9 15,2 18 65-15,0 29-33 16,6 4-61-16,0-28-67 15,1-38-55-15,-5-37-39 16,-2-12-9-16,4-5 0 16,-2-7-12-16,4-4-23 15,-2-6-123-15,2-35-208 16,-4 3-281-16,3-1-278 0</inkml:trace>
  <inkml:trace contextRef="#ctx0" brushRef="#br0" timeOffset="9">9027 12852 1073 0,'0'0'589'0,"0"0"-193"16,0 0-71-16,0 0-127 15,0 0-115-15,0 0-57 16,0 0-12-16,91-55-13 16,-31 41-1-16,0 7 0 15,0 7-8-15,-10 3 7 0,-13 21-9 16,-21 8 10-1,-16 8 17 1,-12 3 124-16,-25 1 44 16,-9-2-5-16,-3-3-83 15,1-7-49-15,5-7-32 0,12-5-7 16,6-8-9 0,12-9-12-16,9-3-97 0,4-9-196 15,17-11-342-15,1-3-319 16</inkml:trace>
  <inkml:trace contextRef="#ctx0" brushRef="#br0" timeOffset="10">9430 12824 147 0,'0'0'303'0,"0"0"-138"16,0 0-74-16,0 0-36 16,0 0-40-16,0 0-13 15,0 0 11-15,15-12 71 16,-11 11 76-16,-4 1 14 16,0-2-28-16,0 1-8 15,0 1 7-15,0 0 10 16,0 0 12-16,0 0 15 15,0 0-35-15,0 0-40 16,0 4-52-16,0 9 9 16,2 6 18-16,-2 6-11 0,0 7-4 15,0 5-9 1,0 3-8-16,0-2-13 0,4-7-13 16,2-9-6-16,13-12-8 15,-1-10 2-15,11-10 12 16,2-20-4-16,-4-13-4 15,-4-2-5-15,-17-2 10 16,-6 7 88-16,-14 10 38 16,-26 11-41-16,1 12-66 15,-2 7-23-15,12 1-17 16,27 12-58-16,2-1-276 16,8-7-591-16</inkml:trace>
  <inkml:trace contextRef="#ctx0" brushRef="#br0" timeOffset="11">9759 12425 1039 0,'0'0'774'0,"0"0"-538"16,14 76 49-16,-7 20 54 15,3 30-113-15,-6-4-86 16,-4-26-49-16,0-40-51 16,0-29-16-16,2-5-22 15,2-6-2-15,11-16-77 16,-3 0-419-16,0-16-308 0</inkml:trace>
  <inkml:trace contextRef="#ctx0" brushRef="#br0" timeOffset="12">10015 12732 601 0,'0'0'565'0,"0"0"-341"15,0 0-97-15,0 0-74 16,0 0-32-16,0 0-15 16,0 0-6-16,4-23 31 15,-4 23 97-15,0 0 55 16,0-1 13-16,0 1-8 16,0 0-14-16,-4 0-47 15,-4 0 3-15,-4 0-10 16,-7 10-47-16,2 5 30 15,-1 4 8-15,1 2-15 16,9 0-35-16,8 0-25 16,0-1-35-16,25 0 7 15,10 4 1-15,-2 1 1 16,2 4-10-16,-12 2 0 16,-11 1 6-16,-12-1 42 15,-4-1 9-15,-21-8-10 16,1-8-22-16,-1-11-25 0,8-13-102 15,9-12-531-15,8-5-683 16</inkml:trace>
  <inkml:trace contextRef="#ctx0" brushRef="#br0" timeOffset="13">10559 12375 464 0,'0'0'644'15,"0"0"-381"-15,0 0 41 0,0 0-61 16,0 0-8-16,0 0-74 16,0 0-96-16,-48 103 73 15,7 38 91-15,-2 30-44 16,-5 11-25-16,11-19-35 15,14-51-32 1,9-31-50-16,3-35-21 0,5-20 37 16,6-5-7-16,0-4-20 15,0-9-25-15,0-8-7 16,0-11-15-16,17-44-162 16,-3 3-507-16,7-3-453 0</inkml:trace>
  <inkml:trace contextRef="#ctx0" brushRef="#br0" timeOffset="14">10747 12679 905 0,'0'0'394'0,"0"0"96"0,-10 111-175 16,8-51-11-1,-3 0-63-15,5-4-62 0,0-10-64 16,0-10-46-16,0-13-36 16,0-11-21-16,0-9-6 15,0-3-5-15,0-4-1 16,0-16-88-16,0-7-77 16,0-8 15-16,0-6-10 15,0-7 24-15,0-15 83 16,0 0 48-16,0-1 5 15,5-1 11-15,3 14 9 16,8-1 5-16,-1 8-5 16,8 12 24-16,-1 8-19 15,3 7-4-15,6 7-7 0,0 6 3 16,6 4-6-16,-2 0-4 16,-4 4-7-16,-2 9 13 15,-10 2-12-15,-7 3 9 16,-12 4 38-16,0 5 38 15,-10 0-13-15,-15 5 12 16,-6-1-3-16,-4 1-28 16,-4-1-15-16,-2-1 0 15,3-5-5-15,7-1 13 16,4-5 25-16,15-4-21 16,6-2-26-16,6-1-16 15,6 3 5-15,15 0-1 16,10 5 29-16,6 4-18 0,10 1 4 15,-1 1-14 1,-1 1-14-16,-5-5-1 0,-16-2 0 16,-1-6 0-16,-10-5-10 15,-7-8-80-15,4-4-219 16,-2-14-327-16,3-1-946 0</inkml:trace>
  <inkml:trace contextRef="#ctx0" brushRef="#br0" timeOffset="15">11222 12897 715 0,'0'0'389'15,"0"0"-127"-15,0 0-63 16,0 0-50-16,0 0-22 16,0 0 6-16,0 0-3 15,-8 0-6-15,8 0 1 16,0 0-7-16,0 0-15 15,6 0-24-15,9 0 25 16,1-6-35-16,7-3-30 0,-4-4-17 16,-1-4-7-16,-3-3-3 15,-3-3-6-15,-8-2 0 16,-2-1-6-16,-2 0 10 16,-2 6-10-16,-14 6 0 15,-5 10-11-15,-4 4 11 16,-8 22-6-16,2 18 6 15,4 11 40-15,9 6 32 16,1-3 16-16,17-6-23 16,0-10-25-16,8-10-29 15,15-14-11-15,8-10-7 16,4-4 5-16,21-21-92 0,-8-6-262 16,-11 2-491-16</inkml:trace>
  <inkml:trace contextRef="#ctx0" brushRef="#br0" timeOffset="16">11518 12839 212 0,'0'0'406'16,"0"0"-102"-16,0 0-51 0,0 101-32 15,0-55 20 1,0 3 16-16,2 4-30 0,4-2-14 16,-2-8-77-16,-2-9-24 15,-2-9-6-15,9-8-33 16,-9-10-33-16,0-7-22 15,0 0 18-15,0-10 34 16,0-12-55-16,-9-10-15 16,1-10 0-16,2-8-11 15,2-8-16-15,4-6-14 16,0 0-30-16,10 3-51 0,13 10 6 16,2 15 37-16,2 17 38 15,6 18 32-15,-9 5 2 16,-5 26 7-16,-11 9 46 15,-8 5 47-15,0 0 25 16,-20-6 15-16,-9-8-29 16,4-10-39-16,0-12-65 15,15-17-26-15,10-15-347 16,0-2-681-16</inkml:trace>
  <inkml:trace contextRef="#ctx0" brushRef="#br0" timeOffset="17">11845 12805 491 0,'0'0'507'0,"0"0"-214"0,0 0 10 16,2 107-52-16,4-69-12 15,0-4-61-15,-2-6-56 16,-2-6-32-16,-2-9-27 15,0-7-20-15,0-6-19 16,0 0 22-16,0-10 13 16,-2-13-43-16,-4-5-16 15,2-6-18-15,4-3-14 16,0-2 5-16,4 1-4 16,15-1 17-16,1 6 13 15,9 3 0-15,0 7 1 16,-2 7-1-16,2 6 1 15,-6 7-47-15,2 3-164 0,-5 0-270 16,-3 7-322-16</inkml:trace>
  <inkml:trace contextRef="#ctx0" brushRef="#br0" timeOffset="18">12113 12878 418 0,'0'0'523'16,"0"0"-231"-16,0 0-18 0,0 0-60 16,0 0-59-1,0 0-28-15,0 0 7 0,56 22-7 16,-33-29-47-16,2-7-42 16,-1-6-14-16,-5-4-3 15,2-3-11-15,-13-1 2 16,-4 1-12-16,-4 6-12 15,0 5-3-15,-18 12 5 16,-9 4 10-16,-6 21 14 16,2 17 46-16,-2 5 42 15,12 4 11-15,4-2-16 16,17-7-28-16,0-7-36 16,13-10-19-16,9-7-14 15,5-10-1-15,8-4-14 16,7-2-132-16,7-23-63 0,-5 4-287 15,-5 0-320-15</inkml:trace>
  <inkml:trace contextRef="#ctx0" brushRef="#br0" timeOffset="19">12572 12709 780 0,'0'0'290'15,"0"0"-60"-15,0 0 14 16,0 0 7-16,0 0-71 16,0 0 21-16,0 0-10 15,-4-42-23-15,-19 45-57 16,-4 12-8-16,-4 8 29 16,3 4-14-16,3 0-30 0,12 0-42 15,9-2-28-15,4-2-17 16,6-1-2-16,13 1 2 15,8 2-1-15,-6 2 1 16,-3 1-1-16,-8 0 2 16,-10-1 4-16,-4-3 7 15,-16-6 13-15,-9-6-11 16,4-11-15-16,6-11-187 16,13-13-496-16,6-6-697 0</inkml:trace>
  <inkml:trace contextRef="#ctx0" brushRef="#br0" timeOffset="20">12688 12918 636 0,'0'0'336'0,"0"0"-78"16,0 0-52-16,0 0-16 16,0 0-34-16,0 0-33 15,0 0-16-15,-4 27-6 16,4-24-6-16,6-3-4 16,4 0-20-16,3 0 21 15,1-8-20-15,3-8-23 0,1-2-33 16,-5-5-5-16,-3-2-1 15,-4-1-9-15,-6 1-1 16,0 1 0-16,-6 3-1 16,-17 11-11-16,3 10-4 15,-13 9 16-15,0 24 12 16,2 15 9-16,2 8 33 16,12 3-4-16,9-6 10 15,8-8-33-15,8-14-24 16,15-15-3-16,12-16-94 15,-2-9-94-15,4-22-111 16,3-9-7-16,-7-7-23 0,-4-1 33 16,-5 3 79-1,-11 7 217-15,-1 8 27 0,-8 12 236 16,-4 13 116-16,0 5-58 16,0 26-119-16,0 12 43 15,-4 8-40-15,-2 3-42 16,6-4-72-16,0-8-52 15,0-14-24-15,0-12-15 16,10-11 2-16,5-8 2 16,8-21-4-16,1-11-100 15,11-9-65-15,1-2 46 16,-5 3 92-16,2 8 27 16,-6 17 6-16,-13 18 9 15,3 8 20-15,-5 29 85 16,-4 14-14-16,3 4-49 0,-3-1-32 15,2-10-25-15,7-19-58 16,-5-13-330-16,1-7-649 0</inkml:trace>
  <inkml:trace contextRef="#ctx0" brushRef="#br0" timeOffset="21">13380 12530 1822 0,'0'0'534'0,"0"112"-151"16,0-13-41-16,0-2-136 0,0-18-114 16,0-30-54-1,0-22-38-15,0-4-16 0,0-10-215 16,0-5-453-16,0-8-319 16</inkml:trace>
  <inkml:trace contextRef="#ctx0" brushRef="#br0" timeOffset="22">13137 12819 1532 0,'0'0'880'0,"0"0"-563"16,0 0-144-16,0 0-7 16,134-21-100-16,-66 1-62 15,23-14-4-15,-19 9-469 16,-7 4-673-16</inkml:trace>
  <inkml:trace contextRef="#ctx0" brushRef="#br0" timeOffset="23">13767 12825 734 0,'0'0'387'15,"0"0"-80"-15,0 0-26 16,0 0-53-16,0 0-43 16,0 0-33-16,0 0-7 15,33-66-15-15,-33 53-43 16,0 0-21-16,-2 2-20 16,-15 1 8-16,-1 5-18 15,-11 5 17-15,-2 8-12 16,-6 25 22-16,-5 22 13 15,9 3 6-15,4 5-10 0,13-1-40 16,10-14-29 0,6-5-3-16,0-15 0 0,18-17-11 15,9-11-22-15,6-20-36 16,2-19-46-16,3-12 1 16,-3-4 2-16,-11-1 21 15,-5 5 39-15,-13 10 22 16,0 17 30-16,-6 21 15 15,0 10-9-15,0 32 36 16,-6 17 80-16,6 3-32 16,0 0-32-16,17-8-39 15,14-20-19-15,0-14-311 0,-2-17-572 16</inkml:trace>
  <inkml:trace contextRef="#ctx0" brushRef="#br0" timeOffset="24">14019 12522 1698 0,'0'0'620'15,"-14"125"-131"-15,10-13-181 16,4 11-107-16,0-19-67 16,6-33-65-16,0-35-37 15,-6-13-32-15,4-7-44 16,4-13-136-16,1-3-381 0,-3-1-366 15</inkml:trace>
  <inkml:trace contextRef="#ctx0" brushRef="#br0" timeOffset="25">13792 12827 717 0,'0'0'1292'15,"0"0"-800"-15,0 0-305 16,0 0-19-16,97-18-68 16,-41 0-59-16,6 0-22 15,-4 0-8-15,-13 2-6 16,-6 9-5-16,-18 3-2 16,-2 4-16-16,-9 4-9 0,-2 12 2 15,1 8 23-15,-7 8 2 16,-2 8 1-16,0 3 7 15,0 3 17 1,0-2 35-16,0-7-8 0,0-7-25 16,0-10-27-16,0-12-25 15,0-8-231-15,0-11-314 16,0-9-748-16</inkml:trace>
  <inkml:trace contextRef="#ctx0" brushRef="#br0" timeOffset="26">14183 12544 933 0,'0'0'172'15,"0"0"-172"-15,0 0-959 0</inkml:trace>
  <inkml:trace contextRef="#ctx0" brushRef="#br0" timeOffset="27">14400 12755 935 0,'0'0'734'0,"-17"74"-191"16,11-20-225-16,6 10-60 15,0-5-109-15,10-8-92 16,15-19-30-16,10-19-25 16,2-13-2-16,1-33 0 15,-10-14-27-15,-13-13 19 16,-15-5 8-16,-8 5 72 16,-34 6 93-16,-5 15-28 15,-3 16-81-15,9 14-56 16,28 9-9-16,13 16-295 15,5-2-664-15</inkml:trace>
  <inkml:trace contextRef="#ctx0" brushRef="#br0" timeOffset="28">14598 12612 937 0,'0'0'670'0,"0"0"-114"16,14 141-202-16,-9-65-30 16,-3-7-111-16,-2-13-96 15,0-26-66-15,0-4-27 16,6-12-15-16,4-14 6 16,5-12-15-16,12-25 0 15,6-12-151-15,8-8-62 0,9 2 119 16,-1 12 94-16,-3 23 87 15,-9 24 46-15,-8 53 24 16,-15 11-19-16,-8 2-32 16,-1-8-73-16,3-17-33 15,-2-10-170-15,4-11-906 0</inkml:trace>
  <inkml:trace contextRef="#ctx0" brushRef="#br0" timeOffset="29">5002 14241 664 0,'0'0'500'16,"0"0"-213"-16,0 0 26 0,-10-13-25 15,8 23-68-15,2 34-148 16,0 35 97-16,0 32 31 15,0 12-52-15,0-20-50 16,2-30-71-16,2-36-17 16,-4-16-9-16,2-8-1 0,2-7 0 15,-2-6-27-15,5-6-88 16,-3-23-75-16,-2-30-193 16,-2 6-247-16,0 2-323 15</inkml:trace>
  <inkml:trace contextRef="#ctx0" brushRef="#br0" timeOffset="30">4955 14290 436 0,'0'0'736'15,"0"0"-356"-15,0 0 8 16,0 0-92-16,0 0-93 16,-19-85-76-16,40 62-55 15,8-3-47-15,8 0-13 16,7 1-6-16,3 0 1 0,3 6-6 15,-9 5 6-15,0 7-7 16,-6 6-1-16,-14 1-11 16,-4 7 11-16,-9 15-25 15,-8 6 26-15,0 6 18 16,-8 9 40-16,-15 5 11 16,-10 2-2-16,-8 3 5 15,-3-4-11-15,-1-1-4 16,5-5 3-16,7-5-3 15,9-7-6-15,5-7 1 16,11-5-8-16,8-4-9 16,0-2 12-16,12-4-20 15,15 3-12-15,12-3-3 0,7 0 4 16,5-1-5-16,-1 1 1 16,-9-3-12-16,-10 2-2 15,-10-2-8-15,-9-2-1 16,-1-1 2-16,-5-3-124 15,-2-1-123-15,2-14-218 16,-6-2-264-16</inkml:trace>
  <inkml:trace contextRef="#ctx0" brushRef="#br0" timeOffset="31">5459 14555 537 0,'0'0'594'0,"0"0"-354"16,0 0 64-16,0 0-61 15,0 0-50-15,0 0-30 16,0 0-29-16,25 13 2 16,-8-13-37-16,-3-3-20 15,3-10-29-15,-1-3-7 16,3-7-30-16,-7-3-2 0,-4-2-2 16,3-1-8-16,-11 0-1 15,0 5 1-15,0 5 0 16,-13 9-1-16,-5 10-6 15,-7 4 6-15,-8 26 16 16,2 15 35-16,0 10 30 16,8 6 8-16,5-2 4 15,18-10-19-15,0-11-50 16,10-12-24-16,17-14-6 16,12-12-2-16,0-6-31 15,25-37-160-15,-10 1-398 16,-10 1-903-16</inkml:trace>
  <inkml:trace contextRef="#ctx0" brushRef="#br0" timeOffset="32">5871 14390 185 0,'0'0'839'16,"0"0"-533"-16,0 0 0 16,0 0-72-16,0 0-108 15,0 0-48-15,0 0-28 16,-11-68 1-16,11 64 5 16,-2 0 17-16,-4 3 35 15,-4 1 12-15,1 0-16 0,-3 0-34 16,-9 9 12-16,1 13-17 15,-5 9-1-15,0 12-1 16,4 7 0-16,3 8-10 16,10-2-12-16,3-4-23 15,5-11-18-15,5-12 0 16,13-17-16-16,5-12 16 16,4-9 0-16,4-23-3 15,4-10-68-15,-6-8-15 16,-9 3-5-16,-3 3 14 15,-11 10 55-15,-6 13 22 16,0 18 7-16,-4 5-5 16,-8 27-2-16,-1 12 42 0,7 4 5 15,0 0-1-15,6-5-24 16,0-13-22-16,12-13-19 16,19-16-250-16,-2-16-381 15,-4-7-1107-15</inkml:trace>
  <inkml:trace contextRef="#ctx0" brushRef="#br0" timeOffset="33">6150 14330 492 0,'0'0'636'0,"0"0"-357"16,0 0 19-16,0 0-67 16,0 0-55-16,0 0-13 15,0 0 3-15,-35-17-46 16,20 19-10-16,-6 14 0 16,-3 6 13-16,3 7 13 15,-2 0-22-15,15 1-30 16,4-3-41-16,4-3-38 15,16-3-5-15,15 0-2 16,9-2 2-16,1 3 11 16,-4 1-11-16,-8 0-8 15,-12 3-12-15,-15-1 20 0,-2 1 12 16,-15-3-6-16,-5-3-6 16,-1-5-17-16,-2-7-188 15,5-6-469-15,11-2-416 0</inkml:trace>
  <inkml:trace contextRef="#ctx0" brushRef="#br0" timeOffset="34">6476 14375 1219 0,'0'0'631'0,"0"0"-234"16,0 0-57-16,0 0-173 16,-51 75-90-16,38-22 19 15,5 7-9-15,8-3-26 16,0-9-54-16,12-12-2 16,7-20-4-16,10-16-1 15,-2-6 36-15,-2-28 4 16,-7-12-26-16,-7-5 4 15,-11 2-3-15,-11 5-8 16,-10 12 1-16,-7 11-8 16,3 12-26-16,6 9-34 0,9 9-167 15,8 9-503-15,2-1-349 16</inkml:trace>
  <inkml:trace contextRef="#ctx0" brushRef="#br0" timeOffset="35">6691 14307 704 0,'0'0'766'0,"0"0"-245"15,6 97-198-15,5-40-44 0,-3 3-111 16,-2-2-78-16,0-6-32 15,-1-15-46-15,-5-13 1 16,2-12-13-16,-2-12 11 16,4-7 5-16,-4-20-16 15,6-10-31-15,-2-10-62 16,4-3-14-16,5 0 22 16,3 5 52-16,3 12 30 15,0 19 3-15,-1 14 42 16,11 30 62-16,-2 38 59 15,2 1-37-15,-6-3-46 16,-9-12-53-16,-4-26-27 16,-3-5-1-16,7-23-34 15,-4-1-469-15,1-25-567 0</inkml:trace>
  <inkml:trace contextRef="#ctx0" brushRef="#br0" timeOffset="36">7061 14384 677 0,'0'80'1138'16,"17"9"-554"-16,1 1-123 15,-5-25-225-15,-3-30-134 16,-4-14-73-16,1-9-29 16,1-17-96-16,-4-15-494 15,2-13-665-15</inkml:trace>
  <inkml:trace contextRef="#ctx0" brushRef="#br0" timeOffset="37">6939 14041 1538 0,'0'0'653'0,"0"0"-513"16,0 0-107-16,11 85-33 15,9-59-740-15</inkml:trace>
  <inkml:trace contextRef="#ctx0" brushRef="#br0" timeOffset="38">7291 14548 905 0,'0'0'851'0,"0"0"-487"15,10 106-115-15,-4-69-90 16,3-12-78-16,-3-10-52 16,-6-13-14-16,6-2 11 15,-2-17 2-15,-2-12-7 16,4-13-21-16,7-8-45 16,5-5-22-16,9 1 37 15,0 9 17-15,-2 20 13 16,-2 23 64-16,-1 24 27 0,-1 42 43 15,-4 7-4-15,-5-8-73 16,-10-11-57-16,8-40-25 16,-1-2-519-16,7-10-1051 15</inkml:trace>
  <inkml:trace contextRef="#ctx0" brushRef="#br0" timeOffset="39">7853 14436 434 0,'0'0'728'16,"0"0"-346"-16,0 0-73 15,0 0-91-15,0 0-118 16,0 0-50-16,-10-75-16 16,6 64 0-16,1 1 24 15,-3 1 25-15,-4 3-4 16,2 2 6-16,-9 4-9 16,-1 0-11-16,-3 15 10 0,-6 13 0 15,0 9 25-15,2 10 22 16,3 5-5-16,3-2-28 15,13-5-36-15,2-9-29 16,4-15-24-16,6-10 0 16,12-11-3-16,5-11-7 15,0-20-5-15,2-8-72 16,0-4-28-16,-7 0-15 16,-1 12 73-16,-3 16 48 15,-1 15 8-15,5 36 1 16,5 47 27-16,8 46 80 15,-6 23 9-15,-15-5 15 16,-10-21 4-16,-25-45-22 0,-10-26-32 16,10-24-20-1,-4-15-40-15,-2-10-21 0,-4-6-25 16,-10-36-167-16,5-3-564 16,14-4-819-16</inkml:trace>
  <inkml:trace contextRef="#ctx0" brushRef="#br0" timeOffset="40">8649 14195 195 0,'0'0'361'0,"0"0"-41"16,0 0-24-16,0 0 2 15,0 0-22-15,0 0 31 16,0 0-25-16,-17-52-68 16,17 99-131-16,-2 39 86 15,2 34 52-15,0 11-44 16,0-21-47-16,0-33-85 15,0-37-20-15,2-18-24 16,2-5-1-16,-2-8 0 16,3-6-1-16,1-3 1 15,-4-25 0-15,-2-15-8 16,0-9-123-16,0-21-78 16,0-17-34-16,-2 6 9 15,-4 11 11-15,-1 15 84 16,1 22 59-16,0 6 80 0,0 4 40 15,0 12 167-15,-1 5 37 16,7 2 1-16,0-4-78 16,25-1-94-16,8-7-41 15,15-4-16-15,6-1-7 16,1-2-1-16,-3 5-7 16,-15 3-1-16,-6 4 0 15,-14 5-19-15,-11 6-144 16,-6 0-202-16,0 6-454 15,0 5-451-15</inkml:trace>
  <inkml:trace contextRef="#ctx0" brushRef="#br0" timeOffset="41">8593 14533 1084 0,'0'0'586'0,"0"0"-200"16,0 0-21-16,0 0-101 15,0 0-66-15,0 0-63 16,124 4-76-16,-70-18-9 16,0-3-34-16,-5 0-15 15,-8 1-1-15,-10 2-24 0,-12 5-94 16,-6 0-154-16,-3 4-245 15,-8 2-260-15</inkml:trace>
  <inkml:trace contextRef="#ctx0" brushRef="#br0" timeOffset="42">8645 14747 993 0,'0'0'825'0,"0"0"-336"0,0 0-186 15,0 0-79-15,0 0-67 16,95-8-20-16,-39-8-47 16,10 0-18-16,-4-4-39 15,-4-1-17-15,-15 6-16 16,-14 4-1-16,-10 3-29 15,-11 1-124-15,-2-3-190 16,-2 3-238-16,-2-3-313 0</inkml:trace>
  <inkml:trace contextRef="#ctx0" brushRef="#br0" timeOffset="43">9141 14373 1555 0,'0'0'527'16,"0"0"-390"-16,6 100 176 15,11-30-21-15,-9-4-108 16,-2-7-86-16,0-19-12 16,-2-7-32-16,-2-4 0 15,3-18-36-15,1-11-5 16,0-15-13-16,6-19 0 15,5-14-126-15,1-11-27 16,3-3-3-16,2 2 30 16,-4 12 99-16,-3 16 27 15,-1 22 26-15,-3 10 22 16,4 28 73-16,-1 18 39 16,1 10-28-16,1 2-68 0,-5-7-40 15,-3-9-24-15,3-24-39 16,-2-12-448-16,-3-6-708 0</inkml:trace>
  <inkml:trace contextRef="#ctx0" brushRef="#br0" timeOffset="44">9746 14464 886 0,'0'0'338'0,"0"0"-84"16,0 0-88-16,0 0-85 16,0 0-5-16,0 0 24 15,0 0 22-15,-10-58 15 16,8 48 14-16,-4 1 0 15,0 4-38-15,-1-1-34 16,-3 1-22-16,-2 4-18 16,-1 1-2-16,-3 3 0 15,-3 15 8-15,-1 14 28 16,-5 9 1-16,4 7 0 16,7 1-20-16,3-2-7 15,9-8-34-15,2-11-11 0,0-12-2 16,15-12-10-16,3-4 10 15,3-20 0-15,4-12-56 16,-5-9-95-16,-1-3-10 16,2 2-5-16,-13 8 43 15,2 13 60-15,-8 15 57 16,5 8 6-16,3 41 0 16,4 36 88-16,11 34 77 15,-2 11-11-15,-13-8-13 16,-4-30-8-16,-6-34 29 15,-12-16-53-15,-11-12-55 0,-2-4-29 16,-10-7-2 0,-6-8-11-16,4-5-9 0,0-13-3 15,1-9-2-15,12-4-41 16,5 0-67-16,11-16-135 16,-1 7-324-16,9 2-259 0</inkml:trace>
  <inkml:trace contextRef="#ctx0" brushRef="#br0" timeOffset="45">9924 14398 1152 0,'0'0'753'16,"13"102"-232"-16,-3-36-175 16,-2 1-63-16,-2-9-130 15,3-22-90-15,-7-5-42 16,2-9-21-16,-2-19-30 16,2-30-251-16,-4-15-508 15,0-7-785-15</inkml:trace>
  <inkml:trace contextRef="#ctx0" brushRef="#br0" timeOffset="46">9904 14226 1371 0,'0'0'341'16,"0"0"-195"-16,0 0-146 16,0 0-35-16,49 74-469 0</inkml:trace>
  <inkml:trace contextRef="#ctx0" brushRef="#br0" timeOffset="47">10125 14608 993 0,'0'0'803'0,"18"106"-290"0,-11-74-194 15,-3-4-37-15,0-4-95 16,-2-7-107-16,2-17-34 15,-4-6 5 1,2-26-33-16,8-25-18 16,5-23-103-16,8 3-41 15,-3 6-34-15,3 19 50 16,0 30 93-16,-3 12 35 16,3 10 30-16,0 23 100 0,-9 18 45 15,-1 8-36-15,-3-1-92 16,-2-6-30-16,-1-19-17 15,-1-10-264-15,0-13-761 0</inkml:trace>
  <inkml:trace contextRef="#ctx0" brushRef="#br0" timeOffset="48">10586 14561 702 0,'0'0'793'16,"0"0"-474"-16,0 0-60 15,0 0-76-15,0 0-71 16,0 0-5-16,0 0-4 16,-6 25 9-16,6-23 13 15,6-1-30-15,4 1 12 16,-4-2-3-16,7 0-44 16,-1 0-25-16,0-9-25 15,5-4-1-15,-5-5-9 16,1-7-11-16,-5-6-20 0,2-5-16 15,-10 3 28 1,0 1 12-16,-4 13 7 0,-16 13 1 16,-9 7 25-16,-13 45 20 15,-1 31 43-15,10 3 33 16,12-6-5-16,19-16-42 16,8-26-40-16,17-9-16 15,14-13-19-15,23-30-38 16,-4-16-188-16,-6-8-705 0</inkml:trace>
  <inkml:trace contextRef="#ctx0" brushRef="#br0" timeOffset="49">4384 15787 625 0,'0'0'409'0,"0"0"-46"16,0 0 26-16,0 0-63 15,0 0-132-15,-6 74-82 16,6 27 108-16,2 16-36 16,4 2-72-16,-1-30-60 15,-3-36-28-15,-2-23-16 16,0-13-7-16,0-4 6 15,0-5-7-15,4-7-1 0,-4-1 1 16,0-18-127-16,0-14-198 16,0-29-164-16,0 6-48 15,0 2-255-15</inkml:trace>
  <inkml:trace contextRef="#ctx0" brushRef="#br0" timeOffset="50">4372 15797 844 0,'0'0'520'16,"0"0"-180"-16,0 0 36 0,0 0-93 16,0 0-66-16,0 0-57 15,0 0-48-15,-10-40-81 16,20 70 24-16,15 13 52 16,6 23-10-16,0 1-19 15,0 7-23-15,4-2-23 16,-4-14-22-16,0-2-9 15,2-12 5-15,-12-13-5 16,1-12-1-16,-9-11 0 16,1-8-1-16,3 0 1 15,-1-16 19-15,-3-12-10 16,5-13-9-16,1-19-3 0,0-24-8 16,-1-17-27-16,1 6 5 15,-7 20 15-15,-1 30-6 16,-9 22 22-16,4 8 1 15,-2 12 1-15,8 15-20 16,5 59-23-16,1 44 43 16,1 16 39-16,-4-12 21 15,-3-36-11-15,-8-42-22 16,2-18-24-16,-4-5-3 16,5-10-30-16,7-18-201 15,-6-17-402-15,-2-8-1169 0</inkml:trace>
  <inkml:trace contextRef="#ctx0" brushRef="#br0" timeOffset="51">5263 16158 833 0,'0'0'384'0,"0"0"-104"0,0 0-72 15,0 0-53-15,0 0-43 16,0 0-7-16,0 0 23 15,0-3 39-15,0-5 12 16,0-5-66-16,0-3-51 16,-8-6-30-16,-1 1-14 15,-7 0-1-15,1 5 7 16,-9 8 12-16,1 8 7 16,-6 7-1-16,-2 24-21 15,6 14 3-15,2 10 15 16,11 3 7-16,6 0-7 15,6-9-21-15,4-10-18 16,10-16-11-16,7-12 5 16,4-11-3-16,2-9 9 0,2-22-14 15,6-9-51-15,-8-3-30 16,-3-3-20-16,-7 10-11 16,-7 7 23-16,-8 15 66 15,-2 14 5-15,0 7 32 16,0 26 26-16,0 9 58 15,0 6 30-15,4-2-28 16,9-5-32-16,-1-14-49 16,13-25-5-16,-2-2-244 15,-2-14-565-15</inkml:trace>
  <inkml:trace contextRef="#ctx0" brushRef="#br0" timeOffset="52">5606 16091 864 0,'0'0'298'0,"0"0"-65"16,0 0-51-16,0 0-50 15,0 0-31-15,0 0 21 16,10-75 46-16,-10 74 11 16,-12 1 31-16,-5 10-36 15,-3 17-68-15,-5 16 9 16,-2 7 41-16,6 9-23 16,9-3-30-16,8-5-43 15,4-10-42-15,6-13-12 16,17-14-6-16,8-13 1 0,10-2 1 15,-2-24-2 1,9-11-49-16,-5-9-126 0,-1-6-103 16,-5-14-79-16,-8 2 48 15,-13-3-45-15,-7-2 86 16,-9 10 182-16,0-3 86 16,0 9 127-16,-9 14 67 15,3 14 37-15,0 16 42 16,0 12-6-16,2 44-170 15,0 41 25-15,1 29 84 16,3 0-46-16,0-27-38 16,0-36-54-16,7-28-38 15,3-7-28-15,-2-7-1 0,9-12-1 16,-3-6-15-16,9-27 13 16,8-16-113-16,-2-8-30 15,-2-3-42-15,2 3 41 16,-11 17 92-16,1 20 52 15,-2 19 2-15,1 30 33 16,-3 17 109-16,1 10-15 16,-3 5-45-16,-1-19-44 15,-2-5-38-15,5-29-89 16,-5-9-474-16,-2-10-650 0</inkml:trace>
  <inkml:trace contextRef="#ctx0" brushRef="#br0" timeOffset="53">6315 16075 1088 0,'0'0'906'0,"0"75"-340"16,0-33-236-16,0-1-133 15,0-10-132-15,0-14-65 16,0-19-60-16,6-20-522 16,-2-8-575-16</inkml:trace>
  <inkml:trace contextRef="#ctx0" brushRef="#br0" timeOffset="54">6170 15775 1033 0,'0'0'384'15,"0"0"-275"-15,0 0-109 16,0 0-109-16,42 76-959 0</inkml:trace>
  <inkml:trace contextRef="#ctx0" brushRef="#br0" timeOffset="55">6418 16227 42 0,'0'0'1492'0,"13"91"-899"0,-1-43-251 15,-1-3-65-15,-1-15-107 16,-4-15-86-16,0-14-51 16,0-3 4-16,1-27-3 15,1-13-34-15,8-22-71 16,-3 1-110-16,6-3 43 15,3 6 101-15,-3 25 27 16,-1 14 10-16,3 21 13 16,0 19 70-16,-1 36 90 15,-1 3-16-15,-2 9-28 16,-3-5-60-16,-4-17-69 16,-1-12-3-16,-1-15-341 15,-2-18-824-15</inkml:trace>
  <inkml:trace contextRef="#ctx0" brushRef="#br0" timeOffset="56">6859 16254 874 0,'0'0'379'15,"0"0"-28"-15,0 0-81 16,0 0-73-16,0 0-57 15,0 0-32-15,0 0-21 16,45 12-16-16,-12-31-29 16,0-8-14-16,5-5-4 15,-5-5-12-15,-15-1-3 16,-10 4-2-16,-8 7 2 16,-6 14 6-16,-25 13 49 15,-6 28 17-15,-6 38 32 16,10 6 59-16,12-3-22 15,21-10-39-15,2-23-58 16,25-6-32-16,6-12-21 0,17-18-28 16,32-42-200-16,-9-8-389 15,-11-2-882-15</inkml:trace>
  <inkml:trace contextRef="#ctx0" brushRef="#br0" timeOffset="57">7849 15763 576 0,'0'0'528'15,"0"0"-275"-15,0 0 102 16,0 0-49-16,0 0-72 16,0 0-138-16,0 0-8 15,-13 170 120-15,13-51-10 0,0-1-36 16,-4-32-56-16,2-36-46 15,-2-16-27-15,2-14 10 16,-2-3 16-16,4-3-9 16,0-4-20-16,0-6-19 15,0-4 1-15,0 0-8 16,0 0-4-16,10 0-15 16,13-5 15-16,4-1 7 15,14 3-6-15,3 2-1 16,-1 1-5-16,3 0 5 15,-9 0 0-15,-10 0-9 16,-5 0-51-16,-5-4-51 16,-5-5-76-16,-3-3-103 15,7-13-88-15,-8 3-417 16,3 2-465-16</inkml:trace>
  <inkml:trace contextRef="#ctx0" brushRef="#br0" timeOffset="58">8219 16249 1355 0,'0'0'585'16,"0"0"-320"0,0 0-85-16,0 0-33 0,0 0-62 15,0 0-30-15,0 0 54 16,23 0-13-16,-5 0-26 16,3-9-19-16,-3-8-12 15,9-2-19-15,-8-5-8 16,-5-6-1-16,-3-1-11 15,-9-4 0-15,-2 5-5 16,0 2-14-16,-19 8-14 16,-6 13 5-16,-12 7 11 15,-6 31 14-15,-9 30 3 16,15 5 50-16,10-3 51 16,21-6-14-16,6-16-33 0,21-4-37 15,14-4-16-15,8-16-1 16,7-16-21-16,22-17-107 15,-12-15-186-15,-12-3-553 0</inkml:trace>
  <inkml:trace contextRef="#ctx0" brushRef="#br0" timeOffset="59">8734 16092 798 0,'0'0'604'0,"0"0"-286"16,0 0-64-16,0 0-56 15,0 0-34-15,0 0-43 16,0 0-27-16,0-17-18 15,-5 3-12-15,-3-4-4 16,-2-2-17-16,-3-1-6 16,-1 1 20-16,-7 1-2 15,7 6-17-15,-9 6-11 16,4 7 16-16,1 7-3 16,-5 32-20-16,5 28-2 0,9 27 1 15,5-3 11 1,4-14 5-16,4-23-17 0,5-22-17 15,3-3-1-15,7-5 0 16,3-12-9-16,3-12 9 16,6-28-1-16,-2-20-22 15,-4-12-73-15,-2-6-61 16,-5 1-65-16,-1 6-82 16,-9 11 60-16,-4 17 134 15,-4 22 80-15,0 10 30 16,0 37 3-16,0 13 155 15,6 10 34-15,3 2-37 0,1-9-62 16,4-10-43 0,3-17-50-16,-5-19-12 0,5-8-164 15,-3-36-117-15,3-4-302 16,-9-3-355-16</inkml:trace>
  <inkml:trace contextRef="#ctx0" brushRef="#br0" timeOffset="60">8953 16068 954 0,'0'0'621'0,"0"0"-122"16,35 113-203-16,-17-54-79 16,3-1-69-16,0-6-39 15,-13-11-24-15,-2-14 6 16,-2-16-28-16,-4-11-12 16,0-7 57-16,0-22-60 15,0-12-35-15,0-10-11 0,0-9-2 16,15 1 0-16,8 3-9 15,1 9-9-15,1 12-83 16,0 13-146-16,-2 9-339 16,-9 10-385-16</inkml:trace>
  <inkml:trace contextRef="#ctx0" brushRef="#br0" timeOffset="61">9401 16044 1060 0,'0'0'834'15,"0"0"-615"-15,0 0 32 16,0 108 37-16,6-51-86 15,5-2-68-15,-5-6-38 16,2-12-36-16,-4-14-36 16,-2-15 0-16,5-8-15 15,-1-15 25-15,4-19-26 16,5-12-8-16,7-10-80 16,7-6-39-16,2 3 48 15,-4 8 49-15,0 16 20 16,-6 24-3-16,2 11 5 15,-5 44 57-15,-1 9 41 16,-3 10-12-16,-1-2-23 0,-3-15-29 16,-4-6-33-16,0-16-1 15,0-24-137-15,-3-7-440 16,1-16-631-16</inkml:trace>
  <inkml:trace contextRef="#ctx0" brushRef="#br0" timeOffset="62">9868 15917 1234 0,'0'0'739'0,"0"0"-234"0,3 113-152 15,1-59-78-15,0-1-144 16,-4-10-83-16,0-16-47 15,2-12-1-15,-2-20-274 16,0-18-412-16,0-7-667 0</inkml:trace>
  <inkml:trace contextRef="#ctx0" brushRef="#br0" timeOffset="63">9746 15731 1114 0,'0'0'538'16,"0"0"-478"-16,0 0-60 15,0 0-72-15,48 73-957 0</inkml:trace>
  <inkml:trace contextRef="#ctx0" brushRef="#br0" timeOffset="64">10052 16178 1139 0,'0'0'639'16,"0"0"-149"-16,17 94-192 0,-7-68-71 15,-8-9-97 1,5-10-54-16,-7-7-19 0,4 0-20 16,-4-10 4-1,6-14-23-15,0-10-18 0,13-9-44 16,-1-6-38-16,5 0 22 15,-2 5 39-15,1 16 21 16,-7 18 2-16,4 10 35 16,-3 28 51-16,3 14-19 15,-7 2-25-15,5-1-37 16,-3-14-7-16,-2-15-291 16,3-14-669-16</inkml:trace>
  <inkml:trace contextRef="#ctx0" brushRef="#br0" timeOffset="65">10565 15988 954 0,'0'0'374'0,"0"0"-82"16,0 0-114-16,0 0-81 16,0 0-60-16,0 0-13 15,0 0 4-15,-6-59 35 16,6 49 39-16,-4 2 19 0,2 1 5 16,-5 3 4-1,7 1-12-15,-6 2-21 0,2-1-39 16,-4 1-33-16,4 1-14 15,-2-2-4-15,-1 2-6 16,1 0 8-16,0 0-8 16,-4 0 1-16,1 0 25 15,-3 8-2-15,2 3 2 16,-3 3 15-16,-1 3 24 16,-1 7 1-16,7 6-25 15,-2 4 6-15,8 5-3 16,2 4-3-16,0-5-15 15,0-3-8-15,8-8-19 16,4-11 0-16,11-7 0 0,0-9-1 16,2-2-19-16,-1-19-46 15,5-10-75-15,-4-6-45 16,-4-2 43-16,-3 0 55 16,-3 5 40-16,-9 8 32 15,-4 14 16-15,2 12 42 16,-4 14 7-16,6 36 35 15,3 32 56-15,7 27 10 16,-3 10-15-16,-11-5-22 16,-2-16 1-16,-21-25-25 15,-8-20-28-15,0-19-26 16,-4-13-16-16,-4-5-10 16,-2-8-1-16,-5-6-8 0,13-2-56 15,-4-21-110-15,14-2-363 16,5 3-336-16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48:37.508"/>
    </inkml:context>
    <inkml:brush xml:id="br0">
      <inkml:brushProperty name="width" value="0.05292" units="cm"/>
      <inkml:brushProperty name="height" value="0.05292" units="cm"/>
      <inkml:brushProperty name="color" value="#FFFFFF"/>
    </inkml:brush>
  </inkml:definitions>
  <inkml:trace contextRef="#ctx0" brushRef="#br0">5375 10906 116 0,'0'0'1435'16,"0"0"-892"-16,0 0-267 0,0 0-64 15,-9 151 61-15,9-28-44 16,0-2-105-16,0-25-62 15,2-38-47-15,-2-30-14 16,7-5-1-16,-7-6 0 16,4-7 1-16,-4-10-2 15,0-10-108-15,2-20-254 16,2-30-265-16,-4 5-140 16,0 1-623-16</inkml:trace>
  <inkml:trace contextRef="#ctx0" brushRef="#br0" timeOffset="421.81">5325 11044 1064 0,'0'0'664'0,"0"0"-178"0,0 0-184 15,0 0-85-15,-10-83-87 16,32 57-52-16,7-3-33 16,8 1-5-16,11 1-6 15,4 5-10-15,1 5-12 16,3 7-11-16,-8 7-1 15,-5 3-9-15,-10 9 9 16,-14 14-18-16,-11 7 18 16,-8 5 1-16,-2 8 14 15,-17 2 25-15,-9 2 2 16,-10 3 6-16,-3-2-7 16,-7-4 13-16,5-6 7 15,6-8 14-15,6-7-6 0,8-8 4 16,7-4-17-16,16 0-23 15,0 2-15-15,10 4-11 16,19 3 11-16,8 2-7 16,11 3 5-16,1 0-10 15,-1-1-5-15,-11-3-1 16,-6-4-2-16,-12-3-7 16,-7-6 3-16,-6-4-12 15,0-4-73-15,-2-4-112 16,-1-12-426-16,1-4-637 0</inkml:trace>
  <inkml:trace contextRef="#ctx0" brushRef="#br0" timeOffset="906.17">5974 11076 1285 0,'0'0'647'0,"0"0"-321"16,0 76 190-16,6-2-228 0,2 1-82 15,-1-5-72-15,-3-15-60 16,0-19-35-16,-4-5-20 15,6-5-4-15,-4-13-9 16,-2-13-6-16,0-2 8 16,0-21-8-16,0-11-52 15,0-8-53-15,-8-6-42 16,-2 0-6-16,-1 0 46 16,3 3 57-16,-2 2 38 15,8 6 12-15,2 1 2 16,0 4 20-16,6 3 38 15,8 3 55-15,9 2-25 16,6 3-3-16,4 1-27 16,6 4-18-16,-2 4-15 15,-6 2-21-15,-8 4-6 0,-8 4-8 16,-3 0-7-16,-8 2-112 16,-4 3-243-16,-4 8-459 15,-4 2-464-15</inkml:trace>
  <inkml:trace contextRef="#ctx0" brushRef="#br0" timeOffset="1109.33">5962 11258 1185 0,'0'0'723'0,"0"0"-171"15,0 0-94 1,0 0-208-16,115-39-99 0,-77 23-57 15,-7-1-41-15,-7 5-38 16,-3 4-15-16,-13 4-10 16,-2 2-89-16,1 2-272 15,-7 4-370-15,0 2-373 0</inkml:trace>
  <inkml:trace contextRef="#ctx0" brushRef="#br0" timeOffset="1296.8">5993 11514 751 0,'0'0'889'15,"0"0"-256"-15,0 0-105 0,0 0-242 16,119-38-96 0,-69 17-79-16,-7 0-60 0,-5 4-48 15,-7 3-3-15,-4-4-178 16,-13 4-560-16,3 1-930 0</inkml:trace>
  <inkml:trace contextRef="#ctx0" brushRef="#br0" timeOffset="1953.05">6526 11129 1109 0,'0'0'759'0,"0"0"-190"16,0 117-112-16,0-58-192 15,0 4-83-15,0-6-102 16,0-10-35-16,0-15-29 15,0-12-5-15,0-11-11 16,0-9 9-16,0-1 4 16,0-21-1-16,0-9-7 15,0-10-5-15,0-5 0 16,0-8-7-16,0-3 7 16,-4-1-12-16,-2 1 3 0,3 6-1 15,-3 7 10-15,2 14 2 16,2 8 7-16,-4 11 0 15,6 7 9-15,0 4 24 16,0 0-23-16,0 21-11 16,8 12 11-16,9 14 37 15,3 6-19-15,9 6-10 16,2-6-18-16,4-5-8 16,1-12-1-16,1-12 0 15,-2-15-1-15,-4-9 2 16,2-4-2-16,0-18-4 15,-6-10 5-15,-2-5-9 0,0-9-3 16,-5-2-2 0,-5-3 1-16,-3 3-8 0,-6 9 5 15,5 10 16-15,-11 17 0 16,0 12 0-16,0 31-17 16,0 45 17-16,0 36 24 15,8 9 5-15,4-19-15 16,3-37-14-16,-7-34 0 15,-2-17-13-15,11-14-65 16,-5 0-282-16,7-16-650 0</inkml:trace>
  <inkml:trace contextRef="#ctx0" brushRef="#br0" timeOffset="6541.38">7429 11132 977 0,'0'0'508'0,"0"0"-167"16,0 0-7-16,0 0-55 16,0 0-82-16,0 0-1 15,0 0-41-15,-64-33-26 0,56 44-38 16,-5 14-11 0,1 13 0-16,0 19-12 0,5 23-5 15,7-3-24-15,0-6-12 16,21-12-20-16,10-21-7 15,15-7-3 1,20-21 3-16,21-33 0 0,-7-54 0 16,-20-25 1-16,-43-7 6 15,-28 20 10-15,-49 16-7 16,-20 20 16-16,-7 27-4 16,4 12 2-16,34 14-24 15,20 16-7-15,23 16-12 16,3-2-194-16,3-3-892 0</inkml:trace>
  <inkml:trace contextRef="#ctx0" brushRef="#br0" timeOffset="7150.7">8020 11012 98 0,'0'0'1012'16,"0"0"-419"-16,0 0-264 15,0 0-32-15,7 114 176 16,-3-19-198-16,2-2-50 16,-2-16-105-16,-2-27-60 15,2-24-42-15,-4-7-13 16,7-2-5-16,-7-9-1 16,2-8-7-16,-2-7-64 15,0-33-152-15,0 1-373 0,-2 1-239 16</inkml:trace>
  <inkml:trace contextRef="#ctx0" brushRef="#br0" timeOffset="7443.03">7787 11022 978 0,'0'0'642'0,"0"0"-146"16,0 0-136-16,0 0-83 15,0 0-85-15,0 0-20 16,80-65-37-16,-26 47-23 16,8-2-22-16,2 3-28 15,0 4-31-15,-10 5-23 16,-10 3-8-16,-11 5-3 16,-13 0 2-16,-7 0-22 15,-3 0-58-15,-8 7-128 16,-2 3-277-16,0-1-226 15,0-3-578-15</inkml:trace>
  <inkml:trace contextRef="#ctx0" brushRef="#br0" timeOffset="7896.15">8488 11030 1204 0,'0'0'758'0,"0"0"-218"16,-2 144-163-16,2-40-72 16,6-7-109-16,4-21-101 0,-2-31-52 15,-8-25-17 1,4-6-16-16,-1-7 6 0,1-7-15 15,-2-3-2-15,-2-24-27 16,0-12-97-16,0-9-123 16,0-4-96-16,-2-4-20 15,-9 2 40-15,3 4 126 16,-6 6 132-16,1 3 66 16,5 12 44-16,-4 6 134 15,7 6 56-15,5 6 7 16,0 3 11-16,0-1-47 15,19 0-53-15,14-1-44 16,6-1-32-16,9-4-29 16,6 1-17-16,-11 1-24 0,-2 2 3 15,-14 1-9-15,-6 5-27 16,-13 0-129-16,-2 4-206 16,-6 1-193-16,0 0-349 0</inkml:trace>
  <inkml:trace contextRef="#ctx0" brushRef="#br0" timeOffset="8130.53">8463 11246 9 0,'0'0'1335'0,"0"0"-626"15,0 0-168-15,0 0-172 0,0 0-82 16,0 0-107-16,107 9-72 15,-72-18-54-15,3-1-26 16,-11 4-27-16,-5 1-1 16,-5 2-8-16,-3 2-64 15,-1 1-176-15,-3 0-397 16,-2 0-370-16</inkml:trace>
  <inkml:trace contextRef="#ctx0" brushRef="#br0" timeOffset="8302.4">8523 11543 1156 0,'0'0'793'0,"0"0"-152"0,0 0-168 16,97 4-236-16,-43-8-92 16,-5-7-67-16,9-4-57 15,-12 4-21-15,7-3-93 16,-11 2-474-16,-7 4-840 0</inkml:trace>
  <inkml:trace contextRef="#ctx0" brushRef="#br0" timeOffset="9036.79">9846 10906 542 0,'0'0'983'0,"0"0"-469"15,0 0-266-15,0 131 270 16,0-18-235-16,10 15-70 16,-4-20-100-16,0-32-60 15,-6-37-47-15,3-16-6 0,1-6-12 16,0-5-1 0,-4-11-132-16,0-1-104 0,0-38-318 15,0 1-268-15,0-1-541 16</inkml:trace>
  <inkml:trace contextRef="#ctx0" brushRef="#br0" timeOffset="9324.54">9546 11008 977 0,'0'0'697'0,"0"0"-157"16,0 0-211-1,0 0-66-15,0 0-58 0,134-78-37 16,-68 58-44 0,3 6-45-16,1 0-23 0,-18 8-37 15,-5 3-13-15,-12-1-6 16,-16 3-1-16,-7 1-20 15,-5 0-97-15,3 0-144 16,-4 0-332-16,-4 0-343 0</inkml:trace>
  <inkml:trace contextRef="#ctx0" brushRef="#br0" timeOffset="9777.62">10274 11070 667 0,'0'0'878'0,"0"114"-298"15,0-20-212-15,8-1-36 16,-2-21-113-16,4-28-97 15,-8-25-38-15,3-4-31 16,1-3-21-16,-4-8-17 16,2-4 0-16,-4-17 10 15,0-16-25-15,0-7-66 16,0-7-51-16,-6-5-3 16,-5-3 29-16,-1 0 48 0,0 0 43 15,3 1 0-15,5 8 17 16,4 6 4-16,0 9 38 15,4 4 7-15,17 6-6 16,4 3-7-16,8 0-7 16,4 4-5-16,2 1-24 15,1 4-8-15,-7 5-9 16,-6 1-1-16,-13 3-15 16,-4 0-56-16,-10 0-176 15,0 8-369-15,0 2-536 0</inkml:trace>
  <inkml:trace contextRef="#ctx0" brushRef="#br0" timeOffset="9996.34">10241 11292 563 0,'0'0'1109'0,"0"0"-590"16,0 0-153-16,0 0-26 15,101 0-107-15,-47-14-86 16,1-6-53-16,-1 3-52 16,-10 1-19-16,-13 3-22 15,-9 5-1-15,-13 2-42 16,1 4-202-16,-6 0-356 0,-2 2-271 16</inkml:trace>
  <inkml:trace contextRef="#ctx0" brushRef="#br0" timeOffset="10230.79">10360 11555 750 0,'0'0'840'0,"0"0"-167"15,0 0-135-15,0 0-209 16,0 0-83-16,0 0-98 15,110 33-64-15,-75-33-43 16,6-8-23-16,-1-10-17 16,-1-8-1-16,-8-4-90 0,0-18-244 15,-12 7-593 1,-3 4-1024-16</inkml:trace>
  <inkml:trace contextRef="#ctx0" brushRef="#br0" timeOffset="10699.53">10968 10915 1106 0,'0'0'563'0,"0"0"-224"16,0 0-63-16,0 0-69 16,0 0-43-16,0 0-14 15,0 0-35-15,-33-29-35 16,4 46 5-16,-6 8 27 15,-2 7 8-15,6 4-21 16,6 1-32-16,13 1-23 0,12-4-43 16,14-4 0-16,27-3-1 15,15-3 1-15,2-2-1 16,-2-1 0-16,-13 0-1 16,-18 2-4-16,-21 5 5 15,-4 3 24-15,-25 5 44 16,-16-1-17-16,0-3-26 15,8-9-25-15,10-14-19 16,17-16-130-16,6-15-496 16,0-6-634-16</inkml:trace>
  <inkml:trace contextRef="#ctx0" brushRef="#br0" timeOffset="10993.01">11427 10942 1092 0,'0'0'767'16,"0"0"-183"-16,0 109-204 0,0-49-87 15,6 2-92-15,-4-3-92 16,5-8-79-16,-7-12-24 15,0-10-6-15,4-11-21 16,-4-11-93-16,4-7-117 0,-4 0-94 16,0-25-288-1,0 0-60-15,-4 0-414 0</inkml:trace>
  <inkml:trace contextRef="#ctx0" brushRef="#br0" timeOffset="11169.12">11162 10998 954 0,'0'0'944'0,"0"0"-247"0,0 0-333 16,0 0-141-16,137-73-101 15,-19 41-30 1,-5 6-15-16,-22 8 14 16,-37 8-56-16,-33 8-35 15,-3 2-26-15,9 0-148 16,-6 0-394-16,-5 3-524 0</inkml:trace>
  <inkml:trace contextRef="#ctx0" brushRef="#br0" timeOffset="14079.12">11470 11423 488 0,'0'0'284'0,"0"0"-51"0,0 0-38 16,0 0-55-16,0 0-28 15,0 0 10-15,0 0-1 16,-6-5 0-16,6 5 7 15,0 0-26-15,0 0-2 16,0 0-14-16,0 0 4 16,-2-1-17-16,2 1-2 15,-4-3-7-15,4 0-26 16,0-3-23-16,0 1-14 16,-2-1 7-16,2-1-2 15,0-1 2-15,0 1-7 0,-4 1 9 16,4 1-3-1,0 2 0-15,0 0 2 0,0 2 3 16,0 1 12-16,-2 0-2 16,2 0 1-1,0 0-10-15,0 0 2 16,0 0-9-16,-4 0-4 0,0 5 11 16,4 9 20-16,-7 2-6 15,7 4-9-15,0 1 6 16,0 0-11-16,0 1 6 15,0-1-13-15,0-1 6 0,0-4-4 16,0-3-1-16,0-5 2 16,0-2 2-16,0-3 13 15,0-2 13-15,0-1 14 16,0 0-20-16,0 0-2 16,0 0-16-16,0 0-2 15,0 0-2-15,0 0-3 16,0 0-2-16,0 0-4 15,0-6-67-15,0-13-232 16,0-1-329-16,0 0-768 0</inkml:trace>
  <inkml:trace contextRef="#ctx0" brushRef="#br0" timeOffset="20006.37">19836 10789 818 0,'0'0'489'0,"0"0"-168"16,0 0-17-16,0 0-38 16,0 0-109-16,0 0-68 15,-8 94 101-15,2 14-26 16,-7 12-22-16,-3-5-32 0,3-29-35 15,5-32-31 1,2-20-11-16,2-10 3 0,2-1 18 16,-3-3-21-16,5-7-5 15,0-6-15-15,0-7 5 16,0 0 18-16,0 0 9 16,0-11-4-16,13-1-31 15,3-3-10-15,15 1 0 16,11 2 0-16,7 3-9 15,7 2 8-15,0 3 0 16,-4 1-4-16,-9 0 4 16,-12 0 1-16,-6 0-1 15,-6-5-12-15,-7 0-75 16,9-12-140-16,-9 3-351 16,0-2-411-16</inkml:trace>
  <inkml:trace contextRef="#ctx0" brushRef="#br0" timeOffset="20393.08">20440 11019 453 0,'0'0'854'0,"0"0"-466"16,0 0-33-16,0 0-79 15,0 0-44-15,0 0-20 16,0 0-41-16,-31-58-70 16,14 86-34-16,-6 24 27 15,-1 1-5-15,5 9-4 16,0 1-21-16,17-13-34 16,2-2-23-16,0-14-7 15,25-16-10-15,8-15 10 0,13-9 17 16,-3-25-5-16,-6-14 3 15,-8-10-4-15,-20-6-10 16,-9 2 13-16,-15 5-14 16,-18 14 0-16,-6 16-9 15,-3 15 2-15,7 9-20 16,15 16-59-16,20 22-369 16,0-4-404-16,8-2-682 0</inkml:trace>
  <inkml:trace contextRef="#ctx0" brushRef="#br0" timeOffset="20824.95">20907 11037 798 0,'0'0'360'0,"0"0"-86"0,0 0-63 16,0 0-20-16,0 0-25 15,0 0-4-15,0 0 13 16,25-32 1-16,-25 28 40 15,0 1-29-15,-7 3-9 16,-11 0-72-16,-7 19-59 16,-20 22-1-16,-7 30 32 15,-6 23 0-15,19-2-17 16,12-16-1-16,25-29-34 16,2-20-12-16,25-1-14 15,10-8-20-15,12-8 7 16,5-10 1-16,6-18-33 15,-2-18-134-15,12-28-356 16,-14 9-483-16,-11 3-460 0</inkml:trace>
  <inkml:trace contextRef="#ctx0" brushRef="#br0" timeOffset="21132.89">21188 11136 1667 0,'0'0'585'15,"0"0"-93"-15,-6 99-208 0,4-44-52 16,-2 1-96-1,4-5-71-15,0-10-49 0,0-14-1 16,0-14-7-16,0-13-1 16,6-10 5-16,4-23 5 15,5-22-17-15,5-28-26 16,11-27-20-16,0 7-29 16,-6 18 6-16,0 32 17 15,-13 30 52-15,1 10 6 16,3 11 6-16,-3 6 22 15,5 45 23-15,1 36 24 16,6 23-9-16,-3-6 1 16,-3-26-44-16,-13-33-29 15,-2-26-6-15,-4-6-4 16,0-5-55-16,0-8-164 16,0-13-254-16,0-8-511 0</inkml:trace>
  <inkml:trace contextRef="#ctx0" brushRef="#br0" timeOffset="21304.76">21180 11304 1096 0,'0'0'1067'16,"0"0"-541"-16,0 0-265 15,0 0-62-15,87-18-112 16,-44 5-87-16,17-10-89 15,-8 3-721-15,-7 4-1332 0</inkml:trace>
  <inkml:trace contextRef="#ctx0" brushRef="#br0" timeOffset="22039.12">21794 10899 38 0,'0'0'995'16,"0"0"-425"-16,0 0-213 16,0 0-69-16,0 0-9 0,0 127 2 15,-2-18-53 1,-9 8-64-16,1-18-38 0,4-29-47 15,0-30-40-15,-1-10-15 16,7-4 15-16,0-4-21 16,0-7 6-16,0-10-15 15,0-5 3-15,19-8-11 16,8-11 28-16,6-4-17 16,8-3-12-16,9 4 0 15,-3 2-13-15,20 0-92 16,-18 4-226-16,-5 4-515 0</inkml:trace>
  <inkml:trace contextRef="#ctx0" brushRef="#br0" timeOffset="22507.88">22831 10946 1280 0,'0'0'392'16,"4"76"122"-16,-4 12-178 15,3 30-38-15,1 5-120 16,2-23-67-16,0-35-56 16,-4-35-40-16,2-15-12 0,-4-5-3 15,2-8-16 1,2-2-140-16,-4-32-199 0,0-5-403 16,3-3-466-16</inkml:trace>
  <inkml:trace contextRef="#ctx0" brushRef="#br0" timeOffset="22711.02">22577 11055 1491 0,'0'0'628'0,"0"0"-111"16,0 0-241-16,0 0-110 0,0 0-35 15,132-38-56-15,-63 23-13 16,7 4-21-1,-16 4-29-15,-4 2-12 0,-7 4-54 16,-5 1-183-16,-5 0-529 16,-14 0-397-16</inkml:trace>
  <inkml:trace contextRef="#ctx0" brushRef="#br0" timeOffset="22945.38">23303 11108 810 0,'0'0'857'0,"0"0"-312"15,-11 121-176-15,9-60-66 0,-2 0-95 16,4-5-96-16,0-10-59 16,0-13-41-16,0-10-12 15,0-13 0-15,0-10-11 16,0 0-94-16,6-18-210 15,1-22-261-15,-1 2-141 16,-2 1-188-16</inkml:trace>
  <inkml:trace contextRef="#ctx0" brushRef="#br0" timeOffset="23117.25">23255 11126 922 0,'0'0'648'0,"0"0"-100"15,0 0-239-15,19-80-24 16,6 55-97-16,6 3-60 0,8 5-42 15,6 6-12-15,1 5-37 16,-3 5-29-16,-8 1-4 16,-8 0-4-16,-10 1-22 15,-9 7-128-15,-8 3-232 16,0-3-397-16,0 1-538 0</inkml:trace>
  <inkml:trace contextRef="#ctx0" brushRef="#br0" timeOffset="23320.39">23284 11230 1305 0,'0'0'600'0,"0"0"-212"16,0 0 1-16,81 11-93 0,-34-11-129 15,3-2-60-15,-7-7-65 16,-1 2-15-16,-13 2-27 15,-11 1-8-15,-5 2-100 16,-5 2-366-16,-2 0-320 16,2 0-660-16</inkml:trace>
  <inkml:trace contextRef="#ctx0" brushRef="#br0" timeOffset="23523.55">23418 11457 942 0,'0'0'884'16,"0"0"-349"-16,0 0-202 15,0 0-57-15,87-10-83 16,-62 7-95-16,2 0-74 16,-2 0-24-16,12-9-88 15,-6 3-363-15,4-4-424 0</inkml:trace>
  <inkml:trace contextRef="#ctx0" brushRef="#br0" timeOffset="24013.17">24014 10985 874 0,'0'0'337'0,"0"0"13"15,0 0-97-15,0 0-59 16,0 0 0-16,0 0 23 15,0 0-37-15,-19-17-5 16,1 17-62-16,-11 6-2 16,-4 8 23-16,-3 5-11 0,5 0-21 15,7 2-29-15,7 0-31 16,13 1-36-16,4-1-6 16,23 1 0-16,32 5 0 0,10-3 0 15,9 2 6-15,4 0 2 16,-22-4-8-16,-4 6 1 15,-27-3-1-15,-25 1 0 16,-17-2 13-16,-24 0 38 16,-9-2-9-16,1-4-30 15,7-3-12-15,15-7-18 16,11-7-85-16,16-6-194 16,10-11-395-16,9-5-472 0</inkml:trace>
  <inkml:trace contextRef="#ctx0" brushRef="#br0" timeOffset="24294.42">24537 10985 1152 0,'0'0'559'15,"0"0"-35"-15,0 0-166 16,-13 114-36-16,11-60-68 16,2 7-76-16,0-2-67 15,0-4-61-15,0-8-44 16,0-13-6-16,0-12-5 16,0-9-23-16,0-9-110 0,0-4-121 15,0 0-95 1,0-27-322-16,0 0-107 0,-6 1-385 0</inkml:trace>
  <inkml:trace contextRef="#ctx0" brushRef="#br0" timeOffset="24497.56">24330 11053 504 0,'0'0'801'0,"0"0"-100"16,0 0-111-16,0 0-111 15,0 0-243-15,0 0-94 16,103-61-61-16,-30 51-21 15,3 1-2-15,-1 0-5 16,-28 5-28-16,-3-1-19 16,-20 4-6-16,-11 0-22 15,-9 1-59-15,-4 0-130 0,0 0-384 16,0 0-533-16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49:23.440"/>
    </inkml:context>
    <inkml:brush xml:id="br0">
      <inkml:brushProperty name="width" value="0.05292" units="cm"/>
      <inkml:brushProperty name="height" value="0.05292" units="cm"/>
      <inkml:brushProperty name="color" value="#FFFFFF"/>
    </inkml:brush>
  </inkml:definitions>
  <inkml:trace contextRef="#ctx0" brushRef="#br0">5288 11637 224 0,'0'0'653'0,"0"0"-484"15,0 0-67-15,0 0 3 16,0 0 31-16,0 0-23 15,-7 9-33-15,7-9-29 16,0 0-18-16,0 1 21 16,0-1 21-16,0 1 5 15,7-1-14-15,-7 1-14 16,6 1-7-16,-4-2-1 16,4 0 0-16,0 0-9 15,5 0-8-15,-3 0-14 16,2 0 2-16,-1 0-8 15,1 0 2-15,0 0-7 16,-8 0-1-16,9 0 1 0,-5 0-1 16,0 0 0-16,0 0 0 15,-4 0 9-15,9 0-9 16,-3 0 17-16,2 2 0 16,-1-2 0-16,5 0-11 15,0 1 3-15,3-1-2 16,-3 1-7-16,3-1 5 15,-3 2-6-15,1-2 1 16,-3 0-1-16,-3 0 2 16,3 0-2-16,0 0 2 15,-1 0-1-15,1-2 0 16,1 1-1-16,-1 1 0 16,0-1 2-16,1 1-2 0,5 0 1 15,1-2 0-15,0-1 5 16,3 1-6-16,-3-2 2 15,0 1-2-15,-1 0 1 16,-1 2 0-16,1-1 0 16,-5 2-1-16,-3 0 2 15,-2 0-4-15,-2 0 1 16,1 0 1-16,3 0 0 16,-2 0 1-16,3 0 1 15,5 0-1-15,3 0 0 16,-1 0 5-16,3 0-5 15,2-1 0-15,2 1 9 16,-3 0-10-16,-1 0 6 0,2 0-5 16,-5 0 0-1,-1 0-1-15,-5 0 0 0,-3 0 1 16,-3 0-1-16,4 0 1 16,-4 0 0-16,0 0 1 15,1 0-2-15,-1 0 1 16,4 0-1-16,5 0 1 15,3 0 1-15,5 0-1 16,2 0 9-16,0 0-9 16,4 0 0-16,-3 0 0 15,8 0 1-15,-8 0-1 16,5 0 0-16,-2 0 0 16,0 0 0-16,-4 0 6 15,0-2-6-15,0 0 4 0,-3 0-3 16,3 1-1-16,-2 1 0 15,-2 0 5-15,-3 0-6 16,1 0 1-16,-1 0-1 16,-1 0 1-16,-5 0-1 15,1 0 0-15,-1 0 2 16,-1 0-1-16,-3-2 1 16,4 1-1-16,1-2 0 15,3 2 0-15,3-2-1 16,4 2 1-16,1 1 0 15,5 0 4-15,4 0-4 16,5 0 4-16,7 0-4 16,-6-2-1-16,9 2 0 15,-5-3 0-15,-1 2 0 16,1-2 0-16,-8 0 0 0,-4 0 0 16,-2 2 0-16,-10-1 0 15,-3 2-1-15,-10 0 1 16,1 0-1-16,-5-2 1 15,-2 2 0-15,0 0 0 16,4 0 0-16,-2 0 1 16,4 0-1-16,4 0 1 15,5 0-1-15,-3 0 0 16,11 0 1-16,0 0-1 16,-3 0 1-16,5 0-1 15,4 0 0-15,0 0 0 16,2 0 1-16,0 0-1 15,0 0 0-15,0 0 1 0,-4 0-1 16,-2 0 0-16,0 0 0 16,-7 0 0-16,-1 0 0 15,-5 0 0-15,-4 0 1 16,-3 0-1-16,-3 0 0 16,-2 0-1-16,0 2 1 15,0-2 1-15,0 0-1 16,4 0-1-16,-2 0 1 15,8 0 0-15,3 0 1 16,1 0-1-16,9 2 1 16,8-2-1-16,0 1 0 15,8 0 1-15,0 2 0 16,7-1 0-16,-7 1 0 0,2-2 0 16,-3 0 0-1,-3 1-1-15,-4-2 1 0,-13 2-2 16,1-2 2-16,-7 0-1 15,-5 0 0-15,-3 0 0 16,-2 0 1-16,-2 0 0 16,6 0 6-16,-2 0-7 15,4 0-1-15,7 0 0 16,-3 0 0-16,3 0 0 16,8 0 0-16,-3 0 0 15,7 0 0-15,0 0 1 16,2 0-1-16,2 0 1 15,-2 0-1-15,-4 0-1 16,-1 0 2-16,-1 0 1 0,-4 0-1 16,-7 0 0-16,-4 0 0 15,-1 0-6-15,-3 0 6 16,-2 0-1-16,-2 1 1 16,4-1 0-16,2 0 1 15,2 0 5-15,7 0-5 16,4 0 1-16,5 0-2 15,7 0 1-15,7 0-1 16,5 0 1-16,5 0-1 16,1 0 1-16,-1 0-1 15,1 0 1-15,3 0 0 16,-13 0-1-16,7 0 0 16,-13 0 0-16,-4 0 0 0,-11 0 0 15,-1 0 0-15,-9 0-1 16,-4 0 1-16,-4 0 0 15,2 0 1-15,-2 0-1 16,4 0 0-16,-1 0 6 16,7 0-6-16,2 0 0 15,5 0 0-15,3 0 0 16,3 0 0-16,4 0 0 16,0 0-1-16,0 0 1 15,4 0 0-15,-2 0 0 16,2 0 0-16,-2 0 0 0,0 0-1 15,-5 0 1 1,1 0-1-16,0 1 1 0,-10-1 0 16,1 0 0-16,-6 0 0 15,-3 0 0-15,-1 0 0 16,-4 0 0-16,8 0 0 16,-4 0 2-16,7 0-2 15,-5 0 0-15,9 0 0 16,-1 0-1-16,-1 0 1 15,9 0 0-15,1 0 0 16,8 0 1-16,0 0-1 16,9 0 0-16,-5 0 0 15,-2 0-7-15,0 0 7 16,-8 0 5-16,-2 3-5 0,-2-2 1 16,-7 1-1-1,-8-2 0-15,-1 1 1 0,-1-1-1 16,-2 0 1-16,-2 0 5 15,8 0-4-15,-3 0 21 16,5 0-5-16,2 0-12 16,3 0-4-16,6 0-2 15,-3-1 2-15,5-1-2 16,10 2 2-16,-4 0-1 16,5 0 6-16,1 0-6 15,0-1 0-15,-2 1 5 16,2-1-6-16,0-1 1 15,-1 0 0-15,-1 0 8 16,-4 0-3-16,0 0 6 16,-2 0-10-16,-4 1-1 0,-3 1 5 15,-3-2-5-15,-5 2 0 16,3-1-1-16,-5-1 6 16,5 0-5-16,-3 0 7 15,9-1 3-15,-4 1 1 16,5-1-6-16,1 1-6 15,4 1 8-15,2 1-8 16,4 0 1-16,3 0-1 16,-3 0 1-16,-2 0-1 15,2 0 8-15,-4 0-7 16,-6 0-1-16,-3 0 0 0,-3-3 6 16,-11 1 0-16,3 0-5 15,-7 0 0-15,-2 2 0 16,2 0 8-16,-4 0-3 15,2-1-5-15,4 1 5 16,5 0-6-16,1-2 2 16,2 1 5-16,3 0 10 15,2-1-7-15,-3 2 1 16,-8 0-11-16,-1 0 1 16,-3 0 0-16,-4 0-1 15,0 0 0-15,0 0-6 16,0 0 4-16,0 0-40 15,0 0-313-15,-4-7-775 0</inkml:trace>
  <inkml:trace contextRef="#ctx0" brushRef="#br0" timeOffset="3885.71">19669 11655 196 0,'0'0'253'0,"0"0"-37"16,0 0-1-16,0 0-51 0,0 0-76 15,0 0-23-15,-4 0-7 16,4 0 4-16,0 0 6 16,0 0 17-16,0 0 19 15,0 0-21-15,0 0-19 16,0 0-21-16,0 0 1 16,0-1-2-16,0 1-8 15,0 0-9-15,4 0 7 16,4 0-4-16,-2 0 0 15,4 0-3-15,-1-1-8 16,1 1 5-16,-2 0-6 16,5-2 9-16,-3 0-13 0,2 0 1 15,1 1 2-15,-1-1-3 16,1 1-2-16,-1 1-1 16,0 0-3-16,1 0-5 15,1 0 5-15,-1 0-4 16,-1 0 5-16,3 0 1 15,1 0 1-15,3 0 1 16,-1 0-9-16,1 0 8 16,0 0-7-16,-1 0 7 15,-1 0-9-15,-5 0 1 16,5 0 0-16,-5 0 0 16,0 0 1-16,1 0 0 15,-1 0-1-15,-3 0 0 16,3 0 1-16,-2 0-1 15,3 0 7-15,-3 0-8 16,2 0 1-16,3 0-1 16,1 0 1-16,-1 0 0 0,-1 0-1 15,1 0 1-15,1 0-1 16,-3 0 1-16,1 0-1 16,-3 0 0-16,3 0 0 15,1 0 0-15,-3 0 0 16,2 0 0-16,-1 0 2 15,3 0-2-15,3 0 1 16,-3 0 0-16,-1 0-1 16,1 0 0-16,3 0 1 15,-7 0 0-15,3 0 0 16,2 0-1-16,-5 0 0 0,4 0 1 16,-3 0-1-16,1 1 1 15,-1 1-1-15,3-2 2 16,-3 1-2-16,-1-1 2 15,5 0-2-15,-5 0 2 16,0 1-1-16,3-1-1 16,1 1 2-16,1-1-1 15,2 0 1-15,-1 0-2 16,1 0 8-16,-1 0-8 16,5 0 12-16,-2 0-6 15,-3 0-5-15,5 0-1 16,0 0 0-16,-9 0-1 0,5 0 2 15,-7 0 7-15,1 0-8 16,-3 0-1-16,0 0 1 16,-1 0 6-16,3 0-4 15,0 0-1-15,7-2 0 16,4 1 1-16,2-1 4 16,-1 2-6-16,1 0-2 15,0 0 2-15,2 0 1 16,-6 0-1-16,1 0 0 15,-3 0-1-15,-7 0 1 16,7 0 2-16,-7 2-1 16,5-2-1-16,-5 0 1 15,1 0 5-15,-1 0-6 0,5 0 1 16,1 0-1 0,1 0 1-16,1 0-1 0,3 0 0 15,0 0 1-15,-2 0-1 16,1 0 0-16,-1 0 1 15,6 0-1-15,-6 0 1 16,1 1 0-16,-1-1-1 16,2 1 1-16,-1-1-1 15,-1 0 0-15,2 0 1 16,2 0-1-16,0 0 1 16,-1 0 0-16,3 0 1 15,-6 0-2-15,4 0 0 16,-3 0 0-16,-1 0 1 15,0 0-1-15,-3 0 0 16,-3 0 0-16,3 0 0 0,1 0 1 16,4 0-1-16,-1-2 1 15,-3 0 3-15,2 2-4 16,-1 0 0-16,-5 0 1 16,-3 0-2-16,1 0 1 15,-3 0-1-15,-4 0 2 16,0 0-2-16,1 0 2 15,-1 0-1-15,6 0 1 16,1 0-1-16,5 0 1 16,5 0 1-16,2 0 5 15,4 2-6-15,2-1 5 16,-4 0-6-16,6 0 0 16,-2 3 1-16,0-3-1 15,-2 2 0-15,-2-1 0 16,1-1 2-16,-3 1-2 0,0 0 0 15,-2-2 0-15,-3 1 1 16,-3 1-1-16,0-2 1 16,1 1 0-16,-3-1 0 15,1 0 0-15,-1 0-1 16,1 1 7-16,1-1-6 16,-3 0-1-16,5 0 2 15,-3 0-2-15,3 0 2 16,4 0-1-16,-3 0 6 15,9 0-6-15,-4 0 0 16,4 0-1-16,-2 0 1 16,-2 0-1-16,4 2 2 0,-5 1-2 15,5-2 2-15,-4 0-1 16,-2 1-1-16,2-2 1 16,-5 1-1-16,3-1 0 15,0 0 1-15,-2 0 1 16,-3 0-2-16,5 0-1 15,-4 0 1-15,-1 0 1 16,5 0-1-16,2 0 0 16,-1 0 4-16,1 0-4 15,4 0 1-15,-4 0-1 16,0 0 1-16,0 0-1 16,-3 0 0-16,3 0 0 15,-6 0 0-15,-3 0 1 0,3 0-1 16,-11 0 0-1,3 3 0-15,-5-3 2 0,0 0-1 16,4 0 6-16,-1 0 0 16,1 0-6-16,4 0-1 15,3-3 0-15,-3 2 1 16,9-1-1-16,2 2 0 16,0 0 0-16,6 0 0 15,2 0 1-15,-6 0-1 16,4 0 1-16,-4 0-1 15,-3 0 5-15,-3 0-5 16,2 0 0-16,-5 0 1 16,1 0-1-16,-3 0 1 15,-3 0-1-15,-1 0 0 16,-3 0 0-16,-3 0 2 0,4 0-1 16,0 0 6-16,3 0-7 15,-1-1 1-15,7-2 0 16,-5-1 1-16,5 0-1 15,2 0 0-15,-1 1 0 16,-1 0-1-16,-1 0 2 16,5 1-2-16,0 0 0 15,-2-1 1-15,3 1-1 16,-1-1 0-16,0 0 0 16,-2 0 0-16,-3 2 0 15,1-2-1-15,1 2 2 16,-7-2-1-16,5 1 0 15,-5 1 0-15,-1-2 0 0,-3 2 0 16,3-1 1-16,2 0-1 16,-1 0-1-16,1-1 1 15,-1 2-1-15,5-2 8 16,-1 1-7-16,-1 1 0 16,-3 1-1-16,1 0 0 15,3 0 2-15,-3 0-1 16,3 0 6-16,-5 0-6 15,1 0-4-15,-1 0 4 16,-2 0 13-16,-3 0-5 0,-1 0-8 16,0 0 9-1,-4 0-1-15,2 0-1 0,-2 0 1 16,-2 0-7-16,0 0 0 16,4 0 0-16,-4 0-1 15,2 0 0-15,3 0 0 16,-5 0-1-16,0 0-7 15,-5 0-20-15,-13 0-220 16,3-2-601-16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17:10.241"/>
    </inkml:context>
    <inkml:brush xml:id="br0">
      <inkml:brushProperty name="width" value="0.05292" units="cm"/>
      <inkml:brushProperty name="height" value="0.05292" units="cm"/>
      <inkml:brushProperty name="color" value="#90EE90"/>
    </inkml:brush>
  </inkml:definitions>
  <inkml:trace contextRef="#ctx0" brushRef="#br0">7035 4220 436 0,'0'0'534'0,"0"0"-345"0,0 0-51 16,0 0-6-16,0 0-16 15,0 0 1-15,0 0 2 16,0 0 14-16,0 0-10 15,0 0-14-15,0 0-17 16,0 0-17-16,0-1-14 16,0-5-21-16,0 0-16 15,0-2-7-15,0 0 4 16,0-1-6-16,0 0 6 16,0-3-8-16,0 3 5 15,0-2 0-15,0 1 1 0,0 0 10 16,0 2-1-1,0 0-6-15,0-2-10 0,0 0-3 16,0-1-7-16,0-1 11 16,0 0-12-16,0-3 9 15,0 3-9-15,0 0 11 16,0-1-1-16,0 0-10 16,0-1 19-16,0 1-10 15,0-2 0-15,0 1-9 16,0-3 11-16,2-2-12 15,-2 1 1-15,4-1 7 16,-4 1-8-16,0-1 1 16,0 1-1-16,0-2 6 15,0 3 0-15,0 1-8 16,0-2 8-16,0-1-1 16,0 2-5-16,4-3 0 0,-4 2 1 15,2 0-1-15,2-2 0 16,-2 1 2-16,-2 0 1 15,4 1-3 1,-4-1-1-16,2 1 1 0,-2-2 7 0,0-1-7 16,0 0-8-16,5-1 7 15,-5 1 1-15,2 0 0 16,-2-1 0-16,4 0 0 16,-2 1 0-16,2-1 0 15,-4 2 1-15,2 0-1 16,-2 2 8-16,4-1-8 0,-4 1 0 15,0 1-1 1,2 1 1-16,2-2 0 0,-4 1 0 16,0-1 0-16,2-2 0 15,-2 2 0-15,0-2 0 16,5 2 1-16,-5 0-1 16,0 1 1-16,2 0 0 15,-2 2-1-15,0 1 0 16,4 1 0-16,-4 0 0 15,0 0 7-15,2-1-6 16,-2-2 0-16,0-1-1 0,0 0 0 16,4 1 0-16,-2 0 0 31,-2 0 1-31,0 2-1 16,0 0 1-16,4-3-1 15,-4 1 0-15,0-3 1 16,2 2-5-16,2 0 5 15,-4 1-1-15,2-2 2 16,3 0-2-16,-5-1-1 16,2 0 1-16,2-1 1 0,0 2-1 15,-2 3 1-15,2 0 0 16,-4 3-1-16,2 3 1 16,-2 0-1-16,4 1 1 15,-4-3-1-15,0-1 0 16,6-2-7-16,-6-2 7 15,3 0 1-15,1 2 0 16,-4 0-1-16,2 2 1 16,-2 2 1-16,0 3-2 15,0 2 1-15,0 0-1 16,0 3 0-16,4-3-1 16,-4 1 1-16,2 0-1 0,-2-1 1 15,0 1 0-15,0 0-6 16,4 0 6-16,-4 0 0 15,0 0 0-15,0-1 0 16,0 1-1-16,0 2 1 16,0-1 3-16,0 1-3 15,0 1-1-15,0-1-4 16,0 2 4-16,0-1 2 16,0-1-1-16,0 1 5 15,2 0-5-15,-2-2 0 16,0-1-6-16,0 1 4 0,4 0 2 15,-4 1 0 1,0 0 1-16,0 2 5 0,0 0-4 16,0 0-2-16,0 0 0 15,0 0 0-15,0 0 0 16,0 0-8-16,0 0 8 16,0 0 7-16,0 0-7 15,0 0 0-15,0 0 0 16,0 0 0-16,0 0 6 15,0 0-12-15,0 0 6 16,0 0 0-16,0 0 0 16,0-2 1-16,0-1-1 0,0 2 0 15,0-1 4-15,0 2-3 16,0 0-1-16,0 0 12 16,0 0 6-16,0 0 9 15,0 0-15-15,0 0 7 16,0 0-17-16,0 0 14 15,0 0-15-15,0 0 14 16,0 0-6-16,0 0 0 16,0 0-8-16,0 0 12 0,0 0-12 15,0 0-1-15,0 0 6 16,0 0-6-16,0 0 8 16,0 0-8-16,0 0 11 15,0 0-11-15,0-1 0 16,0-2 11-16,0-3-11 15,0 1-2-15,0-1-4 16,0 1 6-16,0-4-2 16,0 1 2-16,2 0 0 0,2-4 0 15,-4 1-1-15,7-2 1 16,-5 0 0-16,-2 1 0 16,6-1 0-16,-2 3-1 15,-2 2 1-15,-2 2 0 16,0 0 0-16,4 1 0 15,-4 0 1-15,2 0 7 16,-2-1-8-16,4-1-1 16,-4-2-5-16,3-2 5 15,1 0 2-15,-4 0-2 0,4 1 0 16,-2-1 1-16,-2 4 0 16,4-1 0-16,-4 1 0 15,2 0 0-15,2 1-1 16,-4-2-1-16,2 3 2 15,-2 0 0-15,4 1 0 16,-4 1 0-16,0 1 0 16,0-1 0-16,2 0 6 15,-2 0-6-15,5 0 1 0,-5 0-1 16,0-2 0-16,0 3-7 16,2-2 6-16,-2 0 2 15,0 2-1-15,4-4 0 16,-4 4 0-16,2-1 0 15,-2 2 0-15,0-1 1 16,0 2-1-16,0 0-1 16,0 0 0-16,0 0 0 15,0 0 1-15,0 0-9 16,0 0 8-16,0 0 2 16,0 0-1-16,0 0 1 0,0 0 0 15,0 0-2-15,0 0-4 16,0 0 4-16,0 0 0 15,0 0-6-15,0 0 6 16,4 0-5-16,-2-1 5 16,8-1 1-16,-3 1-2 15,1-2 2-15,2 2 0 16,-4-2 0-16,5 0-6 16,-5 2 5-16,2-1 2 15,3 2-2-15,-3-1 1 16,2 1-1-16,3-2-3 15,-1 1 4 1,-4 0 0 0,3-1 2-16,1 0-2 0,0 1 1 0,1-1-1 15,-3 0 0-15,-2 1-1 16,3 1 2-16,-5 0-2 16,6-1-5-16,-3 1 6 15,-1 0 6-15,4-2-5 16,1 1 0-16,-1-1-1 15,3 1 0-15,-3 0 0 16,5-2 0-16,-5 1-6 16,-2 1 6-16,-1 0 6 15,1-1-5-15,-2 2-1 0,2-2 0 16,-1 2-1-16,-3 0 0 16,6-1 1-16,-1 1 0 15,-1 0 1-15,-4-1-1 16,7 1 1-16,-5-1-1 15,8-1 1-15,-7 1 0 16,3 1-1-16,-2-2-1 16,3 2 1-16,3-1 0 0,-7 1 0 15,3-2 0-15,0 1 1 16,1 1 0-16,-1-1-1 16,1-1 0-16,-3 2 0 15,0 0 0-15,3 0-1 16,-5 0 2-16,2-1-2 15,3 1 2 1,1-2-1-16,-1 1 0 16,3-1 0-16,1 0 0 15,-3 2 1-15,-1 0-2 16,-3 0 1-16,-2 0 0 16,2 0-4-16,-7 0 4 15,5 0 0-15,-6 0-2 16,2 0-5-16,-2 0-4 15,4 0 5-15,-2 0 5 16,3 0 0-16,-5 0-5 16,4 2 5-16,-2 0-5 15,2 1 6-15,0 0 2 0,-4-2 4 16,9 2-6-16,-5 1 0 16,-4 0-14-16,4 2-12 15,0 0 14 1,3 2 12-16,-3 0 3 0,0 2-2 15,0 0 14-15,-4 0-14 16,5 0 9-16,-3 0-8 16,2 4-2-16,-4 0-1 15,2 1 1-15,2 2 5 16,-4 2-5-16,9-2 6 16,-9 1-6-16,4-1 6 15,4 1-6-15,-3 3 2 16,-1-2 4-16,4 2-5 15,-4 3 0-15,3 1 0 16,-3 1 8-16,0-1-8 16,4 1 1-16,-3-1-1 15,1 0 0-15,-2 1-1 0,0-2 0 16,5 1 0 0,-5-1-1-16,0 2 1 0,4-1 0 15,-8-1 3-15,9 0-2 16,-3-1-2-16,-2-1 1 15,4-1 0-15,-3 0-1 16,1 1 1-16,-2 0 0 16,0 1 0-16,1 1 0 15,-3 2-9-15,6-1 9 16,-4 0 1-16,0 2 0 0,1-2 4 16,-1-1-5-1,0 1 0-15,0 1 1 0,0-2 4 16,1 1-4-16,-1-1 3 15,0 1-3-15,2-3-1 16,-1 0 0-16,3 1 6 16,-4 1-4-16,4 0-1 15,-1 1-1-15,1 1 8 16,-2 1-2-16,3 0-6 16,-3 1 1-16,2 1 0 15,-2-1 0-15,7 1 0 16,-7-1 1-16,3-1-2 15,1 0 1-15,-4 0 0 16,3-4 0-16,-3 4-1 16,4-4 0-16,-1 2 0 0,1-1 0 15,0 2 0-15,1-1 0 16,-1 2-9-16,1 1 9 16,-1 2 1-16,0 2 0 15,3 2 11-15,-3-1-12 16,-6-4-1-16,3-6 0 15,-5-6 1-15,2-8 0 16,-4-4 0-16,-2-5 0 16,0 0-2-16,4-1-43 15,-4-22-124-15,0 2-343 16,0-2-369-16</inkml:trace>
  <inkml:trace contextRef="#ctx0" brushRef="#br0" timeOffset="1">7066 4234 152 0,'0'0'285'0,"0"0"-60"0,0 0-11 32,0 0-52-32,0 0-71 0,0 0-19 0,0-2 18 31,0 2 42-31,0 0 50 0,0 0 18 0,0 0-33 31,0 0-41-31,0 0-23 16,0 0-20-16,0 0-9 15,0 0-12-15,0 0-12 16,6 0-4-16,0 0-19 16,4 0-2-16,-1 0-7 15,3 0-7-15,0 0 1 16,5 0 4-16,-1 0 5 0,3 0 3 0,0 0 4 0,5 0-3 16,-1 0-1-16,2 0-12 15,2 0 3-15,2 0 1 16,-4 0-7-16,4 0-1 31,-3 0-1-31,1-3-6 16,-2 1 0-16,-4 1 0 15,-3-1 0-15,3 2 1 16,-9 0 10-16,1 0-12 16,1 0 0-16,-1 0 0 15,-1 0 1-15,-1 0 8 16,1 0-9-16,-2 0 0 15,-1 0 2-15,-3 0 4 16,-2 0-4-16,-4 0-1 16,2 0 4-16,-2 0-3 0,0 0 5 0,0 0-1 15,0 0-4-15,0 0 10 0,0 0 2 16,0 0 3-16,0 0-16 16,0 0 26-16,0 0 6 15,0 0 8-15,0 0-4 31,0 0 9-31,0 0-16 16,0 0 5-16,0 0-14 16,0 0-3-16,0 0-8 15,0 0-4-15,0 0-6 16,0 0 6-16,0 0-9 16,0 0 9-16,0 0-6 0,0 0 0 0,0 0 0 31,0 0 9-31,0 0-8 15,0 0 7-15,0 0-8 0,0 0 0 0,0 0 0 0,0 0 0 32,0 0 6-32,4-2 3 15,-2-6-9-15,-2-1 6 16,4-3-6-16,2 1 6 16,-3-3-6-16,3 2 0 15,-2-3 0-15,-2 1 1 0,-2 0-2 0,6 0 1 31,-2 2 0-31,-4-4 10 16,2 2-10-16,2-1-6 16,-4 0 6-16,0 1 1 15,0-3-1-15,0-1-1 0,0-1 1 0,0 1 0 0,0-2 9 32,0 2-9-32,0-1 0 15,0-1-4-15,0 2 4 16,3 2 6-16,-3 2-4 15,0-1-2-15,0 1 0 16,0 1 0-16,0 1 1 16,0-2 5-16,0-2-6 0,0 0 0 0,0-2 1 31,0 0-2-31,0 1 2 16,0 0-1-16,0 3 0 15,0 0 0-15,0 0 1 16,0 1-1-16,0 0 1 0,0 1-1 15,0-3-5 1,0 0 5-16,0-1 2 0,0-1-2 16,0-1 1-16,0 0-1 15,0 1-10-15,0-2 9 16,0 4-4-16,4 2 5 16,-4 2 1-16,4 0-1 15,-4 2 0-15,0-1 0 16,0 2-1-16,2-2 0 15,2 0 0-15,-2-1-5 16,-2 1 5-16,4-2 0 16,-4 3-1-16,0 1 1 0,2-1-7 0,-2 2 1 0,4 3 6 15,-4-1 1 1,0 2 0-16,0 1 0 0,0-1 1 16,0 0-2-16,0 0 1 15,0-1 0-15,0 0-2 31,2-1-20-31,-2 1 10 16,0 1 3-16,0 2 7 16,0 1 1-16,0 0 2 15,0 0 0-15,0 0-1 16,0 0 1-16,0 0 1 16,0 0-2-16,0 0 0 15,0 0-6-15,0 0 5 16,0 0 1-16,0 0 6 0,0 0-5 0,0 0 0 31,0 0-1-31,0 0-7 0,0 0 7 0,0 0 0 0,0 0-3 16,0 0 3-16,0 0-1 31,0 0 1-31,0 0 0 16,0 0-2-16,0 0 2 15,0 0 6-15,0 0-6 16,0 0 0-16,0 0 0 15,0 0 0-15,0 0-6 0,0 0 6 16,0 0 0-16,0 0-3 16,0 0 3-16,0 0 1 15,0 0-1-15,0 0-16 16,0 0 3-16,0 0-2 16,0 0-5-16,0 0 11 15,0 0 9-15,0 0 0 16,0 0-1-16,0 0-1 15,0 0-2-15,0 0-2 16,0 0-6-16,0 0 4 16,0 0 7-16,0 0-17 0,0 0 7 15,0 0 10-15,0 0-11 16,0 0 0-16,0 0 12 16,0 0 0-16,0 0 0 15,0 0-8-15,0 0-11 16,0 0 18-16,5 3 0 15,-3-2 1-15,2 1-6 16,-2-1-2-16,4 2 7 16,-2-2 0-16,4 2 1 15,-1 0 0-15,3-1 0 16,-2-1-3-16,7 0 1 16,-7-1 2-16,4 0-9 15,1 0-6-15,-3 0 9 0,-2 0 5 16,3 0 0-1,-5 0 0-15,-4 0 0 0,4 0-13 16,0 0 14-16,1 0 1 16,1 0-1-16,0 0 0 15,3-2-21-15,-3-2 0 16,-2 2 5-16,4-1-5 16,-1 1 1-16,-5 1 10 15,2 0-13-15,-4 1 8 16,4 0 15-16,-6 0-1 15,4 0-7-15,-2 0 5 16,3 0 3-16,-3-2 1 0,6 2-1 16,-6 0 0-1,4-1-1-15,0-1-9 0,-2 2 10 16,-1 0-1-16,1 0-6 16,-4 0 6-16,0 0-8 15,0 0 1-15,0 0 7 16,0 0-5-16,0 0 6 15,0 0-6-15,0 0-43 16,0 0-52-16,0 0-9 16,0 0 0-16,0 0 17 15,0 0 25-15,0 0 7 16,0 0-52-16,0 0-118 16,-7 0-95-16,1 0-699 0</inkml:trace>
  <inkml:trace contextRef="#ctx0" brushRef="#br0" timeOffset="2">8019 3245 314 0,'0'0'362'0,"0"0"-76"16,0 0-66-1,0 0-71-15,0 0-48 0,0 0-8 16,0 0 5-16,-3 0 4 16,3 0-22-16,0 0 11 15,0 6 0-15,0 2-12 16,7 4-6-16,-1 2-23 16,0 1-8-16,2 2-17 15,-1 3 10-15,3-2-9 16,-4 2-1-16,0-1 3 15,0 0 2-15,1 2 4 16,-1-4-3 0,4 3 0-16,-4-2 2 0,-4 0-1 0,9 1 3 15,-5 1-7-15,0 0-1 16,0-2-11-16,5 2 4 16,-5-2-7-16,0 1-3 0,2-1-1 15,-1-2-3 1,3 1-4-16,-4 1 5 0,2-1 1 15,3-1-1-15,-9 2 2 16,8 1 9-16,-2-1 7 16,-3 2-11-16,5 1 10 15,-4-1-6-15,0 0-3 16,1 0-8-16,-5-2 1 16,4 0-1-16,-2-1 3 15,2 0 1-15,-4-2-5 16,4-3 7-16,-1-1-12 15,-3-1 5-15,4 0-4 16,-2 1 11-16,-2 1-2 16,4 2-2-16,-2 1 73 15,3 1-46-15,-5 0-23 16,2-3 1-16,2-1-5 16,-2-4-9-16,-4 0 6 0,2-3-5 15,2-2-1-15,-4 0 1 16,0-2 0-16,0 1 7 15,0 0-2-15,0 3 1 16,0 0-7-16,2 2 6 16,-2 1 17-16,0-2-11 15,0-2-11-15,4-1-1 16,-4-3 1-16,0 1 0 16,0-1 1-16,0 0-1 15,0 0 6-15,0 0-7 16,0 0 1-16,0 0-1 15,0 0 3-15,0 0-3 16,0 0 0-16,0 0 0 0,0 0 1 16,0 0-1-16,0 0 0 15,0 0-1-15,0 0 3 16,0 0-2 0,0 0 1-16,0 0 0 15,3 0 0 1,1 0-1-16,-2 0 0 0,8 0 1 15,-4 0 4-15,3-1-4 16,1 0-1-16,-2-4 0 16,5 3 1-16,3-1 0 15,-4 0-1-15,1 0 1 0,-1 1 0 16,5-1 0-16,-5 0-1 16,1 0 0-16,-1 2 0 15,5-2 0-15,-3 0 1 16,3 0-1-16,1 1 1 15,-1-1 0-15,-3 0-1 16,-3 1-1-16,1 1 1 16,-4 1 0-16,5 0-5 15,-7 0 5-15,0 0 1 16,4-1 0-16,-1 1 0 16,-1-2 0-16,4 1 0 0,-3 1-1 15,3 0 0-15,-2 0 0 16,-4 0-1-16,3 0 1 15,1 0 0-15,-2 0 5 16,7 0-4-16,-1-1 5 16,5-1-6-16,-3-2-1 15,3 4 1-15,-7 0 0 16,5 0-4-16,-11 0 2 16,0 0 2-16,-4 0 0 15,3 0-2-15,-3 0 2 0,-2 0 8 16,6 0-7-16,-6 0-1 15,4 0 1-15,-2 0-1 16,-2 0 0-16,4 0-6 16,-2 0 12-16,-2 0-5 0,0 0-1 15,4 0-7-15,-4 0 7 16,0 0 0-16,7 0 5 16,-7 0-4-16,2 0-2 15,-2 0 1-15,0 0 0 16,0 0 0-16,4 0 2 15,-4 0-2-15,0 0 2 16,0 0-2-16,0 0 1 16,0 0-1-16,2 0 0 15,-2-2 2-15,4 1-1 16,-4-2 0-16,0 1 1 16,2 1-1-16,-2 0 5 15,0-1-1-15,0-2-5 16,0 0 0-16,0-2 0 15,0 0 0 1,0-1 5-16,0 0-5 16,-2 0-1-16,-4 1 1 0,0 0 8 15,-5-1-8-15,5 0-1 16,-2 0 0-16,2-1 1 16,-1-2-1-16,1 3 1 15,0-1 0-15,2-1 0 16,-2 2 0-16,2-2-4 15,1 0 4-15,-1 2 6 16,-2 2-6-16,4-1 0 0,-4 2 0 16,0-1 0-16,-1 0 9 15,-3 0-7-15,8 1-2 16,-4-3 0-16,2 1-3 16,2 1 3-16,-2 0 0 15,4-1-8-15,-3-1-58 16,3-13-179-16,0 6-308 15,0-6-424-15</inkml:trace>
  <inkml:trace contextRef="#ctx0" brushRef="#br0" timeOffset="3">7721 2707 557 0,'0'0'415'0,"0"0"-185"0,0 0-54 15,0 0-11-15,0 0-56 16,0 0-30-16,0 0-10 16,0 0 10-16,0 0 1 15,0 0 2-15,0 0-11 16,0 0-8-16,0 0 1 15,0 0-2-15,0 0 6 16,0 0-10-16,0-5-6 16,0-3-34-16,0-4-8 15,0 0-9-15,0-4 5 16,0 0-5-16,0-2 0 16,0-1 5-16,4-1-5 0,-2-3 0 15,-2 2 1 1,4-2-2-16,-4 2 1 0,0 1 5 15,2 3-6-15,-2 0 0 16,0 4 1-16,0 0 0 16,0 0-1-16,0 0 8 15,0 1-8-15,4-1 0 16,-4 3-8-16,0 1 8 16,2 3 0-16,-2 1 0 15,0 4-6-15,0 0 6 16,0 1-2-16,0 0-4 15,0 0 0-15,0 0 6 16,0 0-2-16,0 0 1 16,0 0 0-16,0 0-9 15,0 0 10-15,5 0-2 16,-5 0 1-16,0 0 1 16,2 0 0-16,-2 0-1 0,0 0-5 15,6 0 1-15,-2 2 4 16,-2 5 2-16,4 3 0 15,0 3 9-15,3 2 0 16,-3 4-9-16,0 1 0 16,2 1 13-16,-1 0-14 15,-1-1 6-15,0 1-5 16,4 0 5-16,-1 0-5 16,1 0 8-16,-2 2-8 15,3-2 5-15,-1 0 1 16,-4 0-7-16,0-3 0 15,1-2 1-15,-1-2 0 0,0-1 4 16,-4-2-5-16,-2-3 0 16,6 0 0-16,-2-2 0 15,-4-4-1-15,2 2-6 16,3-4 7-16,-5 1 3 16,0-1-1-16,0 0-2 15,0 0 17-15,0 0-4 16,0 0 5-16,0 0 24 15,-13 0 47-15,-3 1-59 16,-3-1-15-16,-4 0 6 16,3 0-5-16,-3 1-7 15,4-1-9-15,7 0-28 16,1 0-234-16,9-2-567 0</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53:08.429"/>
    </inkml:context>
    <inkml:brush xml:id="br0">
      <inkml:brushProperty name="width" value="0.05292" units="cm"/>
      <inkml:brushProperty name="height" value="0.05292" units="cm"/>
      <inkml:brushProperty name="color" value="#FFFFFF"/>
    </inkml:brush>
  </inkml:definitions>
  <inkml:trace contextRef="#ctx0" brushRef="#br0">20045 12382 325 0,'0'0'595'0,"0"0"-316"16,0 0-44-16,0 0-11 16,0 0 1-16,0 0-46 15,0 0-30-15,6-27 7 16,-6 27 18-16,-6 0-16 16,-13 0-49-16,-8 5-18 0,3 4-9 15,-7 5 14-15,2 4 1 16,4 0-25-16,6 2-21 15,5-2-24-15,8 2-17 16,6-3-10-16,0 0-13 16,18-1 13-16,7-3-18 15,8 1 17-15,2 0-2 16,-4 3 2-16,-6 3 1 16,-8 4-1-16,-13 4 1 15,-4 4 16-15,-17 0 17 16,-6-2 18-16,-8-5-27 15,5-7-9-15,3-9-15 16,4-9-20-16,7-6-177 0,12-39-302 16,6 1-282-16,13 0-586 15</inkml:trace>
  <inkml:trace contextRef="#ctx0" brushRef="#br0" timeOffset="1">20252 12248 1114 0,'0'0'532'0,"12"103"-136"0,-10 6-57 16,2 19-116-16,-2-4-93 15,-2-32-63-15,0-39-40 16,0-26-13-16,0-14-14 15,0-4-37-15,0-9-206 16,4-10-325-16,-4-11-420 0</inkml:trace>
  <inkml:trace contextRef="#ctx0" brushRef="#br0" timeOffset="2">20109 12536 920 0,'0'0'912'0,"0"0"-386"0,0 0-281 15,0 0-113-15,0 0-69 16,0 0-12-16,97-3-20 16,-51-3-15-16,-3-2-16 15,-8 4-10-15,-8 0-187 16,2 0-151-16,-10 1-283 15,-3 0-231-15</inkml:trace>
  <inkml:trace contextRef="#ctx0" brushRef="#br0" timeOffset="3">20479 12497 1224 0,'0'0'642'0,"0"0"-161"0,14 112-232 16,-11-57-52-16,1-1-99 15,-2-10-53-15,-2-9-45 16,4-17-1-16,4-18-260 16,2-17-503-16,-1-10-913 0</inkml:trace>
  <inkml:trace contextRef="#ctx0" brushRef="#br0" timeOffset="4">20479 12248 1461 0,'0'0'499'0,"0"0"-421"16,0 0-78-16,0 0-367 0</inkml:trace>
  <inkml:trace contextRef="#ctx0" brushRef="#br0" timeOffset="5">20688 12271 732 0,'0'0'870'16,"0"118"-336"-16,0-22-211 0,2 1-51 15,2-22-84-15,2-27-86 16,0-24-53-16,1-2-40 15,-1-8-9-15,6-8-59 16,9-19-243-16,-1-16-360 16,-5-4-380-16</inkml:trace>
  <inkml:trace contextRef="#ctx0" brushRef="#br0" timeOffset="6">20882 12179 1633 0,'0'0'501'0,"0"124"-110"16,0-1 73-16,6 12-219 16,7-19-89-16,-5-37-89 15,-4-41-40-15,2-17-27 16,3-14-88-16,1-5-543 16,-2-2-1202-16</inkml:trace>
  <inkml:trace contextRef="#ctx0" brushRef="#br0" timeOffset="7">21593 12405 1020 0,'0'0'371'0,"0"0"-29"15,0 0-92-15,0 0-45 16,0 0-3-16,0 0-39 16,0 0-51-16,-97-5-24 15,60 30 30-15,-5 5-15 16,7 5-3-16,8-3-16 15,11-1-41-15,10-6-41 16,6-3-2-16,18-5-21 16,13-4 7-16,15 0 4 15,-3-2-46-15,-1 2 13 16,-16 2 1-16,-13 1 18 16,-13 5 24-16,-8 2 22 15,-21 1 24-15,-7-5-7 16,5-3-33-16,7-8-6 0,11-8-185 15,7-11-559-15,6-5-758 16</inkml:trace>
  <inkml:trace contextRef="#ctx0" brushRef="#br0" timeOffset="8">21661 12633 418 0,'0'0'987'0,"0"0"-589"16,0 0-161-16,0 0-120 15,0 0-49-15,0 0-4 16,0 0-23-16,29 17-18 15,-10-17 0-15,0 0 3 16,3-4-1-16,3-10-9 16,-2-3-7-16,-5-5-2 15,1-4-6-15,-11 0 8 16,-2 0-8-16,-6 3-1 16,0 6-5-16,-12 10-24 15,-13 7 2-15,-2 16 11 16,-14 30 14-16,10 7 2 0,2 8 13 15,10 4 16-15,15-12 12 16,4-1-41-16,11-16-1 16,30-28-230-16,-4-8-407 15,0-7-577-15</inkml:trace>
  <inkml:trace contextRef="#ctx0" brushRef="#br0" timeOffset="9">21963 12739 1220 0,'0'0'593'0,"0"90"-236"16,0-32-125-16,4 3-51 16,-2-9-57-16,-2-11-41 15,4-14-20-15,-4-15-18 16,0-12-3-16,0-2 67 16,0-22-57-16,0-10-32 15,-4-9-20-15,2-24 0 16,2-25-1-16,2 3-23 15,15 6-21-15,8 15-19 16,6 27-1-16,6 9 1 16,4 9 33-16,-4 23 22 15,-12 8-3-15,-8 27 12 16,-17 11 47-16,-4 5 20 16,-23 0 14-16,-12-6-7 15,1-10-48-15,5-27-26 0,6-8-250 16,21-11-609-16</inkml:trace>
  <inkml:trace contextRef="#ctx0" brushRef="#br0" timeOffset="10">22499 12462 310 0,'0'0'264'16,"0"0"-63"-16,0 0-93 15,0 0-14-15,0 0 46 16,0 0 57-16,0 0 68 15,-7-68-13-15,-11 74-64 16,-9 20-55-16,-14 25 46 16,-7 23 23-16,7 0-33 15,10-6-48-15,16-17-54 16,15-20-47-16,0-8-20 16,2-7-22-16,17-16 22 0,6-7 0 15,10-27-86-15,0-11-85 16,-2-6-49-16,0-3-8 15,-8 7 18-15,-7 8 105 16,-5 16 105-16,-11 17 33 16,-2 6 105-16,0 31-4 15,-2 17 37-15,-8 8-3 16,7 2-68-16,3-7-62 16,0-14-38-16,0-18-67 15,7-18-216-15,15-25-47 16,-7-11-304-16,3-7-475 0</inkml:trace>
  <inkml:trace contextRef="#ctx0" brushRef="#br0" timeOffset="11">22649 12536 707 0,'0'0'633'0,"0"0"-43"0,0 0-250 16,17 100-67-16,-15-62-96 16,2-4-65-16,-4-9-57 15,0-10-28-15,0-12-9 16,0-3 34-16,0-18 57 15,0-12-62-15,2-13-23 16,15-9-23-16,6-5 9 16,3 4-8-16,-1 6 2 15,0 13-4-15,-8 15-70 16,-5 19-180-16,-2 0-426 16,-8 5-787-16</inkml:trace>
  <inkml:trace contextRef="#ctx0" brushRef="#br0" timeOffset="12">23098 12439 909 0,'0'0'687'15,"0"0"-346"-15,0 0-85 16,0 0-99-16,0 0-77 0,0 0-36 16,0 0-1-1,-21-28 14-15,1 49-15 0,-7 21 35 16,-10 28 48-16,1 1-7 16,12-4-14-16,11-13-40 15,13-23-31-15,0-7-23 16,0-10-10-16,19-14 0 15,6-18-1-15,10-21-77 16,-2-16-97-16,-2-8-38 16,2 0 48-16,-8 4 65 15,-11 11 71-15,-1 18 29 16,-7 22 40-16,-6 11 15 16,0 29 48-16,0 16 22 15,0 7-13-15,0 1-42 0,0-10-51 16,10-14-19-1,3-15-262-15,-1-17-659 0</inkml:trace>
  <inkml:trace contextRef="#ctx0" brushRef="#br0" timeOffset="13">23420 12197 1215 0,'0'0'745'15,"-8"103"-277"-15,8 0-127 16,-4 17-26-16,2-4-105 16,-4-30-104-16,2-36-61 0,2-22-35 15,2-17-10-15,0-7-82 16,0-14-292-16,0-13-437 16,6-7-889-16</inkml:trace>
  <inkml:trace contextRef="#ctx0" brushRef="#br0" timeOffset="14">23280 12482 1262 0,'0'0'1095'16,"0"0"-747"-16,0 0-132 16,153-21-96-16,-33 3-80 15,14 4-40-15,-2 6-25 0,-34 6-69 16,-32 2-474-16</inkml:trace>
  <inkml:trace contextRef="#ctx0" brushRef="#br0" timeOffset="15">23669 12693 842 0,'0'0'610'0,"0"0"-334"15,0 0-102-15,0 0-10 16,0 0-22-16,0 0-24 15,0 0-50-15,59 11-23 16,-30-26-8-16,2-7-15 0,-2-5-12 16,-8-1-2-16,-2-1-8 15,-9 0 0-15,-8 4-12 16,-2 7-1-16,-6 7 1 16,-19 11 12-16,-6 7 12 15,-6 25 41-15,0 13 71 16,4 8 22-16,12 3-10 15,11-5-49-15,10-10-49 16,6-11-27-16,19-13-11 16,10-15-50-16,27-14-186 15,-9-13-388-15,-1-3-976 0</inkml:trace>
  <inkml:trace contextRef="#ctx0" brushRef="#br0" timeOffset="16">24272 12494 907 0,'0'0'299'0,"0"0"-35"0,0 0-132 16,0 0-27 0,0 0-43-16,-4-73 9 0,-8 69 68 15,-7 4 35-15,-10 12-25 16,-18 29 32-16,-5 26 21 16,4 4-12-16,11-3-45 15,18-11-41-15,15-19-59 16,4-6-30-16,0-7-15 15,19-18-6-15,10-7 6 16,12-28-26-16,11-26-37 16,12-23-17-16,-2-23-10 15,-8-9-4-15,-21 3 30 16,-13 20 25-16,-11 28 25 16,-9 20 14-16,0 19 0 15,0 13 24-15,-9 10 108 0,-11 52-67 16,-5 50 12-16,4 22 59 15,11 4 2-15,8-30-29 16,2-42-69-16,6-24-40 16,9-21-43-16,-3-7-249 15,0-8-662-15</inkml:trace>
  <inkml:trace contextRef="#ctx0" brushRef="#br0" timeOffset="17">24570 11987 740 0,'0'0'378'0,"0"0"-40"16,0 0-56-16,0 0-39 16,0 0-36-16,0 0-62 15,0 0-51-15,6 18-32 16,19 26 109-16,16 37-7 15,9 35-10-15,-3 17-40 16,-16 3-26-16,-22-18-43 16,-9-32-34-16,-7-21 1 15,-7-22 0-15,-9-9 1 16,-2-4 13-16,-4 0-26 16,3-4-8-16,3-14-179 0,6-12-191 15,11-2-429-15,6-11-864 16</inkml:trace>
  <inkml:trace contextRef="#ctx0" brushRef="#br0" timeOffset="18">19665 12066 862 0,'0'0'393'0,"0"0"-40"16,0 0-79-16,0 0-63 16,0 0-69-16,0 0-36 15,0 0-6-15,0-22-5 16,0 22 6-16,0 0-1 16,0 0-2-16,0 0-17 15,0 0-35-15,0 0-17 0,0 0-13 16,-3 4-7-16,-5 3-7 15,2 0 5-15,0 2-7 16,0 2 2-16,-1 0-1 16,1 3 5-16,0 3 8 15,-2 3-5-15,2 0 2 16,-5 2-5-16,5 1 0 16,0 0-6-16,4-1 7 15,-2 1-6-15,1 0 13 16,-1-1 0-16,2 0 5 15,-2 0-8-15,0 1-1 16,2 0 7-16,-2 1-2 16,4 0 6-16,-2 1-8 15,-2 2 2-15,4-2-1 16,-2 2-2-16,2 0-2 0,0 1 4 16,0 3-1-16,0-1-1 15,0 4 7-15,0 0-4 16,0 3 3-16,8 2-4 15,-2 2 11-15,8-2-7 16,-1 1 5-16,-1-2-10 16,3-3-11-16,-3-2 4 15,1-6-6-15,-3-6-1 16,-2-7-14-16,7-14-112 16,-7-2-539-16,2-13-681 0</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53:45.441"/>
    </inkml:context>
    <inkml:brush xml:id="br0">
      <inkml:brushProperty name="width" value="0.05292" units="cm"/>
      <inkml:brushProperty name="height" value="0.05292" units="cm"/>
      <inkml:brushProperty name="color" value="#90EE90"/>
    </inkml:brush>
  </inkml:definitions>
  <inkml:trace contextRef="#ctx0" brushRef="#br0">19495 14119 371 0,'0'0'410'0,"0"0"-60"16,0 0-46-16,0 0-8 0,0 0-34 15,0 0-40-15,0 0-42 16,41 33-33-16,-39-35-8 16,3-11-35-16,1-4-46 15,-6-5-29-15,0 0-17 16,0-3 11-16,-6 3-6 16,-11 5 23-16,-4 7-8 15,-3 10 27-15,-10 7-42 16,-9 43-16-16,-4 39 5 15,3 38 16-15,15 4 22 16,21-22 17-16,8-38 7 16,8-36-31-16,15-13-30 15,6-2-7-15,10-6 0 16,7-7-12-16,-1-7 0 0,3-9-61 16,-5-14-92-16,-2-4-61 15,-5-5-90-15,-5 2-38 16,-3-3-122-16,-9-1 142 15,0 3 83-15,-7 0 156 16,-6 4 95-16,0 6 178 16,-1 5 43-16,-5 8 63 15,0 8 22-15,0 6-104 16,-5 20-114-16,-1 14 66 16,0 3-21-16,2 3-25 15,4-6-58-15,10-14-35 0,15-13-14 16,10-13 0-1,0-13 9-15,-2-19 10 0,-10-12 51 16,-15-5 62-16,-8 1-16 16,-8 7-29-16,-17 10-55 15,-4 12-33-15,0 18-75 16,9 1-240-16,7 7-613 0</inkml:trace>
  <inkml:trace contextRef="#ctx0" brushRef="#br0" timeOffset="1">20123 14338 722 0,'0'0'409'0,"0"0"-180"16,0 0-94-16,0 0 82 15,-4 107 12-15,4-59-26 16,0 0-32-16,4-3-29 16,3-6-18-16,-5-12-26 15,2-7-8-15,-2-8-32 16,2-8-28-16,-4-4 8 16,6 0 22-16,-4-17-13 15,4-10-23-15,1-9-23 16,5-9-1-16,1-9-21 0,-1-4-31 15,9-2-15-15,-3 5-7 16,-3 6 19-16,1 14 34 16,-8 19 20-1,-1 16-8-15,3 25-3 0,-4 39 12 16,0 7 25-16,1-3 42 16,-1-7-2-16,-2-23-12 15,-2-3-35-15,2-7 15 16,-2-14-27-16,4-14-6 15,7-4 11-15,3-24-23 16,9-14-8-16,0-9-129 16,4-7-45-16,-2-1 105 15,2 12 34-15,-11 14 31 16,-1 22 22-16,-9 11 4 16,2 25 31-16,-7 19 77 0,1 6-15 15,2 0-32-15,-4-7-41 16,4-11-22-16,9-18-82 15,-3-10-464-15,0-4-849 0</inkml:trace>
  <inkml:trace contextRef="#ctx0" brushRef="#br0" timeOffset="2">20799 14386 684 0,'0'0'601'0,"0"121"-93"0,0-10-159 16,11 14-17-16,3-8-94 15,-1-32-96-15,-3-39-41 16,-8-21-63-16,6-14-22 16,-6-6-9-16,2-5-7 15,-1-4-36-15,1-23-188 16,-2-13-232-16,-2-37-85 16,0 9-33-16,-6 3-182 0</inkml:trace>
  <inkml:trace contextRef="#ctx0" brushRef="#br0" timeOffset="3">20785 14464 809 0,'0'0'581'0,"0"0"-75"16,0 0-176-16,0 0-51 16,0 0-84-16,-60-77-112 15,72 69-56-15,19-3-27 16,7-2-8-16,5 2 1 16,9 1 0-16,-7 7 6 15,3 3 1-15,-13 10-2 16,-19 14 2-16,-16 8 9 15,-4 7 68-15,-25-2 18 16,-2 0-47-16,4-6-40 16,5-7-8-16,5-14-117 15,9-7-259-15,8-3-451 0</inkml:trace>
  <inkml:trace contextRef="#ctx0" brushRef="#br0" timeOffset="4">21192 14426 1392 0,'0'0'642'16,"6"87"-290"-16,1-37-88 0,1-2-113 15,2-12-87-15,0-15-36 16,3-14-14-16,5-7-5 15,1-18-9-15,6-19-29 16,0-10-168-16,-3-5-52 16,-1 0 85-16,-4 7 20 15,-9 17 121-15,-4 18 23 16,-2 10 82-16,-2 32 43 16,0 15 69-16,0 4-24 15,0 2-73-15,8-11-56 16,11-21-41-16,0-13-305 15,-1-8-748-15</inkml:trace>
  <inkml:trace contextRef="#ctx0" brushRef="#br0" timeOffset="5">21593 14132 889 0,'0'0'943'0,"-4"116"-338"16,4-11-150-16,0 0-195 15,0-22-96-15,0-31-70 16,0-24-74-16,0-4-20 16,0-6-49-16,0-18-257 15,0-11-416 1,0-14-885-16</inkml:trace>
  <inkml:trace contextRef="#ctx0" brushRef="#br0" timeOffset="6">21399 14401 515 0,'0'0'1454'15,"0"0"-1060"-15,0 0-84 16,85-5-116-16,-30-9-124 16,22-13-70-16,-19 4-112 15,-7 4-710-15</inkml:trace>
  <inkml:trace contextRef="#ctx0" brushRef="#br0" timeOffset="7">21872 14558 172 0,'0'0'992'15,"0"0"-666"-15,0 0-109 16,0 0-68-16,0 0-39 0,0 0-6 16,0 0 11-16,54-5-16 15,-27-14-16-15,2-6-36 16,-4-5-29-16,-7-1-12 15,-7 1 1-15,-5 1-6 16,-6 6-1-16,-6 8 0 16,-13 12 19-16,-6 6-4 15,-14 37 44-15,2 34 80 16,6 2 44-16,8-2-41 16,21-15-48-16,2-22-70 15,8-7-24-15,15-7-15 16,6-19-99-16,4-6-82 15,6-30-82-15,-2-11-45 16,5-7-25-16,-5-2 131 16,-4 4 205-16,-4 10 12 0,-11 14 108 15,-1 15 83-15,-9 9 7 16,3 20 30-16,-5 19 29 16,2 5-65-16,2 4-56 15,-3-5-40-15,-3-9-43 16,2-13-30-16,-4-15-11 15,-2-6 9-15,0-18 73 16,6-19-53-16,7-12-41 16,9-6 13-16,9-2-13 15,11 1 0-15,-5 13-24 16,4 8-69-16,-10 13-213 16,-6 10-755-16</inkml:trace>
  <inkml:trace contextRef="#ctx0" brushRef="#br0" timeOffset="8">23061 14105 347 0,'0'0'582'16,"0"0"-258"-16,0 0 26 15,0 0 2-15,-11-76-61 16,11 76-33-16,0 4-109 16,0 36-76-16,11 35 87 15,12 40-23-15,1 15-7 16,3-4-46-16,-4-30-27 15,-4-36-28-15,-3-23-29 16,-8-13-6-16,3-6 5 0,-3-6 0 16,2-5 1-16,3-7 8 15,-1-23 9-15,7-13-8 16,-1-24-7-16,5-25 10 16,-2-21-11-16,-5 5-1 15,1 21-13-15,-9 28-2 16,-2 29 7-16,0 3-4 15,-1 8-15-15,-3 2-60 16,2 8-106-16,2 2-185 16,-4 8-219-16,8 4-217 0</inkml:trace>
  <inkml:trace contextRef="#ctx0" brushRef="#br0" timeOffset="9">23590 14377 1209 0,'-2'76'650'0,"2"1"-171"16,0-9-197-16,0-23-88 16,0-25-113-16,0-6-60 15,8-9-21-15,11-22-126 16,-5-17-420-16,5-11-748 0</inkml:trace>
  <inkml:trace contextRef="#ctx0" brushRef="#br0" timeOffset="10">23594 13977 993 0,'0'0'785'16,"0"0"-574"-16,0 0-159 15,0 0-52-15,0 0-490 0</inkml:trace>
  <inkml:trace contextRef="#ctx0" brushRef="#br0" timeOffset="11">23958 14214 139 0,'0'0'1043'0,"0"0"-561"16,0 0-197-16,0 0-66 15,0 0-49-15,0 0-38 16,0 0-16-16,6-16-3 16,-10 16-9-16,-8 6-5 15,-9 9-36-15,-4 10 25 16,-8 2 9-16,8 7-22 15,7 1-16-15,9-2-34 16,9-2-12-16,13-1-13 16,20-1-8-16,8-2 2 0,1 2 5 15,-5-4-8 1,-15-1 8-16,-15-1 0 0,-7-2 1 16,-13-2 12-16,-16-6 0 15,-2-6-12-15,2-7-45 16,13-17-259-16,14-9-440 15,2-3-807-15</inkml:trace>
  <inkml:trace contextRef="#ctx0" brushRef="#br0" timeOffset="12">24173 14305 1096 0,'0'0'546'16,"0"0"-55"-16,14 89-160 0,-12-35-48 15,-2 1-102-15,5-6-111 16,-5-9-70-16,8-23-7 16,2-11-274-16,-2-6-548 0</inkml:trace>
  <inkml:trace contextRef="#ctx0" brushRef="#br0" timeOffset="13">24487 14322 78 0,'0'0'1522'16,"0"0"-963"-16,0 0-309 16,0 0-52-16,-43 102 1 15,30-50-49-15,3 2-43 16,10-6-68-16,0-13-27 15,19-15-11-15,14-17 0 0,0-6 7 16,4-25-7-16,-8-13 6 16,-13-7 0-16,-16 0 22 15,-4 3-2-15,-23 8 58 16,-8 10-47 0,4 13-38-16,6 10 0 0,19 4-177 15,6 9-494-15,0 2-481 0</inkml:trace>
  <inkml:trace contextRef="#ctx0" brushRef="#br0" timeOffset="14">24739 14290 624 0,'0'0'1097'0,"0"0"-816"16,0 0 221-16,0 99-216 15,0-45-57-15,0 0-85 16,-6-4-66-16,-2-11-48 16,6-14-30-16,2-17 0 15,0-8 4-15,23-18-10 16,8-18-54-16,8-8-93 16,6-1 40-16,-1 9 37 15,-7 14 76-15,-6 20 4 16,-13 9 77-16,-7 28 56 15,-5 10-12-15,-6 0-79 16,0-4-46-16,10-12-64 16,3-13-647-16,1-11-1534 0</inkml:trace>
  <inkml:trace contextRef="#ctx0" brushRef="#br0" timeOffset="15">20433 15643 550 0,'0'0'896'0,"0"0"-393"16,0 0-152-16,0 0-49 16,0 0-64-16,0 0-129 15,-12 95 24-15,20 8 7 16,3 8-56-16,-5-16-41 16,-4-29-28-16,-2-32-9 15,4-14-6-15,-4-5-8 16,2-3-42-16,4-8-124 15,1-4-124-15,-1-33-167 16,4-2-182-16,-6-4-213 0</inkml:trace>
  <inkml:trace contextRef="#ctx0" brushRef="#br0" timeOffset="16">20423 15670 907 0,'0'0'580'15,"0"0"-201"-15,0 0-71 16,0 0-52-16,-27-83-81 15,29 69-97-15,17 2-56 16,10 1-22-16,4 0 0 16,12 3 0-16,1 2 0 15,1 1-1-15,1 4 1 16,-5 1-2-16,-1 0-7 16,-11 7 2-16,-6 6-6 15,-9 2 13-15,-10 7 7 16,-6 2 30-16,-4 5 26 0,-16 5 0 15,-5 2 37 1,-10 1 2-16,-7 2-26 0,1-1-15 16,2-1-8-16,1-4-17 15,5-5 13-15,15-3 20 16,5-6-17-16,13-4-20 16,0 1-23-16,23 0-8 15,8 1 25-15,12 0-17 16,11 1 3-16,-4 2-12 15,1-3 0-15,-7-1-5 16,-13-3 3-16,-12-3-7 16,-7-6 8-16,-2-1-48 15,-8-3-149-15,9-6-161 16,-5-6-180-16,2-5-298 0</inkml:trace>
  <inkml:trace contextRef="#ctx0" brushRef="#br0" timeOffset="17">20994 15909 1083 0,'0'0'595'15,"0"0"-275"-15,0 0-86 16,0 0-45-16,0 0-64 16,0 0-51-16,0 0-14 0,0 25 49 15,0 8-5 1,0 6-21-16,0 4-35 0,0-4-17 15,10-7-21 1,4-11-9-16,5-11 5 0,8-10-6 16,-2-8 9-16,-5-20 4 15,-3-9-1-15,-11-5 0 16,-6-1 42-16,-12 5 14 16,-19 12 4-16,0 10-31 15,-4 12-41-15,4 4-49 16,12 4-204-16,9 7-511 15,10-4-972-15</inkml:trace>
  <inkml:trace contextRef="#ctx0" brushRef="#br0" timeOffset="18">21362 15554 778 0,'0'0'629'15,"0"0"-248"-15,0 0-84 16,0 0-130-16,0 0-43 16,-17 137 72-16,15-29-14 15,-4 9-18-15,2-17-11 16,2-30-17-16,-3-33-65 15,5-15-16-15,0-3-21 16,0-6-16-16,0-8-7 16,0-5-10-16,7-10 11 15,9-21-12-15,5-8-27 16,4-7-46-16,8 3-5 16,-6 8 6-16,2 11 21 15,-7 15 26-15,-3 9 11 16,-5 10 8-16,-7 15 6 15,-3 5 8-15,-4 3 48 0,-13-1 47 16,-16-3 6 0,-6-7-28-16,-8-4-39 0,-1-8-21 15,7-4-6-15,6-5-14 16,15-1-1-16,12 0-26 16,10-18-142-16,14-2-284 15,5 1-374-15</inkml:trace>
  <inkml:trace contextRef="#ctx0" brushRef="#br0" timeOffset="19">21703 15841 863 0,'0'0'606'0,"0"0"-116"16,0 0-189-16,0 0-14 16,0 0-73-16,0 0-81 15,-42 98 22-15,36-42-6 16,6-4-61-16,0-10-53 16,10-13-15-16,15-20-18 15,4-9 7-15,-2-21 9 16,-2-17-11-16,-11-8 4 0,-12-4-4 15,-2 5 4 1,-22 9-5-16,-3 13-6 0,-2 11-8 16,4 12-108-16,7 0-241 15,10 13-466-15,6-2-678 0</inkml:trace>
  <inkml:trace contextRef="#ctx0" brushRef="#br0" timeOffset="20">21849 15566 175 0,'0'0'1684'0,"0"0"-1289"0,17 80-27 16,0 6-49-16,-5 32-120 16,-4-9-91-16,-2-19-60 15,-6-34-45-15,0-32-3 16,0-4-79-16,0-15-159 15,0-4-405-15,0-1-340 0</inkml:trace>
  <inkml:trace contextRef="#ctx0" brushRef="#br0" timeOffset="21">21728 15884 1721 0,'0'0'681'16,"0"0"-400"-16,0 0-159 15,0 0-75-15,95-22-34 16,-56 12-1-16,2 2-12 0,-10 1 0 16,-2 3 0-16,-6 1 0 15,-5 1-12-15,-3 2-48 16,2 0-30-16,-5 0 23 15,-2 5 23-15,-1 5 20 16,-3 3 24-16,-2 7 7 16,2 8 10-16,-4 4 29 15,2 7 39-15,-2 5 7 16,2-2-4-16,-1-4-34 16,1-8-34-16,-2-12-13 15,-2-13-7-15,4-12-198 16,-4-15-492-16,0-6-1132 0</inkml:trace>
  <inkml:trace contextRef="#ctx0" brushRef="#br0" timeOffset="22">22164 15679 51 0,'0'0'1408'0,"0"0"-1269"16,0 0-139-16,0 0-799 0</inkml:trace>
  <inkml:trace contextRef="#ctx0" brushRef="#br0" timeOffset="23">22437 15841 1024 0,'0'0'813'15,"0"0"-346"-15,0 0-193 16,0 0-75-16,0 0-59 16,0 0-52-16,0 0-30 15,4-19-2-15,-15 31 41 16,-11 16-19-16,-11 26-30 15,-3 3 21-15,12 7-8 16,1-2-8-16,21-21-26 0,2-3-8 16,14-15-2-1,21-15-10 1,15-8 4-16,-2-11-11 16,-5-17-62-16,9-30-218 0,-19 5-433 15,-4 7-529-15</inkml:trace>
  <inkml:trace contextRef="#ctx0" brushRef="#br0" timeOffset="24">22788 15780 166 0,'0'0'745'15,"0"0"-428"-15,0 0-71 16,0 0-80-16,0 0-40 16,0 0-12-16,0 0-6 15,12-21-11-15,-12 18 13 16,0 1 4-16,0 0-13 15,0 1-5-15,0-1-20 16,0 2 3-16,0 0 14 16,0 0 16-16,0 0 13 15,-10 0-37-15,-4 0-17 0,-3 5-4 16,-4 9 4 0,-1 4-17-16,-3 7-5 0,6 5-6 15,9-1 10-15,4 1-44 16,6-3-6-16,12-2 2 15,19-2-2-15,8-3 1 16,1 1 11-16,1 2-11 16,-10 3-1-16,-12 3 1 15,-15 0 40-15,-8 0-11 16,-23-3-2-16,-11-7-17 16,-1-10-11-16,0-9-143 15,10-2-474-15,10-11-559 0</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7:05:57.510"/>
    </inkml:context>
    <inkml:brush xml:id="br0">
      <inkml:brushProperty name="width" value="0.05292" units="cm"/>
      <inkml:brushProperty name="height" value="0.05292" units="cm"/>
      <inkml:brushProperty name="color" value="#FFFFFF"/>
    </inkml:brush>
  </inkml:definitions>
  <inkml:trace contextRef="#ctx0" brushRef="#br0">11838 5126 373 0,'0'0'513'15,"0"0"-311"-15,0 0-46 16,0 0-37-16,0 0-22 16,0 0-43-16,0-29-16 15,9 16 4-15,7-3 2 16,3 0-19-16,6-6 8 16,4-2 11-16,4-5 20 15,8-2 3-15,2-6-11 0,11-2 6 16,0-4-8-1,20-9-6-15,21-10-5 0,17-10-15 16,8-3 4-16,-4 6-11 16,-7 4-11-16,-5 7-4 15,3-2-5-15,9-1 0 16,6-1 0-16,6 0 5 16,8-3-6-16,5 0 0 15,4-3 0-15,1-1-1 16,5 3 1-16,-4 1 0 15,10 5 1-15,2 3 0 16,5 3 10-16,-1 1-5 16,0 6-6-16,1 3 0 15,-11 5 0-15,-3 6 0 16,-9 6 0-16,2 6-1 0,-9 7 2 16,-6 4-2-16,0 7-6 15,-8 3 0-15,-14 0 7 16,-22 9-6-16,-20 4 6 15,-14 1-5-15,-7 1 4 32,7 8 1-32,2 5-2 15,1 7 2-15,-7 3-9 16,-9 3 9-16,-4 4-2 0,-12 2-9 16,2 4 2-16,-15 2 9 15,-2 4 0-15,-6 5-1 0,0 2 5 16,-14 4-4-16,-9 2 1 15,-10 12-1-15,-15 11 16 16,-18 15-10-16,-8 3 4 16,1-3-1-16,3-9 7 15,4-10-4-15,2 0-3 16,-6 3 6-16,3-1-5 0,-1-1 5 16,2-3-2-16,6-7 8 15,17-15-9-15,12-12 1 16,6-10-12-16,13-4 9 15,-5 5 0-15,5 4-9 16,1 3-2-16,11-6 1 16,4-5-2-16,21-10-15 15,12-4 16-15,15-8 2 16,16-9 8-16,23-5 1 16,19-4 6-16,10-13-14 15,-2-11-1-15,-5-5 7 16,-3-7-7-16,3-3 0 0,3-6 5 15,0-1-6-15,4-3-3 16,2-2 3-16,0 0-1 16,-2 0 1-16,-3-2 0 15,5-1 0-15,5-4 5 16,5-5-5-16,2-5 2 16,7-6 11-16,8 0-13 15,-1-3 0-15,7-4 1 16,3-2-1-16,1-4 9 15,6-2-8-15,9-2 0 16,10 2-1-16,10 1-4 16,7-6 3-16,16-3 2 15,6-3-7-15,19-2 12 0,14 6-2 16,13 6-4 0,10 3-7-16,6 7 7 0,4 8 8 15,-5 8-8-15,-9 12-6 16,-21 12 5-16,-23 11 2 15,-24 12-1-15,-31 9 0 16,-32 6 0-16,-40 2-1 16,-42 0-5-16,-27 1 6 15,-18 4-13-15,-15 2-62 16,-2-1-415-16,0-5-827 0</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7:09:05.231"/>
    </inkml:context>
    <inkml:brush xml:id="br0">
      <inkml:brushProperty name="width" value="0.05292" units="cm"/>
      <inkml:brushProperty name="height" value="0.05292" units="cm"/>
      <inkml:brushProperty name="color" value="#FFFFFF"/>
    </inkml:brush>
    <inkml:brush xml:id="br1">
      <inkml:brushProperty name="width" value="0.05292" units="cm"/>
      <inkml:brushProperty name="height" value="0.05292" units="cm"/>
      <inkml:brushProperty name="color" value="#00B0F0"/>
    </inkml:brush>
  </inkml:definitions>
  <inkml:trace contextRef="#ctx0" brushRef="#br0">15960 5611 232 0,'0'0'251'15,"0"0"-30"-15,0 0-36 16,0 0-36-16,0 0-4 16,0 0 2-16,0 0 59 15,0-44 17-15,0 39-9 16,0 1-25-16,0 0-35 15,0 2-16-15,0 0-21 16,0 2-20-16,0 0-21 16,0 0 3-16,0 0-20 15,0 0-4-15,0 0-19 16,0 0 4-16,0 8 2 16,0 12-20-16,0 22 1 15,4 40 13-15,15 57-5 0,6 36 8 16,10 20 2-16,8 3 17 15,1-32-6-15,-3-26 14 16,-4-35-36-16,-8-37-10 16,-12-25 4-16,-3-10 15 15,3-1-2-15,-5-4-19 16,1-5-7-16,-7-9-4 16,-4-8-7-16,2-5 1 15,-4-1-1-15,0 0-1 16,0 0-6-16,0-1-10 15,0-8-47-15,0-4-132 16,-10-4-116-16,1-14-262 16,-1 2-98-16,4 5-313 0</inkml:trace>
  <inkml:trace contextRef="#ctx0" brushRef="#br0" timeOffset="3700.9">16347 7203 185 0,'0'0'262'16,"0"0"-44"-16,0 0-27 16,0 0 1-16,0 0-30 15,0 0-23-15,0 0-24 0,0-1-12 16,0 1-16-16,-2 0 8 16,2 0 3-16,0 0-4 15,0 0-22-15,0 0-15 16,0 0-21-16,0 0 13 15,2 0 60-15,4 0-27 16,0 0-29-16,0 4 8 16,1 2 24-16,3 0-47 15,-4 2 22-15,7-1-38 16,-1 1 9-16,0 1-1 16,5-1-4-16,-3 2-8 15,5 0 1-15,0 0 8 16,-1 0-20-16,5 0 10 0,6 0-4 15,-2 3 17-15,8-1-6 16,6-2-5-16,1-2-1 16,7-2-6-16,1-2 5 15,4-4-16-15,1 0 13 16,18 0-7-16,22-15 1 16,23-13-7-16,16-8 7 15,-4-6-2-15,-8-5 0 16,-16 0-6-16,1-3 6 15,-4-2 0-15,13-3-6 16,4-2 7-16,8-3-5 16,13-7-2-16,14-8 1 15,4-11-2-15,10-8 1 16,9-10-1-16,10-12 0 16,19-9 1-16,16-10 0 0,15-6 8 15,16-4-8-15,19-5-9 16,10-1 9-16,9 1 11 15,5 2-11-15,-1 12-14 16,-15 17 6-16,-16 20 8 16,-32 28 9-16,-28 19-9 15,-42 21-6-15,-47 16 6 16,-41 9-1-16,-36 6 0 16,-25 0-10-16,-10 13-108 15,-2 4 40-15,-2 7-110 16,0-5-395-16,-2-6-517 0</inkml:trace>
  <inkml:trace contextRef="#ctx0" brushRef="#br0" timeOffset="7805.77">23879 3162 129 0,'0'0'203'15,"0"0"5"-15,0 0 20 16,0 0-6-16,0 0 5 16,0 0-56-16,0 0-28 15,-16-7-21-15,16 7-35 16,0 0-18-16,0 0-24 16,0 0-24-16,4 0-20 15,15 0 8-15,10 0 3 16,8 0 7-16,10 0 10 15,9 0 17-15,4 0-7 16,-2 3-16-16,2 2-9 16,-6 4-1-16,-7-3-6 0,-12 4-6 15,-14-3-1-15,-11-3 0 16,-8 2 5-16,-2-1 53 16,-2 4 14-16,-16 2-1 15,-11 2-24-15,-6 2-13 16,-9 3-10-16,-5 2 1 15,-24 8-14-15,-18 12-11 16,-22 12 16-16,-11 6-16 16,4 0 9-16,6-3 8 15,21-7-4-15,14-6 5 16,19-7 0-16,13-6-2 16,10-4 3-16,0 3-1 15,-5 1 3-15,7-3 6 0,14-6-12 16,5-7-14-16,10-3-1 15,4-6-1-15,2 1 0 16,0-1 1-16,0-3-1 16,0 0-5-16,0-1 0 15,0 0-13-15,0 0-10 16,18 0 29-16,9 0 20 16,14-7-14-16,9-3-1 15,26 0-4-15,22-1-1 16,22 1 1-16,1 1 6 15,-11 7-6-15,-25 0-1 16,-29 2 0-16,-13 0-1 16,-4 0 1-16,-2 3-2 15,1 3 1-15,-1 1-5 16,-8-2 6-16,-11 1 0 0,-9-2-3 16,-3 1-6-16,-6-2 9 15,0 1 23-15,-6 0-8 16,-13 3-4-16,-6 3-11 15,-12 3 1-15,-10 2 0 16,-9 3 0-16,-19 7 0 16,-16 5 0-16,-20 3 1 15,7-2-2-15,24-7 2 16,20-7-1-16,18-3 5 16,-3 2 0-16,-3 1-5 15,-1 1 0-15,8 0 4 16,9-1-3-16,8-1-2 0,3-4 1 15,13-2-1-15,-3-3-1 16,9-1-8-16,2-2-2 16,0-1-8-16,0-2-12 15,15-1 25-15,14 0 6 16,14 0 6-16,27-14-5 16,28-3 12-16,26-3-13 15,6 2 0-15,-8 5 0 16,-23 5 1-16,-27 5 0 15,-12 3 0-15,-18 0-1 16,-5 0-1-16,-2 5 1 16,-2 4 1-16,2 1-1 15,-12 0-1-15,-9-3 0 0,-7 0-8 16,-7-3 9-16,0 1 14 16,0 0 1-16,-9 3 0 15,-7 0-3-15,-5 1-11 16,-12 3 1-16,-4-1 3 15,-13 3-5-15,-6 1 0 16,-8 1 1-16,-8 2-1 16,0 0 1-16,-3 0-1 15,3 2 1-15,0-2 1 16,3 1 4-16,3-1 5 16,10 0 15-16,3 0-5 15,5-1-8-15,7-1-1 16,10-2 0-16,6-4 4 0,13-3-14 15,3-4-2 1,5-2-1-16,4-1 0 0,0 0-7 16,0 0-8-16,0 0 5 15,0 0-5-15,0 0-1 16,0 0-14-16,0 0-38 16,6 2-119-16,19-2-125 15,-2 0-340-15,2-9-409 0</inkml:trace>
  <inkml:trace contextRef="#ctx0" brushRef="#br0" timeOffset="9599.93">23005 4680 59 0,'0'0'71'0,"0"0"10"16,0 0-13-16,0 0 5 15,0 0 24-15,0 0 14 16,0 0 6-16,-6 0-12 16,2 0-12-16,4 0 6 15,-2 0 0-15,-3 0-21 16,3 0 6-16,-2 0-6 15,4 0 0-15,-2 0 9 16,-2 0 11-16,4 0-5 16,0 0 13-16,0 0 3 15,0 0-27-15,0 0-14 16,0 0-18-16,0 0-16 16,0 0-12-16,0-1-7 15,0 1 3-15,0-1-18 16,0-2 1-16,10 0 5 0,5-1 10 15,1-1-7-15,-1 1 1 16,1 1-1-16,-3 0-8 16,-3 2 0-16,-2-2 0 15,-3 3 0-15,-3 0 1 16,-2 0 4-16,4 0 0 16,-4 0 5-16,0 0 7 15,0 0 3-15,0 0-3 16,0 0-2-16,0 0-6 15,0 0-1-15,0 0 0 16,0 0-8-16,0 0 12 16,0 0-12-16,0 0 0 0,0 0 5 15,0 0 5-15,0 0-4 16,0 0 8-16,0-1-3 16,6 0-3-16,0-4-3 15,7-1-5-15,1-1 7 16,3-1-7-16,5-2-2 15,3-7-9-15,0 2-126 16,-6-4-526-16</inkml:trace>
  <inkml:trace contextRef="#ctx0" brushRef="#br0" timeOffset="24331.7">12093 6944 188 0,'0'0'551'0,"0"0"-363"16,0 0-51-16,0 0-1 16,0 0 34-16,0 0-29 15,0 3-13-15,0-3-26 16,0 0-3-16,0 0 8 15,0 0 7-15,0 0-17 16,0 0-21-16,0 0-26 0,0 0-12 16,0 0-5-16,0 0-3 15,0 0 2-15,0 0-8 16,0 0 0-16,0-3-5 16,0-5 8-16,0 0 0 15,8-2-4-15,-2-2-5 16,4-1-6-16,5-1-1 15,1-5-5-15,5-2 3 16,6-3-8-16,0-2 14 16,8-3-6-16,6-2-9 15,3-3 1-15,10-2 12 16,14-12-5-16,29-13-8 16,29-14 0-16,15-4 0 0,5 1 6 15,9 2 3 1,0 2-9-16,25-5 7 0,10 1-6 15,9 6 1-15,-7 10-2 16,-22 11 0-16,-24 11 1 16,-17 8 4-16,-22 7-4 15,-22 6-2-15,-23 6-3 16,-19 4 4-16,-6 2-1 16,3-1 1-16,-3 2 7 15,0-1 14-15,-12 1 21 16,-9 2-13-16,-7 4 0 15,-5 0-2-15,-4 0 7 16,0 0-7-16,0 0-17 16,0 0-8-16,0 0 4 15,0 0-2-15,0 0 2 0,0 0 6 16,0 0-12-16,0 0 11 16,0 0-10-16,0 0 0 15,0 0-1-15,-4 0-6 16,-3 0-82-16,-7 7-198 15,2 0-254-15,1-1-188 0</inkml:trace>
  <inkml:trace contextRef="#ctx0" brushRef="#br0" timeOffset="26321.69">14945 5650 152 0,'0'0'212'15,"0"0"-20"-15,0 0-48 0,0 0-11 16,0 0-29-16,0 0-22 16,0 0-27-16,-25 23 3 15,21-19-7-15,4-3 4 16,0 0 18-16,0-1 7 16,-2 2-9-16,2-2 3 15,0 0-4-15,0 0-9 16,0 0-7-16,0 0-10 15,0 0-6-15,0 0-7 16,0 0 7-16,0 0 0 16,0 0 3-16,0 0-1 15,0 0 8-15,0 0-13 16,0 0-14-16,0 0-8 16,0 0-12-16,0 0 5 15,0 0-4-15,6 0 8 0,1 0 6 16,1 0-4-1,4 0 0-15,3 0-6 0,-1 0 11 16,5 0 3-16,6-4-6 16,-3 0 3-16,7-2-3 15,-4-1-5-15,0 1 0 16,-2 1-1-16,-5 0-8 16,3 1 2-16,-4 3 5 15,-3-2-7-15,7 1 1 16,-3 0-1-16,-3 0 1 15,1 1 5-15,3-4-4 16,-5 2-1-16,7 2 1 16,-6-3-2-16,3 1 8 15,-5 0-8-15,3 2 2 16,1-1-1-16,-9 1 0 0,4 1-1 16,5-2 1-16,-5 1 0 15,1 1 0-15,-1-1-1 16,0-1 1-16,5 0 0 15,-5 1-1-15,3-1 3 16,1 0-3-16,-3 1 1 16,1 0 1-16,3-2-1 15,-1 1-1-15,-3 2 1 16,-5 0-2 0,2 0 1-16,-1 0 0 15,1 0-1-15,-2 0 1 0,3 0 0 16,1 0 2-16,0 0-1 15,-1 0-1-15,1 0 0 16,0 3 0-16,1 0 1 16,-5 2-1-16,7-2 0 15,-3 1 0-15,-4 1 0 16,5 2 0-16,-3 3 1 16,-2 0-1-16,3 1 1 15,-3 1-1-15,-2-3-5 16,4 0-14-16,-3-5-235 0,-3-4-552 0</inkml:trace>
  <inkml:trace contextRef="#ctx0" brushRef="#br0" timeOffset="28340.34">16996 3798 208 0,'0'0'524'0,"0"0"-233"15,0 0-68-15,0 0-33 16,0 0-36-16,0 0-46 16,0 0-50-16,-13-14-24 15,13 14-3-15,0-3 1 16,0 3 60-16,7 0-3 0,-1 0 3 15,4 0-23-15,3 6-3 16,-1 7 8-16,0 5-10 16,7 5-19-16,4 6-16 15,-3 7 7-15,9 4-23 16,2 5 8-16,5 2-20 16,-3 2 17-16,2 5-3 15,0 1-6-15,-2 3 3 16,2 1-5-16,0 3 8 15,0-2-14-15,-8-4 5 16,-2-4-5-16,-2-5 0 16,-5-5 0-16,-7-4 1 15,-3-1 7-15,-2-3-3 0,-2-4 3 16,-2-4-2 0,3-7 5-16,-3-4-11 0,2-6 1 15,-4-4-2-15,0-2 0 16,0-3 1-16,0 0 6 15,0 0 2-15,0 0-2 16,0 0-1-16,0 0-6 16,0 0-8-16,0 0 1 15,0 0-18-15,0 0-4 16,-4-1 1-16,2-2 4 16,-3 2-1-16,5-1 13 15,0 2-1-15,0 0 2 16,0 0 4-16,0 0 6 0,0 0-10 15,0 0 5 1,0 0 4-16,0 0 1 0,0 0 0 16,0 0 1-16,0 0 0 15,0 0 1-15,0 0 11 16,0 0-5-16,0 0 7 16,0 0 5-16,-2 0-1 15,-2 0-5-15,-4 0-1 16,-2 11-1-16,-7 1 6 15,3 5 13-15,-9 4 3 16,2 7 0-16,-4 6 3 16,-8 5-4-16,6 8 10 0,-4 5-4 15,-2 1-6 1,9 5 6-16,3-4 4 0,4 0-24 16,5-5-17-16,8-3 7 15,2-8-8-15,2-6-1 16,0-8-9-16,0-11-122 15,6-8-416-15,2-5-414 0</inkml:trace>
  <inkml:trace contextRef="#ctx0" brushRef="#br0" timeOffset="40637.17">16996 4382 113 0,'0'0'63'0,"0"0"-22"15,0 0 22-15,0 0 3 0,0 0-57 16,0 0 16-16,0 0-18 16,-6-11 6-16,6 3 1 15,-2 0-7-15,2-2 14 16,0-1-10-16,0-1 4 15,0-1-14-15,0 0 7 16,0 1 41-16,0-1 44 16,0-1 13-16,2 0 1 15,-2 0 3-15,4 2-33 16,-2 4 5-16,-2 1 3 16,0 4-2-16,0 2-9 15,0 1-7-15,0 0-12 0,0 11 19 16,0 12 58-16,-2 9 13 15,-15 23-22-15,-18 30-27 16,-17 32-27-16,-20 20-21 16,-4 7-3-16,-5-6-17 15,9-23-20-15,5-9-1 16,5-15 12-16,15-22 41 16,12-15 25-16,10-14-36 15,6-7-25-15,1 5-7 16,1 0-16-16,5 0-1 15,4-8-11-15,3-11 2 16,5-6-21-16,0-7-63 16,0-5-64-16,0-1-55 15,13-11-51-15,5-9-92 16,1-3-432-16</inkml:trace>
  <inkml:trace contextRef="#ctx0" brushRef="#br0" timeOffset="41168.43">17014 4389 104 0,'0'0'182'16,"0"0"23"-16,0 0 54 15,0 0-61-15,0 0-11 16,0 0-55-16,0 0-59 15,0-54-35-15,5 54-29 16,-5 0-8-16,8 2 33 16,-2 11 62-16,6 6 26 15,-1 7-6-15,1 7-22 0,-1 5-8 16,-5 7-27-16,-4 6-4 16,-2 19 21-1,-25 23 8-15,-23 26-30 0,-7 8-18 16,-5-6-11-16,10-15-13 15,19-31-12-15,4-17 1 16,15-17 0-16,-1-10-1 16,11 0 9-16,-4-4-9 15,6-4-11-15,0-11-26 16,0-9-54-16,13-3-100 16,7-21-86-16,3-7-93 15,-7-2-592-15</inkml:trace>
  <inkml:trace contextRef="#ctx0" brushRef="#br0" timeOffset="41652.8">17252 4542 71 0,'0'0'208'0,"0"0"28"0,0 0-9 16,0 0 1-16,0 0-24 15,0 0-33-15,0 0-4 16,15-51-17-16,-15 51-42 16,0 3-59-16,0 10-22 15,0 5 52-15,0 9 10 16,0 7-20-16,0 10 0 16,0 5 15-16,0 19-7 15,-11 17-24-15,-7 22 2 16,-7-11-22-16,0-19-12 15,2-26-2-15,7-21-7 16,-3-2-3-16,5-2 5 16,-3-3-14-16,11-9-15 15,0-8-109-15,6-7-160 0,0-15-277 16,0-5-315-16</inkml:trace>
  <inkml:trace contextRef="#ctx0" brushRef="#br0" timeOffset="42277.8">17201 4664 41 0,'0'0'210'0,"0"0"-28"0,0 0 53 16,0 0 83-16,26 88-56 15,-26-27-13-15,0 1-19 16,-8 6-53-16,-15-2-106 16,3-15-48-16,-3-2-23 15,6-12-17-15,9-9-185 16,-2-11-364-16,10-6-615 0</inkml:trace>
  <inkml:trace contextRef="#ctx0" brushRef="#br0" timeOffset="43012.17">17240 4584 674 0,'0'0'301'0,"0"0"-110"16,0 0 56-16,10 78-1 16,-10-30-21-16,-4 19-54 15,-10-3-22-15,-9 4-54 16,-2 0-40-16,0-13-15 15,2 7-17-15,5-8-13 16,5-8-10-16,7-9-2 0,4-9-32 16,2-10-166-16,0-8-188 15,2-8-424-15</inkml:trace>
  <inkml:trace contextRef="#ctx0" brushRef="#br0" timeOffset="43684.06">16758 4702 111 0,'0'0'124'16,"0"0"28"-16,0 0 50 15,0 0 14-15,0 0-31 16,0 0-46-16,0 0-19 0,-4-17-43 16,-4 31 43-1,-9 10-37-15,-3 11 26 0,-14 12 17 16,1 9 7-16,-6 7-14 15,0 4-23-15,2-3-28 16,1-1-27-16,5-8-18 16,7-7-7-16,3-8-16 15,9-7 8-15,3-6-8 16,5-9 0-16,-2-4-8 16,6-5-23-16,0-5-118 15,4-4-192-15,9 0-155 16,-1-10-369-16</inkml:trace>
  <inkml:trace contextRef="#ctx0" brushRef="#br0" timeOffset="44105.93">16955 4832 324 0,'0'0'307'0,"0"0"-121"16,0 0-82-16,0 0-11 0,0 0 27 15,0 0 23-15,0 0 20 16,0 0 17-16,-7 11 4 15,-5 3-42-15,-9 7 16 16,-4 8-25-16,-3 10-34 16,-8 7-4-16,1 8-14 15,2 6-11-15,4 4 3 16,4 1-4-16,9-1-33 16,10-4-16-16,4-6-6 15,2-11-7-15,0-10-7 16,6-11-1-16,2-9-29 15,2-10-113-15,7-13-197 16,-5-12-251-16,-3-3-388 0</inkml:trace>
  <inkml:trace contextRef="#ctx0" brushRef="#br0" timeOffset="44621.56">16512 5067 153 0,'0'0'283'0,"0"0"-54"16,0 0-21-16,0 0-14 0,0 0-18 15,0 0-18-15,0 0 56 16,-6-14-2-16,-6 22-50 16,-3 12-25-16,-4 11-39 15,-9 10 4-15,3 11-13 16,-4 8 11-16,-2 4-15 15,2 2-32-15,8-7-27 16,5-9-25-16,14-13-1 16,8-14-32-16,14-13-240 15,5-10-462-15</inkml:trace>
  <inkml:trace contextRef="#ctx0" brushRef="#br0" timeOffset="45908.68">17037 5281 436 0,'0'0'349'0,"0"0"-86"0,0 0-31 0,0 0-66 15,0 0-71-15,0 0-28 16,0 0 23-16,-31 77 2 15,27-53-3-15,2-3-24 32,-2-6-9-32,4-4-26 15,0-4-18-15,0-2-12 0,0-5-17 0,0 0-95 16,4-12-199-16,4-1-218 0</inkml:trace>
  <inkml:trace contextRef="#ctx0" brushRef="#br0" timeOffset="46143.07">17110 5249 872 0,'0'0'311'0,"0"0"-65"15,0 0-42-15,-13 82-58 16,13-60-61-16,0-3-38 15,0-5-24-15,0-5-23 0,0-5-6 16,0-4-20-16,0 0-96 16,6-9-54-16,1-5-102 15,-1-3-495-15</inkml:trace>
  <inkml:trace contextRef="#ctx0" brushRef="#br0" timeOffset="46768.06">17000 5114 173 0,'0'0'149'0,"0"0"15"15,0 0 4-15,0 0 21 16,0 0-4-16,0 0-19 0,0 0-31 15,6-26 16 1,-6 26 22-16,0 0-7 0,0 4-53 16,-6 10-25-16,0 9-9 15,-5 9-8-15,1 11 10 32,2 5 11-32,-2 3-8 15,1-4-26-15,-1-2-27 0,8-11-14 0,-2-8-11 16,4-9 1-16,0-8-7 15,0-6 0-15,0-3-14 16,0-2-3-16,0-14 17 16,0-8 12-16,10-7-12 15,-2-8-25-15,5-5-77 16,-1-3-18-16,5-2-19 16,-5 1 43-16,0 3 19 0,-1 5 22 15,-5 8 19-15,0 8 27 16,-4 7 9-16,4 9 2 15,-6 3-2-15,0 5-5 16,0 0-115-16,0 0-30 16,0 0-89-16,0 7-8 15,0 2 1-15,-6-1-288 0</inkml:trace>
  <inkml:trace contextRef="#ctx0" brushRef="#br0" timeOffset="47811.28">16595 5365 149 0,'0'0'156'0,"0"0"31"0,0 0-60 15,0 0-3-15,0 0 19 16,0 0-8-16,0 0 12 15,0-58 4-15,0 58 0 16,0 2 19-16,0 16-36 16,-6 8-8-16,-5 11-21 15,-3 8-5-15,1 4-1 16,-3-5-22-16,3-2-15 16,3-9-15-16,2-7-10 15,4-9-19-15,2-8-5 16,2-3-12-16,0-6-1 15,0 0-1-15,0 0-8 16,0-11-10-16,0-7 19 16,0-10 6-16,6-6-6 0,2-9-64 15,7 0-30 1,-3-2 46-16,0 8-3 16,-5 5-4-16,1 9-13 15,-4 5-3-15,-2 9 25 16,-2 6 7-16,0 3-4 15,0 0-15-15,0 11-91 0,-8 10 149 16,-5 9 10-16,-5 6-3 16,-3-1-7-16,0 4 7 15,3-7 3-15,-1-3-8 16,7-7-1-16,2-6 8 16,3-7-9-16,1-8 1 15,2-1-1-15,4-3-19 16,0-14-64-16,0-9 2 15,0-5-1-15,10-5 40 16,1-2-1-16,-3 0 15 16,2 5 27-16,-4 5-4 15,-3 9 5-15,-3 10 11 16,0 9 9-16,0 0 16 0,-3 14 21 16,-13 11-4-1,1 8-9-15,-1 2 3 0,-3 0-11 16,1-4 2-16,1-3-16 15,5-7-8-15,-1-3-6 16,9-7-7-16,-2-7-1 16,6-4-7-16,0 0-40 15,0-7-62-15,0-13 35 16,0-4 27-16,6-5 24 16,-2-1-3-16,1 0 6 15,-5 5-14-15,0 5 11 16,0 8 4-16,0 7 19 0,0 5-22 15,-9 6-98 1,1 15 120-16,-4 4 19 0,-1 6-8 16,1 1-9-16,1-5 11 15,3-4-7-15,2-7-5 16,0-6 5-16,6-4-6 16,0-6-25-16,0 0-137 15,0-18-106-15,0-2 15 16,6-1 2-16</inkml:trace>
  <inkml:trace contextRef="#ctx0" brushRef="#br0" timeOffset="48733.16">16239 5373 98 0,'0'0'166'0,"0"0"-62"16,0 0 66-16,-33 74-31 15,21-47-31-15,1-2-20 16,-1-4-8-16,6-6-4 15,0-3 4-15,6-9-24 16,0-3-30-16,0 0-26 16,0-3-30-16,0-13 30 15,4-5 14-15,4-4-8 16,2-4-6-16,-1 0-22 16,3-1 5-16,-2 3 10 15,-3 5-9-15,-1 8 8 16,-6 5 8-16,0 9 17 15,0 0-5-15,-6 18 47 16,-7 11-27-16,-3 4 0 16,1 6-3-16,3-1-2 15,-5-4-8-15,7-8 14 0,2-6-2 16,4-8-2-16,1-7-29 16,3-5-3-16,0 0-38 15,0-12 9-15,3-7 32 16,1-5 0-16,2-2 0 15,0-2-18-15,-4 0 5 16,6 4 1-16,-6 5-3 16,3 5-6-16,-5 5 19 15,0 8 2-15,0 1 0 16,0 0-9-16,-7 10 9 16,-3 4 15-16,0 3-14 15,1-1 7-15,3 0-7 16,0-5 1-16,2-5 5 15,4-6-7-15,0 0-8 16,0-6-46-16,10-11 54 0,5-7 2 16,1-5-2-16,3-4-10 15,4-2-1-15,1 1-2 16,-3-1-2-16,8 3 8 16,-4 2-12-16,0 3 18 15,-3 7-11-15,-5 8 11 16,-9 5 0-16,-4 5-12 15,-4 2 12-15,0 0 1 16,0 6 98-16,-6 5-55 16,-4 2-15-16,4-2-17 15,-1-4 1-15,3-3-12 16,4-4-13-16,0 0-42 0,11-13 55 16,5-6 26-16,-1-9-26 15,3 1 6-15,-1-5-5 16,-3 5 0-16,1 1 1 15,-3 6 0-15,-6 6-1 16,-4 6 5-16,2 5-5 16,-4 3 1-16,0 0 5 15,0 2 29-15,-6 7 0 16,-4 2-14-16,4-2 1 16,0-2 8-16,6-5-18 15,0-2-13-15,0-4-30 16,10-12 30-16,2-8 14 15,9-5-14-15,-2-2-29 16,9-9-97-16,-3 7-74 16,-2 6-633-16</inkml:trace>
  <inkml:trace contextRef="#ctx0" brushRef="#br0" timeOffset="54446.87">16971 4367 123 0,'0'0'99'0,"0"0"-50"15,0 0 12-15,0 0-18 16,0 0 31-16,2-75 51 16,2 56-29-16,-4-2 26 15,4 1 18-15,-4 1-51 16,2 2-7-16,-2 5-7 16,0 2-10-16,0 5 19 15,0 5-1-15,0 0-9 16,0 16-35-16,0 13 15 15,0 11 29-15,-6 8-6 16,-4 3 8-16,-2-2-23 16,-1-4-23-16,5-12-11 15,2-10 6-15,-1-12-11 0,7-6-14 16,0-5-9-16,0-2-1 16,9-18 1-16,3-10 6 15,5-6-6-15,1-7-14 16,-1-2-21-16,-3-2-28 15,3 4 21-15,-5 3 6 16,-4 7 13-16,3 7 17 16,-5 6 6-16,-4 10 1 15,2 9-1-15,-2 1-16 16,-2 13 16-16,0 15 7 16,0 10 17-16,0 9-8 15,0 3 9-15,-8 3 10 16,-4-3-1-16,-1-9 7 15,3-8-3-15,4-9-15 16,4-10-23-16,2-7 0 0,0-7-10 16,0 0-18-16,0-11-7 15,2-12 16-15,8-7-5 16,-2-8-3-16,3-2-19 16,1-2 11-16,-4 4-3 15,1 6 18-15,-3 9 12 16,-6 13 8-16,0 10 0 15,0 9 9-15,0 40 2 16,-4 33 40-16,-9 28 37 16,1 8-9-16,-7-22-9 15,9-30-27-15,2-28 3 16,1-11-17-16,1-4 10 16,0-5-19-16,2-6-20 0,4-12-5 15,0 0-19-15,0-24 23 16,6-10-63-16,4-9-36 15,3-7-28-15,-5-3-1 16,4 0-31-16,-1 5 23 16,-5 8 22-16,0 14 30 15,-4 13 53-15,-2 13 32 16,0 20 7-16,0 24 115 16,-12 12 67-16,-7 8-3 15,7-1-31-15,-7-3-52 16,5-12-29-16,1-12-34 15,3-13-7-15,6-12-22 0,2-11-11 16,2 0-30-16,0-18-40 16,0-10-46-16,2-9-7 15,4-4 0-15,2-1-12 16,5 1-6-16,-1 3 42 16,1 5 30-16,-5 5 38 15,-2 8 16-15,-2 5 15 16,-4 12 9-16,0 3 83 15,-4 13 39-15,-10 19-21 16,-9 14 56-16,-6 11-12 16,4 2-27-16,0-1-59 15,5-10-24-15,-1-10-24 16,15-14-5-16,0-12-15 0,6-12-20 16,0 0-55-1,4-19 26-15,4-12-36 0,6-7-12 16,1-8-18-16,1-2 16 15,-1-4 10-15,1 2-1 16,-1 6 25-16,-5 6 31 16,1 12 34-1,-9 18 9-15,-2 8 36 16,-2 26 65-16,-19 29 21 0,-10 25 25 16,4-2-17-1,0-9-45-15,7-14-52 0,7-21-6 16,1-2-8-1,-1-5-12-15,7-13-16 0,6-13-15 16,0-1-75-16,0-17 26 16,0-15 11-16,12-6-19 15,-3-9-33-15,1-4-10 16,3-4-12-16,1-5 18 16,0 1 15-16,-1 0 69 15,1 9-21-15,-3 9-3 16,-5 15 38-16,-6 15 11 15,0 11 66-15,-10 16 14 16,-9 20 7-16,-10 11 32 16,-2 6-4-16,-2 3-29 0,0-6 2 15,6-6-17-15,2-10-3 16,7-9-36-16,7-13-23 16,5-5-9-16,6-7-17 15,0 0-56-15,0-19-22 16,0-9 0-16,6-5 21 15,0-6 5-15,1-6 24 16,3-2 15-16,-2 1-62 16,-2 5 31-16,5 9 13 15,-9 14 30-15,-2 13 18 16,0 5 9-16,0 16 17 16,-6 7-12-16,-3 2 5 15,3-4 33-15,6-6-8 0,0-8-43 16,0-7 15-16,15-2-16 15,7-21 21-15,3-8-21 16,4-7-6-16,-4-6-12 16,0-1 1-16,-3 1 7 15,-3 1 10-15,0 1 0 16,-11 3 0-16,4 4 0 16,-1 2 0-16,-5 7 0 15,-4 4 1-15,2 7 6 16,-4 6-7-16,2 4 0 15,-2 3 0-15,0 2 7 16,0 0-7-16,0 11 16 0,0 8-6 16,-2 6 13-1,-4 2 5-15,0-2-6 0,6-2-14 16,0-6-6-16,0-7-2 16,0-6 0-16,0-4-8 15,0 0 8-15,0-8 17 16,0-11-12-16,8-6-5 15,2-6-17-15,3-3-28 16,-1-3 3-16,0-2 1 16,1 4 31-16,-3 6 10 15,-8 10 9-15,4 9 36 16,-6 10 16-16,0 4-2 16,0 19-12-16,0 9-24 15,-6 6 5-15,0 1-6 16,4 1-9-16,-4-7-2 0,0-7-9 15,6-9 5-15,0-7-7 16,0-10-1-16,0 0-26 16,0-11 27-16,0-13 0 15,8-7-10-15,2-4-43 16,3-4-12-16,-1 2 14 16,-4 2 6-16,1 3 17 15,-3 8 28-15,-4 10 5 16,-2 11-4-16,0 3 25 15,0 19 26-15,0 12-11 16,-8 8-6-16,-1 4 17 16,3 0-10-16,4-2-15 15,-4-6-17-15,2-8-9 0,2-7 6 16,2-8-7-16,0-9-10 16,0-3-34-16,6-6 31 15,2-13-12-15,7-6-65 16,-3-6-19-16,-4 0 45 15,9-1-5-15,-9 4 8 16,-2 6 36-16,0 8 25 16,-6 12 1-16,0 4 0 15,0 25 65-15,0 14 15 16,0 10 5-16,-8 9 13 16,2 2-19-16,0-5-9 15,0-5 2-15,1-12 12 16,3-11-26-16,2-14-39 0,0-10-20 15,0-5-39 1,7-15 37-16,5-13-8 0,2-10-54 16,3-5-53-16,-5-1 23 15,1-3 4-15,-3 6 6 16,-2 8 33-16,-3 8 50 16,1 15 1-16,-6 10 1 15,0 14 53-15,0 22 46 16,-6 10 14-16,-1 8-6 15,-3 5-16-15,2-4-7 16,-3-4-8-16,-1-10-3 16,6-12-5-16,2-10-39 15,4-11-30-15,0-8-17 16,0-2-16-16,6-20 32 0,6-10-38 16,5-9-77-16,-5-2-8 15,7-4 7-15,-7 3 22 16,1 6 13-16,-3 9 47 15,-4 14 21-15,-6 13 14 16,0 8 1-16,0 23 64 16,0 13 33-16,-6 10 4 15,-4 3-5-15,-5 1 0 16,3-2-11-16,-1-6-10 16,-3-10-25-16,10-8-25 15,-1-13-13-15,3-11-13 16,4-6-19-16,0-11-24 15,9-15-10-15,-1-11-47 0,8-8-42 16,-1-3 5-16,3 0 22 16,-5 7 35-16,3 5 14 15,-3 11-6-15,-3 11 31 16,-4 14 25-16,-4 4 16 16,2 23 52-16,-4 12 38 15,0 10 27-15,-4 1 26 16,-4 0-26-16,-4-7-22 15,1-7 9-15,5-12-28 16,2-9-31-16,4-12-45 16,0-3-22-16,0-15-14 15,14-16-54-15,5-9-85 16,-4-8-9-16,7-1 16 0,-7 1 42 16,5 5 62-1,-7 11 45-15,-1 11 19 0,-4 14-1 16,-1 7 8-16,-7 20 39 15,0 15 73-15,0 10 2 16,0 6 9-16,-9-2 4 16,-3-1 6-16,-5-8-14 15,5-7-42-15,2-9-25 16,4-9-35-16,-1-8-24 16,7-7-20-16,0-7-70 15,4-16-26-15,5-8-9 16,11-7-36-16,-1-3-1 15,0 0 36-15,-1 3 52 16,1 5 43-16,-1 11 21 0,-5 9 10 16,-1 10 1-16,-1 3 41 15,-9 17 62-15,-2 12 23 16,0 7 17-16,0 4-4 16,-9 0-22-16,-7-1-7 15,1-1-21-15,-1-6-12 16,-1-5-14-16,9-9-33 15,2-12-31-15,6-6-15 16,0-6-59-16,6-20 15 16,13-7-65-16,-5-3-33 15,9 0 3-15,-7 5 79 0,3 7 39 16,-7 7 34 0,1 5 1-16,-1 9 1 0,-6 3-10 15,1 0 10-15,-7 8 15 16,0 11 37-16,0 6 46 15,-11 6 11-15,-7 5 11 16,-1 1-8-16,-2-1-4 16,3-5-26-16,5-8-41 15,3-8-41-15,10-11-13 16,0-4-53-16,2-9-34 16,15-13 41-16,-1-5-91 15,-1-1 9-15,-3 2 96 16,0 8 36-16,-1 6 9 15,-9 8 1-15,-2 4 0 16,0 0 5-16,0 12 44 0,-2 9 9 16,-15 6-5-1,-3 6 0-15,-5 3 23 0,-10 4-14 16,-3-1-17-16,-1-1 12 16,6-3-21-16,2-11-16 15,12-7-20-15,11-12-2 16,6-5-33-16,2-12-53 15,0-13-58-15,6-8 61 16,7-2 10-16,-1-4 5 16,1 6 35-16,-3 5 9 15,-4 10 24-15,-4 8 1 16,-2 10 1-16,0 1 17 16,0 22 26-16,-12 11 30 15,-3 7 5-15,-3 5 8 16,-3 3-29-16,-4 1-15 0,5-5-23 15,-3-8-8-15,4-7-3 16,7-12-2-16,8-11-7 16,4-7-31-16,0-5-75 15,0-18-14-15,12-11-33 16,9-7-48-16,-7-6-1 16,5-2 63-16,-1-1 49 15,1 6 4-15,-5 1-5 16,-1 8-48-16,-1 10 50 15,-6 10 64-15,-6 14 25 16,0 2 13-16,0 22 119 16,-12 9 44-16,-4 5 23 0,-3 4-5 15,-6 1-60-15,2-4-35 16,-1-3-27-16,-1-8-29 16,8-9-20-16,5-7 3 15,4-11-26-15,8 0-5 16,0-21-69-16,0-11-24 15,0-4 8-15,8-9-41 16,4-2-9-16,5-1 16 16,-11 4 61-16,2 6 49 15,-4 14 14-15,-4 13 55 16,0 11 90-16,-6 17 4 16,-6 21-63-16,-11 11 31 15,-2 9 6-15,5 2-41 0,-7-3-18 16,6-6 11-1,2-12-8-15,3-8-22 0,3-12-21 16,7-12-24-16,6-7-22 16,0-4-28-16,11-22 20 15,3-8-23-15,5-9-35 16,3-5 21-16,-1-3 33 16,2 2 12-16,-7 5-3 15,-1 10-20-15,-5 12 7 16,-8 12 37-16,-2 10 1 15,0 11 24-15,-14 20 34 16,-9 10 20-16,-6 7-15 16,-2 4-21-16,-6 0-11 15,0 0-16-15,-1 0 2 16,-7-5-8-16,8-4-9 0,4-8 0 16,6-13 0-16,12-10 0 15,9-12-41-15,6-12-93 16,8-16 29-16,11-9 29 15,8-8 16-15,-6 2 32 16,-3 0 2-16,-1 8 26 16,-9 8-11-16,-2 9 10 15,-6 12 2-15,0 6-1 16,-2 13 38-16,-16 18-26 16,-7 11 1-16,-4 9 0 0,-6 2 25 15,-3 3-6 1,1-6 9-16,6-6-5 0,2-9 2 15,9-13-7-15,9-11-31 16,11-11-9-16,0-4-37 16,11-22 10-16,9-6 16 15,3-8-8-15,-2 1-33 16,-3 2 30-16,-3 4 21 16,-9 10-2-16,-4 9 11 15,-2 8 1-15,0 6 8 16,-8 11-7-16,-9 16 0 15,-6 9-1-15,3 3 16 16,-5 2 1-16,2-3 11 16,1-6 8-16,7-8-6 15,5-8-11-15,4-9-19 0,6-7-3 16,0 0-38-16,4-18-9 16,4-6 36-16,4-6 5 15,1-1 7-15,-3 1-11 16,-4 3 4-16,0 6-8 15,-1 6 8-15,-5 6 9 16,0 6 0-16,0 3 0 16,0 0 17-16,-5 1-7 15,-5 7-9-15,2 2 1 16,-5 0 4-16,1 0-6 16,0-3 6-16,1-2 1 15,-1-2-5-15,4 0-2 16,-7-2 1-16,7 0-1 0,-2-1-2 15,1 0 2 1,-1 0-2-16,8 0-25 0,-4-1 12 16,6-2 9-16,-4 3 6 15,1 0 0-15,-3 0 1 16,2 0 0-16,-4 13-1 16,-5-1 7-16,-3 6-7 15,-3-1 1-15,3-3 5 16,3-3-5-16,5-4 0 15,2-3 7-15,2-1-8 16,2-1 0-16,-2-2-3 16,4 0 2-16,-7 0 1 0,7 0-14 15,0 0-12 1,0 0-10-16,0-6 7 16,-4-1-3-16,4 1 10 0,0 1-4 15,0 0 25-15,-6 3-9 16,6 0 10-16,-6 2 0 15,-2 0-1-15,-3 0-14 16,-1 3 5-16,-3 8 1 16,-1 3 3-16,3 1 6 15,-3-1 0-15,1 3 0 16,3-3 8-16,2-2-1 16,1-2-1-16,-1 0-5 15,8-1 9-15,-2-2-10 16,-2-3 0-16,6-1-1 15,-2-1-1-15,2-2 1 0,0 0 0 16,0 0-7-16,0 0-13 16,0 0-19-16,0 0 4 15,0 0 6-15,0 0-4 16,0 0 2-16,0 0 1 16,0 0-6-16,0 0-5 15,0 0-27-15,0-6-34 16,-5-2 47-16,3 0-12 15,2-1-17-15,-4 2-3 16,0 3 29-16,4 0 38 16,0 3 21-16,-2 1 1 15,2 0 20-15,-4 0 9 16,2 0-30-16,-2 0-4 0,4 5-28 16,-6 1-33-1,6-1 6-15,0 0 18 0,0-1-15 16,0 0-29-16,0-1-108 15</inkml:trace>
  <inkml:trace contextRef="#ctx0" brushRef="#br0" timeOffset="54759.37">16105 5458 116 0,'0'0'154'0,"0"0"-26"0,0 0 15 16,0 0 9-16,0 0 41 15,0 0-25-15,0 0-6 16,0 4-13-16,0 6-28 16,-2 6-23-16,-4 1-15 15,-1 8-21-15,7 0-20 16,0 4-10-16,0-2-16 15,0-2-3-15,0-4-13 16,3-5-9-16,7-7-10 16,2-6-92-16,3-3-161 15,-3-8-255-15,-2-8-296 0</inkml:trace>
  <inkml:trace contextRef="#ctx0" brushRef="#br0" timeOffset="54993.74">16188 5472 654 0,'0'0'390'0,"0"0"-150"16,0 0-100-16,0 0-39 15,0 0 4-15,-5 88-39 16,12-60-18-16,3-3-32 15,-4-6-16-15,2-5-5 16,5-10-91-16,-3-4-154 0,7-10-79 16,-5-10-184-16,1-3-7 15</inkml:trace>
  <inkml:trace contextRef="#ctx0" brushRef="#br0" timeOffset="55149.99">16188 5472 270 0,'111'-14'203'0,"-111"34"31"16,0 5-42-16,0 3-75 16,0 1-34-16,0-5-43 15,0-8-40-15,11-6 0 16,-3-10-126-16,2 0-193 16,-4-6-73-16</inkml:trace>
  <inkml:trace contextRef="#ctx0" brushRef="#br0" timeOffset="55337.13">16372 5415 316 0,'0'0'210'16,"0"0"-37"-16,0 0-54 0,10 98-40 16,-4-76-50-1,0-7-29-15,3-7-29 16,-3-8-117-16,6-6-4 15,-1-11-92-15,-5-2-97 0</inkml:trace>
  <inkml:trace contextRef="#ctx0" brushRef="#br0" timeOffset="55493.38">16372 5415 49 0,'88'12'258'0,"-88"13"-30"16,3 2-8-16,1 1-73 15,-2-4-76-15,4-5-45 16,0-11-26-16,7-8-75 16,-3-1-159-16,-2-14-99 0</inkml:trace>
  <inkml:trace contextRef="#ctx0" brushRef="#br0" timeOffset="55665.24">16551 5349 192 0,'0'0'320'16,"0"0"-112"-16,0 0-30 16,7 98-44-16,-7-71-41 15,6-6-44-15,-4-7-49 16,4-8-15-16,7-6-199 16,-3-13-105-16,2-4-209 0</inkml:trace>
  <inkml:trace contextRef="#ctx0" brushRef="#br0" timeOffset="55837.11">16675 5289 512 0,'0'0'257'0,"0"0"-61"0,5 91-32 16,1-53-34-16,-4-4-65 15,4-8-41-15,4-9-24 16,1-10-54-16,1-14-101 15,1-14-89-15,-1-6-305 0</inkml:trace>
  <inkml:trace contextRef="#ctx0" brushRef="#br0" timeOffset="56031.2">16808 5276 588 0,'0'0'333'0,"0"0"-80"15,0 86-69-15,4-52-53 0,-2-9-76 16,2-7-37-16,2-8-18 0,0-10-42 16,1 0-55-16,1-11-21 15,2-10-69-15,-3-4-76 16,5-17-64-16,0 2 28 16</inkml:trace>
  <inkml:trace contextRef="#ctx0" brushRef="#br0" timeOffset="56156.21">16808 5276 113 0,'101'-45'203'0,"-101"45"41"15,0 14 65-15,0 14-78 16,0 9-59-16,0 5 5 16,2 1-49-16,2-7-62 15,2-9-43-15,-3-13-23 16,7-14-47-16,-2-14-158 16,2-9-206-16</inkml:trace>
  <inkml:trace contextRef="#ctx0" brushRef="#br0" timeOffset="56874.95">17209 4955 168 0,'0'0'356'0,"0"0"-37"16,0 0-85-16,0 0-81 0,0 0-18 15,0 0 9-15,-25 102-3 16,17-61 6-16,-3 3-13 16,5-2-37-16,0-5-51 15,2-9-25-15,4-7-21 16,0-11-15-16,0-9-77 15,0-1-148-15,10-10 30 16,7-22-75-16,-5 3-216 16,1 0-21-16</inkml:trace>
  <inkml:trace contextRef="#ctx0" brushRef="#br0" timeOffset="57078.08">17234 5005 165 0,'0'0'337'15,"0"0"-32"-15,0 0-61 0,0 0-34 16,-2 100-20-16,-5-60 13 16,1-1-3-16,0 0-49 15,0-6-42-15,0-7-46 16,1-6-45-16,3-12-18 16,2-8-79-16,0 0-166 15,0-21-57-15,7-3-71 16,-1-2-208-16</inkml:trace>
  <inkml:trace contextRef="#ctx0" brushRef="#br0" timeOffset="57284.61">17213 5153 322 0,'0'0'385'16,"0"0"-58"-16,0 0-73 15,-23 100-29-15,17-64-30 16,-2-2-33-16,2-4-59 16,-3-4-53-16,7-9-32 0,2-6-18 15,0-7-56-15,0-4-162 16,0-4-118-16,0-8-77 16,0-3-362-16</inkml:trace>
  <inkml:trace contextRef="#ctx0" brushRef="#br0" timeOffset="57456.48">17112 5294 36 0,'0'0'540'16,"0"0"-260"-16,0 0-51 16,-21 76-67-16,17-53-39 15,2-3-68-15,-2-5-39 16,4-5-16-16,0-10-49 15,0 0-121-15,0 0-398 0</inkml:trace>
  <inkml:trace contextRef="#ctx0" brushRef="#br0" timeOffset="58288.46">16754 4848 67 0,'0'0'262'15,"0"0"11"-15,0 0 10 16,0 0-75-16,0 0-55 0,0 0 27 16,-39 102 19-16,16-49-43 15,0 5-43-15,-2 3-12 16,-1-6-23-16,3-7-33 16,6-8-23-16,5-12-7 15,4-10-15-15,8-9-12 16,0-8-31-16,0-1-68 15,0-11-50-15,6-10 111 16,6-9-102-16,1-4-37 16,5-6 11-16,-1 0-57 15,1-3 16-15,3 2-24 16,-2 2 109-16,-1 3 98 16,-1 7 20-16,-5 4 16 15,-6 13 7-15,-6 2 57 16,0 10 157-16,0 0-12 0,-2 13-15 15,-10 11-55-15,-5 10 0 16,-1 7 41-16,-5 7-23 16,-2 2 1-16,5-4-56 15,-3-5-36-15,6-11-10 16,9-8-18-16,4-11-38 16,4-11-27-16,0 0-122 15,10-16 17-15,9-13 68 16,10-11-58-16,2-6-54 15,0-6 26-15,4 0 40 16,2 2 38-16,-4 7 11 16,0 4-44-16,-8 10-4 15,-4 7 57-15,-9 7 48 0,-8 9 4 16,-4 6 160-16,0 1 1 16,-12 19-44-16,-13 6-24 15,0 9 20-15,-8 7 13 16,-4 5-36-16,0 1-55 15,2-4-7-15,4-9-26 16,6-10-1-16,8-11-1 16,11-9-38-16,6-5-144 15,0-6-41-15,0-13-27 16,0-9 36-16,15-8 16 16,-7-5-1-16,10-21 32 15,-5 10-8-15</inkml:trace>
  <inkml:trace contextRef="#ctx0" brushRef="#br0" timeOffset="58710.32">16721 4656 87 0,'0'0'300'0,"0"0"-6"15,0 0-64-15,0 0-54 16,0 0-50-16,0 0-28 16,-85 102 0-16,50-60 8 15,0 3 4-15,2-4-35 16,0-4 0-16,8-5-18 15,6-8-33-15,7-4-24 16,4-7 0-16,4-7-6 16,4-6-6-16,0 0-40 15,0-10-52-15,4-13 76 16,8-7-39-16,7-3-20 0,-1-5 7 16,7-1 38-1,0 3 10-15,-2 1 9 0,1 3 17 16,-5 6-6-16,-2 3 12 15,-5 8 0-15,-6 5 8 16,-4 5-6-16,-2 5 12 16,0 0 12-16,-2 16 40 15,-16 10 24-15,-5 7 7 16,-6 11-6-16,-4 5 22 16,-6 4-31-16,8 2 8 15,0-3-22-15,8-4-37 16,8-5-22-16,11-9-9 15,4-11-65-15,4-9-224 16,9-12-334-16</inkml:trace>
  <inkml:trace contextRef="#ctx0" brushRef="#br1" timeOffset="63819.71">12266 5271 679 0,'0'0'312'0,"0"0"-50"16,0 0 2-16,0 0-54 16,0 0-7-16,0 0-24 15,-12-19-21-15,12 19-32 16,0 13-27-16,4 12-22 16,8 14 78-16,7 21-31 15,0 0-30-15,-1 4-19 16,5-3-21-16,-11-15-23 15,5-3-16-15,-5-13-6 0,-3-10-7 16,-3-8 20 0,-2-7 2-16,-2-3 8 0,-2-2 1 15,0 0 6-15,0 0-18 16,4 0 3-16,-4 0-23 16,0-6-1-16,2 0 0 15,2-5-8-15,-4-1-121 16,2-12-163-16,3 5-251 15,-3-1-413-15</inkml:trace>
  <inkml:trace contextRef="#ctx0" brushRef="#br1" timeOffset="65554.12">12283 5263 74 0,'0'0'171'0,"0"0"11"15,0 0-23-15,0 0-6 0,0 0 17 16,0 0 17-16,0 0-27 16,-23 0-25-16,23 0-6 15,0 0-21-15,0 0-7 16,0 0-24-16,0 0-8 15,0 0-5-15,0 2-3 16,0-2-11-16,0 0 5 16,0 0-1-16,0 0-3 15,4 0-16-15,7-9 15 16,3-5-5-16,9-7-8 16,4-7-24-16,18-8-7 15,19-13 0-15,27-16-4 16,21-10-1-16,4-1 0 15,-19 14 0-15,-23 18 8 16,-30 19-9-16,-5 5 5 0,-2 2-4 16,-4 1-2-16,-4 3 1 15,-12 8-1-15,-11 2 1 16,-6 4 53-16,0 0 20 16,0 0-7-16,0 0-26 15,0 0-13-15,0 0-13 16,0 0-14-16,0 0-7 15,0 0 1-15,0 0 0 16,0 0 6-16,0 0 0 16,0 0 0-16,0 0 0 15,0 0 1-15,0 0-1 16,0 0-1-16,0 0-39 16,6 0-104-16,0-3-85 0,7 0-97 15,-5 0-55-15,4 2-105 16,-1-2-15-16,-5 2 257 15,-2-1 244-15,-2 2 0 16,-2-2 325-16,0 1 22 16,0-2-65-16,0 2 2 15,0 0-32-15,0 1-32 16,0 0-60-16,0 0-58 16,0 0-25-16,0 0-25 15,0 0-1-15,0 12-10 16,6 13 23-16,5 9 49 15,7 9-19-15,-3 6-13 16,3 4-26-16,3-4-20 16,-7-6-22-16,3-9-12 0,-9-8 0 15,2-9 0-15,-7-7 0 16,3-4 0-16,-6-5-1 16,0-1 0-16,0 0 0 15,4 0 4-15,-4 0-2 16,0 0-4-16,0 0-7 15,0 0-45-15,0 0-49 16,0 0-47-16,0 0-82 16,0 0-23-16,0 0 13 15,-4 0 39-15,4 0 79 16,-6 0 55-16,6 0 43 16,-3 0 26-16,-3-1 13 15,2-3 67-15,-2 2-8 0,4-1-1 16,-8 3 2-1,3 0-11-15,-5 0-7 0,-5 2-11 16,-7 12-19-16,-7 5 12 16,-11 7 23-16,-1 2 27 15,-5 1-6-15,-1 0-11 16,7-2 16-16,3-2 0 16,10-4-43-16,6-4-18 15,9-4-10-15,4-4-4 16,3-5-10-16,7-3 0 15,0-1-1-15,0 0 0 16,0 0 6-16,0 0 4 16,0 0-2-16,0-3-8 15,0-1-30-15,0 1-47 16,0-1-42-16,0 3-35 0,0-2-76 16,7 0-93-16,-3 1-75 15,-2 1-151-15,-2 1 47 16</inkml:trace>
  <inkml:trace contextRef="#ctx0" brushRef="#br1" timeOffset="67069.7">12903 5294 61 0,'0'0'56'0,"0"0"-10"16,0 0 9 0,0 0 36-16,0 0 34 15,0 0 70-15,0 0 17 0,0 0-6 16,0 0-39-1,0 0-38-15,0 0-10 0,0 0-17 16,0 0-13-16,0 0-16 16,0 0-6-16,0 0 2 15,0 0 19-15,0 0 7 16,0 0-7-16,0 2 6 16,0 9-17-16,4 7-4 15,4 10 65-15,9 8-49 16,-5 4-25-16,11 3-3 15,-4 1-14-15,1-3-13 16,1-5-16-16,-7-3-9 16,3-9-3-16,-9-1-6 15,3-8 0-15,-5-1 1 0,0-1 0 16,0-1 8-16,-4 1-8 16,7 0 7-16,-7-1-1 15,2-3-1-15,-2-2 5 16,-2-2-10-16,4-3-1 15,-4-1 2-15,0-1 4 16,0 0-5-16,2 0-1 16,-2 0 0-16,0 0-11 15,0 0 11-15,0-1 8 16,0-2-8-16,0 0-99 16,0 0-68-16,0 1-23 15,0-1-25-15,0 1 0 16,0 1 34-16,0 0 56 0,0 1 79 15,0-2 36-15,0 1 10 16,0 1 0-16,0-1 41 16,-2 0 11-16,2-1 8 15,0 2-13-15,-4 0 26 16,2 0 40-16,-2 0-15 16,-7 0 15-16,3 7-39 15,-4 5-29-15,-7 6-21 16,0 4 9-16,-3 1 1 15,3-1-12-15,-4 1 9 16,5-3-5-16,3-3 5 16,-1-5-1-16,10-4-12 15,1-3-12-15,5-4-5 0,0-1 1 16,0 0 4 0,0 0-5-16,-2 1 11 0,2-1 18 15,0 2-9-15,0-1-5 16,0 1-7-16,0-2 2 15,0 0-10-15,0 0 0 16,0 0 13-16,0 0-14 16,0 0 20-16,0 0 2 15,0 0 8-15,0-3-8 16,-4-7 41-16,-2-4-48 16,0-4-14-16,-7-8 1 15,5-5-1-15,-8-4 9 16,1-5-9-16,-1 0 4 15,-3-2-5-15,2 3 0 0,3 2-9 16,-3 6 9-16,9 6 0 16,-4 4 0-16,1 2 0 15,1 2 0-15,4 2 0 16,0 1-6-16,-1 2 6 16,5 0-9-16,-2 3 3 15,2 4 0-15,2 0 6 16,-4 2 0-16,4 3-1 15,0 0-1-15,0 0-11 16,0 0 4-16,0 0-13 16,0 0-14-16,0 0-6 15,0 0 3-15,0 0-17 16,0-1-34-16,0 0-30 0,0 1-28 16,0-2-25-16,0 2 16 15,0 0 26-15,0 0 46 16,0 0 50-16,0 0-20 15,0 0-19-15,0 0 34 16,0 0 40-16,0 0 1 16,0 0 0-16,0 0 21 15,0 0 20-15,0 0 19 16,0 0 31-16,-2 3 19 16,-4 9-27-16,0 3-38 15,-7 7 6-15,3 1 16 16,-7 4-14-16,-3 1 23 15,1-1-18-15,0 0-11 0,-3-4 2 16,5-2-8-16,3-4-10 16,-3-5-3-16,9-2-7 15,2-3-13-15,-1-3 4 16,3 1 4-16,2-3-16 16,2 1 17-16,-4 2-18 15,4-3 6-15,-2 3-6 16,2-2 2-16,-4 0-1 15,2 1-1-15,-2-1 1 16,4 1 0-16,-2-1 0 16,-2-1-1-16,-1 1 0 15,5-1 1-15,0-1-2 16,0-1 2-16,0 0-2 0,0 0-22 16,0 0-26-1,0 0-103-15,0 0-56 0,5-14-35 16,1 0-115-16,4-1-409 15</inkml:trace>
  <inkml:trace contextRef="#ctx0" brushRef="#br1" timeOffset="77633.59">13476 4531 312 0,'0'0'326'0,"0"0"-44"16,0 0-33-1,0 0-44-15,0 0 0 0,0 0-18 16,0 0 7-16,-9-10-60 16,9 10-34-16,0 0-19 15,0 0-36-15,0 0-20 16,0 0-13-16,0 7 19 16,0 2 41-16,0 6-3 15,4 2 2-15,3 0-11 16,-1 3-14-16,0 1 2 15,-2 0-5-15,4 0 0 16,-1 0-16-16,-1 0 1 16,0 0-11-16,0 1-4 15,0-2 4-15,1 1-7 0,-1 0 5 16,0 0-3 0,0 0-4-16,3 1-2 15,-3-2 0-15,-4 2 0 0,8-1-6 16,-4-1 6-16,3-2-6 15,-3 1 2-15,0 1-2 16,4-3 6-16,-3 1-6 16,-1 1 0-16,2-2 1 15,-2 0 0-15,0-3-1 16,-1 0 1-16,1-1 0 16,0-2-1-16,-2 2 1 15,2-2 0-15,0 0 1 16,-3 2-2-16,3-3 0 15,0 1 1-15,0-1-1 16,-2 0 1-16,2 1-1 0,1-1 1 16,-1 0-1-16,-4 0 0 15,4-1 0-15,-2-1 1 16,2 1-1-16,-1-1 0 16,1 0 0-16,-4 1 0 15,4 0 0-15,0 0 1 16,0-2-1-16,-1 2 0 15,1-4 0-15,0 2 1 16,-4-1-1-16,4 0 1 16,-2-1-1-16,-2 0 0 15,5 1 0-15,-1-3-1 16,0 2-6-16,-2-1 7 16,7 0 0-16,-5-1 0 0,0 1 0 15,0-1-1-15,0 1 0 16,-4-1 1-16,5 1 0 15,-1-1 0-15,-2 0 0 16,2 0 0-16,0 0 0 16,1-1-1-16,-1 0 1 15,0 1-1-15,0 0 1 16,0-2 0-16,1 2 0 16,-1 0 0-16,-2-2 0 15,2 1 0-15,0-2-2 16,1 1-5-16,-1-1 6 15,0 0 1-15,0 0 0 16,2 0 1-16,-1 0 0 16,-1 0 0-16,4 0-1 15,-2 0 1-15,1 0-1 0,-3-1 1 16,0-1-1-16,0-1 0 16,0 0 0-16,1 1-6 15,-1-4 6-15,2 0-1 16,-2 0 2-16,1-1-1 15,3 0 1-15,-4-1 0 16,2-2 0-16,3 1-1 16,-1-3 0-1,-2-1 0-15,3-1 0 0,-5 0 1 16,2-1-2-16,2-1 2 16,-3 2 3-16,1 1-4 15,-4 0 0-15,2 2 0 16,-4 1 0-16,2-1 0 15,1-1 0-15,-3 0 0 0,-2-2 0 16,6 0-1-16,-2-3-14 16,-4 1 3-16,2 1-1 15,-2 1 11-15,0 1-3 16,0 3 4-16,0 2 0 16,0 2-7-16,0 0 8 15,0 3 1-15,0 1 6 16,0 0-7-16,0 2 1 15,0-1 0-15,0 1 5 16,0 0-5-16,0 0-1 16,0 0-1-16,0 0-7 15,0 0 7-15,0 0-8 16,0 5 9-16,0 4 0 16,6 4 6-16,0 1-5 15,-1 3 11-15,1-1-3 0,-4 1-8 16,8 1 7-16,-8-3-8 15,9-1 2-15,-5 1-2 16,0-3 9-16,0 0-9 16,-4-2 0-16,9 0 0 15,-7-1 1-15,-2-4-1 16,4 1 0-16,0-1 0 16,0-3 0-16,-1 3 10 15,3-1-10-15,-4 0 0 16,4 0 13-16,-2 0-12 15,1-1 6-15,-3 0-7 16,-2-1 0-16,2-2-10 16,-4 0-2-16,2-8-63 0,2-26-237 15,-4 2-384-15,2-2-678 16</inkml:trace>
  <inkml:trace contextRef="#ctx0" brushRef="#br1" timeOffset="81102.07">13488 4481 165 0,'0'0'373'16,"0"0"-110"-16,0 0-94 15,0 0-59-15,0 0-32 16,0 0-20-16,0 0 0 16,0 0 19-16,0 0 8 15,0 0 4-15,0 0 8 16,0 0-21-16,0 0-15 16,0 0 5-16,0 0 15 15,0 0-18-15,0 0-12 0,0 0 2 16,6-2-12-16,0-3-6 15,3-1-11-15,3-1-7 16,5-2-8-16,-3-1 6 16,3 0-6-16,-1 0 4 15,-1 2-2-15,-5 3-4 16,2 1-6-16,-3 1 7 16,-3 3-2-16,4 0-6 15,-4 0 0-15,1 0 0 16,-1 0 0-16,0 0 2 15,0 0 8-15,0 5 2 16,1-1-5-16,-3 2 2 16,4-2-7-16,-4 2 7 0,2-1-1 15,-4 2 0-15,9 2-1 16,-5-1 4-16,0 3 0 16,-4-1 10-16,4 1-2 15,-2 1-1-15,3-1 7 16,-1 2 1-16,-2-1-10 15,2 1-15-15,-4 1 12 16,4-1 0-16,-1 1 7 16,-3-1-8-16,2-2-4 15,-2 2 3-15,2-1-10 16,2 2 8-16,-4 1 2 16,4-1 2-16,1 3 2 15,-3-3 0-15,2-2-6 16,-4 1-8-16,2-2 7 15,2 1-2-15,-1-1 0 0,-5 1 1 16,6-3 2-16,-4 3-3 16,2-3-5-16,-2 1 0 15,2-2 0-15,-2 3 0 16,4-1 0-16,-6 0 8 16,5 0-8-16,-3-1 0 15,2 0 0-15,-2-1 0 16,2 0 0-16,-2 1 0 15,2-2 1-15,2 0-1 16,-4 0 5-16,-2 0-5 16,5 2 5-16,-3-2-6 15,2 0 0-15,-2 0 1 16,2 0-1-16,-2-2 0 0,2 2 0 16,2-1 0-16,-6-2 0 15,7 2 0-15,-3-2-1 16,2 1 1-16,-4-1-6 15,2 0 5-15,2-1 1 16,1 0 0-16,-5-3-5 16,4 0 4-16,0 0 1 15,0 0 0-15,0 0 0 16,1 0 0-16,-1-2 0 16,0-3 5-16,0-2-5 15,0-2-2-15,3-2-5 16,-3-2-2-16,0-4-10 0,0 1-5 15,-4-4 9 1,-2 2 15-16,7 2-1 0,-3 0-4 16,-4 2 4-16,2 0-4 15,-2 1-14-15,4 2 2 16,-4-2 8-16,2-1 9 16,-2 0-1-16,0-1 1 15,0-2 2-15,0-2-2 16,0 1 0-16,0 0 0 15,0-2 0-15,0 1 1 16,0 1-1-16,-2 0 1 16,-2 0 0-16,4 1 1 15,-2-2-2-15,-2 2 0 16,-3 0 0-16,7 1 0 16,-2-1 0-16,-2 1 0 0,2 0-1 15,-2 1 2-15,4-1-1 16,-2 2 0-16,2-1 0 15,-6 3 1-15,6-3 0 16,-4 3 1-16,4 3-1 16,-5-1 5-16,5 3-6 15,-2-1 1-15,2 1 0 16,-4 1-1-16,4 0 1 16,-6 0 1-16,6 2-2 15,0 0 6-15,-6-1 5 16,6 1 0-16,0 0-5 15,-2 0 2-15,2-1-1 16,-4 3-7-16,4 0 0 0,0 1 0 16,0 0 0-16,0 0 0 15,0-3 0-15,0 2 0 16,0-4 0-16,0 2 0 16,0 0-2-16,0-1 2 15,0 3-6-15,4 0 0 16,-2 1-5-16,4-2 11 15,0 3-8-15,5-3 6 16,-7 2 1-16,4-2 1 16,-2 1 0-16,0 1 0 15,1 1-1-15,-1-2-1 16,0 2 2-16,4 0 0 0,-4 0 0 16,1 0 0-16,-5 0-16 15,2 0 14-15,2 0 2 16,-4 0 0-16,2 0 0 15,3 0 0-15,-1 0-1 16,-6 0 0-16,6 0-4 16,-2 0 5-16,-2 0 0 15,4 0 1-15,-2 2-1 16,-4-1 0-16,7 2-8 16,-1-1 7-16,-4 0 1 15,4 3 0-15,-2-2-1 16,2 1 6-16,1 0-5 15,-5-1 0-15,4 1-1 16,-2-3-8-16,2 2 8 16,-4 0 0-16,2 2 1 0,1-2 0 15,-3 3-3-15,2 1 2 16,-2 0 2-16,2 0 6 16,-2-2-7-16,-2 0-4 15,4-2 3-15,-2 1 1 16,2-1-1-16,-2 2 1 15,-2-2 0-15,5 3 0 16,-3 0 8-16,2 1-8 16,-2 1 6-16,-2 1-9 15,4 0 9-15,-2 3-3 16,2 1-2-16,-4 1-1 16,2-1 1-16,-2 0-1 15,4-3 2-15,-2 1-1 0,3 0 5 16,-5-2-6-16,2 1 1 15,2 2-1-15,-2-3 2 16,-2 4-2-16,4-2 0 16,-2 1 0-16,2-1 1 15,-2-1-1-15,-2 0 0 16,4-3-5-16,1 0 4 16,-3-1 0-16,2 1 0 15,-4-1 1-15,2 0-1 16,-2 1 1-16,4 2 0 15,-2-1 0-15,2 1 0 16,-2 1 0-16,-2 0 0 16,4-1 1-16,-2 2 0 0,3-2-1 15,-5 1 0 1,2 0 0-16,2-2 0 0,-4 1 0 16,2-1 0-16,2 1 5 15,-4 0-5-15,2-2-1 16,2 0 1-16,-2 1-1 15,-2 0 0-15,4 1 1 16,-2 0 0-16,3 2 0 16,-3-3 0-16,-2 2-1 15,4-3 1-15,-2 2 0 16,2-2 0-16,-2 1 0 16,2 0 0-16,-2 1 0 15,-2 1-1-15,4-2 1 16,0 1 1-16,-4-2-1 0,7 0 0 15,-7 1 0-15,2 0 0 16,2 0 0-16,-4-1 0 16,2 0 0-16,2 0 0 15,-2 1 0-15,-2 0 0 16,4 0 1-16,-2 0 0 16,-2 1 0-16,5 1-2 15,-5-2 2-15,2 1-1 16,-2-1 0-16,4 1 0 15,-4-2 0-15,2 1 0 16,2-1 0-16,-4-1-1 16,0-1 1-16,2 0 0 15,-2-1 0-15,4 0-1 0,-4 0 1 16,0 1 1-16,0 0 4 16,2 3-5-16,-2-1-1 15,0 1 1-15,4 0 0 16,-4 1 0-16,2-1 0 15,-2 2 6-15,0-1-6 16,5-2-1-16,-3 0 0 16,-2-1 0-16,0-2 1 15,0 0 1-15,0 0-1 16,0 2 0-16,0 0 2 16,0 4 9-16,0-3-11 15,0 2 9-15,0-1-9 16,-7 1 1-16,1 0-1 15,-2-2 1-15,-4-4-1 16,-1-2-217-16,1-1-640 0</inkml:trace>
  <inkml:trace contextRef="#ctx0" brushRef="#br1" timeOffset="82367.7">14553 4220 215 0,'0'0'620'16,"0"0"-295"-16,0 0-57 15,0 0-66-15,0 0-34 16,0 0-75-16,0 0 48 15,12 106 47-15,11-18-17 16,8 29-12-16,6 7-51 0,-2-20-32 16,-12-28-46-16,-9-31-18 15,-3-13-11-15,1-1 0 16,-4-3-1-16,3-4 3 16,-5-10-3-16,-2-10 2 15,-4-4-1-15,0 0-1 16,0-1-25-16,0-11-154 15,-6 0-88-15,2-1-28 16,-7 2-46-16,9-3-44 16,-4 1-200-16,0 0-76 0</inkml:trace>
  <inkml:trace contextRef="#ctx0" brushRef="#br1" timeOffset="86586.85">14538 4222 198 0,'0'0'355'0,"0"0"-78"16,0 0-68 0,0 0-71-16,0 0-24 0,0 0-2 15,0 0 16-15,-4-6 14 16,4 4 12-16,0 0-26 16,0-3-3-16,0 1-37 15,0-1-20-15,4-1-9 16,2 1-8-16,0-1-1 15,1 0-7-15,1-1-1 16,-2 0-14-16,4 0 5 16,1-1-2-16,-5 0-3 15,6 1-1-15,-5 0-2 16,1 1 4-16,-2 1 3 16,0 1-6-16,-2 0-11 15,5-1-6-15,-3 3 3 0,0-1 2 16,0-1-6-16,5-2-1 15,-1 0 2-15,-2 1 0 16,5-2 5-16,-1 0-5 16,-2-1 0-16,3 0-8 15,-1 2 7-15,-1 0-1 16,-3 1-1-16,-2 1-6 16,4-1 8-16,3 1-7 15,-1 1 0-15,1-3 0 16,-1 1 6-16,4-2-6 15,-1 2 0-15,4-4 7 16,-1 2-8-16,1-2 9 16,-1 2 0-16,3 0-7 15,-7 0 4-15,5 2 3 16,-2 0-3-16,-3 3-5 0,-4-1 11 16,7 0-12-16,-5 0 0 15,-3 1 1-15,3-1 5 16,0 0-6-16,1-1 1 15,-1 1-1-15,3 0 1 16,-3 1 0-16,-4 2-1 16,5 0-1-16,-1 0 1 15,1 0-1-15,-1 0 1 16,-2 4 0-16,3 0 1 16,-3 1-1-16,2 4 0 15,-3-1 0-15,3 4 0 16,-2 3 0-16,-3-1 6 15,1 0-6-15,2 2 1 16,-4-2-1-16,1-1 0 0,-1 0 12 16,0 2-12-16,-2-3 0 15,-4 1 0-15,0 0 6 16,0 1 0-16,0 0 11 16,0 0-16-16,0 3 14 15,0 0-8-15,0-1 9 16,0 2 10-16,0-1-10 15,-4 0 10-15,2-3-14 16,-2-1-9-16,2-2-2 16,-2-2-1-16,2 0 6 15,-3-1-5-15,1 0 14 0,-2 0-9 16,0 2 15-16,-2 0 12 16,-5 1 2-16,3 2-19 15,-2-1 4-15,-1 2-10 16,1-1-2-16,-1 2 0 15,1-3-7-15,0 1-1 16,-5-2 0-16,5 0 8 16,-1-1-2-16,1 0-6 15,4-4 0-15,-3 0 0 16,1 0 8-16,-3-2-8 16,1 3-1-16,0-1 1 15,-7 3 0-15,7-2 1 16,-1 1-1-16,3-1 0 0,4-1 0 15,-1-2 0 1,5-1-1-16,-2-2 1 0,4 1-1 16,0-2 0-16,0 0-1 15,0 0 1-15,0 0-15 16,0 0 8-16,0 0-4 16,0 0 6-16,0 0-4 15,0 0-1-15,0 1 6 16,0 4 5-16,6-1 9 15,-1 0-9-15,3 0 0 16,-2 1 0-16,0 0-1 16,5 0 1-16,-5 0 0 15,4 1 1-15,-2 0-1 16,3-1 0-16,1 1 0 16,1 1 2-16,-1-2-2 0,5 3 0 15,-3-2-4-15,-2 3 3 16,7-1 1-16,-2 1 0 15,-5-1-1-15,0 1 0 16,1 1 1-16,3-2-1 16,-3 1 1-16,-1-2-1 15,0 1 1-15,-3-1-1 16,3 0 1-16,-6 0-6 16,9 1 6-16,-7 0 0 15,2 1 1-15,-1-1-1 16,-3 0 0-16,4 1 0 15,-1 0-5-15,1 3 5 0,-4-2 0 16,2-2 0-16,1 1-1 16,-3-2-5-16,0 0-3 15,0-1 2-15,-4-2 6 16,4 1-6-16,-1 0 6 16,-3 1 1-16,2-1 0 15,2 0 0-15,-4 0-1 16,2-1-14-16,-2 0-9 15,-2-4 1-15,0 2 1 16,0-2-2-16,0 1 6 16,0-1 16-16,0 0 1 15,0 0-6-15,0 0 6 16,0 0-8-16,0 0-5 0,0 0 1 16,0 0 12-1,0 0-8-15,0 0 8 0,0 0-7 16,0 0 8-16,0 0 0 15,0 0 0-15,0 1-2 16,0 2 2-16,0 2-1 16,-6 3-4-16,4 1 5 15,-4-1 0-15,2 2 0 16,2 0 0-16,-3-1 1 16,-1 0 0-16,4 2-1 15,-2 1 1-15,-2-1 0 16,6 3 4-16,-2-2-4 15,-2 1 4-15,2-2-4 16,2 1-1-16,-5 1 1 16,5-3 1-16,-4 1 5 0,4-1-7 15,-2-3 0-15,2 0 0 16,0-1 0-16,-4 0 0 16,4 0 0-16,0 0 1 15,0-2-1-15,0-1 9 16,0-3-9-16,0 0 0 15,0 0 6-15,0 0 8 16,0 0 1-16,0 0 6 16,0 0-8-16,-2 0 1 15,-2-2-14-15,2-3-1 16,-4-2 1-16,2 0 1 16,-5 0-1-16,3 1 0 0,0 1 4 15,0-1-4-15,-1 0 0 16,1 2 1-16,0-1-1 15,0-3 1-15,-9 0-1 16,9-2 0-16,-6 1 0 16,3-1 8-16,-3 1-7 15,0-2-2-15,-1 4 1 16,3-4 0-16,-2 3 0 16,-5-1 0-16,5 1 0 15,3-2 0-15,-7 1 5 16,8 1-5-16,-5-2 1 15,1 1-1-15,-3 0 0 16,3-1 5-16,-3 0-5 0,3 2-1 16,-5-1 1-1,5 1 0-15,4-1 0 0,-3 1 0 16,-1 0 0-16,2 1 0 16,3-2 0-16,-1 1 0 15,2 0 1-15,0 1-1 16,2 2-1-16,-3 0 1 15,5 1-12-15,-2-1-6 16,2 0-2-16,-2-1-4 16,2 1 15-16,-4-1-4 15,6 1 4-15,-6 1 8 16,6-1 0-16,-5 3 0 16,5-2-11-16,0 3 9 15,0 1-4-15,0 0 6 16,0 0-5-16,0 0 5 0,0 0-5 15,0 0 5-15,-4 0 0 16,4 0 0-16,0 0 0 16,0 0-5-16,-2 0 4 15,2 0-7-15,-4 0 3 16,2 3 6-16,-4 1 0 16,2 1 0-16,-2-1 1 15,3 0-1-15,-1 0 1 16,-2 0 0-16,4-1 0 15,-4 0 0-15,2 0-1 0,4-3 1 16,-2 1-1-16,2-1 1 16,0 0 0-16,0 0 5 15,0 0-6-15,0 0 0 16,0 0 1-16,0 0-1 16,0 0 0-16,0 0 0 15,0 0-1-15,0 0 0 16,0 0-1-16,0 0 1 15,0 0 0-15,0 0-5 16,0 1 5-16,0 3-10 16,0-1-5-16,0 6 15 0,0 0-5 15,0 4 5 1,6-1 1-16,0 4-1 0,0 0 0 16,0 1 0-16,-3 2 0 15,7-1 1-15,-4 0-1 16,2-2-1-16,1-2 2 15,-1 0-6-15,2-1 6 16,-4 0 0-16,-4-2 0 16,5 2 0-16,-1-2 0 15,0 0 0-15,0 2 0 16,-2-1-1-16,3-3 1 16,-5 3 0-16,4-4 0 15,0 0 0-15,-2-1-1 16,-4-1 0-16,6-1 1 15,-6 1 0-15,7 0 0 0,-3-2 0 16,-4 2-1-16,2-1-4 16,-2-2 5-16,4 0 0 15,-4 0 0-15,2-1 0 16,-2-1 0-16,0 0-1 16,0 1-11-16,0-2 0 15,0 0 5-15,0 1 7 16,0-1 1-16,0 0 11 15,0 0-11-15,0 2 8 16,0-1-9-16,-2 1-5 16,-2 0 5-16,-2 0 8 15,-1 2-7-15,3-1-1 16,-2 0 1-16,0 3-1 0,-2-1-1 16,1 0 1-16,-3-1 0 15,4 0 1-15,0 0 5 16,-1 1-6-16,7-4 6 15,-6 2-6-15,0 0 0 16,-2 1-1-16,2 1 1 16,-3-1 0-16,3 0 6 15,0-1-6-15,4-1 0 16,-2-2 0-16,4 1 1 16,-2-1 0-16,-2 0 9 15,1 2-10-15,-1-2 0 16,2 0 0-16,2 1 0 0,-4-1 2 15,4 0 11-15,0 0-11 16,0 0 4-16,-2 0-5 16,2 0 0-16,-4 0 7 15,2 0-8-15,2 0 0 16,-4 0 0-16,2-3-1 16,2 0 0-16,-4 0-8 15,4-2 9-15,-3 0 0 16,-1-2-1-16,4 1 1 15,0 0-1-15,-2-2 1 16,-2 1 0-16,4-1-1 16,0 1 1-16,-2 0 0 15,-2 2 0-15,4-3 0 16,0 3 0-16,-2-2 0 16,2 1 0-16,-4-1 1 0,2-1-1 15,2 1 0-15,-4 2-1 16,4-1 1-16,0 1 0 15,-3 0-1-15,3 1 1 16,-4 2 1-16,4-1-1 16,0 0 1-16,-4 0-1 15,4 0 1-15,-2 1-1 16,2-1 1-16,0 1-1 16,-4-1 1-16,2-1-1 15,2 0 1-15,-4 0-1 16,2-2 0-16,2 2 0 15,-4-2 0-15,2 0 0 16,2 1 0-16,-5-1 0 0,5 0 0 16,-2-1 0-16,-2 0 0 15,4 0 0-15,0 1 1 16,-2 0-1-16,-2 0 2 16,4 2-2-16,-2 0 0 15,2 1 0-15,0-2 0 16,0 3-41-16,0-4-68 15,-6-6-135-15,6 3-309 16,-4-3-624-16</inkml:trace>
  <inkml:trace contextRef="#ctx0" brushRef="#br1" timeOffset="88240.25">14739 4318 874 0,'0'0'514'15,"0"0"-262"-15,0 0-133 16,0 0-51-16,0 0 9 0,0 0 1 16,18 84-26-1,-7-62-27-15,-5-5-7 0,-4-6-9 16,2-4-8 0,-4-5 0-16,0 0 8 0,0-2-8 15,2 0 7-15,-2 0 1 16,0 0 13-16,0 0 15 15,0-7-25-15,0-4-10 16,0-2-2-16,0-1-2 16,-2 0 2-16,-2 1-1 15,2 2 1-15,-2 0 1 16,2 3 1-16,-3 3-1 16,1-1 8-16,4 1-8 15,0 1 1-15,0-2 13 16,0 0-13-16,0-1 0 15,0-2 7-15,0-1-9 16,9-1 6-16,-1 1-5 0,-2-1 8 16,6-1 0-16,1-1 4 15,-1 4-4-15,1-1-8 16,-3 2 1-16,2 1-1 16,-5 0 6-16,5 0-7 15,0 1 0-15,-1 1 0 16,1 0-1-16,-4 1-1 15,-1 1 1-15,3 2 1 16,-4 0-1-16,0 1 1 16,-4 0-1-16,2 0 1 15,1 0 0-15,1 0 16 16,0 0-16-16,-4 2 6 0,4 3-6 16,-2-1 0-16,-2 1 0 15,3-1 0-15,-3 2 6 16,-2 1-5-16,0 3 16 15,0 1 7-15,0 2 1 16,-7 1 3-16,5 1-3 16,-4 0-4-16,0-3-9 15,0 3 0-15,-5-1 4 16,-1 0 12-16,0 0 30 16,-5 1 11-16,-1-1-13 0,-1 2-9 31,0-2-9-31,3-1-21 0,3-2 4 15,1-2-15-15,4-2-6 16,4-3-15-16,-3 0-4 16,5-4-129-16,2 0-218 15,0 0-633-15</inkml:trace>
  <inkml:trace contextRef="#ctx0" brushRef="#br1" timeOffset="100352.31">15582 3889 65 0,'0'0'274'16,"0"0"-11"-16,0 0-55 16,0 0-12-16,0 0-6 15,0 0-8-15,0 0 10 16,-4-2-19-16,4 2-10 15,0 0-39-15,0 0-39 0,0 0-33 16,0 0-24 0,0 0 0-16,0 0 1 0,0 0 32 15,0-1 0-15,0 0 9 16,0 0-1-16,0-3-11 16,0 1-17-16,6-1 2 15,0 0-16-15,5-1-13 16,-5 3 0-16,-2-1 1 15,2 0 1-15,0-1 1 16,0 1-1-16,3 0 3 16,-3-1-1-16,4 1 5 15,-1 1-1-15,-3-3 4 16,0 3-15-16,0-1-5 0,5 0 2 16,-5 0-8-16,0 0 8 15,0 1-8-15,4-1 1 16,-3 0 0-16,-1 1 8 15,0 1-8-15,0 0 0 16,0-2 1-16,1 0 5 16,1 1-1-16,-2 0-5 15,0-1-1-15,5 1 0 16,-1-1 2-16,-4 2-2 16,0-2 1-16,3 3-1 15,-3 0 1-15,0-3-1 16,6 2 1-16,-1 0-1 15,-3-2 1-15,2 0 0 16,3 0 0-16,-3-1 0 16,3 0 0-16,-5-1-1 0,2 3 1 15,-4-2-1-15,1 3 2 16,-1 1-2-16,-4 0 0 16,2 0-1-16,4 0 1 15,1-1 0-15,-3 1 0 16,0 0 0-16,2-1 0 15,3 1 1-15,-3-2-1 16,4 1 6-16,-1-1-6 16,1 0 0-16,-4 0 0 15,7 0 1-15,-3-1-1 16,-4 1 0-16,3 0 0 16,-3 0 0-16,2 1 0 0,-4 1 0 15,1 0 0-15,-1 0 0 16,0 0 0-16,4 0 0 15,-3 0 0-15,-1 0 0 16,0 0 0-16,0 0 1 16,0 0-1-16,3 0 0 15,-3 0-1-15,0 0 0 16,4 0 1-16,-3 0 0 16,1 0-6-16,-2 0 5 15,4 3-7-15,-3 1 2 16,3-1 5-16,-4 1 0 15,0 0 0-15,1-1-1 16,-1-1 2-16,-4-1 0 0,2 1-1 16,-2 0 2-1,4-1-1-15,-2-1 1 0,-2 1-1 16,5-1 0-16,-7 2 1 16,6 0-2-16,-2-2 1 15,-2 1 0-15,2-1 5 16,2 0-5-16,-6 1-2 15,7-1 1-15,-3 0 1 0,-2 1 0 16,-2 1 0-16,4-1-1 16,-2-1 0-16,-2 2-1 15,4-1 1-15,-4 0 0 16,0 1-1-16,0-1 1 16,2-1-7-16,-2 2 7 15,0-1 1-15,0 1-1 16,4-2 1-16,-4 0 0 15,0 1 1-15,2-1-2 16,-2 0 1-16,5 0 0 16,-5 0-1-16,2 0 1 0,-2 1 0 15,6-1-1-15,-2 0 0 16,-2 0-11-16,4 0 3 16,-2 0 0-16,-4 0 3 15,0 0 6-15,0 0 0 16,0 0 0-16,0 0-2 15,0 0 1-15,2 0 0 16,-2 0 0-16,5 3 0 16,-5-3 0-16,0 0 1 15,0 0 0-15,0 0 1 16,2 0-1-16,-2 0-1 16,4 0 0-16,-4 0-5 15,2 0-3-15,2 0 8 0,-4 0-22 16,0 0 8-16,2 0 5 15,-2 0-1-15,0 0 1 16,0 0-2-16,0 2 3 16,0-2-13-16,0 0-31 15,0 0-17-15,0 0 2 16,0 0 6-16,0 0 29 16,0 0 14-16,0 0 5 15,0 1 8-15,0-1-1 16,0 0 7-16,0 0-19 15,0 0 8-15,0 0 10 16,0 1-5-16,0 1 6 16,0-1 1-16,0 2 8 0,0-1-8 15,0-2 7 1,0 2-8-16,0 0 0 0,0-1 8 16,0 2-8-16,0 0 1 15,0 1 0-15,0 2 10 16,0-2-4-16,0 0-7 15,0 2 0-15,-2 0-1 16,2-1 1-16,0 1 0 16,-4 1 1-16,2 0 8 15,2 0-9-15,0 0 0 16,0 2 12-16,-4-2-5 16,4 0-6-16,0 0-1 0,0-1 0 15,0-2 7 1,0 1-7-16,0 1 0 15,0-1 11-15,0 2-11 0,0 0 1 16,0 0 5-16,0 1 3 16,0-3-9-16,0 2-1 15,0-1 1-15,0 1 0 16,0 2 1-16,0-1 0 16,0 1 0-16,0 0 5 15,0 0-5-15,0 1 0 16,0-2-1-16,0 1-6 15,0-2 6-15,0 1 0 16,0-2 0-16,0-3 0 16,0 0 8-16,0-3-8 15,0 1 0-15,0-1 0 0,0 0 9 16,0 0 1-16,0 0-4 16,0 0-4-16,0 0 2 15,0 0 8-15,0 0-4 16,-2 0 5-16,-5 0 0 15,1 0 14-15,2 0 3 16,-2 0-9-16,-2-3-15 16,1 2 7-16,1-1-4 15,-4 0-1-15,2 0 3 16,-3 2-10-16,1-1 8 16,2-1-3-16,-3 2-5 15,-1-1 20-15,6 1-12 16,-3 0 11-16,3 0-8 0,-6 0-12 15,6 0 0 1,-3 0 0-16,1 0 1 0,2 0 0 16,0 0-1-16,-1 0 10 15,1 0-10-15,2 0-1 16,2 0 1-16,-4 1 7 16,2 1-7-16,-3-1 0 15,1 2-1-15,0-2 2 16,-2 1-1-16,2-1 0 15,-1 1 1-15,-1-1-1 16,6 1 0-16,-8 0 0 16,8 0 0-16,-2-1 6 15,1 0-6-15,-1-1-5 16,4 2 4-16,0-2 1 16,0 0-1-16,0 0 1 0,0 0-2 15,0 0 2-15,0 0-2 16,0 1 1-16,0-1 0 15,0 0-1-15,0 0 1 16,0 0-5-16,0 0 5 16,0 0-6-16,0 0 1 15,0 3 1-15,0 1 5 16,0 0 0-16,0 1 0 16,-2 0 9-16,2 1-9 15,0 0-2-15,0 1 1 16,0 0 1-16,0 2-1 15,0-3 1-15,0 2-1 0,0-1 0 16,0 0 1-16,0 0 0 16,0-1 0-16,0 1 0 15,0 0 0-15,0-1 0 16,0 1 0-16,0-1 0 16,0 0 0-16,0 1 0 15,0 0 0-15,0 0 0 16,0 0 0-16,0 0 0 15,0 0 0-15,0-1 1 16,0 0-1-16,0 0 1 16,0 0-1-16,0-1 0 15,0 1 6-15,0 1-6 16,0 0-1-16,0 1 1 16,0-2 0-16,0 5-1 15,0-3 1-15,0 3 7 0,0-1-7 16,0 0 0-16,0-2-2 15,0 2 1-15,0-1 1 16,0-2 0-16,-4 1 6 16,4-1-6-16,0-1-1 15,0 1 1-15,0-1 0 16,0-1 0-16,-2 1 0 16,2 1 0-16,0 0 0 15,-4 1 0-15,2 1 1 16,2 0-1-16,0-2 2 15,0 1-2-15,0-1 0 16,0 0 0-16,-4 1 0 16,4-1 1-16,0 2-1 0,0-2 1 15,-2-1-1-15,2-2 1 16,0 0-1-16,0-2 0 16,0 3 1-16,0-2 4 15,0 1-5-15,0 2-6 16,0-2 6-16,0 2 0 15,0 0 0-15,0 1 2 16,0-1 3-16,0-1-4 16,0-1-1-16,0-1 0 15,0 1 0-15,0-1-1 16,-4 1 1-16,4-3 2 16,0 2-2-16,-3 1 1 15,3 0-1-15,0 1 0 0,0-1 0 16,0-1 1-16,0 1-1 15,0-2 0-15,0 2-1 16,0-1 1-16,0 1 1 16,0-1-1-16,0 1 1 15,0 1-1-15,0-1 1 16,0 0-1-16,0-1 0 16,0 1 1-16,0-1-1 15,0-1 0-15,0 3 0 16,0-3 0-16,0 0 0 15,0 1 0-15,0-1-1 16,0 0 1-16,0 1 0 0,0-2 1 16,0 2-1-1,0 1 1-15,0-4-1 0,0 3 0 16,0 0 0-16,0 0 0 16,0 0 0-16,0 0-1 15,0 1 2-15,0 0-1 16,0 2 0-16,0-2 0 15,0 0 0-15,0-1 0 16,0-2 0-16,0 1 0 16,0-2 0-16,0 2 1 15,0-1-1-15,0 0 0 16,0 2 0-16,0 0 0 16,0-1 0-16,0 0-1 15,0 0 1-15,0 0 0 16,0-1-1-16,0-1 0 0,0 2 1 15,0-1-1-15,0 0 1 16,0 2 0-16,0 0 0 16,0 2 1-16,0-3-1 15,0 1 1-15,0-2-1 16,0-1 0-16,0 2 0 16,0-2 0-16,0 0 0 15,0 0 0-15,0 0 1 16,0 0 0-16,0 0-1 15,0 0-7-15,0 0 6 16,0 0-12-16,3 0 13 16,3 0 0-16,0-3 1 15,4-1-2-15,-4 1 2 0,3-1-2 16,-3 1 1 0,0 0 0-16,2 2 0 0,-1-1-7 15,-5 1 6-15,8 1 1 16,-8-2 0-16,8 1 0 15,-1 0 0-15,1-2 0 16,-4 0 1-16,7 0-1 16,-7 1 1-16,0 1-1 15,-4-1 6-15,4 2-6 16,-2 0-1-16,3 0 0 16,-3 0-2-16,2 0 3 15,-4 0-1-15,2 0 1 0,2 0 0 16,1 0 0-1,-5 0 0-15,2 0 0 0,-2 0 0 32,2 0 0-32,2 0 1 15,0 0 1-15,-4 0-2 0,5 0 0 16,-7 0-2-16,6 0 4 0,-2 0-2 16,-2 0 1-1,-2 0-1-15,0 0 5 0,4 0-4 16,-2 0-2-16,-2 0 1 15,0 0-1-15,0 0 0 16,4 0 1-16,-4 2 0 16,0-2 5-16,5 0-7 15,-3 0 2-15,-2 0 0 16,0 1 0-16,0-1 0 16,0 0 0-16,0 0 0 15,0 0 1-15,0 0 9 16,0 0-10-16,0 0-1 15,0 0 1-15,0 0 0 16,0 0-68-16,-2-3-279 16,-7-6-860-16</inkml:trace>
  <inkml:trace contextRef="#ctx0" brushRef="#br1" timeOffset="104263.98">15588 3903 737 0,'0'0'319'0,"0"0"-92"16,0 0-70-16,0 0-80 0,0 0-41 15,0 0-17 1,0 0-1-16,0-3-7 0,0 3 14 16,0 3 25-16,0 4 50 15,0 1 0-15,0 3-6 16,0 1-11-16,0 0-32 15,0 4 2-15,0 0-1 16,0-1-8-16,0 1 1 16,0-2-7-16,0 0 1 15,0-1-2-15,0-2-9 16,0 2-4-16,0-2-9 16,0-1-2-16,0 1 6 15,0-1-4-15,0 1-3 16,0-2 0-16,0 2 4 15,0 1 4-15,0-1-1 0,0 1-4 16,0-1-5 0,0 1-1-16,0-4-7 0,0 1-1 15,0-2 0-15,0-1 0 16,0-2 0-16,0 2-1 16,0-4 0-16,0 0 0 15,0-1 0-15,0 1 0 16,0-2 0-16,0 0-1 15,0 0 1-15,0 0-1 16,0 0 0-16,0 0-13 16,0 0 14-16,6 0 8 15,1 0-7-15,-3 0 7 16,2-3-8-16,0 0 1 16,0-1 0-16,3-1 0 15,-3 0 0-15,0 0-1 0,4 1 0 16,-3 0 0-16,-1 0 0 15,2-1 0-15,2 1 0 16,-3-2 1-16,5 1 1 16,-6 1-2-16,0-2 0 15,1 1 0-15,-1 2 0 16,-2 0 0-16,2 2-1 16,-4-1 1-16,2 1 0 15,-2-1 0-15,2 2-1 16,-4-1 0-16,7 0 1 15,-5-1 0-15,2-1 0 16,-2 2 0-16,4-3 1 16,0 1-1-16,3 0 1 0,-7 0 0 15,2 1-1-15,-2-2 0 16,2 2 1-16,-2 0-1 16,4 1 0-16,-2-2-1 15,-2 1 0-15,5 0 0 16,-3 0 0-16,-2-1 0 15,2 2-1-15,-2 0 1 16,2 1-10-16,-2 0 11 16,2 0-6-16,-4 0 5 15,0 0-9-15,0 0 1 16,0 0 0-16,2 0 7 16,-2 0 1-16,5 0 0 0,-5 0 0 15,0 0-8-15,2 0 9 16,-2 0-6-16,4 1 6 15,-4 3 1-15,0-1 0 16,2 0-1-16,-2 0 0 16,4 0 0-16,-4-1 1 15,0 3 0-15,2 0 0 16,-2 1 4-16,0-1-5 16,0 4 0-16,0 0-1 15,0 2 1-15,4-2 1 16,-4 3-1-16,0-2 1 15,0-2-1-15,0 1 1 16,0-1-1-16,0-1 1 16,0 0 5-16,2 2-6 15,-2-1-1-15,0 2 1 0,0 0-1 16,0-1 1-16,0 3 0 16,0-2 1-16,0 2 0 15,0-3-1-15,0 1 1 16,0-2-1-16,0 1 0 15,0-4-1-15,0 1 2 16,0-2-1-16,0 2 0 16,0 0 0-16,0 0 1 15,0 1-1-15,0-2 0 16,0 2 0-16,0 0 1 16,0 2 0-16,0-1 4 15,0-1-5-15,0 2-2 16,0-1 1-16,0-2 1 0,0 1 0 15,0 0 0-15,0-1 1 16,0 1-1-16,0 0-1 16,0 1 1-16,0 1 0 15,0-1 0-15,0-1 0 16,4 1 0-16,-4 0 1 16,0-1-1-16,0 0 0 15,0 0 0-15,0 0 0 16,0 2 1-16,0-1-1 15,0-1 0-15,0 1 0 16,0 1 1-16,0-2-1 16,0 0 0-16,0-2 0 0,0 3 0 15,0-3 0-15,0 2 0 16,0 2 1-16,5-2 0 16,-5 2 0-16,0-1-1 15,0 0 1-15,0 0-1 16,2 0 0-16,-2-3 0 15,0 1 0-15,0 0 0 16,0-1 0-16,0 0 0 16,4-1 0-16,-4 2-1 15,0-2 2-15,2 0-2 16,-2 0 1-16,4 2 0 16,-4 0-1-16,2-1 1 15,-2-1 0-15,0 0-1 0,0-1 1 16,0-1 0-1,0-1 0-15,0-1 0 0,0 0 1 16,0 0 0-16,0 0 9 16,0 0-4-16,0 0-5 15,0 0 5-15,0 0-6 16,0 0 5-16,0 0-5 16,0 0 0-16,0 0 0 15,0 0 0-15,0 0 1 16,-2 0 0-16,-2 0 0 15,-2 0-1-15,-1 0 2 16,1 0-2-16,2-1 2 16,2-1-2-16,-4 1 1 15,0-1-1-15,1 1 0 16,-1 1 6-16,0 0-6 0,4 0-1 16,-2 0-1-16,-2 0 2 15,6 0-1-15,-2 0 0 16,-5 0 1-16,3 0-1 15,-2 0 1-15,4 3 0 16,-8 0 0-16,8-1 0 16,-7 3 0-16,3-3 0 15,0 2-1-15,4-2 1 16,-2-1 0-16,2 1 0 16,-5-1-1-16,7 1 1 15,-4-1 0-15,4-1 0 16,-2 2 0-16,2-2 0 15,-4 1-1-15,2 1 1 0,-2 0 0 16,2 1-2-16,-2 1 1 16,2-2-8-16,2 1 8 15,0 0-7-15,0 0 1 16,0-2 1-16,0 2 6 16,0 0-6-16,-4 0 6 15,4-1 0-15,0 3 0 16,-3 0-2-16,3 2 1 15,-4 0 1-15,4 0-6 16,0 0 5-16,0 0-19 16,0-1 7-16,0 2 3 15,0 1 9-15,0 0 0 16,0-1-1-16,0 2 2 16,0-1-1-16,0 1 0 0,0 0 1 15,4-1 0-15,-4-3 0 16,3 0 0-16,-3 2-1 15,0-4 1-15,0 3 0 16,4-3 0-16,-4 2 1 16,0-1-1-16,0 0-1 15,0-1 0-15,2-1 1 16,-2-1-1-16,0 1 0 16,4 0 0-16,-2 0 1 15,-2 1 1-15,0 2 0 16,0 1 0-16,0-2 0 15,0 1 4-15,0-2-5 16,0-1-1-16,0-3-5 0,0 2 5 16,0-2 1-16,0 0-1 15,0 0 1-15,4 4 0 16,-4-1 6-16,2 0-5 16,-2 2-1-16,4 0 0 15,-4 0 0-15,2-2 0 16,-2-2-1-16,4 1 1 15,-4-2 1-15,0 0 0 16,0 0 1-16,3 0-2 16,1 0 1-16,2 0 0 15,-4-4 0-15,4-1 0 16,0 1-1-16,3-2 0 16,-3 1 0-16,2-2-5 0,-2 2 4 15,-2 0 0 1,3-1 0-16,-1 2-1 0,0-1 1 15,0 3-7-15,0-1 8 16,1 0-2-16,1 1 1 16,-2 0 0-16,4 0 0 15,1 1 1-15,-3 0 1 16,2-2-1-16,3 1 1 16,-5 0 0-16,-2-1 0 15,7 1 0-15,-7 1 0 16,4 1 0-16,-4 0-1 15,5 0 0-15,-5 0 1 0,-4-1 0 16,8 1-1 0,-3 0 0-16,-1-2 1 0,0 0-1 15,0 0 1-15,0 2 0 16,1 0-1-16,-5 0 0 16,4 0-2-16,-2 0 2 15,2 0 1-15,0 0-1 16,1 2 1-16,-3 0 0 15,2 0-1-15,-4-1 0 16,2-1 0-16,-2 0 1 16,2 0-1-16,-2 0-93 15,2 0-200-15,-1-1-297 16,1-6-499-16</inkml:trace>
  <inkml:trace contextRef="#ctx0" brushRef="#br1" timeOffset="112502.58">16103 6127 390 0,'0'0'401'0,"0"0"-119"16,0 0-96-16,0 0-54 15,0 0-42-15,0 0-26 16,0 0-11-16,0 0 5 15,0 0 3-15,0 0 22 16,0 0-1-16,0 0 15 16,0 0-5-16,0 0-12 15,0 0 7-15,0 0-24 16,0 0-15-16,0-5-14 16,2 3-3-16,2-1-6 15,-4 0-1-15,2 2-9 0,-2-2 0 16,0 2-7-16,4-1 4 15,-4 2 0-15,0-2-6 16,0 2 2-16,0 0-7 16,0-1 6-16,0 1-5 15,2 0 5-15,-2-1-6 16,0 0 6-16,4-2-5 16,-1 1-1-16,-3 0-1 15,6-1 1-15,-2 0 0 16,2-1-1-16,-4 1 6 15,6 0-6-15,-1-1 1 16,-5 1-1-16,4 1 1 16,-2-2 1-16,-2 1-1 0,2 2 5 15,-2-1-5-15,4 1 0 16,-1 1 1-16,-3-2-2 16,4 2 1-16,0-1 0 15,-2 0-1-15,4 1 1 16,-1-2 0-16,-1 1-1 15,0-1 8-15,4-1-7 16,-3 2 5-16,3 0-6 16,-4-1 12-16,0 2-12 15,1-1 1-15,-1 1 0 16,-4 0-1-16,8-1 2 16,-4-1-2-16,1 1 1 15,-1-1 0-15,0 1 0 0,0 0 0 16,0 0 0-1,1-1 0-15,-1 2-1 0,0-2 0 16,0 2 1-16,0-1 0 16,1 0-1-16,-1-1 0 15,0 0 1-15,-2 1-1 16,2 0 1-16,1 1-1 16,-1-1 0-16,0 1 0 15,-4-2 0-15,8 2 0 16,-3-1 0-16,-1 1 0 15,0-1 2-15,4 1-2 16,-1 0 0-16,1 0 1 16,2 0-1-16,-3 0-1 15,3 0 1-15,-6 0-1 0,9 0-6 16,-7 0 7-16,2 2 0 16,-1 2 0-16,1 1-5 15,-2 1 5-15,5-3 1 16,-3 3 5-16,2-1-6 15,-1 1-1-15,3 0 1 16,-2 1 0-16,-1 0 0 16,1 0 0-16,-4 2 0 15,5 1 0-15,-3 2-1 16,1 2 1-16,-5 3 1 16,0 0 7-16,0 0-7 15,0-2 8-15,-4-3-9 16,-2-4 1-16,5-3 0 0,-3-3 0 15,-2 0 0 1,0-2 0-16,0 0-1 0,0 0 1 16,0 0 6-16,0 0-7 15,0 0 0-15,0 0 0 16,0 0 0-16,0 0-1 16,0 0-5-16,0 0 0 15,0 0 5-15,0 0 0 16,0 0-1-16,0 0 1 15,0 0 0-15,0 0 1 16,0 0-6-16,0 0-7 16,0 0-84-16,0 0-47 15,0 0-88-15,0 1-145 16,0-1-354-16</inkml:trace>
  <inkml:trace contextRef="#ctx0" brushRef="#br1" timeOffset="115627.88">16773 6265 322 0,'0'0'317'0,"0"0"-67"16,0 0-68-16,0 0-34 15,0 0-37-15,0 0-15 16,0 0 23-16,-2-6 11 16,-3 6 14-16,5 0 6 15,-2 0-8-15,-2 0-48 16,2 0-18-16,-4 6-16 16,-4 2-14-16,1 4 6 15,-3-1-1-15,2 2-16 16,-1-1-4-16,5 3-5 15,-2-3-2-15,-3 1 4 16,5-1 0-16,0-1-2 16,-2-3-3-16,4-1 4 15,2-3-10-15,2-1-5 0,0-2-5 16,0 1 0-16,0-2-7 16,0 0 2-16,-5 1-1 15,5-1 0-15,0 0 5 16,0 0-6-16,0 0 6 15,0 0-6-15,0 0 0 16,0 0-6-16,0 0 6 16,0 0-9-16,0 0 9 15,0 0 11-15,0-1-11 16,0-1 0-16,0-1 1 16,0 2 0-16,-2 0 1 15,-2 1-1-15,4-2 0 0,0 1 1 16,-2-2 5-16,2 0-6 15,-4 1 1 1,2-1-1-16,2 0 0 0,-4 1 0 16,2 0 0-16,-2-1 0 15,2 2 1-15,-3-1-1 16,5-1 0-16,-4 2-1 16,2 0 2-16,-2-2-1 0,2 2 0 15,-4-1 5-15,6-1-6 16,-6 2 2-16,2-1-1 15,1 0 8-15,-1 0-9 16,2 1 2-16,-2-2-2 16,2 0 1-16,-2 2-1 15,2-2 0-15,-4 0 1 16,6 1 0-16,0 2 6 16,-4 0-7-16,4-2 0 15,0 2 10-15,0 0 8 0,-3 0 9 16,3 0 0-16,0 0 0 15,0 0 1-15,0 0-2 16,0 0-10-16,0 0-4 16,0 0-2-16,0 0 7 15,-4 0-4-15,4 0 2 16,0 0 8-16,0 0-5 16,0 0-5-16,0 0-2 15,0 0-1-15,0 0-2 16,0 0 4-16,0 0 0 15,0 0 1-15,0 0-2 16,0 0-4-16,-2 0-6 0,-2 0 10 16,-2 0-4-1,0 0-6-15,-1 0 0 0,1-2-1 16,2 2 1-16,-2-1-1 16,4 1 0-16,2 0 0 15,-4-2 0-15,4 2 0 16,-2-1 0-16,-2-1 0 15,4 1-1-15,-3 0 1 16,-1-1-5-16,2 2 4 16,-2-1 1-16,-2-1-1 15,6 2 0-15,-2-1 1 16,-4-1 0-16,6 2-1 16,-4 0 1-16,1 0-1 15,-3-1 1-15,6 1-1 16,-4 0 1-16,2 0-1 0,-2-1 0 15,2 1 0-15,2 0-5 16,-4 0 5-16,-2 0 0 16,6 0-1-16,-3 0 1 15,-1 0-1-15,0 0 2 16,2 0-8-16,-2 0 8 16,2 0 0-16,-4 0-1 15,2 0 1-15,-3 1 0 16,1 2-2-16,0-2 2 15,6 1-1-15,-2-2 0 16,2 1 1-16,0-1 0 16,0 0 0-16,0 0-1 15,0 0 0-15,0 0 0 0,0 0 1 16,-4 0-1-16,4 0 1 16,0 0 1-16,0 0-1 15,0 0 2-15,0 0-1 16,0 0-1-16,0 0 1 15,0 0-1-15,-2 0 0 16,-2 0 1-16,2 0-1 16,-3 2 1-16,-1-1-1 15,4 0 1-15,-2-1-1 16,4 2 0-16,0-2 0 16,0 0 1-16,0 0-1 15,0 0 0-15,0 0 0 16,0 0-1-16,0 0 1 0,0 0 1 15,0 0-1 1,0 0 0-16,-2 0 0 0,2 0-1 16,-4 0 2-16,2 1-1 15,-2 2 0-15,-3-1 0 16,3 0 0-16,-2 0-1 16,6-2 1-16,0 1 0 15,-2-1 0-15,2 0 0 16,0 0-1-16,0 0 1 15,-4 2 0-15,-2-2-1 16,4 1 1-16,-3 1 0 16,-1 0 0-16,0 0-1 0,0 4 0 15,0-2 1 1,-3 0 0-16,-1 0-1 0,4 0 1 16,4-1 0-16,-4-1 0 15,1-2-1-15,5 1 1 16,0-1 0-16,0 0 0 15,0 1 1-15,-4-1-2 16,2 2 1 0,2 1 0-16,-6-1-1 15,6 1 0-15,-4 0 1 16,2 1-2-16,-2-1 1 0,2 1-5 16,-3-1 5-16,3 1-1 15,-4 1 2 1,6-3-1-16,-4 1 0 0,2 1 1 15,-2-1-1-15,4-1-1 16,-2 1-4-16,-2-1 5 16,4 2-8-16,0-2 9 15,0 2-2-15,-2 1 1 16,2 2-11-16,-5-2 6 16,5 4 0-16,0-1 0 15,0 0 6-15,0 2-11 16,-2 0 10-16,2-4-9 15,0 0 8-15,0-2-19 0,0-1-13 16,0 0-23 0,0-2-51-16,0 2-65 0,9-2-138 15,3 1-244-15,-2-2-497 0</inkml:trace>
  <inkml:trace contextRef="#ctx0" brushRef="#br1" timeOffset="119888.64">16274 6820 103 0,'0'0'118'15,"0"0"9"-15,0 0 10 16,0 0 56-16,0 0 11 15,0 0-45-15,0 0-26 16,0 0-26-16,0 0 9 16,0 0-14-16,0 0 2 15,0 0-26-15,0 0-11 16,0 0-18-16,0 0-5 16,0 0-10-16,0 0-12 15,0 0 28-15,7 1 8 16,-1 3-13-16,4 0-18 0,-2 1-11 15,-1-1-4-15,5-2-3 16,-6 1 0-16,5 0 1 16,-5 0 2-16,6-1-3 15,-1-2 10-15,-3 0-6 16,4 0 5-16,-1 0-12 16,1 0-5-16,-4 0 8 15,3 0-8-15,-1 0 8 16,2 0-8-16,-3 0 5 15,1 0-5-15,-2 0 0 16,2-3 0-16,-3 0 5 16,1 0-5-16,-2 0-1 0,4 0 0 15,-3 1 0-15,-1-1 1 16,4 0 1-16,-1-2-4 16,-5 3 4-16,4-2-2 15,-4 0 0-15,-2-2 2 16,4 1 8-16,-2-3-9 15,-1 2 5-15,1-2-6 16,-2 1 6-16,2 1-5 16,-4 1 0-16,0-1 0 15,2 2 0-15,-2-1 0 16,4 1-1-16,-4 1 2 16,0-1 6-16,0 1-2 15,0-1 11-15,0 2-7 0,0-2-3 16,0 2 2-1,0-1-9-15,0 2 1 0,-4-1 0 16,2 2-1-16,2 0 9 16,-4 0 6-16,4 0 0 15,-2-1-8-15,-2 1 1 16,4 0-7-16,-3 0 5 16,3 0-6-16,0-1 0 15,0 1 0-15,-4 0 2 16,2-2-4-16,-2 2 1 15,2-1 1-15,-2 1 0 16,2 0 0-16,-4 0-9 16,-1 0 9-16,1 0 0 15,2 0 0-15,-2 0 0 16,4 0 1-16,-4 0-1 0,1 0 1 16,-1 0-1-16,0 0 0 15,0 0 2-15,-4 0-1 16,3 0 0-16,1 0 8 0,0 0-8 15,-2 0-1-15,1 0 0 16,-3 0 1-16,4 0 0 16,0 0 0-1,-3 0 0-15,5 0 5 16,-2 0-6-16,2 0 1 0,2 0-1 16,2 0 0-1,-4 0 1-15,2 0-1 0,2 1 0 0,0-1 0 16,0 0 9-16,0 0 0 15,0 0 4-15,0 0 2 16,0 0 0-16,0 0-1 16,0 0-3-16,0 0-3 15,0 0-8-15,0 0 1 16,0 0 0-16,0 0-1 16,0-1 21-16,0-5-21 15,0 0 1-15,0-1-1 16,0-1 1-16,-4-1-1 0,4 1 0 15,0-2 0 1,0 0 0-16,-2 0 0 0,2 1 0 16,0 0 0-16,0 2 0 15,0 2-1-15,0-1-6 16,0 3 7-16,0 1-1 16,0 1 0-16,0-1 1 15,0 1 0-15,0 1 1 16,0-2-1-16,0 1 0 15,0-2 0-15,0 1-2 16,0-2-5-16,0 2 6 16,0-1 1-16,0 0 0 0,0 2-6 15,0 1 4 1,0-2-7-16,0 1-1 0,2-1-2 16,2 2 6-16,2-2 5 15,-4 0-5-15,4 1 6 16,2 0 0-16,-5-1 0 15,7 1 1-15,-2 1-1 16,2 0 0-16,-3 0 0 16,1 0-6-16,2 0 6 15,-1 0 4-15,1 0-4 16,-2 0 0-16,2 0 0 16,1 0 1-16,-5 0 0 15,2 1 0-15,3-1-1 16,-3 0 1-16,-2 2-1 15,4-2 0-15,-1 0 0 0,1 0 1 16,2 0 5-16,-1 0-6 16,1 0 12-16,1 0-12 15,-1-3 0-15,-4-1-1 16,3-1 1-16,1 3-1 16,-6-3 7-16,7 1-10 15,-3 1 4-15,-2-1-1 16,-2 1 0-16,5 0 1 15,-5 1 0-15,-4-1-1 16,2 3 1-16,2-2-1 16,-4 2 1-16,3 0-2 15,1 0 2-15,-4 0-2 16,2 0 1-16,2 0-6 0,-4 0 5 16,6 0 1-16,-1 0-1 15,-5 0 2-15,4 0-1 16,-2 0 0-16,2 0 0 15,-4 0 1-15,2 2-2 16,-1-2-4-16,1 0 5 16,-2 3 0-16,2-3 0 15,2 1-10-15,-6-1 10 16,6 0-13-16,-4 0 5 16,3 0 4-16,-5 0 5 15,2 0 0-15,-2 0 0 16,4 0 0-16,-4 0-6 15,0 1-2-15,2 2 6 0,-2 2 2 16,4-1 0 0,-2 1 1-16,2 1 0 0,-2 1 8 15,2-1-9-15,0 0 1 16,-1 1 0-16,-3 2 0 16,4-2 5-16,-4 3-5 15,0-1-1-15,0 1 1 16,2 0 0-16,-2-1 0 15,4 2 5-15,-4 2-5 16,2 0-1-16,-2 0 0 16,0-1 0-16,4 1 1 15,-4-1-1-15,0 1 0 0,0 0 0 16,2 0 1-16,-2-2-1 16,0-1 1-16,4 1 1 15,-4 1-2-15,0-1 6 16,0 0-6-16,0 0 1 15,0 1 0-15,0-3 0 16,0 3 0-16,0-2 0 16,0-1-1-16,0 0 2 15,0 0-2-15,0-1 1 16,0 0-1-16,0 3 0 16,0 0 1-16,2 1-1 15,-2 0 0-15,4-2 0 16,-4-2 0-16,0-1 0 15,0-1-6-15,0-2 5 16,3 0 1-16,-3-1 0 0,0 1 0 16,4-1 0-1,-4 1 0-15,0-1 2 0,0 1-1 16,0 0-1-16,0-1 0 16,0 0 2-16,0-1-2 15,0-1 0-15,0-1 1 16,0 0-1-16,0 0 2 15,0 0 4-15,0 0 0 16,0 0 1-16,0 0 1 16,0 1-8-16,-7-1-1 15,7 2 1-15,-6-2 0 16,2 1 0-16,2-1 0 16,-4 0 1-16,0 0 5 0,2 0-4 15,-3 2 3 1,3-1-4-16,-2-1-1 0,4 2 1 15,-2-2 0-15,2 0-1 16,-2 1 1-16,2-1 0 16,-5 0 1-16,3 0-1 15,-2 0 1-15,0 2 4 16,0-1-6-16,-3 2 1 16,3 0 0-16,0-1 0 15,0 3 1-15,2-4-1 16,-3 2-1-16,7-2 0 15,-4 1 1-15,2-1-1 16,-2 0 2-16,-2 3-1 16,4-2 6-16,-9 2-7 0,9 0 2 15,-4 2-2-15,0-1 1 16,0 0 0-16,2-2 0 16,4-1 5-16,-2 1-6 15,-3-2-1-15,5 1 1 16,0 0 0-16,0 0 0 15,-2 0 0-15,2 1 1 16,-4-1-1-16,4 1 0 16,0-1 1-16,0 1 0 15,-2-2-1-15,2 0 0 16,0-1 0-16,0 0 0 16,0 0 1-16,0 0 0 15,0 0 6-15,0 0-5 0,0 0-2 16,0 0 2-16,0 0-1 15,0 0 0-15,0 0 0 16,0 0 14-16,0-5-8 16,0-4-7-16,0 0 0 15,0-2-1-15,0 0-6 16,-4 0 6-16,4-2-4 16,0-1 5-16,0 1-10 15,0-1 10-15,0 1-2 16,0 2-7-16,0 3 9 15,0-1-11-15,0 4 11 16,0 2-1-16,0 0-7 16,0 3 1-16,0 0 6 0,0 0-10 15,0 0 9 1,0 0 2-16,0 0 0 0,0 0 8 16,0 0-6-16,0 0-1 15,-2 0-1-15,2 0 0 16,-4 0 0-16,2 0 0 15,-2 0-6-15,2 0 6 16,-3 0-1-16,-1 0 0 16,2 0 0-16,-2 0-5 15,0 0 5-15,-1 0 0 16,-1 0 1-16,2 2 0 16,0 1 0-16,-5-1 1 15,5 1 0-15,0-1-1 16,-2 2 0-16,2-2 0 15,-5 3 0-15,5-3 0 0,-4 1 0 16,4 0 0-16,-1 0 1 16,1-2 0-16,4 0 0 15,-2 1 0-15,-2-1 1 16,4 1-2-16,-5-1 1 16,3 2-1-16,-2-3 1 15,0 0 0-15,6 1 0 16,-6 1 0-16,4-1 0 15,-3 1 0-15,3-2 0 16,-6 1 1-16,6 1-1 16,-2-1-1-16,2 1 1 15,-2 0 0-15,2 0-1 0,-2-1 1 16,1 1 0-16,-1-1 0 16,2 0 0-16,-2-1-1 15,-2 2 7-15,6-2-6 16,-2 0 0-16,2 0 11 15,-4 0-10-15,2 0-2 16,-2 0-1-16,1 0-18 16,-3 0-33-16,2-9-119 15,2 2-383-15,2-3-542 0</inkml:trace>
  <inkml:trace contextRef="#ctx0" brushRef="#br1" timeOffset="121303.78">16494 7051 445 0,'0'0'286'0,"0"0"-55"0,0 0-73 15,0 0-31-15,0 0-18 16,0 0-16-16,0 0-9 15,-13 0 30-15,7 0-11 16,4 0-6-16,-8 0-7 16,1 0-7-16,3 2-19 15,-4-1-4-15,4 2-13 16,3-2-26-16,-5-1-11 16,6 0-10-16,-2 0-19 15,4-4-177-15,0-5-386 0</inkml:trace>
  <inkml:trace contextRef="#ctx0" brushRef="#br1" timeOffset="123357.29">17692 5636 212 0,'0'0'361'16,"0"0"-52"-16,0 0-52 15,0 0-50-15,0 0-38 16,0 0 2-16,0 0-7 16,-6-12-17-16,6 12-14 15,0 0-40-15,0 12-40 16,6 9 57-16,7 6 22 15,-1 9-32-15,1-1-36 0,-1 7-27 16,5-3-18 0,-5-1-11-16,0-4-8 0,-3-7 0 15,-3-8 0-15,0-6 1 16,-6-6 6-16,4-4 5 16,-4-3 16-16,0 1-1 15,0-1-4-15,0 0-17 16,0 0-6-16,0 0-15 15,0-8-33-15,0-5-189 16,0-12-132-16,0 1-332 16,0 1-358-16</inkml:trace>
  <inkml:trace contextRef="#ctx0" brushRef="#br1" timeOffset="126935.37">17713 5641 205 0,'0'0'554'0,"0"0"-306"16,0 0-58-16,0 0-53 15,0 0-38-15,0 0-22 16,0 0-19-16,-2-7-3 15,2 7 14-15,0 0-17 16,0-2 7-16,0 0-2 16,0-1-24-16,0-3-5 15,6 2 0-15,5-3-6 16,-5 1 5-16,2 0-10 16,4-3 3-16,1 2-9 0,-1-1 0 15,-1-1 4 1,1 2 0-16,0-1-3 0,1 0 10 15,3 0 19-15,-3-1-26 16,1 2-1-16,5-1 3 16,-3-2-4-16,3 2 5 15,0-2 1-15,3 0-7 16,-3 0-2-16,0 0 3 16,-1 2-5-16,-1-1 4 15,1 1-1-15,-5 1 0 16,1 0-5-16,3-2 4 15,-5 2-9-15,5 0 0 16,-3-1 0-16,3-1-1 16,1 2 1-16,-1-3 1 15,-3 2-2-15,3-1 1 0,-3 2 0 16,-1-1 1-16,-1 1 4 16,3-1-5-16,-3 2 1 15,0 0 4-15,-5 0-6 16,1 4 0-16,-4-1 0 15,-2 1 0-15,-2 0 0 16,4 1 1-16,-4 1 0 16,0 0 7-16,0 0 14 15,0 0 12-15,0 0 18 16,0 0 6-16,0 0 0 16,0 0-3-16,0 0 3 15,0 0-5-15,0 0 3 16,0 0 13-16,0 1-2 0,0 1-13 15,0-2-18 1,0 2-12-16,0-2-3 0,0 0 6 16,0 0-12-16,0 0 1 15,0 0-8-15,0 0 1 16,0 0-8-16,0 0 0 16,0 0 1-16,0 0 5 15,0 0 1-15,0 0-8 16,0 0 0-16,0 0-7 15,0 0 7-15,0 0 0 16,0 0 0-16,0 0-1 16,0 0-5-16,0 0 5 0,0 0-11 15,2 0 6 1,11-4 5-16,-1-2 1 0,9-4 0 16,-3 0 0-16,1-1-1 15,2 1 0-15,1-2 1 16,3 0-6-16,0 1 6 15,-2 1-1-15,-5 1 0 16,-5 2 0-16,-3 1 0 16,2 2 0-16,-3-1 0 15,1-1 1-15,2 1-1 16,3-2 1-16,6-2-2 16,-7 2 1-16,3 0-8 15,-3 1 8-15,-2-1-28 16,1 0 11-16,1 1 8 15,-5 2-2-15,-3 0 3 0,-2 2 1 16,-2 1 8-16,2 1-7 16,-2-2 0-16,2 2 5 15,-4 0 2-15,2 0-6 16,-2 0-1-16,0 0 7 16,5 0 0-16,-5 0 0 15,0 0 0-15,2 0 1 16,2 0-1-16,-2 2 2 15,2 5-2-15,2 2 1 16,-4 3 1-16,4 4-1 16,-1 4 7-16,1 3-8 15,-4 3 1-15,2 1-1 16,-2 0 0-16,2-4-5 0,-2-1 5 16,2-5 0-1,-4-3 0-15,4-4-1 0,-4-2 0 16,7-1 1-16,-7-1-2 15,2-3 2-15,-2-1-1 16,0 0 0-16,0-2 1 16,0 0-1-16,0 0 1 15,0 0 1-15,0 0 0 16,0 0 8-16,0 0-9 16,0 1-7-16,0-1-8 15,0 2-8-15,0 1 16 16,-9-1 6-16,1 0 1 15,0 2 0-15,-2 0-1 16,-3 1 1-16,-1 0-6 16,-3 1 6-16,3 0-6 0,-7 1 6 15,0 0 0-15,3 1 2 16,-1-1 4-16,3 1-5 16,-3 0 4-16,-6 1-4 15,2 1 3-15,-1 2-4 16,-1 1-1-16,0-2 1 15,6 0 0-15,1-3 0 16,-3 1 0-16,7-1 0 16,-3 1 1-16,3-2-1 15,-3 1 1-15,5 0-1 16,-1-3 0-16,7 1 0 16,-4-3-1-16,8 1 1 0,-4 0-1 15,1 1-5-15,-1-2 6 16,4 1 0-16,-2-1 1 15,2-1-1-15,2-2 0 16,0 0-2-16,0 0 1 16,0 0-6-16,0 0 6 15,0 1 0-15,0 2 0 16,0 1-5-16,0 2 6 16,0 1 0-16,0 1-1 15,0 0 0-15,0 0 0 16,0 2 1-16,0 1 0 15,0-1 0-15,0 0 0 16,2 1 0-16,2-1 1 0,2 0-1 16,1 0 2-16,-5 0-2 15,4-2 0-15,0 1 0 16,0-1 0-16,2 0-1 16,-1-1 0-16,-1 1 0 15,0 0-4-15,0 1 5 16,1 0 0-16,-1-1 0 15,0 0 0-15,0 1 0 16,0-1 0-16,3 0 0 16,-3 1 0-16,4 1 0 15,0 1 0-15,-1 0-11 16,3 2 11-16,-2-1-1 16,3 0-5-16,-5 1 6 15,2-2-2-15,-1 2-7 16,1-1 2-16,0-2 6 0,-1 3-5 15,1 1 4-15,-4 0-10 16,2 0 11-16,3 3-8 16,-5-2 9-16,0 2-1 15,7 1 0-15,-7 0-7 16,2 0 7-16,0 1-13 16,-1-3-11-16,-1-3 2 15,-4-4 10-15,2-2 7 16,-4-3-6-16,2-3 11 15,-2 1-6-15,0-1 1 16,0-1-4-16,4 0-7 16,-4 0 7-16,0 0-2 0,0 0 0 15,0 0 3-15,0 0 9 16,0 0 6-16,0 0-6 16,0 0 0-16,0 0-1 15,-10 0-7-15,4 2 7 16,-7 1-7-16,3-1-5 15,2 3 13-15,-5 2 0 16,1 2 0-16,-1 0 1 16,-3 4 8-16,1 0-8 15,-5 0-1-15,1 1 7 16,5 2 1-16,-5-3-8 16,3 0 0-16,-1-1 6 15,5-1 6-15,-1-1 0 0,5-1-2 16,-4-2 5-16,5-1-9 15,1-3 5-15,2 2-11 16,2-4 0-16,-2 2 0 16,2 0 0-16,-5 0 10 15,3 2-10-15,-2-2 0 16,0 2-1-16,2-1 1 16,2-1 9-16,2-2-9 15,0-1 0-15,0 0-10 16,0 0 10-16,0 0 1 15,0 0 0-15,0 0 7 16,0 0-2-16,0 0-5 16,0-1 13-16,0-6-8 15,0-1-5-15,0-3-2 16,0 0 1-16,0-3-1 0,0 0 0 16,0-1 1-16,0 0-1 15,-4 0 2-15,-3-2-1 16,1 2 1-16,4 1 0 15,-4 2-1-15,0-1 1 16,2 2-1-16,-3 0 2 16,1-1-1-16,4-2-1 15,-4 0 1-15,0 0-1 16,0 0 6-16,-1 0-4 16,-1-1 2-16,2 3-4 15,0 0 0-15,-1 0 0 16,5 0 1-16,-2 2-1 15,-2-3 0-15,4 1 0 0,-4-1 0 16,0 1 2-16,-1 0-2 16,1-3 0-16,0 2 0 15,2 1 1-15,-4 0-1 16,3 2 0-16,3 0 0 16,-2 3 1-16,0-1 0 15,2 1-1-15,-4 0 1 16,2-2-1-16,2 1 0 15,-2-2 0-15,1 0 0 16,-1 3-1-16,2-4 1 16,2 2 0-16,0 1-1 15,-4-3 0-15,4 1-5 0,0-1 6 16,-2 1 0-16,2 1-1 16,0 2 0-16,0 0 0 15,0 3 0-15,0-2 0 16,-4 3 1-16,4 0-2 15,0 1 1-15,0 0 0 16,0 2 1-16,0-1-6 16,-2 1 6-16,2 0-1 15,-4-2 0-15,2 1-6 16,2 0-2-16,-4 1 8 16,1 0-13-16,-3 0 1 15,-4 0 3-15,4 0-2 16,-3 0-5-16,1 5 11 0,0 4 6 15,-2-2 0 1,1-1 0-16,-1 1 0 0,4-2 1 16,0 1 0-16,-3 0 0 15,3-1 1-15,-4 1-1 16,1 1 0-16,-1 1 0 16,0-1 0-16,2 0-1 15,-3 0 1-15,3-1 0 16,-2 0 5-16,1-1 0 15,-1 0-5-15,2-1 0 16,-3 2 1-16,1-1-1 16,4 2 0-16,0 1-1 15,4-1 0-15,-3 0-1 16,3-3 1-16,2 0-9 16,0-1-3-16,0-3-37 0,0-2-278 15,7-10-307-15</inkml:trace>
  <inkml:trace contextRef="#ctx0" brushRef="#br1" timeOffset="128496.43">19022 5032 188 0,'0'0'218'0,"0"0"25"0,0 0-75 16,0 0-38-16,0 0-13 16,0 0-1-16,-2-4-2 15,2 2-14-15,0 1 5 16,0 1 14-16,0 0-14 15,0 0-9-15,0 0-1 16,0 0-26-16,0 0-35 16,0 7 2-16,0 11 70 15,2 5 4-15,4 6-36 16,4 4-8-16,3 3-6 16,-1 7-11-16,0 2-19 15,3 5-2-15,1 0-13 16,1 1-8-16,-5-2 7 0,3-4-13 15,-3-2 0-15,5-6 0 16,-1-4 11-16,-3-1 4 16,1-2 8-16,-1-2-7 15,3 0-16-15,-8-4 4 16,5-4-5-16,-7-2 0 16,0-6 0-16,-2-5 7 15,-4-2-7-15,0-4-1 16,4-1 0-16,-4 0 1 15,0 0-1-15,0-1-2 16,0-11-88-16,-4-15-170 16,-8 2-378-16,6 0-636 0</inkml:trace>
  <inkml:trace contextRef="#ctx0" brushRef="#br1" timeOffset="132670.37">19044 5000 139 0,'0'0'334'0,"0"0"-75"15,0 0-103-15,0 0-64 16,0 0-21-16,0 0-3 16,0 0 22-16,0-1 14 15,0 0 8-15,0 0 5 16,0-1-15-16,0-1-25 16,0 0-15-16,7-2-1 15,1 0-23-15,2-3-11 16,-2 0 17-16,3 0 19 15,-3 0-17-15,7-2-5 16,-7 2-5-16,4-1-20 0,5-1 9 16,-5 0-16-1,7 1-9-15,-3-1 6 0,3 0 11 16,-5 0-4-16,3-1 3 16,-3 1 2-16,3 0 0 15,-1-2 5-15,-1 1-11 16,1-1-4-16,3 1-6 15,-4-1 3-15,1 2-4 16,1 2-1-16,-3-1 0 16,-2 1-1-16,1 1 1 15,-1-2 0 1,1 1 1-16,3 0 0 0,1-1 7 16,-3 0-8-16,-1 1 1 15,3-1 0-15,-3 2-1 16,-1 0 0-16,0 0 0 15,1 1 0-15,-3 1 1 16,-2-1-2-16,5 1 2 16,-7-1-2-16,4 1 1 15,-1 0 0-15,-3 1 0 16,4 0 0-16,-4 1 0 16,1-1 1-16,-1 1-1 15,4-1 0-15,-2-3 1 16,-1 4-1-16,-1-2 0 0,0 3 1 15,0-1-1-15,-2 1 0 16,-4 2 0-16,0 0 1 16,0 0-1-16,0 0 6 15,2 0-6-15,-2 0-1 16,0 0-1-16,0 0 2 16,7 5 5-16,-3 5 9 15,2 4-3-15,0 3-2 16,0 1-3-16,0 0-5 15,1 1 9-15,-1-2-10 16,0 0-1-16,0-3 1 16,0-1-1-16,1-4 0 15,-3-2 1-15,-2 0-1 0,2-4 0 16,-2 1 0-16,-2-2 0 16,0 1 1-16,0-3 1 15,4 4 0-15,-4-2 0 16,0 0 6-16,2 1-7 15,-2-1-1-15,0 0 1 16,0 0-2-16,0-1 2 16,4 1 0-16,-4-1-1 15,0-1 1-15,0 1-1 16,0-1 0-16,0 0 0 16,0 0 0-16,0 0 1 15,0 0 0-15,0 0 0 16,0 1 0-16,0 1-1 0,0 0 1 15,0-1 1 1,0 0 0-16,0 1 0 0,0 0-1 16,0-1 6-16,0 1-5 15,0 1 0-15,0-1-1 16,0 0 1-16,0 0-1 16,0 0 0-16,0 0-1 15,0 1 0-15,0 1 1 16,0 0 1-16,0 2-1 15,0-2-1-15,0 0 0 16,0-1 1-16,0 0 0 16,0-2 0-16,0-1 1 0,0 2-1 15,0-2 1 1,0 0 0-16,0 0 1 0,0 0 5 16,0 1-6-16,0-1 1 15,0 2 5-15,-4 1 8 16,-4-1-2-16,-2 1-1 15,1 3 2-15,-3-2-4 16,0 2 12-16,-3 0-2 16,3 0-2-16,-1 0-2 15,-1 1-1-15,-3 1 4 16,-1 1 9-16,1-1-1 16,-1 2 0-16,3-1-5 15,-1 1-13-15,1 1 2 16,-1-1-10-16,-1 0 0 15,5-2-1-15,-3 0 1 0,3 1 7 16,-1 0-8-16,1-2 0 16,0 0 1-16,-3 1 0 15,3 1-1-15,-1-3 1 16,5 0 0-16,-2 0 1 16,1 0-1-16,3-2-1 15,0-2 0-15,0 3 0 16,2-2 0-16,-3-1 0 15,1 1 0-15,2 2 0 16,-4-3 0-16,2 3 0 16,-1-3 0-16,-3 3-1 15,4-2 1-15,0-1 0 16,0 2 0-16,3-2 0 0,-1 2-2 16,-2-1 1-16,6 0-5 15,-2-1 0-15,-2 0 6 16,2-1-1-16,2-1 1 15,0 0-6-15,0 0-9 16,0 0-13-16,0 0 7 16,0 4 18-16,0-2 3 15,2 3 1-15,4 0 5 16,0 2-5-16,1 3 0 16,3 1 5-16,-4 2-5 15,2 1-1-15,-1 1 1 16,3-2-2-16,-4 0 2 15,0-3-2-15,-2-2 2 16,-2-2-1-16,3-3 1 16,-5-2-1-16,0 1 1 0,0-2-1 15,0 0 2-15,0 0-1 16,2 0-1-16,-2 0-6 16,0 0 5-16,4 0 0 15,-4 0 1-15,6 0 0 16,0-6 6-16,0-1-6 15,3 0 0-15,1 1 0 16,2 1-1-16,-3-1 0 16,1 0-1-16,0 1 2 15,-1-1-1-15,3-1 0 16,0 0 1-16,5-1-2 16,-5 0 1-16,3 0-6 0,-1-1-1 15,-1 1-8-15,-5-2-3 16,2 2-1-16,-1 1 14 15,-3-1 5-15,-2 5-4 16,-4 0 5-16,2 3 0 16,-2 0 2-16,0 0-2 15,0 0 0-15,0 0-7 16,0 4 7-16,4 6 0 16,-2 4 8-16,2 1-7 15,3 1 0-15,-5-1 0 16,8-2 0-16,-4 0-1 15,0-3-1-15,1-2 1 16,-3-3-9-16,2-2 1 0,-4 0 2 16,-2-2-4-16,0-1 0 15,4 0 10-15,-4 2 0 16,0-2 0-16,0 0-1 16,0 2 1-16,0 0-12 15,0 2-12-15,-6 4 24 16,-4 0 1-16,-7 1 13 15,3 0-4-15,-3 3-2 16,-4-1-1-16,3 2 15 16,-3-2 8-16,2-1-9 15,7-2-2-15,0 0-8 16,5-4-10-16,1-1-1 16,4-1 0-16,-2 1 0 15,2 0 1-15,-2 0-7 16,2 0 6-16,-2 0 0 0,2-1 0 15,2 1 0-15,-5-3 1 16,5 2-1-16,0-2-1 16,0 0-8-16,0 1 7 15,0 0-10-15,0 3 2 16,0-1 1-16,5 0 8 16,1 1 0-16,0-1 0 15,2 0-6-15,-2 0 7 16,5-3 1-16,-3 0-1 15,2 0 0-15,-3 0 0 16,-1 0 6-16,-4 0-6 16,4 0 1-16,-2 0 0 0,2 0 0 15,1 0 0-15,3 0 0 16,-2-3-1-16,3 0 0 16,-3-1-1-16,4 0 1 15,-1 0-1-15,1-5 0 16,4 1-5-16,-1-4 5 15,1 0 0-15,-1-1 0 16,1 0-22-16,-3 3 16 16,-1 2-2-16,-1 1 9 15,-3 0 0-15,2 1 0 16,-2-1 0-16,3-1 0 16,-3-2 0-16,4-2 1 15,1-1-2-15,3 0 1 0,-3-3 0 16,-1 2 1-16,5-1-1 15,-9 0-1-15,4 4 1 16,-1 0 0-16,-5 4 1 16,-4 1-1-16,6 2 1 15,-8 3-1-15,2-1 0 16,-2 1 0-16,5 1 0 16,-5-2 0-16,2 2-1 15,2 0-1-15,-4 0 0 16,2 0-4-16,2 0 6 15,-2 0 0-15,2 0 0 16,-2 0 0-16,2 0 0 16,3 0 0-16,-5 0-1 0,2 2 1 15,-2-1 0 1,2 1 0-16,-2 0-1 0,2 1 1 16,-2 1 0-16,4 2 0 15,-1-2 0-15,1 3 5 16,-4 1-5-16,4 4 0 15,-2 1 0-15,6 1 0 16,-7 1 0-16,3 1 1 16,-2-1 1-16,2 0 5 15,-4 0-6-15,2-2-1 16,-2 0 1-16,-2-1-1 16,4 1-1-16,-1-2 0 15,-3 0 0-15,4-1 0 16,-4-1 0-16,0-2 0 15,0 0 1-15,0-1 1 0,0 0-1 16,0-1 0-16,0-1-1 16,0 1 1-1,0 1 1-15,0 1 8 16,-7 3 14-16,1 0-5 0,0 2-4 0,-4-1 12 16,-3 2-8-16,1 0-8 15,-5 0 9-15,3 1-11 16,-5-2 2-16,1-1 11 15,-5-1-20-15,0 0 5 16,3 0 4-16,-3-1-4 16,-2 1-4-16,2 1-2 15,5-1 6-15,-3 0-6 16,2-1 0-16,-1 1-1 16,1-2 1-16,1 1 0 0,-1-1 0 15,0-1-1-15,1-1 1 16,1 1 2-16,3-2 5 15,-3 1-6-15,5 0 0 16,-3-1 0-16,1 0 0 16,6 3 0-16,-3-3 0 15,3 0-1-15,2-2 0 16,2 1-1-16,-3-1 1 16,1 0 0-16,0 2 1 15,-2 1 0-15,-3-1-1 16,1 2 0-16,-2 1 2 15,5-3-2-15,1 1 1 0,0-2 0 16,0 1 0-16,4-4-1 16,-2 2 0-16,-3 0 0 15,5 1 0-15,-4-1 0 16,0 1 0-16,0 0 0 16,0 1 1-16,-1-1 4 15,-1-2-4-15,2 3-1 16,0-4-2-16,4 0 2 15,-5-1 6-15,3 0-5 16,2 0 9-16,-4 0-3 16,0 0 8-16,2 0-9 15,2 0-4-15,-2 0-2 16,1 0 0-16,-1-2-8 16,4-18-155-16,0 2-196 15,0-4-1069-15</inkml:trace>
  <inkml:trace contextRef="#ctx0" brushRef="#br1" timeOffset="138707.43">20781 4337 563 0,'0'0'535'0,"0"0"-233"16,0 0-47-16,0 0-43 16,0 0-61-16,0 0-30 15,0 0-9-15,0 0-12 16,0 0-7-16,0 0-7 15,-2 0-4-15,-2 0 9 16,-3 0-37-16,-3 0-26 16,2-2 11-16,-3-1-5 0,-3-1 3 15,4 1-7 1,-3 0 3-16,1 2-15 0,4-1-4 16,-7 1-13-16,3-1 6 15,-3 2-7-15,-1 0 9 16,1 0-8-16,-3 0 0 15,-5 0 10-15,4 2-10 16,-3 1 8-16,3 1-7 16,-2 2 7-16,1-1-9 15,-1 1 7-15,-2 0-6 16,5-2 5-16,-1 1-4 16,-4-1-1-16,9-1 8 15,-3 1-1-15,3-1-1 16,-3 1-7-16,-1 1 0 15,5-1 0-15,-3 1 0 0,1 0-1 16,3 0 1-16,-1 1 0 16,-1-2 0-16,6 1-1 15,-5 2 0-15,3-1 1 16,-3-1-1-16,5 0 0 16,-2 3 1-16,2 0-6 15,-3 0 5-15,1 1 0 16,2-2 1-16,1 2-1 15,1-2 1-15,0-2-1 16,0 3 0-16,0-1 1 16,2-1-1-16,-3 5 0 15,5-2-6-15,-4 2 6 16,0 1 1-16,2 0 0 0,-2 1 0 16,3 2-1-1,-1-3 1-15,2 3 0 0,-2-3 0 16,0 0 1-1,2 1-1-15,2 0-1 0,-4-2 1 16,4 1-1-16,0-1 1 16,0-1-1-16,0 1 0 15,0 0 1-15,0 1 5 16,0-1-4-16,0 2-1 16,0-1 0-16,6 1-1 15,-2-2 1-15,2 1-5 16,1-3 4-16,3 0 1 15,-2-1 0-15,2 1-1 16,3-3 1-16,-5 1-1 0,5-3 1 16,-1 1-1-16,2 0-1 15,-1-1 1-15,-1 0 0 16,1-1 0-16,-1 0-1 16,0-3-4-16,1 0 5 15,-1 0 1-15,1 0 0 16,5-3-2-16,-1-4 2 15,-5-1 0-15,3 1 0 16,1 0-1-16,-3-2 1 16,-1 3-1-16,0 0-1 15,-1-1 2-15,-3 2 0 16,4-1 0-16,-1-1-6 16,1 1 5-16,1-2-7 15,-1 0 7-15,0 0-8 16,1-3 9-16,-1 3-6 0,5 0 5 15,-5-1 1-15,1 2 0 16,-1 0 0-16,0 2-1 16,-1 1-5-16,-3 1 0 15,-2 0-2-15,0 2 2 16,1 0-4-16,-1 0 2 16,4-1 1-16,0 0 7 15,-1 0-6-15,3 0-3 16,-2 1-2-16,3-1 11 15,-5 1 0-15,2 1 1 16,-1 0-1-16,1 0-9 16,-4 0 8-16,0 0 1 15,1 0-6-15,-1 0-2 0,0 0 1 16,-2 4-3-16,-2 4 9 16,2-3-1-16,-2 2 2 15,-2 0 0-15,0 0 1 16,0 2 0-16,0-2-1 15,0 1 9-15,0 0-7 16,0 2 8-16,0-1-4 16,0-1-6-16,-6 1 1 15,0-1 0-15,0-1 1 16,-2 0 4-16,-3 1 4 16,-1-3-4-16,-1 1 0 15,-3 1 2-15,3 0 1 16,-1 0-8-16,4-1 8 15,-3 0-8-15,7-1 0 16,-4-1-1-16,4 0 0 0,-1 2 6 16,1-2-6-16,-2 2 8 15,-2-2 1-15,1 0 6 16,3 1-5-16,0-1-2 16,-4 0-1-16,3-1 1 15,-3 1-2-15,4-1-6 16,0 0 2-16,-1 1-1 15,-1-2 7-15,2 0-6 16,0 1 13-16,-5 0-9 16,3 0-6-16,2-1 6 15,-4 1-5-15,3 0 5 16,1 0-6-16,0-2 1 0,0 2 0 16,2-2 0-16,-3-1 0 15,1 2 0-15,0-2 0 16,-2 2 5-16,2-2-6 15,-1 1 1-15,1 0 0 16,0 2-1-16,2-2 0 16,2 1 1-16,-2-2-1 15,2 0 0-15,2 1 0 16,0-1 0-16,-5 0 0 16,5 2 1-16,-2-2-1 15,2 1 5-15,-4-1-4 16,0 1-1-16,-2 1 0 15,4 0-1-15,-2 0 0 0,2 0 1 16,-3 0 0-16,3-2 0 16,-4 3 1-16,2-1-1 15,2-1 0-15,-2-1 0 16,2 2-1-16,-2-2 1 16,2 1 0-16,-5 2 0 15,7-3 0-15,-4 3 1 16,2-2-1-16,-2 0 1 15,2 1-1-15,-2-2 0 16,2 1 0-16,-2 1 0 16,2-1 0-16,-3 1 1 15,3-1-2-15,-2 1 1 16,0-1 0-16,-2 0-1 0,6 1 1 16,-2-1-2-1,-2 0 2-15,2 0-1 0,-2 3 0 16,1-2 1-16,-1 1-2 15,4 0 2-15,-2 0-1 16,2 0 1-16,-4-1-8 16,4 2 7-16,0 1-6 15,0 0 7-15,0 1-1 16,0 1-14-16,0-3 9 16,0 1 5-16,0-2 0 15,0 3 0-15,0-2 0 16,0-2-8-16,0 3 8 0,0-2-7 15,0-1 8 1,0 3 0-16,0-1 0 0,4 0 0 16,-2 0 0-16,2 0 0 15,-1 0 0-15,-3 1 1 16,4-1-1-16,-4-1 1 16,2 1 0-16,2-1-1 15,-4 1 2-15,2-1-2 16,-2 1 6-16,0 0-5 15,4 1 0-15,-2-2-1 16,-2 1 1-16,4 0-1 16,-4-1 0-16,0 0 0 15,4 1 1-15,-4-2-1 16,0 0 1-16,2 1-1 16,-2-2 0-16,5 2 0 0,-5 0 1 15,2-2-2-15,2 2-6 16,-2-1 6-16,2-1 1 15,-2-1 0-15,2 1 1 16,-2-1-1-16,2 0 0 16,5 2 0-16,-3-2 0 15,0 0-6-15,4 0 6 16,-1 0 0-16,1 0 0 16,0-3 0-16,3-2 0 15,-1 3-1-15,-4-2-1 16,5 1 1-16,-1 0-6 15,1-1 7-15,-3 1-1 16,0 0 0-16,-1 1 1 0,1-1 0 16,-4 1 0-1,0-1 0-15,3 1-1 0,1-1 0 16,-2-2 1-16,2 1 0 16,-1 1-1-16,1 0 1 15,0 0-6-15,-3 1 6 16,-1-1 0-16,0 0 0 15,0 2-2-15,0-1 2 16,1 1-1-16,-1 1 1 16,-4-2-1-16,4 1 1 15,0 0 0-15,5-2-1 16,-5 1 1-16,0 0 0 16,0-2 0-16,0 2-1 15,-1 1 0-15,1-1 2 16,-4 1-1-16,4 0 0 0,-2-1 0 15,2 1-1-15,-4-1 1 16,5 1 0-16,-1 0-1 16,0-1 1-16,0-1-1 15,0 2 1-15,1-2-1 16,3 0 0-16,-4 0-1 16,0 2-4-16,1 0-12 15,-3-1 8-15,-2 1 9 16,2 0 0-16,-2 1 0 15,4-2 0-15,-2 0 0 16,3 0 0-16,-5 0 0 16,4-2-8-16,-2 1-4 0,2-3 13 15,0 2-1-15,-4-2 0 16,5 1 1-16,-1 0-1 16,0-1 0-16,2 0 0 15,-6 2 0-15,2 0 1 16,3-1-1-16,-7 1 1 15,2 2-1-15,2-1 1 16,-2 0 0-16,2 0-1 16,-2-4 0-16,2 3 0 15,3-4 1-15,-5 1-1 16,4 0 1-16,0-1 0 16,-2 1 0-16,-2 0 0 15,4 0 0-15,-6 0 0 0,5 1-1 16,-3 1-5-16,2-1 6 15,-2-1 0-15,-2 1 0 16,4-2 0-16,-2 2-1 16,2 0 0-16,0-2-9 15,-2 1 1-15,2 1 8 16,-4-1 1-16,3 1 0 16,-3 1-1-16,4-1 1 15,-2 2 0-15,-2 0 1 16,4 1-2-16,-4 0 1 15,0-1 0-15,2 1 0 16,-2-1 0-16,4-1 0 16,-4 1 1-16,2-2-1 0,-2 2 0 15,0-2 1 1,4-1-1-16,-4 2 0 0,0-1 1 16,2 1-2-16,2 0 1 15,-4-1 0-15,0 0 0 16,0 0 1-16,0 2-1 15,3-1 0-15,-3-3 0 16,0 3 0-16,0-3-1 16,4 1 0-16,-4-1 1 15,0 1 0-15,0 1 0 16,0 1 0-16,0 0 1 16,0 1 0-16,0-1-1 15,0 1 1-15,0-4 0 16,0 3 0-16,-4-2-1 0,1-1 1 15,-3 1 0-15,2 0 0 16,-2 3-1-16,4-5 0 16,-4 5 1-16,2 0 0 15,1 0 0-15,-1 0 0 16,-2 1-1-16,2-2 2 16,-2 2-1-16,0 0 7 15,4-1-8-15,-5 1 0 16,1-1 0-16,0 1 1 15,2-2-1-15,-2 3 0 16,-1-3 1-16,1 2-1 16,0 1 1-1,0-1 0-15,0 0 1 16,3 1-1-16,-3 0-1 16,-2 0 0-16,0 1 0 15,2 1 0-15,-5 0 1 16,3 0 0-16,2 0 0 15,-5 0 0-15,3 0 0 0,-2 0 0 16,2 0 0-16,1 0 3 16,-3 0-3-16,4 0-1 15,-5 0 0-15,5 0-1 16,-2 0 0-16,2 0 1 16,-5 3 0-16,3-1 0 15,-4 1-1-15,1 0 2 16,-1 1-1-16,2-1 0 15,1 0 0-15,-1 0 0 16,4 0 2-16,-2 0-1 0,-3 0-1 16,5-1 2-1,-2 1-2-15,-2-1 1 0,1 0-1 16,1 0 1-16,0 1 0 16,-3-2 5-16,3 0-6 15,-2 0 1-15,1 1-1 16,-1 0 1-16,2 0 0 15,-2 2-1-15,1-2 0 16,-1 1-6-16,0-1 6 16,1 1 1-16,-1 0 8 15,4 0-8-15,-2 0-1 16,1-2 1-16,1 2 0 16,2-3 4-16,-2 0-5 15,0 0 0-15,-1 0 1 16,1 0-1-16,0 1 1 0,0-1 0 15,0 0 1-15,1 0-2 16,5 0 1-16,-2 0-1 16,2 0 1-16,-4 0-1 15,4 0 1-15,0 0-1 16,-2-4 0-16,2 0-5 16,0 0 4-16,0-2 1 15,0 1-1-15,0 0 0 16,0-1 0-16,0 1-5 15,0 0 0-15,0-1 5 16,0 0 0-16,0 1 0 16,2-3 0-16,2 1 0 15,-2 0 1-15,3 0-6 0,-3 0 5 16,2 1 0 0,2 3 0-16,-4-1-8 0,2 2 8 15,0-2-7-15,3 1 7 16,-1 0 1-16,2-1-1 15,-2-2 1-15,5 2 0 16,-5 1 0-16,2-1 0 16,-2 1 0-16,0 0 0 15,1 2 0-15,-1-2 0 16,0 1 0-16,4 1-1 16,-3 0 1-16,3-1 0 15,-2-1 1-15,2 0-2 16,-1 1 1-16,1 0 0 15,-4-1 1-15,0 2-1 16,1 0 1-16,-5 1-1 0,4 0 0 16,-2 0 0-16,2 0 0 15,1 0 0-15,-1 0 0 16,4 0 0-16,-4 0 0 16,0 0 1-16,-3-2-1 15,3 1 0-15,0-1 0 16,0 1 0-16,0 1 1 15,1-2-1-15,-1 1 0 16,0-1 0-16,4 1 0 16,1 0 1-16,-5-2-1 15,0 1 0-15,0 1 0 16,-4 0 0-16,4 1-1 0,1-2 2 16,-1 2-1-16,0 0 0 15,0-1 0-15,0-2 0 16,5 0 0-16,-3 1 0 15,2-3 0-15,-3 1 0 16,3 0 0-16,-2 1 0 16,-2-1 0-16,1 1 0 15,-1 0 0-15,-2-1-1 16,2-2 1-16,-4 1 0 16,4-3 1-16,-1 0-1 15,-3 1 0-15,2 0 0 16,-4 1-2-16,0-1-84 15,0-5-126-15,0 1-384 0,0-4-779 16</inkml:trace>
  <inkml:trace contextRef="#ctx0" brushRef="#br1" timeOffset="154606.94">20921 3988 932 0,'0'0'375'15,"0"0"-82"-15,0 0-130 16,0 0-90-16,0 0 83 16,13 76-10-16,-1-41-42 0,3 0-41 15,-3-3-26 1,-4-9-25-16,3-7 9 0,-9-8-2 16,2-5-6-16,-2-3-12 15,2 0 0-15,-4-3-1 16,2-10-27-16,-2-2-151 15,0-7-127-15,0 2-250 16,-2 1-385-16</inkml:trace>
  <inkml:trace contextRef="#ctx0" brushRef="#br1" timeOffset="159279.87">20946 3962 155 0,'0'0'226'0,"0"0"3"15,0 0-19-15,0 0-27 16,0 0-66-16,0 0-20 16,0 0-1-16,0-3 14 15,0 3 3-15,0 0-14 16,0 0-4-16,0 0-13 16,0 0-9-16,-2 0 2 15,2 0-18-15,-4 0 12 16,4 0-22-16,0 0-4 15,0 0-8-15,0 0-13 16,0 0 6-16,0 0-14 0,0 0 14 16,0 0-15-16,0 0-4 15,0-1-8-15,4-1 11 16,6-1 0-16,-1 2 3 16,1-5-3-16,-2 2 10 15,5-1-10-15,-1-1 3 16,5-1-5-16,-3 0-2 15,7-1 3-15,-7 0-2 16,3 2 3-16,1 0-10 16,-3 1 8-16,6-2-9 15,-3 0 1-15,3 0 8 16,4-1 0-16,1-2 1 0,1 0-5 16,-2 0-5-1,0 1 5-15,2 0 2 0,-7 0-7 16,3 4 0-16,-4-1 10 15,-3 0-10-15,-1 4-2 16,-3-3 2-16,-1 2-1 16,-3 2 0-16,4-2 5 15,-1 0-4-15,3 0-1 16,1-2 0-16,3 0 7 16,1-1-7-16,1-1-1 15,7 0 1-15,-6 0 0 16,-2 1 6-16,-1 0-5 15,-1 2-1-15,-5 1 0 16,0 0 1-16,-1 1-1 16,-3-2-2-16,-2 3 2 0,1-2 5 15,3 1-5-15,-2-3-1 16,2 0 1-16,5 0 0 16,-1 0 7-16,1 1-7 15,-3 1 0-15,-1 1 0 16,-5 0-7-16,-4 0 7 15,2 2 0-15,-2-1 0 16,2 1 1-16,-2-3-1 16,9 0 1-16,-3 1-1 15,2-3 0-15,1 3 1 16,-3-1 0-16,-4 0-1 16,-2 3-1-16,2-1 1 15,-4 1 1-15,0 0 0 0,0 0 5 16,0 0-5-16,0 0 0 15,0 0-1-15,0 0-1 16,0 1 1-16,0 5 17 16,2 1 1-16,-2 2-17 15,4 1 1-15,-2 3 5 16,3 2-6-16,-3 1 0 16,2 1 8-16,-2 1 1 15,4 2-1-15,0-2-1 16,0 2-8-16,1-3 7 15,-1 1-7-15,4-2 0 16,-6-4 0-16,2 1 0 16,-3-3 0-16,3-4-1 0,-6 1 1 15,4-4 0 1,-4-2 0-16,0 1 0 0,0-1 1 16,0 1-1-16,0-1-1 15,0 2-19-15,0-1 19 16,0 1-8-16,0 0 9 15,0-3 9-15,0 1-8 16,0-1 6-16,0 0-5 16,0 2 11-16,0-2-13 15,0 0 1-15,0 2 19 16,0-2-2-16,0 1-8 16,-6 1-10-16,-1 0 0 15,-3 1 0-15,-2 1 1 16,1-2-1-16,-3 3 0 0,2-1 1 15,-1 2 0-15,-3-2 0 16,-1 0 1-16,5 1 4 16,-1-3 1-16,1 1-1 15,-1 0-5-15,5 0 6 16,-2 0-6-16,-3 0-1 16,1 1-1-16,0 0 0 15,-5 0 1-15,3 1 0 16,-5-3 1-16,2 3-1 15,1-3 9-15,4 1-9 16,3-2 0-16,-1 2 1 16,4-1-1-16,6-2 1 15,-2 1 6-15,2-1-1 0,0 0-6 16,0 0 1-16,-4 0 8 16,-3 0-9-16,-1 3-5 15,-4 1 5-15,-5 2-6 16,-6 1 5-16,9 1 0 15,-5 0 1-15,3-1 0 16,8-3 0-16,1-1 0 16,3-3 0-16,4 0-7 15,0 0 0-15,0 0-4 16,0 0 10-16,0 0-5 16,0 0 6-16,0 0 7 15,0 0-5-15,0 0-1 16,0 0 6-16,0 0-7 0,0 0-6 15,0 0-11 1,0 0 2-16,0 0 15 0,0 0 0 16,0 0-6-16,0 0 5 15,4 0 1-15,-2 0 0 16,3 3 5-16,-3 2-5 16,4 0 2-16,-2 1-1 15,2 0 0-15,0 1 5 16,-4 0-5-16,5 0-1 15,-3 0 0-15,2 0 0 16,-4 2 0-16,4 1 0 16,0 1 0-16,1 0 2 15,-1 3-1-15,0-1 11 16,4-1-11-16,-3 1-1 0,-1 0 1 16,0 0-1-16,0 0 0 15,0 0 0-15,5-1-1 16,-5-1-6-16,0 1 7 15,2 2 7-15,3 0-7 16,-3 1-1-16,0 1 0 16,0 0-1-16,-1 0-4 15,-1 0 6-15,0 0 6 16,0 0-6-16,1-2 1 16,-1 0-6-16,0-2 6 15,0 1-1-15,-2-2 2 16,2 3-1-16,1-2-1 15,-5 1-5-15,4-2 5 16,-2-4 0-16,0-1-6 0,-2-2 5 16,2-1 1-16,-4 0-6 15,2 0 4-15,3 0 2 16,-5 1-1-16,2-1 0 16,-2 0 1-16,0 0 0 15,4-2 0-15,-4 0-1 16,0-1 1-16,0 2-1 15,0-1-1-15,0 2-17 16,0-1 11-16,0 2 4 16,0 0 4-16,0 0 1 15,0 0-1-15,0-1 0 16,0 1-15-16,0 1 15 0,0 0 9 16,0-1-2-1,-4 2-7-15,4-2 6 0,-2 2-5 16,2-2-1-16,0-1 0 15,0 0 0-15,0-3 0 16,0 0 1-16,0 3-1 16,0-3 1-16,0 0 1 15,-5 1-1-15,5-1 7 16,0 0-8-16,0 1-1 16,0-1 1-16,0 2 1 15,0-2-1-15,0 0 2 16,0 0 5-16,0 0-1 15,0 0 0-15,-2 0-5 16,-2 0 8-16,-2 1-9 16,0 1 0-16,0-1 1 0,-5 1-1 15,3-1 1-15,-4 2 0 16,1 0 1-16,-1 0-2 16,-1-1 1-16,5 0-1 15,-2 0 1-15,0 0 0 16,1 1-1-16,-1-1 0 15,2 1 0-15,-3 0 1 16,5 0 0-16,0 0-1 16,0-2 1-16,4 0 5 15,-2 1-5-15,1-2-1 16,-1 1 2-16,-2 1-2 16,2-1 1-16,2 2-1 0,-2-2 2 15,2 1-2 1,-2-1 1-16,4-1-1 0,-2 2 0 15,2-2 0-15,-5 0 0 16,5 0 0-16,0 0 0 16,0 0 1-16,0 0 8 15,0 0 7-15,0 0-8 16,0-5 5-16,-2-2-5 16,-2-1-7-16,2-2 1 15,-2-1-2-15,2-2 2 16,-4 0-2-16,2-1 2 15,-3 1-2-15,5 1 0 16,-4 0 1-16,0-1-1 0,2 0 1 16,-4-1-1-16,3 1 1 15,-1-1 0-15,2 1 0 16,-2-1-1-16,4 2 0 16,-4-1 0-16,1 0 0 15,3 0 0-15,-2 0-1 16,-2 1 1-16,4-2 0 15,-2 0 0-15,-2 0 1 16,4-1-1-16,-5-2 0 16,3 3 0-16,2 2-1 15,-2 1 1-15,-2 0 0 16,6 3 1-16,-2 1-1 16,-2-1 0-16,2 2 1 15,-3 0-1-15,3-1 0 16,-2 0-1-16,0-1 1 0,2-1 0 15,-2-1-1-15,-2 1 1 16,4 0 0-16,-3 2 0 16,5 0 0-16,-2 1 0 15,-2 2 0-15,2-1 0 16,2 2 0-16,-4-2 0 16,2 2 0-16,-2-1-1 15,4 1 1-15,0 0 0 16,-2-1 0-16,2 2-1 15,-4-3-1-15,4 0 1 16,-2 1-5-16,2-1 4 16,-5 3 1-16,5-1 1 0,-2 0-1 15,2 1 1-15,0 1 0 16,-4 0-1-16,4-1 2 16,0 1-2-16,0 1-4 15,-2 0 5-15,2 0-1 16,0 0 1-16,-4 0-1 15,2 0 0-15,2 0 0 16,-4 0 1-16,4 0-1 16,-2 0 2-16,-2 0 4 15,4 0-5-15,-2 0 0 16,2 0 0-16,-5 0-1 16,-1 0-8-16,4 0 9 15,-6 0 2-15,6 0 4 0,-2 0-6 16,-2 1 1-16,3 2-1 15,-3-2 0-15,2 1-9 16,2 1 9-16,-4-2 8 16,2 2-7-16,2-2-1 15,-2 0 1-15,1 1 0 16,-1 1-1-16,2 0 1 16,-4-2-1-16,6 2-1 15,-4 0 1-15,2-2 0 16,-2 1 1-16,2-2 0 15,-2 2-1-15,1 1 1 16,-1-2 0-16,2 1 0 16,-2-1 0-16,0-1 1 0,2 2 3 15,-2-2-4 1,2 0 0-16,-2 1 0 0,2-1 1 16,-3 0-2-16,3 1 6 15,-4 1-6-15,2-1 0 16,-2 1 1-16,4-1-1 15,-4 0 0-15,1-1 0 16,3 2 1-16,-2-2 0 16,2 2 0-16,-2-2 0 15,2 1 0-15,-4 0-1 16,2-1 1-16,-3 1 0 16,5 1-1-16,-2-2 1 15,0 1-1-15,4-1 2 16,-2 0-2-16,2 0 1 15,-4 0 0-15,4 2 0 0,-2-2 0 16,-2 1 0-16,2 1-1 16,-3-2 0-16,3 1 0 15,-2 0 0-15,-2 2-1 16,4 0 2-16,-4-1-1 16,2 0 0-16,-3 0 1 15,7-2-1-15,-2 1 1 16,-2-1-1-16,4 0 1 15,0 0 5-15,-2 0-5 16,2 0 0-16,-4 0 1 16,4 0-1-16,-2 0 1 15,2 0 4-15,-4 0-5 0,2 0 0 16,-2 2-1-16,2-2 1 16,-3 0 7-16,5 0-7 15,-2 0 9-15,-2 0-9 16,4 0 7-16,-4 0 0 15,4 0-2-15,-2 0-6 16,-2 0-2-16,2 0 2 16,-2-5-12-16,-3-3 5 15,5 1-45-15,-2-9-193 16,4 2-318-16,0 0-789 0</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7:11:55.068"/>
    </inkml:context>
    <inkml:brush xml:id="br0">
      <inkml:brushProperty name="width" value="0.05292" units="cm"/>
      <inkml:brushProperty name="height" value="0.05292" units="cm"/>
      <inkml:brushProperty name="color" value="#FFFFFF"/>
    </inkml:brush>
  </inkml:definitions>
  <inkml:trace contextRef="#ctx0" brushRef="#br0">11415 4592 218 0,'0'0'362'0,"0"0"-54"16,0 0-79-16,0 0-55 15,0 0 0-15,0 0-5 16,-23 33-29-16,21-31-13 16,2 0-1-16,0-2-7 15,0 0 5-15,0-4-16 16,2-11-41-16,10-13-19 16,-1-9-26-16,9-22-9 15,3-25-7-15,6-19-4 16,-8-5-1-16,1-1 5 15,-9 8-5-15,-3 12 0 16,-2 11 5-16,-1 19-5 16,-1 18 0-16,-2 9 1 15,4 5 4-15,-4 4-5 16,-2 7 37-16,3 11 35 0,-3 5-51 16,-2 8-13-16,10 22-9 15,2 25 58-15,7 35-1 16,10 34-12-16,8 12-13 15,7-8-20-15,-3-30-10 16,-10-37-2-16,-6-21-11 16,-7-13-3-16,-1-3 12 15,-3-4-5-15,1-5 5 16,-13-6 2-16,2-9 5 16,-4 0 17-16,0 0-22 15,-4-8-29-15,-7-1-119 16,-1 0-125-16,4 4-109 15,-17 5-209-15,6 0-54 0,3 2-165 16</inkml:trace>
  <inkml:trace contextRef="#ctx0" brushRef="#br0" timeOffset="486.13">11404 4692 542 0,'0'0'413'0,"0"0"-76"15,0 0-11-15,0 0-94 16,0 0-110-16,0 0-65 16,0 0 22-16,23 38 23 0,8-24-31 15,4-6-10 1,13-5-8 0,-3-3-19-16,13-16-9 0,-2-12 29 15,-2-8 29-15,-5-8-16 16,-12 0-25-16,-8 2 6 15,-10 5-13-15,-17 10-6 16,2 7 14-16,-4 11 24 0,0 5-16 16,-4 4-27-16,-4 0-24 15,2 1-6-15,-5 7 5 16,3 2-6-16,2-1-28 16,-5-1-56-16,5 1-79 15,-2 2-108-15,-9 8-223 16,5-1-175-16,2-2-444 0</inkml:trace>
  <inkml:trace contextRef="#ctx0" brushRef="#br0" timeOffset="956.73">11599 4786 35 0,'0'0'232'15,"0"0"3"-15,0 0-46 16,0 0-59-16,0 0-40 16,0 0-12-16,0 0-35 15,-25 12-27-15,23-10-14 16,-2 0 4-16,4-2 1 16,0 0 51-16,0 0 83 0,0 0 2 15,0 0 13-15,0 0-56 16,0 0-40-16,0-2-18 15,-2 1 23-15,2 0 3 16,0 1-3-16,0 0-17 16,0 0-6-16,0 0 0 15,0 0 5-15,-5 0-19 16,5 0 0-16,0 0 0 16,0 0 15-16,0 0-8 15,-2 0-1-15,2 0-9 0,0 0-13 16,0 0-6-1,0 0-6-15,0 0-8 0,0 0-24 16,0 0-51-16,0 0-20 16,0 0 32-16,0 0 25 15,0-1 17-15,0-1-4 16,0 0-148-16,0 0-111 16,0 0-197-16,0 2-263 0</inkml:trace>
  <inkml:trace contextRef="#ctx0" brushRef="#br0" timeOffset="6195.79">11756 4832 227 0,'0'0'287'15,"0"0"-38"-15,0 0-45 16,0 0-19-16,0 0-56 16,0-77-17-16,0 63 2 15,0 2-6-15,0 1 4 16,0 4 1-16,0 2-5 0,0 2-10 16,0 2-2-16,0 1-24 15,0 0 8-15,0 0-24 16,0 0-5-16,0 0-17 15,0 0-11-15,0 7-18 16,0 26-4-16,6 42 26 16,19 58 55-16,10 49 7 15,6 48-4-15,3 28-30 16,-1 13-10-16,0 11 6 16,5-3-17-16,-5-18-16 15,-1-33 3-15,-7-40-15 16,-12-50-5-16,-9-47 0 15,-8-36 44-15,-2-25 2 16,-2-16-21-16,-2-4-19 16,0-9-7-16,0-1-63 0,-6-16-163 15,-14-38-267-15,3 3-22 16,-2-1-293-16</inkml:trace>
  <inkml:trace contextRef="#ctx0" brushRef="#br0" timeOffset="7164.67">11537 4838 508 0,'0'0'269'16,"0"0"-19"-16,0 0-69 15,0 0-39-15,0 0 13 16,0 0-18-16,-5-76-28 0,5 73 2 16,0 3-30-1,0 0 9-15,0 8-15 0,9 31-20 16,16 53 90-16,18 78-16 16,7 66 10-16,10 46-51 15,6 24-6-15,-11-9-28 16,1-11-23-16,-2-21-11 15,-6-34 4-15,-5-41 19 16,-6-36 9-16,-2-28 30 16,-6-15-22-16,-4-15-9 15,-8-20-22-15,-3-17-8 16,-4-18-9-16,-3-8-12 16,-5-5 2-16,2-3-2 15,2-6 0-15,-6-12 0 16,0-7 0-16,0 0 0 0,0 0-1 15,-6-9-42 1,-5-8-59-16,-1-7-61 0,-7-26-127 16,1 4-216-16,1 0-239 15</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7:19:34.011"/>
    </inkml:context>
    <inkml:brush xml:id="br0">
      <inkml:brushProperty name="width" value="0.05292" units="cm"/>
      <inkml:brushProperty name="height" value="0.05292" units="cm"/>
      <inkml:brushProperty name="color" value="#FFFFFF"/>
    </inkml:brush>
  </inkml:definitions>
  <inkml:trace contextRef="#ctx0" brushRef="#br0">21143 9171 519 0,'0'0'600'0,"0"0"-271"0,0 0-89 16,0 0-34-16,0 0-39 16,0 0-64-16,0 0-7 15,0 0 9-15,0-6 17 16,0-4-57-16,0-1 1 15,0-2-2-15,-7-1 6 16,-3 0-5-16,-2 1 11 16,-5 3-20-16,-4 2-1 15,-1 8-7-15,-9 0-8 16,-5 7-10-16,-1 20-4 16,-6 21 16-16,-5 26-24 0,5 29-6 15,8 8-2 1,16-18 29-16,13-28-7 0,6-32-19 15,2-9-13-15,19-1 6 16,10-4-3-16,12-6-3 16,11-10 0-16,6-3-2 15,2-9-10-15,10-23-150 16,-12 4-306-16,-14 1-542 0</inkml:trace>
  <inkml:trace contextRef="#ctx0" brushRef="#br0" timeOffset="625">21376 9107 780 0,'0'0'373'0,"0"0"-73"0,0 0-3 16,0 0-68-16,0 0-126 16,0 0-72-16,-21 75 60 15,17 6 45-15,-2 23 11 16,4-6-32-16,-2-19-17 16,4-28-35-16,0-24-29 15,0 0-6-15,0-5-11 16,0-3-4-16,0-6-12 15,0-10 8-15,4-3 0 16,-2 0 20-16,4-6-3 16,0-11 8-16,5-9-20 15,-3-7-14-15,9-13 0 16,1-4-9-16,5-7-15 0,2 2-61 16,-5 10 45-1,-1 13 13-15,-4 19 25 0,-3 13-4 16,2 28-19-16,-3 17 25 15,1 13 19-15,-4 6 18 16,3-11-20-16,-3-2-7 16,2-12-10-16,-3-13 0 15,-3-10-1-15,2-15-66 16,2-9-219-16,2-15-345 16,-1-4-690-16</inkml:trace>
  <inkml:trace contextRef="#ctx0" brushRef="#br0" timeOffset="843.73">21734 9358 1106 0,'0'0'372'0,"0"0"-54"15,6 107-58-15,0-67-81 16,0-5-101-16,-6-7-44 15,7-8-23-15,-3-10-11 16,-2-10-89-16,2 0-418 16,2-4-729-16</inkml:trace>
  <inkml:trace contextRef="#ctx0" brushRef="#br0" timeOffset="959.33">21715 9161 1500 0,'0'0'391'16,"0"0"-189"-16,0 0-127 16,0 0-75-16,0 0-535 15,0 0-597-15</inkml:trace>
  <inkml:trace contextRef="#ctx0" brushRef="#br0" timeOffset="1349.92">21959 9499 1001 0,'0'0'499'0,"0"0"-174"16,0 102-85-16,0-71-101 15,0-12-67-15,0-7-38 16,0-9-18-16,0-3 8 16,0-6 22-16,0-17-1 15,4-9-45-15,6-10-19 16,5-10-41-16,8-6-12 16,2-3 10-16,6 9 15 15,0 11 47-15,-7 20 26 16,3 21 18-16,-6 21 17 15,-5 44 37-15,-3 6 39 16,-7-2-15-16,-6-9-48 16,0-23-48-16,0-6-26 0,0-13-32 15,0-13-497-15,2-5-746 0</inkml:trace>
  <inkml:trace contextRef="#ctx0" brushRef="#br0" timeOffset="2178.04">22284 9513 415 0,'0'0'587'0,"0"0"-346"16,0 0-90-16,0 0-1 16,0 0-31-16,0 0 37 15,0 0-14-15,62 6 14 16,-31-19-37-16,0-5-12 16,4-5-38-16,0-3-42 15,-8-3-5-15,-5 1-11 16,-9 0 1-16,-1 3-12 15,-6 1-1-15,-6 7 1 16,0 4-8-16,-6 10-2 0,-19 3-4 16,-6 17 14-1,-6 18 18-15,-4 15 48 0,4 5 47 16,8 1 9-16,14-5-16 16,11-13-55-16,4-10-29 15,25-12-13-15,10-12-3 16,9-4-6-16,5-7-8 15,21-24-109-15,-10 3-211 16,-14 0-520-16</inkml:trace>
  <inkml:trace contextRef="#ctx0" brushRef="#br0" timeOffset="2635.27">22842 9278 643 0,'0'0'299'15,"0"0"-10"-15,0 0-15 0,0 0-59 0,0 0-33 16,0 0-1-16,0 0-8 16,0-10-18-16,0 10-15 31,0 0-22-31,-7 0-23 0,-5 0-35 15,-4 0-14-15,-7 0 8 16,-2 10 19-16,-2 4 2 16,-2 1-21-16,6 4-9 15,5-2-23-15,10 0-10 16,3-2-12-16,5 0-6 16,7 3 6-16,17 0-1 15,16 1 1-15,-1 3 0 16,6 0 0-16,-11 1 0 15,-12-2-1-15,-9-1-2 16,-13-1 3-16,0-1 8 16,-23-1 22-16,-2-5 9 0,0-3-21 15,1-6-18 1,5-3-90-16,13-5-379 0,6-8-316 16,0 1-858-16</inkml:trace>
  <inkml:trace contextRef="#ctx0" brushRef="#br0" timeOffset="3150.89">23017 9438 476 0,'0'0'391'16,"0"0"-61"-16,0 0-71 15,0 0-42-15,0 0-43 16,0 0-9-16,0 0-11 0,-4 15-30 15,4-11-42 1,0-1-1-16,0 0 4 0,11-2-6 16,-3-1 3-16,8 0-27 15,3 0-13-15,4-4-20 16,-3-7-11-16,-1-3-2 16,0-5-2-16,1-1 1 15,-11-1-8-15,-3-1 12 16,-6 2-3-16,0 3 0 15,-6 6-9-15,-13 9 0 16,-10 2 22-16,-4 26 9 16,-6 14 32-16,1 13 43 15,7 6 2-15,9-4-16 16,13-8-27-16,9-13-36 16,19-14-13-16,29-14-16 0,7-6 0 15,34-24-124-15,-12-7-480 16,-13 0-1489-16</inkml:trace>
  <inkml:trace contextRef="#ctx0" brushRef="#br0" timeOffset="11559.9">24020 9177 1016 0,'0'0'368'0,"0"0"-77"15,-8 139 45-15,8-33-41 16,-4-3-73-16,4-20-74 16,0-31-77-16,0-26-42 15,0-2-21-15,0-8-8 16,0-3-1-16,0-13-38 15,10-13-217-15,-4-10-292 0,2-6-189 16</inkml:trace>
  <inkml:trace contextRef="#ctx0" brushRef="#br0" timeOffset="12028.66">23979 9255 901 0,'0'0'484'15,"0"0"-139"-15,0 0-110 16,0 0-85-16,0 0-79 16,33-84-36-16,-9 67-13 15,10 0-7-15,1 2 0 16,2 4 4-16,2 6 0 16,-8 4-18-16,0 1 9 15,-6 0-10-15,-2 12 1 0,-9 3-1 16,-3 5-10-16,-11 3 10 15,0 2 30-15,-11 3 9 16,-14 2 32 0,-6 1-7-16,0-3-14 0,-6 0-12 15,2-2-7-15,0-5 3 16,10-3 15-16,2-6 24 16,11-1 4-16,10-4-30 15,2 2-21-15,2 2-19 16,21 5 19-16,6 7 10 15,8 4-11-15,6 4-9 16,1 0 11-16,1 2-18 16,-12-4-8-16,-8-1-1 0,-8-7-6 15,-9-7 6-15,-4-3-1 16,0-7 0-16,-4-4-61 16,2-4-140-16,-2-10-308 15,4-3-494-15</inkml:trace>
  <inkml:trace contextRef="#ctx0" brushRef="#br0" timeOffset="12388.34">24524 9412 104 0,'0'0'957'0,"0"0"-615"15,0 0-8-15,0 0-86 16,0 0-26-16,0 0-48 16,0 0-34-16,-14 4-90 15,4 27 41-15,-3 12 37 16,-1 10-1-16,3 1-41 16,5-5-36-16,6-8-23 15,4-15-27-15,21-15-1 16,6-11 1-16,12-20 11 15,-5-18-1-15,-1-9 8 16,-14-5 3-16,-13 0 12 16,-10 5 50-16,-12 11-19 15,-15 10-25-15,-4 13-39 0,-2 12 0 16,4 1-27-16,10 23-135 16,7 1-419-16,8-3-410 0</inkml:trace>
  <inkml:trace contextRef="#ctx0" brushRef="#br0" timeOffset="12776.6">24855 9369 914 0,'0'0'668'0,"0"0"-288"0,0 0-113 31,0 0-56-31,0 0-67 0,0 0-40 16,0 0-56-16,-19 37-38 16,3 4 69-1,-7 13 21-15,5 3-22 0,3 0-23 16,9-11-30-16,6-12-25 15,8-17-1-15,21-17 1 16,6-4 14-16,2-25 13 16,-3-13-9-16,-8-2 10 15,-17-4 52-15,-9 5 18 16,-7 6-35-16,-15 8-49 0,-9 12-14 16,6 11-34-16,4 9-152 15,7 13-524-15,14 2-643 0</inkml:trace>
  <inkml:trace contextRef="#ctx0" brushRef="#br0" timeOffset="13339.11">25070 9319 1214 0,'0'0'492'0,"0"0"-144"16,0 87-20-16,4-37-94 15,-2 0-65-15,-2 0-42 16,4-6-52-16,-2-12-25 16,3-9-22-16,-5-11-16 15,2-8-11-15,2-4 10 16,2 0 4-16,0-14 12 15,5-6-17-15,-3-9-3 16,4-5-7-16,5-5-12 16,-3-9-45-16,5-3-1 15,4 0 33-15,-5 6 16 16,-5 10 9-16,3 17 12 16,-8 16-12-16,3 10 15 15,-5 42-14-15,0 6 47 16,0 10-8-16,-2 4 4 15,-2-20-22-15,3-4-4 0,-3-16-17 16,4-17 0-16,4-13-1 16,5-11 14-16,10-24 1 15,8-18-15-15,-2-6-40 16,6-2 30-16,-6 8 10 16,-6 16 7-16,-3 25 13 15,-3 20-13-15,0 49 10 16,-3 9 40-16,-8 0 14 15,3-5-32-15,-9-22-39 16,4-3-7-16,-2-9-255 16,2-16-785-16</inkml:trace>
  <inkml:trace contextRef="#ctx0" brushRef="#br0" timeOffset="51032.04">26257 9240 367 0,'0'0'774'16,"0"0"-276"-16,0 0-153 15,0 0-11-15,0 0-55 16,0 0-100-16,-7 34-104 16,7 31-17-16,0 31 59 15,2 13-35-15,3-13-39 16,-5-28-29-16,0-31-7 15,0-16-6-15,2-5 16 16,-2-5-17-16,0-9 1 16,4-2 16-16,-4-20 5 15,0-16-22-15,0-13-39 16,0-16-66-16,-4 1-16 16,-3-2 5-16,1 0 40 15,0 13 45-15,0 1 31 0,0 10 0 16,4 8 21-16,2 6 25 15,2 1 22-15,20 3-13 16,5 2-7-16,13-1-12 16,-1 4-14-16,8 3-9 15,-3 4-12-15,-9 7-1 16,-6 1-10-16,-9 4-10 16,-7 0-131-16,-7 0-174 15,0 0-290-15,-6 1-397 0</inkml:trace>
  <inkml:trace contextRef="#ctx0" brushRef="#br0" timeOffset="51266.41">26213 9567 590 0,'0'0'815'16,"0"0"-283"-16,0 0-213 15,0 0 15-15,0 0-100 16,99-45-92-16,-61 25-50 16,-3 2-45-16,-4 1-36 15,-9 6-11-15,-3 2-14 16,-7 4-111-16,5-2-354 16,-5 2-266-16,-3 3-493 0</inkml:trace>
  <inkml:trace contextRef="#ctx0" brushRef="#br0" timeOffset="51532.03">26275 9862 1468 0,'0'0'704'16,"0"0"-368"-16,0 0-136 0,0 0-37 16,87-2-41-1,-29-12-53-15,-2-3-27 0,-1 0-36 16,-3-2-6-16,-8 1-112 16,5-12-209-16,-12 4-439 15,-8 2-886-15</inkml:trace>
  <inkml:trace contextRef="#ctx0" brushRef="#br0" timeOffset="51797.68">26815 9429 641 0,'0'0'921'16,"0"0"-526"-16,0 0 89 15,31 97-232-15,-7-56-83 16,8 0-84-16,-1-6-59 16,2-6-20-16,-2-8-6 15,-7-13-21-15,12-8-203 16,-12-15-311-16,-3-7-213 0</inkml:trace>
  <inkml:trace contextRef="#ctx0" brushRef="#br0" timeOffset="51953.91">27071 9395 195 0,'0'0'1375'0,"-85"103"-774"15,19-7-216-15,8 0-50 16,17-19-134-16,22-29-138 15,19-29-63-15,15-17-53 16,10-2-487-16,3-1-609 0</inkml:trace>
  <inkml:trace contextRef="#ctx0" brushRef="#br0" timeOffset="52641.43">27276 9524 393 0,'0'0'892'15,"-4"125"-264"-15,4-14-154 16,0 11-196-16,0-22-128 16,0-35-90-16,0-38-35 15,4-15-25-15,2-8-1 16,2-11-124-16,5-14-407 16,-3-10-305-16</inkml:trace>
  <inkml:trace contextRef="#ctx0" brushRef="#br0" timeOffset="52890.61">27156 9571 671 0,'0'0'801'15,"0"0"-427"-15,0 0-26 16,0 0-99-16,0 0-154 16,0 0-82-16,0 0-13 15,120-69-2-15,-60 62-7 16,-9 7 8-16,-5 0-17 15,-19 18 1-15,-11 5 17 16,-16 4 9-16,-6 3 139 16,-25 1 56-16,-10-2-5 15,-3-3-100-15,7-6-54 0,4-7-39 16,14-4-6-16,19-9-164 16,0 0-365-16,7-10-445 0</inkml:trace>
  <inkml:trace contextRef="#ctx0" brushRef="#br0" timeOffset="53093.75">27611 9415 1111 0,'0'0'655'0,"10"74"-133"0,-4-23-231 16,2 6-92-16,3-7-129 15,-3-7-53-15,-2-14-17 16,7-23-106-16,-3-6-412 16,2-6-342-16</inkml:trace>
  <inkml:trace contextRef="#ctx0" brushRef="#br0" timeOffset="53234.38">27652 9260 947 0,'0'0'647'0,"0"0"-433"16,0 0-160-16,0 0-54 0,0 0-242 15,0 0-920-15</inkml:trace>
  <inkml:trace contextRef="#ctx0" brushRef="#br0" timeOffset="53484.36">27867 9560 1088 0,'0'0'591'0,"0"0"-259"15,23 91-48-15,-17-59-80 16,-2-11-68-16,-2-12-25 16,-2-9-4-16,0 0 59 15,0-23 23-15,0-11-132 16,0-21-37-16,6-3-19 15,7-3 8-15,-1 4-9 0,5 17-1 16,-1 6-14-16,-1 14-79 16,1 20-137-16,-4 0-407 15,-3 5-455-15</inkml:trace>
  <inkml:trace contextRef="#ctx0" brushRef="#br0" timeOffset="54318.77">28134 9516 783 0,'0'0'589'16,"0"0"-223"-16,0 0-67 16,0 0-90-16,0 0-64 0,0 0-13 15,0 0-28 1,41 16-23-16,-18-16-24 16,1-10-20-16,-1-6-4 15,2-2-6-15,-4-6-21 16,-5 0-5-16,-8-1 5 15,-1 0-6-15,-7 4-39 16,0 6-26-16,-7 6 6 16,-13 9 3-16,-9 5-1 0,-8 34 41 15,-1 8 16 1,1 9 8-16,2 5 62 0,16-12-1 16,7-2-21-16,12-12-28 15,2-15-11-15,23-14-9 16,8-6-1-16,6-20-159 15,5-13-121-15,-3-9-259 16,0-5-116-16,-10 3 2 16,-6 2 654-16,-8 10 76 15,-5 11 297-15,-10 14 215 16,-2 7-210-16,0 23-120 16,-2 19 0-16,-4 7-39 15,0 3-76-15,6-5-65 16,0-11-53-16,0-14-24 15,0-14-1-15,8-8 0 0,4-21 0 16,11-19-47-16,6-22-85 16,-4-1 7-16,2-3 14 15,2 4 42-15,-7 22 51 16,-3 12 18-16,-7 26-1 16,-5 28 1-16,-5 50 115 15,6 27 23-15,-6-6-20 16,4-23-36-16,0-34-46 15,-1-27-28-15,1-10-8 16,2-3-12-16,9-24-18 16,1-31-89-16,11-32-39 15,4-21 45-15,2 11 79 0,-6 29 24 16,-10 32 10 0,-13 34 9-16,-4 2 9 0,-2 25-8 15,0 28 78-15,0 7-3 16,0 6-17-16,0 1-32 15,0-17-36-15,4-6-115 16,5-20-547-16,3-15-908 16</inkml:trace>
  <inkml:trace contextRef="#ctx0" brushRef="#br0" timeOffset="55298.12">28993 9545 886 0,'0'0'487'0,"0"0"-149"0,0 0-97 15,0 0-66-15,0 0-63 16,0 0-40-16,83-16-36 16,-62-3 4-16,-3-7-14 15,-1-2-12-15,-9-2-14 16,-2-1 1-16,-6 4-1 15,0 4 0-15,0 9 0 16,-14 11 0-16,-9 4 4 16,-8 35-3-16,-6 29 0 15,2 3 51-15,10-5 26 16,8-11-36-16,17-19-20 16,0-7-21-16,5-5-1 15,13-17-11-15,11-6-80 16,4-27-62-16,7-12-44 0,-1-10-42 0,0-1 17 15,-8-1 143-15,-4 10 61 16,-8 13 18-16,-5 16 88 16,-8 14 48-16,-4 30 40 15,-2 14 71-15,0 13-23 16,0 4-49-16,4-14-72 16,-2-4-63-16,5-17-32 0,3-17-8 15,-2-9-10-15,9-30-23 16,1-27-83-16,11-24-24 15,-4 0 28-15,-4 9 71 16,-5 13 23-16,-3 27 12 16,-3 9 6-16,3 14 15 15,-1 25 4-15,2 46 85 16,-1 8 41-16,3 1-6 16,1-7-54-16,-3-24-53 15,5-7-32-15,0-9-27 16,12-27-237-16,-9-21-398 15,1-13-726-15</inkml:trace>
  <inkml:trace contextRef="#ctx0" brushRef="#br0" timeOffset="55454.38">29787 9017 1128 0,'0'0'941'16,"0"0"-464"-16,-10 151-102 15,2-31-83-15,3-5-100 16,3-23-105-16,2-32-63 15,0-34-24-15,0-5-113 16,0-13-197-16,2-7-370 16,-2-1-173-16</inkml:trace>
  <inkml:trace contextRef="#ctx0" brushRef="#br0" timeOffset="55595.01">29620 9349 1365 0,'0'0'925'0,"0"0"-426"15,0 0-286-15,0 0-73 16,0 0-132-16,138 14-8 16,-86-24-358-16,-9-4-973 0</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5:55:24.062"/>
    </inkml:context>
    <inkml:brush xml:id="br0">
      <inkml:brushProperty name="width" value="0.05292" units="cm"/>
      <inkml:brushProperty name="height" value="0.05292" units="cm"/>
      <inkml:brushProperty name="color" value="#FFFFFF"/>
    </inkml:brush>
  </inkml:definitions>
  <inkml:trace contextRef="#ctx0" brushRef="#br0">4083 2526 126 0,'0'0'200'0,"0"0"-14"0,0 0-2 16,0 0-14-16,0 0-1 15,0 0-17-15,0 0 19 16,4-3 35-16,-4 3 4 15,0 0-17-15,0 0-24 16,0 0-32-16,0 0-18 16,0 0-50-16,0 0-14 15,0 0-12-15,0 0-16 16,0 0-4-16,0 0-10 16,0 0 2-16,0 0-3 15,0 0 4-15,0 0 7 0,0 0 5 16,0 0-16-1,0 0-6-15,0 2-5 0,0 1 5 16,0 3 4 0,0 3 8-16,0-1-12 0,0 1 3 15,0 3-3 1,0-2 3-16,0 2-3 0,0-3-5 16,0 2 1-16,0 0 4 15,0-1-5-15,0 3 7 16,0-1-8-16,0-2 1 0,0 1-1 15,0-1 0 1,0-1 1-16,0 0 0 0,0-1 0 16,0 1 0-1,0-2 1-15,0 0-2 0,0 1 1 16,0 0-1 0,0 0 1-16,0 1-1 0,0 0 1 15,0 0-1-15,0-1 0 16,0 1 0-16,0-1 1 15,0-2-1-15,0 0 0 16,0 1 1 0,0 0 0-16,0-1 0 0,0 1 1 15,0 0-1 1,0 0-1-16,0-1 0 0,0 0 0 16,0 1 0-16,0-1 1 0,0-1-1 15,0 1 1 1,0-2-1-16,0 1 0 0,0 0 0 15,0 1 7 1,0 0-7-16,2-2-1 0,-2 2 0 16,0-1 0-1,0 0 1-15,0 1 0 0,0-1 1 16,0 0 0 0,0-1-1-16,0 0 0 0,0 1 0 15,0-1 1-15,4 0-1 0,-4 1 0 16,0 0 0-1,0 1 1-15,0 0 1 16,0 0-1-16,0-1-1 16,0 1 1-16,0-1-1 0,0 2 0 15,0 2 0 1,0-1 0-16,0 3 1 0,0-1 20 16,0 2-20-1,0 0-1-15,0 0 13 0,0-1 4 16,0 0-16-16,0-1 7 15,0 0-1-15,0-2 2 16,-4 1-1-16,4-3-7 16,-2 1 0-16,2-3 10 15,0 0-11-15,0 1 0 16,0 0 0-16,0 1 0 16,0-1 8-16,0 1-8 15,-4 1 1-15,4 0 0 0,0 0 0 16,0 1 0-1,-3-1 5-15,3 3-6 0,0-4-1 16,0 0 1 0,0 2 0-16,0 0 3 15,0-3-3-15,0 1-1 16,0 1 0-16,0 0 1 0,0-1 0 0,0 3 1 16,0-3-1-16,0 0 0 15,0 2 0-15,0 0 1 16,-4 2 0-16,4 2 0 15,-2 2 0-15,-2 0 0 16,2 0 0-16,2 1-1 16,-4 0 1-16,2-3 0 15,2-2-1-15,-4 0 0 16,4-2-1-16,0-1 1 16,0-1-1-16,0 1 1 15,0-4-1-15,0 1-1 16,0 0 2-16,0 3-5 15,0-1 5-15,0 0 6 16,-4 4-6-16,4-2-1 16,0 2 0-16,0 0 1 15,-2 0 1-15,2 0 0 16,0-2-1-16,-5 1 0 0,5-4 0 16,0 0-1-16,0-1 0 15,0-1 1-15,0 0-2 16,0-1 1-16,0 3-7 15,0-2 8-15,0 3 1 16,0 0 1-16,0-1-2 16,0 2-1-16,0 0 1 15,0 1 0-15,0 0 1 16,0 2-1-16,0-1 0 16,0-1 0-16,0 1 1 15,0-1-1-15,0 0 0 16,0 1 0-16,0-1 0 15,0 2 4-15,0 0-4 0,0 1-1 16,0 1 0 0,0-1 1-16,-2 0 0 0,2-1 0 15,0 1 0-15,0-1 0 16,0-1-1-16,0-2 1 16,0 0-1-16,0-1-5 15,0 1 6-15,0-1 0 16,0 1 1-16,0-1 0 0,0 3-1 15,0 1 6-15,0 1-6 16,0-1 0-16,0 1-5 16,0 1 5-16,0-1 0 15,0 0 1-15,0-1-1 16,0 1 0-16,0-1 1 16,-4 0-1-16,4-2 0 15,0 2 0-15,0-3 0 16,0 2 0-16,0 0 0 15,0-3 0-15,0 3 0 16,0-2 0-16,0 1 0 16,0-1 0-16,0 3 0 15,0-3 0-15,0 2-1 16,0-1 0-16,0 1 1 16,0 1 0-16,0-2-1 0,0 2 1 15,0-2-7 1,0 0 6-16,0-2 0 0,0 0-5 15,0 1 6-15,0-3 0 16,0 2 1-16,0 0-1 16,0 1-1-16,0-1 1 15,0-1 0-15,0 0 0 16,0 1-1-16,0 0 0 16,0 1 1-16,0-2 0 15,0 4 0-15,0-5 0 16,4 3-6-16,-4-1 6 15,2 1 0-15,-2-1 0 16,5 1-1-16,-5 0 1 0,0 0 5 16,0 0-5-16,2 1 0 15,-2-1 0-15,0 0 0 16,0 0 1-16,0 0-1 16,4 2 0-16,-4 0 1 15,0-1 4-15,0 1-5 16,0 1 0-16,0-2 1 15,0 2-1-15,0-2 0 16,0 1 0-16,0-1 6 16,0-1-6-16,0 0-1 15,0 2 1-15,0 1 0 16,0-2 0-16,0 3 0 16,4 0 0-16,-4-2 0 0,0 1 0 15,0-2-1 1,0 0 1-16,2 0 0 0,-2 1 0 15,0-2 0-15,0 1 0 16,0-1 0-16,0 2 0 16,0-1 0-16,0 1 0 15,0-1 0-15,0 0 0 16,0 1 0-16,0-1 0 16,0 1 0-16,0 0 0 15,0-1 0-15,0-1 0 16,0 1 0-16,0 1 0 15,0-1 0-15,0 1 0 16,0-2 0-16,0 0 0 16,0 0 0-16,0-1 0 0,0 1 0 15,0-1 0-15,0 0 0 16,0 0 0-16,0 0-1 16,0-1 0-16,0-1 1 15,0 0 0-15,0 1 1 16,0-3-1-16,0 0-2 15,0 0 2-15,0 0 1 16,0-1-1-16,0 2 0 16,0 2-1-16,0-1 1 15,0 2 1-15,0-2-1 16,0 2 0-16,0 1 0 16,0 0 0-16,0 3 0 15,0-1 0-15,0 4 1 0,0-2-1 16,0 2 0-16,0-1 0 15,0 0 1-15,0 1-1 16,0-1 0-16,0 1 0 16,0 0 0-16,0 2 1 15,0 0-1-15,0 0 0 16,0 3 0-16,0 2 0 16,0 1 0-16,0 1 0 15,-2 0 0-15,-2 0 1 16,4 1-1-16,-4 2 0 15,4-5 0-15,-2 3 0 16,2-2-1-16,0 1 1 16,0-2 0-16,-5 0 0 15,5-1 0-15,0-1 0 16,0 0 0-16,0-1 0 0,0-2 1 16,-2 3 0-16,2-1-1 15,0-2 1-15,0 1-1 16,-4-1 1-16,4 0-1 15,0 0 1-15,-2-2-1 16,2-1 1-16,-4 1-1 16,4-1 0-16,0 0-1 15,0-1 1-15,0 0 1 16,0 2-1-16,0-2 1 16,0 1-1-16,0-1 0 0,0 2 0 15,0-2 0 1,-2 2 0-16,2 1 0 0,0 0 0 15,-4 0 0-15,4 0 0 16,0 1 0-16,-2 3 0 16,2-2 0-16,0 0 0 15,-4 0 0-15,2-1 0 16,2 0 0-16,0 1 0 16,0 0-1-16,0-1 1 15,0 2 0-15,0-2 0 16,0 1-1-16,0 1 1 15,0-1 0-15,-5-1 0 16,5 1-1-16,0-2 0 16,0 1 0-16,0-2 1 15,0 0 0-15,0 0 0 0,0-1 0 16,0 0-1-16,0 0 1 16,0 2 0-16,0 0 1 15,0 1 0-15,0 0 0 16,-2 2 0-16,2 1-1 15,-4-2 1-15,4 1-1 16,0 0 0-16,0-2 0 16,0 2 0-16,-2 1-1 15,2-2 1-15,0 1 0 16,-4 1 0-16,4 0 0 16,-2 2 6-16,-2 0-6 15,4 0 0-15,0-1-1 16,-2 1 1-16,2-1 0 0,-4 1 0 15,4-2-1 1,-2-2 2-16,-3 3-1 0,5-2 0 16,0 0 0-16,0 0-1 15,-2 0 1-15,2-2 0 16,0 2 0-16,-4-1 0 16,4-1 0-16,0-1 1 15,0 0-1-15,0-1 0 16,0-1 0-16,0-3 0 15,0 2 0-15,0-3 0 16,0 0-1-16,0 1 1 16,0-2 0-16,0 1-6 15,0-1 6-15,0 0 1 16,0-3-1-16,0 1 0 16,0-2-1-16,0 4 1 0,0-2 0 15,0 3 0-15,0-1 0 16,0 0 2-16,0 0-2 15,0 1 0-15,0-1 0 16,0 2-1-16,0-1 0 16,0 0 1-16,0 0 0 15,0 2 0-15,0 0 0 16,0-1 0-16,0 2 0 16,0 2 1-16,0 1-1 15,0 0 0-15,0 1 1 16,0 0-1-16,0 1 0 15,0-1 1-15,0 0 0 0,0 2 4 16,0-1-5-16,0 1-1 16,0 0 0-16,0 0 0 15,0 0 1-15,-2 1 0 16,2 1 0-16,0 0 1 16,0-1-2-16,0 1 1 15,0-1 0-15,0-1 0 16,0-2 0-16,0 1 0 15,0 0 0-15,0 0 0 16,0-1 0-16,0-1 0 16,0 2 0-16,0-4 0 15,0 2 1-15,0-1-1 16,0 0-2-16,0-2 2 0,0 0 0 16,0 0 0-16,0 1 1 15,-4-1-1-15,4 0 0 16,0 1 0-16,-2-1 0 15,2 0 1-15,0 0 3 16,0 1-4-16,0-1 0 16,0 0 0-16,0-1-1 15,0 2 1-15,0-1 0 16,0-2 0-16,-4 2 0 16,4 0 0-16,0-2 0 15,0 3 1-15,0-1-1 16,0 2 1-16,0-1-1 15,0 0 0-15,0-1 0 16,0 2 0-16,-4-2 0 16,4 1 0-16,0-1 0 0,0 0-1 15,0 1 1-15,0 0 0 16,0-1 0-16,0 2 1 16,0 1-1-16,0 0 0 15,0 1-2-15,-2 0 2 16,2 0 0-16,0 1 0 15,0 0 0-15,0 1 0 16,0 0 1-16,0-1-2 16,0 0 0-16,0 0 1 15,0 0 0-15,0 0 0 16,0 1 0-16,-5-1 0 16,5 2 0-16,0-1 0 0,0 1 0 15,0 0 1-15,-2 2-1 16,2-2 0-16,0 1 1 15,0-2-1-15,0 1 0 16,0-1-1-16,0 0-3 16,0 1 4-16,0-2 0 15,0 1 2-15,0-3-1 16,0 1-1-16,0-1 0 16,0-2 0-16,0 3 0 15,0-1 1-15,0-1-2 16,0 1 1-16,0-2-1 15,0 3 1-15,0-2 0 16,0 1 0-16,0-2 0 0,0 2 1 16,0 0-1-16,0 1 0 15,0-1 0-15,0 0 0 16,0 2 0-16,0-3 1 16,0 3-1-16,0-2 1 15,0 2-2-15,0 0 2 16,0-1-2-16,0 1 2 15,2-1-1-15,-2-1 1 16,0 2-1-16,0-1 0 16,0 0 0-16,0 1 0 15,0 1 0-15,0-1 0 16,0 1 0-16,0-1 0 16,0 2 1-16,0-2-1 15,5 0 0-15,-5 0 1 16,0-4-1-16,2 2-1 0,-2 0-1 15,0 0 2-15,0 0 0 16,0 1 0-16,0 0 0 16,0 1 0-16,0 0 0 15,0 1 0-15,0-1 0 16,0 1 0-16,0-1 0 16,0 1 0-16,0-2 0 15,4 2 0-15,-4 0 0 16,0-2-5-16,0 3 5 15,0 0 5-15,0-2-5 16,0 3 0-16,0-2 0 16,0 1 0-16,0-1 1 15,0-1-1-15,0 1 0 0,0-2-4 16,0 1 4-16,0-3 1 16,0 2 0-16,0-1-1 15,4 0 1-15,-4-1 0 16,0 0-1-16,0-1 0 15,0 1 0-15,0 2 1 16,0 0-1-16,0 0 1 16,0 1 0-16,0 0-1 15,-4 0 0-15,4-1 0 16,-4 1-1-16,4 0 2 16,-2-1-1-16,2-1 0 15,0 1 0-15,-5 1 0 0,5 0 1 16,0-1 0-16,-2-1-1 15,2 2-1-15,0-2 1 16,-4 2 2-16,4-1-2 16,0 1 0-16,0-2 0 15,0 1 0-15,0-1 0 16,-2-2 0-16,2 3 0 16,0-2 0-16,-4 0 0 15,4-1 1-15,0 0-1 16,0 0 0-16,0-1 0 15,0-1-1-15,0 0 1 16,0 0 1-16,0-1-1 16,0-2 0-16,0 0-5 0,0-2 5 15,0 1 1-15,0 1-1 16,0-1 1-16,0 1-1 16,0 1 1-16,0 1-1 15,0-1 0-15,0-1 0 16,0 2 0-16,0-1-1 15,0-1 1-15,0 1 0 16,0-1 0-16,0 2 0 16,0-2 0-16,0 2 0 15,0-2 1-15,0 1-1 16,0 0-1-16,0 1 1 16,0 0 1-16,0-1-1 15,0-1 0-15,0 0 0 16,0 2 0-16,0-1-6 15,0 1 6-15,0-1 5 0,0 2-5 16,0 0-4-16,0 0 3 16,0-2 1-16,0 2-7 15,0 0 7-15,0 0 0 16,0-2 0-16,0 1 1 16,0 2-1-16,0 0 0 15,0 1 6-15,0 0-6 16,0-1 0-16,0 2 2 15,0-1-2-15,0 0 0 16,0 3 0-16,0-3 1 16,0 3 0-16,0 0 0 15,0-1 0-15,0 0-1 0,0 0 0 16,0-1-1-16,0-1 1 16,0 1 0-16,0-2 0 15,0 3 0-15,0-3 0 16,0 1 0-16,0 0 0 15,0 0 1-15,0 1-2 16,0-2 2-16,0 0-1 16,0 1 0-16,0-1 1 15,0 0-1-15,0 1 0 16,0 0 0-16,0 1 0 16,0 0 0-16,0 1 0 15,0-1 0-15,0-1 1 16,0 1-2-16,0-2 1 0,-2 2 0 15,2-2 0 1,0 0 0-16,0 2 1 0,0-1-1 16,0-1 0-16,-4 1 0 15,4 3 0-15,0-3 0 16,0 1 1-16,0 1-1 16,0 0 0-16,-2 1 0 15,2-1 0-15,0 1 0 16,0-1 1-16,0 0-1 15,0 0 0-15,0 0 0 16,0 2 1-16,-4-2-1 16,4 2 1-16,0-2-1 15,-2 1 0-15,2-1 0 16,0 1 0-16,0 1-1 16,-5-2 1-16,5 1 0 0,-2 0 0 15,2 0 0-15,-4 2 0 16,2-1 0-16,2 1 0 15,0-1 1-15,0 0-1 16,0 1 0-16,-4 0-1 16,4 0 1-16,0-1 0 15,0 1 0-15,-2-1-1 16,2 0-3-16,0 0 4 16,0-2 1-16,0 0 4 15,-4 1-4-15,4-2-2 16,0 1 1-16,0 0-5 15,0 1 5-15,-2-1 1 16,2-2 0-16,0 3 0 0,0-2 0 16,-4 0-1-16,4 1 0 15,0-1 0-15,0 1 0 16,-2-1 1-16,2-1-1 16,0 2 0-16,0-1-1 15,-5 1 1-15,5 1-1 16,0-1 1-16,0 0 1 15,0 0-1-15,-2 1-1 16,2-3 1-16,0 3 0 16,0-1 1-16,0 0-1 15,-4 0 0-15,4 2 1 16,0 0 0-16,0-1-1 0,-2 2 0 16,2 0 0-1,0 1 0-15,0-2 0 0,0 1 0 16,0 1 1-16,0-1-2 15,0 1 2-15,0-1-1 16,0 0 0-16,0 0 1 16,0-1-1-16,0 0 0 15,0 1-1-15,0 1 1 16,0-1 1-16,0-1-1 16,0 0 0-16,0-1 0 15,0 0 0-15,0-1 0 16,0 0-1-16,0-2 0 15,0 1 1-15,0 1-1 16,0-2 0-16,0 2 1 16,0-3 0-16,0 0 1 0,0-1-1 15,0 0 0-15,0-1 0 16,0-1-1-16,0 0 1 16,0-1 0-16,0 2-5 15,0 0 5-15,0-1 1 16,0 0 0-16,0 3 0 15,0-1-1-15,0 1 1 16,0 1 0-16,0 1-1 16,0-1 0-16,0 1 1 15,0 1-1-15,0-1 0 16,0-1 1-16,0 1-1 16,0-1 1-16,0 2-1 15,2 0 0-15,-2-1 0 0,4 2 0 16,-4-1 0-1,0 2 1-15,2 1 0 0,-2-2-1 16,0 1 0-16,0-1 0 16,0-1 0-16,0 0 0 15,5 1 1-15,-5-3-1 16,2 1 1-16,-2-1-1 16,0 0 0-16,0 1 0 15,4-2 0-15,-4 0 0 16,0 1 0-16,0-3 1 15,0 3-1-15,0-1 0 16,2-1 1-16,-2 0 0 16,0 0-1-16,0 1 0 0,0 0 0 15,0 1 0-15,0-3 1 16,0 1-1-16,4 2 0 16,-4-1 0-16,0 1 0 15,0 3 1-15,0 0 0 16,0 3-1-16,0 2 0 15,0-1 1-15,0 2 0 16,0 0-1 0,0-2 1-16,0 1 1 0,0 2-1 15,0-4 5 1,0 1-5-16,0-6 0 16,0 0 1-16,0-4-1 15,0-3 9-15,0-5-9 16,0-1-1-16,0 0 0 15,0-26-77-15,2-3-290 16,2-5-1141-16</inkml:trace>
  <inkml:trace contextRef="#ctx0" brushRef="#br0" timeOffset="10356.27">2700 12042 67 0,'0'0'230'16,"0"0"-117"-16,0 0-6 0,0 0-2 15,0 0-13-15,0 0-30 16,0 0 3-16,0 0 2 15,4 0 5-15,-4 0 21 16,0 0 12-16,0 0 2 16,2 0-8-16,-2 0-19 15,0 0-24-15,0 0-16 16,0 0-10-16,0 0-8 16,4 0-7-16,-2 0-4 15,2 0-5-15,-2 0 3 16,2 0 5-16,-2 0-2 15,-2 0 0-15,5 0 7 16,-3 0 0-16,-2 0-5 16,4 0 2-16,-2 0 2 15,2 0-5-15,2 0 15 0,-4 0-5 16,4 0 20-16,-1 0-4 16,-3-1 1-16,6 1-11 15,-6-2-10-15,2 2-7 16,2 0-10-16,-4-1 5 15,5 1-6-15,-3 0 5 16,-2-2-5-16,4 2 11 16,-2-1 1-16,-2 0 3 15,4 1 1-15,1-2-16 16,-1 2 6-16,0 0-7 16,-2 0 1-16,2 0-1 15,1 0 1-15,-7 0 0 16,6 0 1-16,-4 0-1 0,2 0 0 15,0 0 5-15,2 0-6 16,0 0 6-16,-3 0-6 16,1-3 8-16,-2 3-2 15,-2-1 0-15,6 1-5 16,-2 0 0-16,-4 0-1 16,6 0 0-16,-4 0 0 15,3 0 0-15,1 0 0 16,0 0 0-16,0 0 1 15,0 0-1-15,1 0 0 16,5 0 0-16,0-2 0 16,1 2 1-16,5 0-1 15,5-1 1-15,-4 1-1 0,3-1 0 16,-3 1 1 0,0-2-1-16,1 2 0 0,1 0 0 15,-7 0 0-15,3 0 0 16,-3 0 0-16,-1 0 1 15,-1 0-2-15,-1 0 2 16,-5 0-2-16,-2 0 2 16,2 0-1-16,-4 0 0 15,4 0 0-15,-1 0 0 16,-3 0 0-16,-2 0 1 16,6 0-1-16,-2 0 1 15,2 0-1-15,0-1 0 16,3 1 0-16,3 0 0 15,5 0 0-15,1 0 0 0,5 0 0 16,-2 0 0-16,3 0 1 16,3 0-1-16,-2-2 0 15,0 1 2-15,2 1-1 16,0-2-1-16,-3 2-1 16,3 0 1-16,0-1 0 15,-2 0 0-15,0 1-2 16,0 0 2-16,-3 0 0 15,-1 0 0-15,-2 0 0 16,3 0 0-16,1-2 0 16,-8 2-4-16,3 0 4 15,-1 0 0-15,-5 0 2 16,0 0-1-16,1 0-1 0,-3 0 0 16,5 0 1-1,-3 0-1-15,0 0 2 0,1 0-2 16,-1 0 1-16,-1 0-1 15,-1 0 0-15,-4 0 0 16,2 0-1-16,-1 0-1 16,-1 0-4-16,4 0 6 15,-2 0 0-15,5 0 0 16,-1 0 0-16,1 0 0 16,1 0 1-16,5 0-1 15,-1 0 0-15,1 0 0 16,2 0 1-16,5 0-1 15,-5 0 0-15,4 2 0 16,0-2 0-16,2 1 0 16,-3 0 0-16,1 1 0 0,-2-2 0 15,2 1 0-15,-5-1 0 16,3 0 0-16,0 0 1 16,-4 2-1-16,-1-1 0 15,-3 1 0-15,1-2 1 16,3 0-1-16,-1 0 0 15,1 0 1-15,-3 0 4 16,-1 0-4-16,-3 0-1 16,1 0 0-16,3 0 0 15,-3 0-1-15,-1 0 0 0,0 0 1 16,5 0 0 0,-9 0 1-16,9 0-1 0,-1 0 2 15,-1 0-2-15,3 0 0 16,1 0 0-16,4 0 1 15,2 0-1-15,-1-2 0 16,5 1 0-16,2-1-8 16,-2-1 7-16,2 2 1 15,0 0 6-15,0-1-5 16,4 2-1-16,-4-1-7 16,5 1 7-16,-5 0 8 15,-2 0-8-15,2 0-4 16,-5-1 4-16,7 0 0 15,-8-1 0-15,0 0 0 16,0 1 6-16,-2-2-6 0,-5 1 0 16,-3 2 1-16,-3-1-2 15,1 1 2-15,-7 0-2 16,-2 0 1-16,2 0 0 16,-2 0 0-16,-4 0 0 15,0 0 0-15,0 0 0 16,0 0 0-16,2 0 0 15,-2 0 6-15,4-1-6 16,-2 1 0-16,3 0 0 16,-3 0 0-16,2 0 0 15,-2 0 0-15,2 0 0 16,2 0 0-16,7 0 0 16,-1-1 0-16,0 1 0 15,7-2 0-15,4 2 1 16,-3-1 0-16,9 1 0 0,-4 0-1 15,0 0 0-15,0 0 0 16,0 0 1-16,1 0-2 16,-5 0 2-16,2 0-1 15,-5 0 0-15,1 0 0 16,-2 0 0-16,-5 0 2 16,0 0-2-16,-3 0 0 15,1 0 0-15,-8 0 0 16,2 0 0-16,-2 0 0 15,-2 0-1-15,0 0 1 16,0 0-1-16,4 0 1 16,-2 0-1-16,-2 0 1 15,5 0 0-15,-5 0 0 0,2 0-1 16,6 0 1-16,-2 0 0 16,0 0 1-16,3 0-1 15,3 0 0-15,5 0 0 16,1 0 0-16,5 0 0 15,-2 0-4-15,3 0 3 16,-1 0 1-16,0 0 0 16,-5 0 0-16,1 0-1 15,0 0 1-15,-7 0 0 16,0 0 0-16,1 0 0 16,-3 1 0-16,-8-1 0 15,4 0 0-15,-6 0 7 0,5 0-7 16,-5 0 1-16,0 0 1 15,2 0-2-15,-2 0-6 16,0 0 6-16,0 0 1 16,0 0 0-16,0 2-1 15,6-2 0-15,-2 0-1 16,-2 0 1-16,8 0 0 16,-1 0 2-16,9 0-2 15,3 0 0-15,4 0 6 16,2 0-6-16,4 0-5 15,-2 0 5-15,6 0 0 16,-8 0 0-16,6 0 0 16,-2 0 0-16,-4 0-1 0,-5 0 0 15,1 0 0 1,-4 1 1-16,-1 0 2 0,-1-1-1 16,-5 0 1-16,1 1-1 15,-1-1-1-15,0 0 1 16,-5 0-1-16,1 0 0 15,-4 0 1-15,-2 2-1 16,2-2 0-16,-2 0 0 16,-2 0 1-16,0 0-1 15,0 0 0-15,0 0 0 16,0 0 1-16,4 0-2 16,-4 0 1-16,2 0 0 15,3 0-1-15,1 0 1 16,0 0-1-16,4 0 1 15,3 0 0-15,-1 0 1 0,3 0 0 16,3 0-1-16,3 0 1 16,-2 0-1-16,5 0 0 15,-3 0 0-15,6 0-1 16,-6 0 2-16,3 2-1 16,-5-1 0-16,4 0 0 15,-5-1 0-15,5 2 1 16,-2-2-2-16,-5 0 2 15,3 0-1-15,-7 0 0 16,5 0 0-16,-11 0 0 16,0 0 0-16,0 0-1 15,-6 0 1-15,0 0 0 0,2 0-1 16,-2 0 1-16,0 0 0 16,0 0 0-16,5 0-1 15,-5 2 1-15,2-2 0 16,-2 0-1-16,6 0 1 15,-2 1-2-15,4-1 1 16,5 0 1-16,3 0-1 16,3 0 1-16,-1 0 0 15,5 0 0-15,0 0 0 16,-2 0-5-16,1 0 5 16,-1 0 1-16,2 0-1 15,-1 0 1-15,-3 0-1 16,0 0 0-16,-5 0 0 0,3 0 0 15,-5 0 0-15,5 0 0 16,-9 0 0-16,4 0 0 16,-1 0 1-16,1 0-1 15,-4 0 1-15,-2 0-1 16,5 0 1-16,-5-1-1 16,4 1 4-16,-3-2-4 15,5 0 0-15,0 0 1 16,3 0-1-16,1-1 0 15,7 1 1-15,-4-1-1 16,1 1 0-16,3 1 0 16,0 1 6-16,-2-1-6 15,1-1-4-15,-1 1 4 16,2 0 7-16,-1-2-7 16,3 1 0-16,2-2 0 0,2 3-1 15,0-2 1-15,-4 1 0 16,2-1 0-16,0 2 1 15,-3 0-1-15,-3 0 1 16,-2-1-2-16,3-1 2 16,-3 1-1-16,0 1 0 15,-3 0 1-15,-4-2-1 16,-1 1 0-16,-3 2 0 16,-4 0 0-16,-2 0-1 15,-2-1 1-15,0 1 0 16,0 0 0-16,0 0 0 15,0 0 0-15,0 0-1 16,0 0 1-16,0 0 0 0,4 0 0 16,-2 0 1-16,-2 0-1 15,5 0 0-15,-5 0 0 16,0 0 0-16,0 0 0 16,2-2 0-16,-2 2 0 15,4 0-1-15,2 0 1 16,0-1 0-16,2 1 0 15,9 0-1-15,-3-2 1 16,9 1 1-16,0 0 0 16,2 0 0-16,-5-1 0 15,7 2-1-15,-2-2 0 16,0 1-2-16,-4 1-5 0,1 0 7 16,-5 0 0-16,-3 0 0 15,-3 0 0-15,1 0-1 16,-4-1 1-16,3 1 6 15,1-2-6-15,-2 1 0 16,3-1 0-16,-1 1-2 16,-4-2 4-16,5 2-2 15,-3-1 0-15,3 2 0 16,-1-1-2-16,0 1 2 16,1-1 0-16,-1 1 2 15,7-2-2-15,-3 1 0 16,1 1-2-16,2-2 2 15,1 2 0-15,3 0-1 16,2 0 1-16,0 0 0 16,-3-1 0-16,9 1 0 0,-6-1 0 15,0 1-1-15,0 0 2 16,-3 0-1-16,3 0 1 16,-2 0-1-16,2 0 0 15,-5 0 7-15,7 0-7 0,-6 0 1 16,2 0-1-16,2 0 1 15,-3 0-1-15,3 0 0 16,0 0 0-16,0 1 1 16,0 2-1-16,-1-2 0 15,1 2 0-15,2 0 0 16,-2 0 0-16,-5-2-1 16,3 2 2-16,0 0-1 0,-2-2 0 15,1 0 1-15,-1-1-1 16,6 0-1-16,-6 2 1 15,3-2 0-15,-5 0 0 16,4 0 1-16,-1 2-2 16,-1-1 1-16,2 1-6 15,-2 0 5-15,1-1 0 16,3 1 1-16,-6-1 1 16,3 1-1-16,-3-1 0 15,0-1 0-15,-1 2 0 16,-1-2 1-16,1 0-1 15,-1 0 0-15,2 0 0 16,-5 0 1-16,5 1-1 0,-3-1 0 16,7 0 0-1,-2 0 1-15,1 0-1 0,-1 0 0 16,6 0 0-16,-6 1 0 16,3 1 0-16,1-1 0 15,-2 1 1-15,2 1 5 16,-1-2-6-16,1 2 0 15,4-2-1-15,0 1 1 16,-2-1 0-16,6-1-1 16,-2 2 8-16,0-2-7 15,6 0 0-15,-6 0 1 16,4 0 0-16,1 0-1 16,-3 0 1-16,2 0-1 0,0 0 1 15,-2 0 0 1,2 0 0-16,-4 1 0 0,0-1-1 15,-2 3 0-15,2 0 0 16,0-2 0-16,2 1 0 16,-2-1-1-16,0 0 1 15,4 1 0-15,-4-2 0 16,2 1 1-16,-4 0 0 16,7 1 8-16,-5-1-9 15,-3 2 0-15,3-1 4 16,-4 2-4-16,2-3 0 15,0 2 0-15,-8 0 6 0,2-2-5 16,-1 0-1 0,-3-1 1-16,0 0-1 0,-5 2 0 15,7-2 2-15,-3 0-1 16,1 0 0-16,0 0 4 16,-1 0-4-16,5 1-1 15,-2-1 7-15,1 1-7 16,-1 1 0-16,2-2 0 15,-5 1-2-15,1-1 9 16,0 0-6-16,-3 0-1 16,3 0 0-16,-1 0 0 15,1 0 1-15,-3 2 0 16,5-2 0-16,0 0 1 16,-3 1-2-16,1-1 2 15,0 0-2-15,-1 0 5 16,1 0-4-16,-3 0-1 15,5 0 6-15,2 0-4 0,-3 0-2 16,1 0 0 0,0 0-3-16,-3 2 3 0,5-2 0 15,-4 0 0-15,3 0 1 16,-3 0-1-16,2 0 1 16,-3 0-1-16,3 0 1 15,-2 0 4-15,-1 0-5 16,-3 0 0-16,1 0 0 15,-3 0-1-15,3 0 2 16,-1 0-2-16,1 0 1 16,-1 0 0-16,-3 0 0 0,9 0 1 15,-3 0-1 1,-3 0 0-16,3 0 0 0,1-2 0 16,4 2 1-16,-5-1-1 15,5 1 1-15,-4-2-1 16,-1 2 0-16,1-1 0 15,-1 1 0-15,-1 0 0 16,-3-2 0-16,9 1 0 16,-4 0 0-16,-1 1 2 15,5-2-2-15,-2 1 0 16,6 0 0-16,-7 0 1 16,3-1 0-16,-2 0-1 15,6 1 0-15,-7 0 0 16,9 1 0-16,-8-2 0 15,6 2 0-15,-7 0 0 0,3 0 7 16,-2 0-14-16,2 0 7 16,1 0 0-16,1 0 0 15,-2 0 10-15,0 0-10 16,-3 0-1-16,3 0 1 16,-4 0 0-16,-1 0-4 15,-1 0 4-15,-3 0 0 16,3 0-4-16,-5 0 4 15,-3 0 0-15,7 0 0 16,-8 0 0-16,3 0 1 16,-1 0-1-16,-4 0 0 15,2 0 0-15,3 0 1 0,-3 0 3 16,2 0-4-16,-1-2 0 16,3 1-1-16,-2 0 1 15,1 0 0-15,-3 1 0 16,4-2 0-16,-1 2-1 15,1 0 1-15,-4 0-1 16,5 0 1-16,-1-1 1 16,3 1-1-16,-3-2 0 15,1 1 0-15,-1 1 0 16,-4-1 0-16,3-1 1 16,1 1-1-16,-4 1 0 15,7-1 1-15,-3 1-2 16,3-2 1-16,-3 1-1 0,4 1 2 15,3-2-1 1,-2 2 1-16,3-1-1 0,3 1 1 16,-4-3-1-16,-1 3 1 15,5 0-1-15,-9 0 0 16,5 0 0-16,-2 0 0 16,-3-1 0-16,3-1 1 15,-1 1-1-15,-1-2 0 16,1 1 0-16,-1 0 1 15,3 1 0-15,-1-1-1 16,1 2 1-16,1-2-1 16,4 2 0-16,-3 0 0 15,1-1 1-15,0 1-1 16,-3 0 0-16,1 0 7 16,2 0-7-16,-7 0-1 0,9-2 1 15,-9 2 2-15,5-1-2 16,-7 0-2-16,9-1 2 15,-2 1 5-15,-1-1-4 16,1 1 0-16,-1-1 0 16,-1 1-1-16,2 1-1 15,-1 0 1-15,1 0 0 16,-5 0 1-16,7 0 0 16,-7 0-1-16,5 0-1 15,0 0 0-15,-1 0-4 16,-1 0 4-16,1 0 1 15,1 0 0-15,-3 0 1 0,3 0-1 16,0 0-1-16,-1 0 1 16,-1 0 0-16,1 0 0 15,1 0 1-15,0 0-1 16,-1 0 1-16,1 0 0 16,4 0 1-16,-5 0-1 15,5 0-1 1,-5 0 0-16,-3 0 0 15,1 0 0-15,3 0 0 0,-7 0-1 0,5 0 2 16,-3 0-1-16,-1 1 0 16,3-1 0-16,-1 0 0 15,1 2 0-15,1-2 0 16,-3 0 0-16,5 0 0 16,-2 0 0-16,-3 0 1 15,3 0-1-15,-5 0 0 0,0 0 0 16,1 0 1-1,-1 0-1-15,1 0 0 0,-3 0 0 16,2 0 1-16,1 0-1 16,-3 0 0-16,2 0 0 15,1 1 0-15,-1-1 0 16,-3 2 0-16,3-2 0 16,-2 0-1-16,3 1 1 15,-1-1 1-15,1 0 0 16,-1 0-1-16,0 0 1 15,5 0-1-15,-3 0 0 16,3 2 0-16,-5-2 0 0,7 1 2 16,-7-1 0-16,5 1-2 15,1 1 1-15,1-2-1 16,0 1 0-16,-1-1 2 16,5 2-2-16,0-2 0 15,-3 2 0-15,3-1-7 16,2 0 7-16,0-1 9 15,-3 0-9-15,3 0 0 16,-4 0-9-16,2 0 9 16,1 0 6-1,1 0-6-15,0 0-1 16,-2 0 1-16,0 0-1 16,1 0 1-16,1 0-1 15,0 0 2-15,0 0-2 0,0 0 2 16,1 1-1-16,1-1 0 15,-2 2 0-15,-2-1 0 16,2-1 0-16,-1 2 0 16,-1-2-1-16,-2 0 1 15,2 1 0-15,-7-1 0 16,5 0 0-16,-5 0 1 16,-1 0-1-16,-3 0 0 15,3 0-1-15,-3 0 1 16,3 2 1-16,-3-2-1 15,-2 0 0-15,5 0 0 16,-3 0 5-16,3 0-5 0,-3 0 0 16,3 0-1-16,-3 0 0 15,7 0 1-15,-3 0-1 16,-4 0 1-16,5 0 1 16,-2 0-1-16,-3 1 0 15,4-1-1-15,-3 0 1 16,1 0 0-16,3 0 4 15,-5 0-4-15,1 0-1 16,-1 0-1-16,0 0 2 16,-1 0 0-16,-3 0 0 15,2 0 0-15,1 0 0 16,-3 0 0-16,4 0-1 16,1 0 1-16,-3 0 0 15,5 0 0-15,-3 0 1 16,-2 0-1-16,7 0 0 0,-5 0 1 15,1 0 3-15,-1 0-4 16,3 0-1-16,1 0 1 16,1 0-6-16,1 0 7 15,-3 0-1-15,3 0 1 16,-1 0-1-16,-1 0 0 16,5 0-1-16,-4 0 1 15,1 0 0-15,3 0 1 16,0 0-1-16,-3 3 0 15,1-3 0-15,-5 0 2 16,9 0-2-16,-4 0-1 16,-1 0 1-16,1 0 0 15,-1 0-1-15,1 0 1 0,2 0 0 16,-3 0 1-16,1 0-2 16,-1 0 1-16,1 0 0 15,-2 0 0-15,1 1 0 16,1 1 0-16,-5-1 0 15,5-1 0-15,2 2-1 16,-3-2 1-16,3 0 0 16,-3 0 0-16,1 0 0 15,4 0 0-15,-5 0 0 16,1 0 1-16,0 0-1 16,-1 0 1-16,3 0-2 15,-3 0 1-15,1 0 0 0,2 0 0 16,-1 0 1-16,-1 1-1 15,0-1-1-15,-1 0 0 16,1 0 1-16,-3 0 6 16,-1 0-6-16,1 0 0 15,-1 0-6-15,-3 0 6 16,1 0 0-16,3 0 1 16,1 0-1-16,-3 0 7 15,3 0-6-15,-3 0-1 16,3 0-1-16,-3 0 1 15,3 0-1-15,-1 0 1 16,-3 0 1-16,-5 0 0 16,8 0 0-16,-3 0-1 0,-1 0 0 15,5 0-7-15,-3 0 7 16,3-1 0-16,-3 1 0 16,-1 0 0-16,3 0 6 15,-3 0-6-15,3 0 0 16,-1 0-6-16,1 0 6 15,-1 0 0-15,5 0 0 16,-5 0 0-16,1 0 1 16,3 0-1-16,-5 0 1 15,-1 0-1-15,3 0 0 16,1 0 0-16,-5 0 0 16,3 0 0-16,-3 0 0 15,5 0 0-15,-3-2 0 16,7 2 1-16,-7-1-1 15,5 1 0-15,0-2 0 0,-3 2 0 16,1 0-1-16,-3 0 2 16,-2 0-2-16,5 0 2 15,-5 0-2-15,1 0 2 16,-1 0-1-16,5 0 0 16,-5 0 0-16,1 0 0 15,1 0 0-15,3 0 1 16,-3-1-1-16,3 1 0 15,-1 0 1-15,3 0-2 16,-7 0-3-16,3 0 4 0,1 0 0 16,1 0 0-1,-3 0 0-15,3 0 1 16,-3 0-1-16,5 0 0 0,-3 0 1 16,3 0-1-16,-1 0 0 15,-1 0 0-15,2 0 1 16,-5 0-1-16,7 0 0 15,-7 0-1-15,3 0 2 16,1 0-2-16,1 0 2 16,0 0 6-16,-1 0-7 15,5 0-2-15,-4 0-3 16,3 0 5-16,-1 0 0 16,-2 0 0-16,-1 0-1 15,1 1 1-15,1-1 0 16,-5 2 6-16,4-2-6 0,-3 0-5 15,3 1 5-15,-1-1 6 16,-1 0-6-16,3 0-5 16,-1 0 5-16,0 0-1 15,1 0 1-15,-5 0 1 16,3 0-1-16,-1 0 0 16,-3 0 0-16,3 0 0 15,-5 0 0-15,5 2 0 16,-5-2 1-16,3 0-1 15,-3 0 1-15,1 0-1 16,3 0 0-16,1 0 1 16,-5 0-1-16,3 0 0 15,-3 0-1-15,4 1 1 0,-3 0 0 16,3 1 0 0,-3-1 0-16,-1 0 0 0,7 1 0 15,-7-2 0-15,3 0 0 16,1 1 0-16,-3-1-1 15,3 0 1-15,-3 0 0 16,1 0 0-16,3 0 1 16,-5 0-1-16,5 2 0 15,-3-2 1-15,-2 0-2 16,5 0 1-16,-5 0-1 16,1 0 1-16,-5 0 0 15,6 0-1-15,-1 0 2 16,-1 0-2-16,1 0 2 15,-1 0-1-15,0 0 0 16,-3 0 1-16,3 0 0 0,-2 0-1 16,1 0-1-16,-5 0 1 15,6 0 0-15,-3 1 0 16,1-1 0-16,-4 0 0 16,3 0 0-16,1 0 1 15,2 0 0-15,1 0-1 16,3 0 0-16,-3 0-1 15,1 0 0-15,3 0 1 16,-3 0 0-16,1 0 0 16,-1 0 0-16,3 0 0 15,-3 0 0-15,3 0 0 16,1 0 1-16,-1 0-1 0,-3 0 0 16,5 0 0-16,-3 0 0 15,3 0 0-15,-3 0 0 16,3 0 0-16,0 0 0 15,-1 0 0-15,1 0 0 16,-1 0 4-16,1 0-3 16,-2 0-2-1,1 0-2-15,-3 0 2 16,1 0 2-16,-3 0-1 0,3 0 1 16,-3 0-1-16,-5 0 1 15,2 0-1 1,-4 0 0-16,1 0 0 15,-5 0 0-15,2 0 1 0,-4 0 0 0,0 0-1 16,0 0 6-16,0 0-5 16,0 0 9-16,0 0 5 15,0 0-8-15,0 0 1 16,0 0-8-16,0 0 0 16,0 0-9-16,-13-6-73 15,-5-2-504-15,-7-5-1009 0</inkml:trace>
  <inkml:trace contextRef="#ctx0" brushRef="#br0" timeOffset="26928.8">4295 12415 751 0,'0'0'813'16,"0"0"-426"-16,0 0-52 16,0 0-68-16,0 0-57 15,0 0-86-15,0 1-54 16,5 24-7-16,1 14 28 16,0 9 10-16,0 8-26 15,0 4-17-15,1 0-22 16,-5-6-18-16,2-11 2 15,0-9-19-15,-2-8 9 16,2-8-9-16,-4-7-1 16,0-4-1-16,2-6-10 0,-2-1-81 15,0-14-147-15,0-5-325 16,0-5-422-16</inkml:trace>
  <inkml:trace contextRef="#ctx0" brushRef="#br0" timeOffset="27866.31">4670 12494 882 0,'0'0'493'0,"0"0"-174"0,0 0-34 15,0 0-40-15,0 0-52 16,0 0-40-16,0 0-19 15,0-12-42-15,0 8-2 16,0-2-21-16,0 1-14 16,0-2-22-16,0 0 1 15,-5-2-10-15,3 2-3 16,-4 0-4-16,2 0-1 16,-2 1-2-16,0 1 4 15,4 4-3-15,-5-2-14 16,1 1 10-16,-4 2-10 0,0 0 1 15,-3 0-2-15,1 0 6 16,-1 10 0-16,-5 4 0 16,5 4 2-16,-5 6-8 15,1 6 18-15,5 5-4 16,-1 5 13-16,7 0-17 16,4-1-4-16,2-5-6 15,0-8 0-15,2-6-12 16,9-8 0-16,-3-8 0 15,10-4 10-15,3-1 2 16,0-18 0-16,4-5-12 16,3-5-64-16,-3-4-29 15,0-2-36-15,-6 2-41 16,-3 2 33-16,-3 6 52 16,-7 7 69-16,-2 5 28 0,-4 6 13 15,0 7 14-15,0 0-27 16,0 10 3-16,0 17-3 15,0 9 35-15,0 12 61 16,0 9 11-16,0 3-23 16,0-3-26-16,0-9-36 15,0-11 1-15,0-12-1 16,0-11 4-16,0-7-20 16,2-7-6-16,-2 0-22 15,6-2-5-15,-2-11-127 16,3-16-181-16,-1 2-397 15,0 2-769-15</inkml:trace>
  <inkml:trace contextRef="#ctx0" brushRef="#br0" timeOffset="28488.24">4885 12417 416 0,'0'0'577'16,"0"0"-319"-16,0 0-13 15,0 0 26-15,0 0-16 16,0 0-23-16,0 0-16 15,4-15-10-15,-4 15-27 16,0 0-39-16,0 0-23 16,0 0-47-16,0 0-23 0,0 1-16 15,0 7-4-15,0 2 6 16,4 2-5-16,-4 3 4 16,0 4 2-16,0 4-2 15,-4 1-4-15,-2 1-2 16,-5 2-4-16,3-2-1 15,4-2 3-15,-2-4-13 16,4-2 4-16,-3-5-8 16,5-4 4-16,0-4-11 15,0-2 0-15,0-2 7 16,13 0-7-16,3 0 23 16,9-3-16-16,0-3 2 15,6 1-9-15,-6 3 0 16,2-1 0-16,-9 3-6 15,-3 0 6-15,-5 0 0 0,-4 0 0 16,0 0 1 0,-6 0-1-16,3 0 0 0,1 0-1 15,2 0-5-15,-2 0-28 16,2 0-56-16,0 0 4 16,-4-3-10-16,9-5-68 15,-5-6-101-15,2-2-80 16,3-9-179-16,-5 4-106 15,0 2-485-15</inkml:trace>
  <inkml:trace contextRef="#ctx0" brushRef="#br0" timeOffset="28722.6">5102 12430 215 0,'0'0'923'16,"0"0"-529"-16,0 0-6 15,0 0-66-15,0 0-129 16,0 0-124-16,0 0 65 15,-15 99 47-15,15-41 1 16,0 5-40-16,0-2-28 16,0-14-39-16,0-4-39 15,0-12-15-15,0-12-9 16,0-9-12-16,8-7-24 16,-1-3-136-16,9-5-324 0,-3-9-252 15,-1-2-887-15</inkml:trace>
  <inkml:trace contextRef="#ctx0" brushRef="#br0" timeOffset="29222.62">5275 12578 1068 0,'0'0'532'0,"0"0"-229"15,0 0-67-15,0 0-65 16,0 0-49-16,0 0-15 0,0 0-2 16,0-19 10-1,-4 19 8-15,4 0-5 0,0 0 4 16,-2 0-27-16,2 0-13 16,-4 0-36-16,4 0-4 15,0 0-27-15,0 0 6 16,0 0-21-16,0 1 0 15,-2 9 10-15,2 3-3 16,0 4 14-16,0 4-20 16,0 5 14-16,0 4-4 15,0 4-1-15,0-1-4 16,6 2 0-16,6-6-6 16,3-5 0-16,-3-9 0 15,11-8-6-15,2-7 5 16,0-12 1-16,6-16 0 15,0-11 1-15,2-8 5 16,-13-2 8-16,-3 0-5 0,-17 6 6 16,0 6 12-16,-25 12 7 15,-10 12-11-15,-6 13-23 16,1 3-5-16,5 18-16 16,13 9-115-16,13-5-372 15,9-8-527-15</inkml:trace>
  <inkml:trace contextRef="#ctx0" brushRef="#br0" timeOffset="30391.26">6365 12485 1025 0,'0'0'342'15,"0"0"-80"-15,0 0-23 16,0 0-49-16,0 0-19 16,0 0 8-16,0 0 0 15,14-26-26-15,-28 34-51 16,-5 9 10-16,-2 7 16 16,-3 4-20-16,1 2-24 15,0 0-14-15,9-7-29 16,3-3-14-16,11-6-27 0,0-7 0 15,17-5-15 1,14-2 9-16,6 0 6 0,4 0 0 16,1 0 0-1,-5 4 0-15,-6 10 0 16,-19 7 0-16,-12 5 2 16,0 2 11-16,-24 1 8 15,-5-4-4-15,-4-5-7 16,-1-5-10-16,8-7-20 0,1-6-148 15,6-2-210 1,-1-3-218-16,7-9-77 0,7-2-447 16</inkml:trace>
  <inkml:trace contextRef="#ctx0" brushRef="#br0" timeOffset="30688.14">6315 12511 978 0,'0'0'522'0,"0"0"-223"16,0 0-53-16,0 0-49 15,0 0-52-15,0 0-44 16,83-29-44-16,-56 22-16 15,-5 3-21-15,3 3-20 16,-2-1-12-16,-5 2-46 16,1 0-171-16,6 0-161 15,-6 0-292-15,-3 0-403 0</inkml:trace>
  <inkml:trace contextRef="#ctx0" brushRef="#br0" timeOffset="30953.74">6617 12474 658 0,'0'0'685'16,"0"0"-350"-16,0 0-60 16,0 0-52-16,0 0-59 15,0 0-55-15,0 0-10 16,0 56 11-16,0-18 15 16,0 8 2-16,0 4-12 15,0 0-48-15,6-8-38 16,13-14-22-16,5-19-5 15,12-9 14-15,-3-28 19 16,-6-19 11-16,-13-9 43 16,-14-2 24-16,-14 7-3 15,-22 13-14-15,-7 17-72 16,2 17-24-16,24 14-11 0,15 12-290 16,4 0-1077-16</inkml:trace>
  <inkml:trace contextRef="#ctx0" brushRef="#br0" timeOffset="31840.3">7956 12498 91 0,'0'0'869'16,"0"0"-540"-16,0 0-49 15,0 0-18-15,0 0-16 16,0 0-51-16,0 0-17 16,21-43-11-16,-21 42 7 15,0 0 8-15,0 1-20 0,0 0-8 16,0 0-60-16,-2 0-25 15,-8 7-30-15,-3 7-1 16,1 6 2-16,-5 7-8 16,-1 6-4-16,9 10-10 15,-1 6-1-15,4 5-16 16,6 1 9-16,6-3-10 16,13-8-7-16,14-13 6 15,6-15-14-15,9-14 13 16,5-4-8-16,7-24 8 15,-10-12-32-15,-9-7 1 16,-16-2 10-16,-19 5 18 16,-6 11 5-16,-18 15 1 0,-15 16-1 15,-7 9 0-15,3 23-1 16,10 7-10-16,25 6-121 16,2-11-491-16,15-14-520 0</inkml:trace>
  <inkml:trace contextRef="#ctx0" brushRef="#br0" timeOffset="32277.8">8498 12508 841 0,'0'0'577'0,"0"0"-208"16,0 0-3-16,0 0-42 16,0 0-50-16,0 0-65 15,0 0-55-15,-6-11-47 16,-5 30-22-16,3 12 21 15,-2 12-25-15,2 7-22 16,3 6-10-16,5-4-23 16,7-7-16-16,17-16-10 15,9-16-1-15,5-13-5 16,-1-20-2-16,-2-22 8 0,-10-12 0 16,-23-6 7-16,-2 1 0 15,-27 6 8-15,-21 14-10 16,-5 16-5-16,5 16-6 15,23 16-27-15,11 13-304 16,14 1-922-16</inkml:trace>
  <inkml:trace contextRef="#ctx0" brushRef="#br0" timeOffset="33355.92">9600 12562 743 0,'0'0'677'15,"0"0"-318"-15,0 0-118 0,0 0-61 16,0 0 8-16,0 0-7 16,0 0-63-16,115-30-28 15,-65 13-32-15,4 0-27 16,-2 1-17-16,-5 2-13 16,-10 5 1-16,-8 3-2 15,-10 6-1-15,-9 0 0 16,-8 12-2-16,-2 21 3 15,-8 26 24-15,-21 30 30 16,0-3 46-16,2-9-3 16,9-15-16-16,5-30-28 15,7-5-29-15,2-3-24 16,4-14 0-16,0-10-38 16,16 0-136-16,9-30-163 15,-4 2-571-15,-3-1-487 0</inkml:trace>
  <inkml:trace contextRef="#ctx0" brushRef="#br0" timeOffset="33710.49">10195 12554 1320 0,'0'0'631'0,"0"0"-293"0,0 0-80 16,0 0-51-16,0 0-53 15,0 0-30-15,0 0-39 16,8-22-38-16,-8 22 5 16,0 0 1-16,0 0-5 15,0 3-23-15,-6 13-10 16,-6 13 27-16,-3 12 7 16,3 7 2-16,1 4-12 15,11-2-12-15,0-12-22 16,17-13-5-16,10-20-1 15,2-7 1-15,0-32 6 16,-4-17 0-16,-13-7 5 16,-12-1-10-16,-4 7 14 0,-23 15 2 15,-12 16-16-15,6 17-1 16,16 6-61-16,15 15-585 16,2-1-1153-16</inkml:trace>
  <inkml:trace contextRef="#ctx0" brushRef="#br0" timeOffset="34896.43">11621 12484 1124 0,'0'0'617'0,"0"0"-251"16,0 0-64-16,0 0-49 15,0 0-53-15,0 0-55 16,-91-38-27-16,50 47 8 16,-2 10-10-16,-1 5-12 15,3 3-28-15,10-2-26 16,14 2-34-16,11-3-7 16,6-2-9-16,23 2-6 0,12-1 0 15,11 1 6 1,1 0-1-16,7 1-5 0,-13 3 5 15,-10-3-27-15,-16 0 8 16,-15-1 15-16,0 0 5 16,-25-4 10-16,-6-5-8 15,2-7 7-15,2-8-8 16,8-1 14-16,9-20-8 16,10-8-1-16,0-8-5 15,10-3 5-15,5 0-6 16,3 3 1-16,-1 3 0 15,6 4-1-15,-5 4-1 16,1 6-22-16,2 1-76 16,1 3-86-16,3 4-86 0,0 2-109 15,-2 3-169-15,-5 2 41 16,-1 2 150-16,-9 0 154 16,-4 2 204-16,-2-1 79 15,-2 2 172-15,0-2 23 16,0 2 5-16,0 0-42 15,0 8-50-15,0 14-37 16,-8 13 60-16,-2 10-23 16,-3 8-33-16,9 0-71 15,4-6-42-15,15-16-40 16,18-17 0-16,10-14 12 16,5-24 7-16,-11-18-5 15,-14-12 42-15,-19-1 77 16,-25 1 7-16,-22 15-37 15,-11 15-53-15,-2 16-31 0,31 15-20 16,9 9-138-16,16 3-715 16</inkml:trace>
  <inkml:trace contextRef="#ctx0" brushRef="#br0" timeOffset="36167.11">13368 12511 590 0,'0'0'719'0,"0"0"-355"16,0 0-27-16,0 0-59 15,0 0-72-15,0 0-57 0,0 0-46 16,-19-67-24-16,13 59-12 15,-6 1-21-15,2 3 1 16,-5 2-2-16,-6 2-7 16,-3 3-2-16,-3 18 2 15,-4 10 23-15,-2 10-7 16,6 8-10-16,4 5-22 16,11-3-20-16,10-8-2 15,2-11-1-15,6-14-14 16,14-15-2-16,5-3 17 15,4-25 1-15,2-7-1 16,-2-7-9-16,-2-2 8 16,0 2-27-16,-9 5-19 15,-5 8 2-15,-5 12 23 16,-2 14 10-16,-6 4-11 0,0 29 23 16,0 25 10-16,-6 1 16 15,-2 6 11-15,2-5-4 16,6-17-27-16,0-5-6 15,0-16-7-15,2-12-16 16,8-10-135-16,-2 0-85 16,15-22-142-16,-4-2-367 15,-3-2-434-15</inkml:trace>
  <inkml:trace contextRef="#ctx0" brushRef="#br0" timeOffset="36463.98">13581 12500 818 0,'0'0'617'0,"0"0"-245"16,0 0-25-16,0 0-45 15,0 0-94-15,0 0-77 16,-14 83 73-16,-1-24-43 16,7 8-45-16,2 2-49 15,6-20-37-15,8-10-29 16,21-19-1-16,6-20-6 15,4-27 6-15,3-39 12 16,-18-5 17-16,-13 2 25 16,-11 10 34-16,-25 19-19 15,-10 8-24-15,-2 8-34 16,1 20-11-16,16 17-129 16,3 13-510-16,13 2-1214 0</inkml:trace>
  <inkml:trace contextRef="#ctx0" brushRef="#br0" timeOffset="39693.64">14768 12578 629 0,'0'0'493'16,"0"0"-241"-16,0 0-63 0,0 0-24 16,0 0-35-16,0 0-31 15,0 0 4-15,-23 2 26 16,23-2 18-16,6-10-33 15,11-4-32-15,1-6-41 16,9-1 1-16,2-3 1 16,6 3-3-16,-2 2-7 15,-4 5-7-15,-6 6-3 16,-5 5-11-16,-9 3-12 16,-5 3 11-16,-4 16 11 15,0 11 34-15,-13 8 29 16,-9 7-6-16,-3 5-10 15,-4 1-12-15,2 1-14 16,-2-4-4-16,4-7 0 16,3-6 0-16,1-7-12 15,9-8-2-15,1-6-14 0,7-6 5 16,4-5-14-16,0-3-2 16,6 0 0-16,15-8 2 15,6-6 11-15,4 0-12 16,4 0-1-16,-4 1 0 15,-2 3-1-15,-6 4-3 16,-5-2-19-16,-3 1-86 16,1-3-66-16,-1 0-50 15,1-3-25-15,3-2-93 16,-7-2 82-16,-1-2 85 16,-5 2 72-16,0 1 104 0,0-1 17 15,-6 1 31 1,2 3 83-16,-2 2 52 0,0 3 21 15,0 3 11-15,0 5 3 16,0 0-39-16,-6 14-75 16,-6 12-39-16,-7 9 2 15,11 6-16-15,-3 0-6 16,11-7-27-16,7-11-18 16,17-12-10-16,5-11 10 15,2-10 1-15,-2-18 10 16,-8-10 2-16,-11-5 3 15,-10 3 11-15,-4 4 24 16,-21 9 0-16,-1 13-15 16,-10 10-15-16,7 4-21 15,11 8-1-15,10 9-113 0,14 5-226 16,14-2-402-16,9-9-292 16</inkml:trace>
  <inkml:trace contextRef="#ctx0" brushRef="#br0" timeOffset="39990.53">15315 12550 1211 0,'0'0'641'16,"0"0"-271"-16,0 0-103 16,0 0-54-16,0 0-46 0,-10 80 18 15,8-36-65 1,2 3-45-16,0-7-36 0,2-11-39 15,25-15-4-15,-2-14 4 16,6-6 0-16,-2-23 10 16,-11-8 11-16,-10-6 27 15,-8-2 42-15,-14 5 1 16,-25 9-22-16,-7 12-30 16,-1 12-21-16,5 7-18 15,18 7-3-15,24 21-178 16,22-3-486-16,9-5-539 0</inkml:trace>
  <inkml:trace contextRef="#ctx0" brushRef="#br0" timeOffset="40271.82">15619 12516 1298 0,'0'0'713'16,"0"0"-222"-16,0 0-226 15,0 0 23-15,0 0-115 16,0 0-92-16,0 0-10 16,-56 100-3-16,44-47-19 15,12-6-23-15,6-10-26 16,25-18 0-16,17-19 0 16,-3-11 0-16,-3-29 6 15,-20-12 5-15,-20-6 52 16,-26-3 48-16,-30 13-32 15,-8 13-40-15,-6 16-39 16,28 24 0-16,20 12-159 16,20 5-820-16</inkml:trace>
  <inkml:trace contextRef="#ctx0" brushRef="#br0" timeOffset="42814.77">16855 12457 715 0,'0'0'698'0,"0"0"-171"16,0 0-178-16,0 0-130 15,0 0-62-15,-22 78 61 16,22-26-35-16,0 5-61 15,0 3-50-15,0-5-41 16,0-10-25-16,0-12-6 16,6-12-25-16,0-12-185 15,6-9-289-15,1 0-206 16,-1-10-600-16</inkml:trace>
  <inkml:trace contextRef="#ctx0" brushRef="#br0" timeOffset="43111.67">17062 12514 1245 0,'0'0'572'0,"0"0"-273"16,0 0-63-16,0 0-37 16,0 0-52-16,0 0-42 15,0 0 28-15,-6 70 12 16,-5-21-46-16,5 5-32 15,4 0-32-15,2-10-35 16,8-11 0-16,17-16-11 16,10-17 1-16,7-8 10 0,-1-28 15 15,-10-13-3-15,-10-6 7 16,-17-3 45-16,-4 7-1 16,-23 13-7-16,-8 14-32 15,-6 17-24-15,6 7-49 16,6 35-175-16,9 3-569 15,9-4-961-15</inkml:trace>
  <inkml:trace contextRef="#ctx0" brushRef="#br0" timeOffset="44486.66">18621 12551 646 0,'0'0'584'0,"0"0"-275"16,0 0-35-16,0 0-70 16,0 0-67-16,0 0-36 15,0 0-30-15,6-11-11 16,17 0 21-16,3-4-11 16,5-1 18-16,3 0 7 15,-3 4-4-15,-5 2-22 16,-3 5-27-16,0 5-26 15,-11 0-13-15,1 7 5 16,-11 13-5-16,-2 5 6 0,0 4 7 16,-9 6 5-16,-13 6 37 15,-3 1 23-15,-10 4-6 16,2-3-4-16,-7-2-7 16,7-6-12-16,2-4-16 15,9-10-10-15,5-6-17 16,11-6-5-16,6-7-4 15,0-2-1-15,10 0-1 16,17-1 2-16,12-9 13 16,5 1-12-16,3-3 3 15,-3 1-4-15,-7 1-1 16,-2 0-24-16,-10-2-107 0,-2 1-73 16,-3-4-76-16,-3-3-250 15,1-4-141-15,-3-1 38 16,1 2-19-16,-3-1 341 15,-1 2 312-15,-1 3 293 16,-9 0 242-16,8 3-136 16,-4 3-34-16,-4 0-4 15,2 4-49-15,-4 1-79 16,2 3 3-16,-2 3-44 16,0 0-35-16,0 1-59 15,-8 17-56-15,-10 9 16 16,-1 10 17-16,0 7-20 15,5 1-20-15,12-4-22 0,2-9-13 16,16-9 0-16,15-13-11 16,9-10 11-16,1-12 1 15,0-23 9-15,-16-11-2 16,-12-8 4-16,-13-2 9 16,-19 6 22-16,-18 14 14 15,-7 14-34-15,3 19-23 16,22 21-8-16,9 14-218 15,10 0-790-15</inkml:trace>
  <inkml:trace contextRef="#ctx0" brushRef="#br0" timeOffset="46652.71">19615 12657 980 0,'0'0'896'0,"0"0"-355"16,0 0-231-16,0 0-41 15,0 0-75-15,0 0-71 16,0 0-42-16,19-3-33 16,-11 1-26-16,-2 0-2 15,0 2-19-15,5 0 2 16,-5 0-3-16,0 0-24 15,4 0-142-15,-4 3-303 16,1 1-421-16</inkml:trace>
  <inkml:trace contextRef="#ctx0" brushRef="#br0" timeOffset="47168.33">19968 12673 434 0,'0'0'908'0,"0"0"-362"15,0 0-202-15,0 0-60 16,0 0-69-16,0 0-82 16,0 0-45-16,0 0-10 15,0 0 2-15,7 0-9 16,3 0-40-16,-2 0-17 15,3 0-14-15,1 0-24 16,11-11-245-16,-5 3-469 16,-3-2-813-16</inkml:trace>
  <inkml:trace contextRef="#ctx0" brushRef="#br0" timeOffset="47480.82">20314 12632 920 0,'0'0'1090'0,"0"0"-461"16,0 0-174-16,0 0-222 16,0 0-82-16,0 0-88 15,88-17-63-15,-57 7-153 16,0-2-864-16</inkml:trace>
  <inkml:trace contextRef="#ctx0" brushRef="#br0" timeOffset="56691.83">1145 2775 1624 0,'0'0'605'16,"0"0"-417"-16,0 78-10 15,19-2 34-15,1 1-75 16,7-5-74-16,-2-12-40 15,-10-25-23-15,1-5-5 16,-3-6-29-16,-7-15-105 16,-4-9-139-16,-2-2-67 15,0-19-19-15,-15-25-131 16,-1 6-116-16,-3-2 18 0</inkml:trace>
  <inkml:trace contextRef="#ctx0" brushRef="#br0" timeOffset="57082.46">1158 2913 442 0,'0'0'519'0,"0"0"-137"0,-42-75 22 15,30 48-35-15,2 4-91 16,3-3-25-16,5 2-73 16,2-4-51-16,0 0-62 15,13-2-37-15,5 3-17 16,7 2-13-16,6 4-8 16,4 5 2-16,2 9-1 15,-1 6-7-15,-8 1-17 16,-3 5-1-16,-10 13-8 15,-5 6 40-15,-10 8 11 16,0 8 33-16,-19 6 10 16,-5 5 14-16,-9 1-30 0,2-2-5 15,6-7-14 1,6-10-5-16,9-11 4 0,4-9-6 16,6-6-11-16,6-6-1 15,21 1 33-15,6-1 38 16,14 1 22-16,13 1-40 15,0 2-17-15,0 2-23 16,-8 2-7-16,-11 1-6 16,-10-2-12-16,-12-1 11 15,-7-3-10-15,-6-2-58 16,-1-2-127-16,-3-11-257 16,-2-8-166-16,4-3-1134 0</inkml:trace>
  <inkml:trace contextRef="#ctx0" brushRef="#br0" timeOffset="57582.46">1757 2735 674 0,'0'0'528'16,"0"0"-406"-16,0 0-76 15,0 0-25-15,0 0 3 16,0 0 45-16,0 0 64 16,6-57 44-16,-4 50-1 15,-2 0 3-15,0 1-21 16,0-2-41-16,0 3-34 0,0-1-15 16,-6 2-11-16,4 1 13 15,-6 0 18-15,0 3 9 16,1 0-22-16,-3 2-38 15,-2 17-28-15,-1 13 5 16,1 11 27-16,-1 14 21 16,7 4-17-16,4-2-8 15,2-9-23-15,0-14-14 16,13-16-17-16,-1-14-13 16,2-6-4-16,5-23 23 15,-2-14 11-15,1-7-60 16,-8-5-14-16,-3-1 23 0,-5 9 18 15,-2 9 13-15,0 10 20 16,0 16 6-16,0 6 25 16,4 20-30-16,8 18 16 15,3 5-2-15,3 6 15 16,3-9-30-16,0-8-2 16,1-24-88-16,-7-8-263 15,-3-8-411-15</inkml:trace>
  <inkml:trace contextRef="#ctx0" brushRef="#br0" timeOffset="57785.59">1916 2268 880 0,'0'0'1555'0,"0"0"-1256"16,2 77-8-16,25 9 37 15,10 30-117-15,3 5-89 16,-7-22-61-16,-8-35-40 15,-17-34-21-15,2-14-8 16,-4-4-20-16,3-6-106 16,-9-8-249-16,0-14-219 15,0-8-309-15</inkml:trace>
  <inkml:trace contextRef="#ctx0" brushRef="#br0" timeOffset="57981.31">1796 2681 1839 0,'0'0'1038'15,"0"0"-693"-15,0 0-138 0,0 0-134 0,0 0-8 16,91-68-44-16,-43 40-21 16,8-4-134-16,-15 10-558 15,-6 7-678-15</inkml:trace>
  <inkml:trace contextRef="#ctx0" brushRef="#br0" timeOffset="58387.55">2220 2592 1181 0,'0'0'393'15,"0"0"-96"-15,0 0-78 16,0 0-94-16,0 0-21 16,0 0 7-16,0 0-28 15,56-47-34-15,-40 23-24 16,3-4-17-16,-9-2-8 15,-3 2 2-15,-7 3-1 16,0 2 14-16,-7 6 0 16,-9 8 42-16,-3 9 44 0,-6 5 1 15,3 24-5-15,1 26 10 16,4 5 30-16,17 8-15 16,0-2-32-16,23-18-55 15,10-6-35-15,11-19-11 16,1-22-19-16,11-27-92 15,-15-14-217-15,-10-3-620 0</inkml:trace>
  <inkml:trace contextRef="#ctx0" brushRef="#br0" timeOffset="58936.13">2985 2173 804 0,'0'0'651'15,"0"0"-328"-15,0 0 13 16,0 0-60-16,0 0-48 15,0 0-15-15,0 0-31 16,-37-5-49-16,18 43-44 16,3 8-1-16,1 10 11 15,5 6-17-15,10-11-28 0,0-5-36 16,23-16-18-16,8-22-21 16,16-9-3-16,3-33 18 15,5-13-3-15,-9-10-45 16,-19 0 50-16,-17 7 4 15,-14 7 34-15,-27 12 41 16,-12 13-7-16,-5 15-44 16,1 3-24-16,13 22-18 15,14 2-218-15,18-5-749 0</inkml:trace>
  <inkml:trace contextRef="#ctx0" brushRef="#br0" timeOffset="59279.93">3398 1564 1277 0,'0'0'297'0,"0"0"-47"16,0 0-51-16,0 0-17 15,0 0-31-15,0 0 12 0,-97-39-5 16,72 62 44 0,1 13 19-16,-5 21-34 0,8 21-18 15,11 20-56-15,10-6-38 16,0-19-33-16,12-24-24 16,11-16-9-16,2 5-9 15,4-1-1-15,-3 1-9 16,3-9-35-16,-4-7-71 15,-6-10-85-15,-1-6-108 16,-5-6-145-16,-3-11-83 16,-6-4-572-16</inkml:trace>
  <inkml:trace contextRef="#ctx0" brushRef="#br0" timeOffset="59436.12">3148 2110 1864 0,'0'0'626'0,"0"0"-407"16,0 0-41-16,83-58-99 16,-25 23-79-16,-11 5-111 15,-12 5-825-15</inkml:trace>
  <inkml:trace contextRef="#ctx0" brushRef="#br0" timeOffset="60786.85">1308 2045 1210 0,'0'0'493'16,"0"0"-164"-16,0 78-45 15,0-57-93-15,0-5-53 0,0-8-36 16,0-6-28-16,0-2-12 16,0-2 18-16,0-19 22 15,0-24-56-15,-6-28-22 16,-8-35 0-16,-1-13-12 15,-7 1-4-15,3 11 7 16,0 36 10-16,11 21-1 16,0 23 14-16,6 18 38 15,2 10 17-15,0 1-36 16,31 31-50-16,35 41 1 16,25 39 35-16,10 15-31 15,-14-16-12-15,-27-30-4 0,-29-37-14 16,-8-16-5-1,-9-5-14-15,3-4-37 0,-5-2-72 16,-10-13-118-16,-2-3-60 16,-8-9-245-16,-9-6-675 15</inkml:trace>
  <inkml:trace contextRef="#ctx0" brushRef="#br0" timeOffset="61016.23">1302 2055 1743 0,'0'0'774'0,"0"0"-458"16,0 0-36-16,0 0-78 16,0 0-46-16,112-100-62 15,-71 69-47-15,1 5-35 16,-9 3-12-16,2 7-1 15,-10 4-113-15,12-1-220 16,-8 3-603-16,-4 3-828 0</inkml:trace>
  <inkml:trace contextRef="#ctx0" brushRef="#br0" timeOffset="61205.14">1904 1739 1945 0,'0'0'749'15,"0"0"-473"-15,0 0-66 16,0 0-104-16,0 0-101 0,0 0-5 16,0 0-381-1,25 25-783-15</inkml:trace>
  <inkml:trace contextRef="#ctx0" brushRef="#br0" timeOffset="61470.78">1906 1262 192 0,'0'0'1772'15,"0"0"-1444"-15,0 0 191 16,52 98-204-16,-15-41-124 16,0 8-76-16,4-1-57 0,-10-5-41 15,0-9-17-15,-8-12-12 16,-8-13-55-16,-5-11-209 16,-10-14-298-16,0-1-207 15,0-14-808-15</inkml:trace>
  <inkml:trace contextRef="#ctx0" brushRef="#br0" timeOffset="61736.42">1728 1450 1669 0,'0'0'730'0,"0"0"-412"15,0 0-109-15,68-76-49 16,-14 29-42-16,8-3-23 16,-2 5-48-16,-10 11-24 15,-11 11-23-15,-14 10-6 16,-13 9-9-16,-6 2-63 16,3 2-100-16,-5 2-87 15,-4 19-112-15,0-1-347 16,0-1-612-16</inkml:trace>
  <inkml:trace contextRef="#ctx0" brushRef="#br0" timeOffset="62379.28">2057 1914 1053 0,'0'0'666'15,"0"0"-132"-15,0 0-184 0,0 0-53 16,0 0-49-16,0 0-108 15,0 0-45-15,-13-5-60 16,36-14-29-16,10-8 55 16,13-7 7-16,-3-3-38 15,-2 2-17-15,-8 10-5 16,-10 9-8-16,-8 7 0 16,-1 5-7-16,-8 4 1 15,1 0-3-15,-1 0 3 16,-4 0 12-16,2 0-6 15,-2 0 0-15,-2 0 0 16,4 0 1-16,-4-1 0 16,2-3 0-16,2 0-1 15,-2 0 0-15,3-2-4 16,1-5-37-16,0-1-94 0,2 1-100 31,3 3 18-31,-5 2-2 0,-6 6-80 16,0 0-238-16,0 3-452 0</inkml:trace>
  <inkml:trace contextRef="#ctx0" brushRef="#br0" timeOffset="62648.44">2565 1580 2362 0,'0'0'966'16,"0"0"-654"-16,0 0-134 15,0 0-76-15,0 0-48 0,0 0-40 16,0 0-14-16,-10 0-53 15,10 0-127 1,4 0-717-16</inkml:trace>
  <inkml:trace contextRef="#ctx0" brushRef="#br0" timeOffset="65726.57">1389 3687 411 0,'0'0'1111'15,"0"0"-527"-15,0 0-300 16,0 0-61-16,31 89 139 16,4-10-97-16,0 0-88 15,-4-7-114-15,-6-16-45 0,-10-25-18 16,-1-3-11 0,-1-5-88-16,-7-14-211 0,-6-9-335 15,0-16 2-15,0-5-693 16</inkml:trace>
  <inkml:trace contextRef="#ctx0" brushRef="#br0" timeOffset="65996.92">1304 3671 477 0,'0'0'1095'16,"0"0"-554"-16,0 0-216 0,0 0-76 0,-24-89-127 15,48 62-86-15,14-2-26 16,9 2-10-16,9 8-1 15,4 8-5-15,-4 11-3 16,-9 9-14-16,-12 20 11 16,-16 13-17-16,-15 7 29 15,-4 6 80-15,-10 2 49 16,-13 0-35-16,-2-5-34 16,0-5-32-16,3-10-11 15,3-9-17-15,5-11-28 0,9-16-210 16,5-1-409-16,0-1-462 15</inkml:trace>
  <inkml:trace contextRef="#ctx0" brushRef="#br0" timeOffset="66309.45">1848 3770 1311 0,'0'0'820'15,"0"0"-344"-15,58 97-187 0,-29-51-73 16,-4-7-135-16,-7-5-38 16,-7-11-14-16,-5-11-13 15,-6-8 1-15,0-4 2 16,-4-2 78-16,-11-18-59 16,-3-10-28-16,5-9-10 15,3-10-2-15,10-5 2 16,0 3 0-16,0 8 3 15,10 8 6-15,3 8-9 16,1 9-4-16,5 3-130 16,12-3-228-16,2 2-345 15,-8 3-254-15</inkml:trace>
  <inkml:trace contextRef="#ctx0" brushRef="#br0" timeOffset="66514.25">2129 3564 1635 0,'0'0'727'0,"0"0"-417"15,0 0-40-15,10 89-31 16,5-51-88-16,4-1-67 16,3-10-61-16,3-15-23 15,0-12 0-15,0-6 20 16,-7-23-2-16,-5-5 2 16,-13-2 41-16,0 2 23 15,-15 5-1-15,-10 10-38 16,-4 6-41-16,5 9-4 0,5 4-88 15,9 0-296-15,10 0-1123 16</inkml:trace>
  <inkml:trace contextRef="#ctx0" brushRef="#br0" timeOffset="67139.23">2549 3330 690 0,'0'0'572'15,"0"0"-305"-15,0 0-52 16,0 0-60-16,0 0-67 15,0 0-41-15,0 0-19 16,-25-62 10-16,23 60 42 16,-4-2 56-16,-1 4 34 15,-3 0 0-15,-2 7-70 16,-5 13-8-16,3 8 2 16,-5 10 27-16,3 7-26 15,7 1-10-15,3 1-41 16,6-10-44-16,0-7-3 15,8-9-29-15,5-11-11 16,3-10-34-16,-1-2-9 0,3-20 8 16,-1-10-76-1,-5-10-12-15,-1-1 19 0,-5 0-7 16,-4 7 34-16,-2 8 98 16,0 12 22-16,0 16 137 15,10 4-43-15,9 36-60 16,12 28 101-16,16 20-54 15,1 10 4-15,-11-15-39 16,-10-21 5-16,-15-21 10 16,-7-6 11-16,-5 4 65 15,-7 1 7-15,-15 1-35 16,-11-7-26-16,-9-10-19 16,5-8-13-16,2-11-28 0,10-5-23 15,2-3 0-15,9-15-20 16,1-10-67-16,9-30-143 15,4 5-428-15,0-1-700 0</inkml:trace>
  <inkml:trace contextRef="#ctx0" brushRef="#br0" timeOffset="67451.73">2747 3299 1175 0,'0'0'583'0,"0"0"-182"16,0 0-73-16,68 82-117 15,-45-62-90-15,-10-1-60 16,3-5-30-16,-10-8-10 16,-6-5-10-16,0-1 34 15,0 0 76-15,-6-13-45 16,-8-8-76-16,-1-6-10 15,3-8-8-15,-1 1 15 16,7-2 3-16,2 5 13 16,4 6 25-16,0 4-5 15,4 3-27-15,11 4-6 16,14 0-140-16,-5 6-486 16,-1-1-620-16</inkml:trace>
  <inkml:trace contextRef="#ctx0" brushRef="#br0" timeOffset="67779.88">2960 3237 1302 0,'0'0'761'0,"0"0"-480"16,0 0-30-16,0 0-56 16,0 0-70-16,0 0-17 15,0 0-2-15,75-48-38 16,-49 22-34-16,-5-2-16 15,-4 0-10-15,-9-1-8 16,-4 6 8-16,-4 1-8 16,0 7 0-16,0 8-22 0,-6 7-17 15,-11 5-2-15,-1 22 34 16,-1 14 7-16,-4 14 27 16,9 6 48-16,8-3-12 15,6-9-4-15,2-12-18 16,20-15-40-16,9-17 17 15,5-5-12-15,11-37-6 16,-8-1-235-16,-8-2-626 0</inkml:trace>
  <inkml:trace contextRef="#ctx0" brushRef="#br0" timeOffset="68217.38">3415 2889 137 0,'0'0'1052'0,"0"0"-570"16,0 0-135-16,0 0-41 15,0 0-46-15,0 0-19 16,0 0-40-16,-13-9-22 0,3 9-32 16,-2 7-68-1,-3 7-28-15,-7 4-10 0,-1 5 14 16,4-1-13-16,7-1-17 16,12-3-25-16,0-7-1 15,16-2-20-15,15-7 21 16,11 0 7-16,1-2 5 15,-2 0-6-15,-3 1-5 16,-14 4-1-16,-11 8 0 16,-13 5-14-16,0 8 14 15,-19 3 38-15,-10-2-13 16,2-1-19-16,3-8-6 16,5-8-177-16,5-7-430 15,11-3-286-15</inkml:trace>
  <inkml:trace contextRef="#ctx0" brushRef="#br0" timeOffset="68669.52">3690 2657 532 0,'0'0'373'0,"0"0"1"16,0 0-32-16,0 0-42 0,0 0-48 15,0 0-27-15,0 0-11 16,0-3 5-16,-6 3-18 15,-7 9-56-15,-1 6-28 16,-5 5-8-16,1 2-1 16,1 4-29-16,11-3-22 15,6-5-34-15,0-3-23 16,16-5-24-16,15-2 24 16,7 0 10-16,3-1 0 15,-10 3-2-15,-4 7-8 16,-17 6-3-16,-10 8 3 15,-2 4 56-15,-25 2-10 16,-4-7-19-16,0-10-27 16,6-20-91-16,7 0-664 0,12-20-1471 15</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03:00.122"/>
    </inkml:context>
    <inkml:brush xml:id="br0">
      <inkml:brushProperty name="width" value="0.05292" units="cm"/>
      <inkml:brushProperty name="height" value="0.05292" units="cm"/>
      <inkml:brushProperty name="color" value="#FFFFFF"/>
    </inkml:brush>
  </inkml:definitions>
  <inkml:trace contextRef="#ctx0" brushRef="#br0">4393 10233 747 0,'0'0'281'16,"0"0"-78"-16,0 0-55 15,0 0-47-15,0 0-37 16,0 0-20-16,0 0-19 16,4 0 4-16,-2 0 4 15,2 0 52-15,4 0 0 0,3-2 4 16,1-1-26-1,5-2 3-15,1 0-19 0,1-5-10 16,6 1-8-16,6-2-4 16,6-2 5-16,4-4-1 15,7 1-8-15,1-4-6 16,5-2-15-16,6 1 8 16,0-2 1-16,2 0-3 15,4 0 4-15,0 0-1 16,-2 1-3-16,7-1 6 15,-5-2-2-15,2 0 24 16,-2-4-6-16,2 0-11 16,15-6-4-16,14-7 3 15,13-5-2-15,-7 4-13 16,-24 9 12-16,-17 9-12 16,-15 7 9-16,13-5-10 15,19-8 1-15,20-9 0 0,-4 5 6 16,-14 3-6-16,-11 3-1 15,-18 7 1-15,18-5-1 16,4-4 1-16,5 1 0 16,-5 1 5-16,3-2-6 15,1 1 1-15,-3 2 0 16,-5 0 2-16,-2 2-3 16,-2 1 0-16,-4 2 0 15,-2 2 0-15,-4 1 0 16,4 1 1-16,2-1-1 15,2 0 0-15,-4 0 0 16,-2-1 1-16,2 2-1 16,-2-1 1-16,0 2-1 0,0 2 1 15,-3 0 0-15,1 5-1 16,-2 0 0-16,-5 4 1 16,5 3 8-16,-6 4-2 15,-1 0 2-15,-3 0 0 16,-3 7-3-16,2 3-6 15,1 3 8-15,-3-1-1 16,-1 3 13-16,1 2-3 16,-6 3-2-16,0 3 2 15,-8 2 11-15,2 3-6 16,-8 2-2-16,1 0-1 0,-3 1-2 16,0 0-3-1,-3-1-6-15,-4 2-8 0,-1 0 11 16,1 2-1-16,-6 0-4 15,1 2 0-15,-1 3 0 16,0 1-5-16,-4 4 20 16,2 0-3-16,2-2 1 15,-6-1 0-15,3-1 20 16,1-3-15-16,-2-1-13 16,-2-1-1-16,4 1-2 15,-2-1-7-15,2-1 0 16,-2 0 7-16,4 0-2 15,-2 1-5-15,7 0-1 16,-9 2 1-16,2 1 1 0,-4 0 8 16,2 0-9-16,-2-1-1 15,0-1 7-15,4 1-6 16,-4-3 12-16,2-2-3 16,2-1 5-16,-4-5-7 15,2-1 2-15,3 1-8 16,-3-1-1-16,2 1 1 15,-2-1-1-15,2 2 5 16,-2-2-5-16,4 0 0 16,-2 0-1-16,-2-3 1 15,3 1-1-15,1-1 0 16,-4 1 1-16,2-2 1 16,-2 2-1-16,2-1 0 15,-2 2 0-15,4 0 0 16,-1 0 0-16,-1 0 0 0,2 2 0 15,-4-1 0-15,4 2-1 16,-2 0 1-16,3-2 0 16,-1 0 0-16,0 1-1 15,-4-2 1-15,8 1-1 16,-3-1 2-16,-1 2-1 16,0-2 0-16,0-1-1 15,0 0 0-15,5-2 0 16,-3-1 0-16,-2-2 0 15,4-1-1-15,-3-3 1 16,1 1 0-16,4 0-1 16,-1-1 0-16,-3 0 0 15,2 0 1-15,-1 0 0 0,5 3 0 16,-6-4 0-16,3 1-1 16,1-1 1-16,-4-2-1 15,3-1-8-15,-3-2 8 16,2 0-1-16,-1-3-5 15,1 1 7-15,0 0 0 16,-2-2-1-16,-1 0 2 16,-1 1-1-16,0-1 0 15,0 0 0-15,0 0 0 16,1 0 0-16,-1 0 0 16,6 1 0-16,-1-1 0 15,-1 1 1-15,4 1 0 0,-1 1-1 16,3-1 0-16,5-1 0 15,0 1-1-15,-3-3 1 16,3 0-1-16,-2 0 0 16,3-3 0-16,3 3 1 15,-2-2-1-15,-2 1 1 16,1 0-2-16,-3 0 2 16,-1 1-1-16,1-2 0 15,0 0 0-15,-1-1 1 16,-1 2 0-16,-1-2 0 15,-1 0-1-15,3 0 0 16,-1 0 1-16,-3 0-1 16,7 0 0-16,-6-2-3 0,7 1 4 15,-7-2 1 1,8 2 0-16,-5-1-1 0,-1 1 0 16,1 0 0-16,-3-2-1 15,3-2 1-15,3 0-1 16,-2-3 1-16,1 1-1 15,-1 0 1-15,0 2 0 16,1-2 1-16,-1 1-2 16,-1 0 2-16,1 0-1 15,4-1 0-15,-3 0 0 16,3-3 0-16,2 1 1 16,0-1-1-16,4 0 0 15,-2-3 0-15,2 3 0 16,-1-2 1-16,-1 1-1 15,4 1 0-15,2 0-1 0,-2 1 1 16,0-1-1-16,5 2 0 16,-5-2 1-16,4 0 0 15,-2 1 0-15,-2-3 0 16,4 1 0-16,2-3 1 16,-2 1-1-16,2-1 0 15,1 1 0-15,-3 1 0 16,0 1 0-16,-4-2-7 15,0 1 7-15,0-1 5 16,0 1-5-16,2-1 0 16,0-1-1-16,2 0 1 15,0 1 0-15,-1-1-9 16,-3 1 9-16,2 0 5 0,-2 1-4 16,-5 0-1-16,10-4 0 15,-5 5 1-15,2-2-1 16,0 0 1-16,-4 0 0 15,2 2-1-15,-2 0 0 16,-2 0 1-16,1 0-1 16,-3-2 1-16,4 1-1 15,-4 1 1-15,4-2-1 16,-8 2 0-16,3 0 0 16,1 1 1-16,-4 0-1 15,0 1 0-15,-3 1 1 16,1-1-1-16,-1 1 0 0,3-1-1 15,-2 0 1 1,-5 0 0-16,9 1 0 0,-9-2 0 16,7 0-1-16,-7 0 1 15,5 0 0-15,0-1 0 16,8 1 1-16,-3-2-1 16,1 3 0-16,8-5 0 15,2 4 0-15,1-4-9 16,1-1 9-16,6-1 1 15,3-1 8-15,-1-3-9 16,1 0 0-16,-1 0 0 16,3-1 0-16,-1 0 1 15,1-1 0-15,1 0-1 16,1-1 1-16,4 0-1 16,1-1 1-16,1-2-1 0,4 1 1 15,0 0-1-15,-4-2 0 16,2 0 0-16,2 0 2 15,-2 2-1-15,0-2-1 16,2 2 0-16,-3-1 0 16,7 1 0-16,-6-2-1 15,6 2-3-15,-4-1 4 16,-4 0 0-16,4-1 0 16,-4 1 0-16,0-2 1 15,-2 2-1-15,-1-2 1 16,-3 3-1-16,4 1 1 15,-7 2 0-15,1 0 0 16,-3 1 0-16,1 0 0 0,-3 0-1 16,5 2 0-16,-3-2 0 15,3 0-1-15,-1 0-8 16,3-2 9-16,-1-1 0 16,5-1 2-16,0 0-2 15,-5-4-2-15,5 3 2 16,-6-1 7-16,1 0-5 15,-5 1-2-15,3 1 6 16,1 0-5-16,-3-1-1 16,3 1 0-16,4 0 0 15,-1-4 0-15,3 2 0 16,0-1 0-16,2 0 1 0,1 0 0 16,-1 0-1-1,0 1 1-15,-2 0-1 0,0 0 1 16,-3 2 0-16,7-2-1 15,-4-1 0-15,2 0-2 16,4-1-7-16,0 0 4 16,-3-2 5-16,3 1 0 15,0-1 1-15,-4 0-1 16,4 0 6-16,0 0-5 16,0 1-1-16,0 2 2 15,-2 0-2-15,2 0 9 16,0-1-9-16,0 3 0 15,-5-4 0-15,-1 0-1 16,2 1-4-16,-2-4 5 16,2-1 1-16,1-1-1 0,-1-1-3 15,4 3 3-15,0-2 7 16,-4 0-7-16,0 2 1 16,-2-1-1-16,-5 1 1 15,3-2-1-15,0 1 1 16,-5-1 0-16,3 1 1 15,1-2-2-15,-5-1 0 16,5-1 1-16,-1 0-1 16,-2 1 0-16,1 0 0 15,-5 1 0-15,-1 2 0 16,-2 0-10-16,3 0 8 16,-5 2 2-16,-2-2-1 15,5 4 0-15,-5-2 1 0,0 1 6 16,4-2-6-16,-1-1 0 15,-1 0 0-15,-2 0-5 16,-2 1 13-16,-2 0-4 16,-2 0-3-16,2 1-1 15,-2 1 1-15,-4 0 0 16,2 1 1-16,0 1 3 16,-4 1-4-16,2-1-1 15,6 1 0-15,-6 0 1 16,4 0 6-16,2-2-7 15,-2-1 0-15,0 1-1 16,0-2 1-16,4 1-1 16,-4 0 1-16,4-2 0 15,-2 3 0-15,0-2 0 16,-2 1 1-16,0 3-2 0,0-2 1 16,-2 4 0-16,2-3-1 15,-2 3-8-15,-2-1 8 16,-2 0 0-16,4 0 0 15,0 2 1-15,-2-2 0 16,4 1 1-16,-2-2 4 16,2 0-5-16,0 1 0 15,2 0 0-15,-6 2 5 16,2 3-4-16,-5 0 0 16,-1 2 0-16,-8 5 0 15,1 0 0-15,-1 2 0 16,-5-1-1-16,2 2 1 0,-1 1 0 15,-3 1-1-15,-2 3 0 16,-2 3 1-16,-4 1 0 16,2 2 5-16,-2 1-5 15,0 0 8-15,0 0 0 16,0 0 1-16,0 0-9 16,0 0-1-16,0 0-6 15,0 0-18-15,0 0-154 16,0-2-524-16,0-5-977 0</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10:39.460"/>
    </inkml:context>
    <inkml:brush xml:id="br0">
      <inkml:brushProperty name="width" value="0.05292" units="cm"/>
      <inkml:brushProperty name="height" value="0.05292" units="cm"/>
      <inkml:brushProperty name="color" value="#FFD700"/>
    </inkml:brush>
  </inkml:definitions>
  <inkml:trace contextRef="#ctx0" brushRef="#br0">13209 11386 867 0,'0'0'410'16,"0"0"-110"-16,0 0-129 15,0 0 4-15,0 0-11 16,0 0-13-16,0 0-24 16,-17 10 15-16,-1-6-48 15,-7-1-21-15,-16 1-19 16,-7-1-9-16,-20-3-10 15,-27 0-11-15,-27 0 2 16,-8-5 15-16,6-4 0 16,24-2 23-16,40-1 5 15,17 4 3-15,8-3-11 16,0-1 2-16,4-2-15 0,4 0-18 16,4 1-15-16,7 2-3 15,7 1-5-15,-1 2-1 16,4 2-6-16,-7 0 6 15,5 4-5-15,-4 0-1 16,-3 1 0-16,3 1 0 16,-1 0 0-16,5 0 0 15,4 0 6-15,2 0-6 16,-2 0 1-16,4-2-1 16,0 2 1-16,0 0-1 15,0 0 1-15,0 0-1 16,0 0 0-16,0 0 0 15,0 0-6-15,0 0-5 0,0 0 4 16,0 0 6-16,0 0 1 16,0 0 0-16,0 0-5 15,0 0 5-15,0 0 0 16,0-1 0-16,0 1-6 16,0 0 6-16,0 0 2 15,0 0-1-15,0 0-1 16,0 0 7-16,0 0-7 15,0 0 12-15,0 0-11 16,-2-3 21-16,-11 0-21 16,1-5-1-16,-3-1 0 15,1-1 6-15,2-1-4 16,-5 0 14-16,5 0-16 16,5-1 1-16,-1 2 0 15,-2 0 14-15,8 3-8 0,-2 3 2 16,-1 0 3-16,5 2-10 15,0 2 7-15,0 0-8 16,0 0 8-16,0 0-6 16,0 0-3-16,0 0-1 15,5 13-6-15,5 10 7 16,9 8 1-16,1 7 5 16,3 5 9-16,-4 0-14 15,3-2-1-15,-1-5 10 16,-9-6-10-16,-1-11-1 0,-5-8 1 15,-4-7 0-15,-2-4 0 16,0 0 6-16,0-11 22 16,0-14-14-16,-8-10-9 15,-9-5-4-15,-1-7-1 16,-1 1 0-16,-4-1 0 16,5 5 0-16,5 9-1 15,5 9-12-15,8 8 13 16,0 6-7-16,19 1-19 15,12 1 26-15,18 2 0 16,9 0 1-16,-2 0 0 16,4 1-2-16,-15 0-6 15,13-12-87-15,-14 3-475 0,-1-6-807 16</inkml:trace>
  <inkml:trace contextRef="#ctx0" brushRef="#br0" timeOffset="1">13461 11414 48 0,'0'0'826'0,"0"0"-499"15,0 0-102-15,0 0-51 0,0 0 2 16,0 0-22-16,0 0 1 16,-12 41-13-16,24-38-5 15,5-3 9-15,1 0 0 16,7-3-28-16,4-12-36 16,2-8-38-16,-2-5-20 15,2-5-13-15,-6-4-10 16,-7 1-1-16,-7-1 0 15,-9 2-4-15,-2 7-25 16,-6 5 9-16,-13 12-2 16,-10 11 22-16,-2 8 7 15,0 25 1-15,0 12-2 0,6 7 19 16,9 5 29 0,9-5 15-16,7-5-22 0,17-12-41 15,14-12 0-15,10-8-9 16,3-12 4-16,3-3-2 15,15-23-102-15,-8-2-253 16,-17-3-554-16</inkml:trace>
  <inkml:trace contextRef="#ctx0" brushRef="#br0" timeOffset="2">13879 11205 1053 0,'0'0'509'0,"0"0"-28"15,0 0-240-15,47 91-65 16,-18-70-88-16,2-4-54 16,-4-9-18-16,6-4-16 15,-8-4-13-15,6-12-180 16,-8-7-185-16,-9-2-509 0</inkml:trace>
  <inkml:trace contextRef="#ctx0" brushRef="#br0" timeOffset="3">14083 11076 1122 0,'0'0'392'0,"0"0"-70"16,-60 98-47-1,31-43-47-15,5 3-47 0,5-1-93 16,11-8-60-16,4-12-28 16,8-13-21-16,16-13-229 15,3-11-510-15</inkml:trace>
  <inkml:trace contextRef="#ctx0" brushRef="#br0" timeOffset="4">14358 11335 1054 0,'0'0'600'16,"0"0"-246"-16,23 105-125 15,-15-60-91-15,3-4-80 16,-5-7-38-16,-2-12-14 16,2-8-5-16,-6-10-1 15,0-4 1-15,0-2-2 16,0-17-45-16,-6-7-15 16,0-8-4-16,-9-7 7 15,7-9 18-15,-4-6 11 16,1-4-1-16,9-2 24 15,2 4 5-15,0 2 1 16,6 10-17-16,15 9-21 16,12 10-6-16,-2 12-5 0,0 12 35 15,0 3 0-15,-14 20 14 16,-9 12 13-16,-8 7 105 16,-19 4 49-16,-16-1 24 15,-4-4-81-15,2-11-68 16,10-23-42-16,14-4-326 15,13-7-813-15</inkml:trace>
  <inkml:trace contextRef="#ctx0" brushRef="#br0" timeOffset="5">14685 11180 707 0,'0'0'635'0,"0"0"-307"16,0 0-66-16,0 0-77 15,0 0-57-15,0 0-32 16,0 0-5-16,16 7-20 15,-1-18-26-15,1-5-22 16,3-7-12-16,-7-3-11 0,1-5-23 16,-7-2-72-1,0 5-4-15,-6 6 25 0,-8 10 40 16,-13 12 24-16,-10 23 10 16,-6 40 27-16,2 3 81 15,14-2-3-15,15-9-23 16,6-21-64-16,6-5-18 15,9-7-66-15,14-17-131 16,0-5-112-16,-3-21-189 16,8-10 223-16,-8-5-230 15,-1 0 221-15,0 6 284 16,-8 5 112-16,-5 10 378 16,0 9-150-16,-5 6-21 15,-1 4-37-15,4 15-30 16,-4 5-91-16,0 1-30 0,-3-1-47 15,-3-4-31-15,0-6-24 16,0-9 3-16,0-5 17 16,0 0 54-16,0-16-27 15,0-10-47-15,6-6-13 16,10-6-8-16,7-2-2 16,-2-1-6-16,3 6 0 15,-5 4-6-15,8-2-142 16,-13 11-361-16,-1 2-644 0</inkml:trace>
  <inkml:trace contextRef="#ctx0" brushRef="#br0" timeOffset="6">15237 10754 1388 0,'0'0'618'0,"0"75"-286"15,0 4 7-15,-2 24-80 16,-2-9-111-16,4-20-80 15,0-30-68-15,0-21-5 16,0-9-268-16,-3-2-320 16,3-8-318-16</inkml:trace>
  <inkml:trace contextRef="#ctx0" brushRef="#br0" timeOffset="7">15152 11129 1677 0,'0'0'778'0,"0"0"-431"16,0 0-118-16,97-58-131 16,-49 30-98-16,-11 6-89 15,-8 0-932-15</inkml:trace>
  <inkml:trace contextRef="#ctx0" brushRef="#br0" timeOffset="8">15873 10891 578 0,'0'0'541'16,"0"0"-254"-16,0 0 16 16,0 0-68-16,0 0-29 15,0 0 9-15,0 0-29 16,-29-6-31-16,11 22-75 0,-3 2 7 15,-6 5 0 1,9-1-5-16,3 1-15 0,9-6-29 16,6-2-38-16,6-5-11 15,15-2 5-15,18-1 6 16,-2 0 2-16,-1 0-1 16,-12 3-1-16,-11 5-1 15,-13 1 1-15,0 6 14 16,-23-2 8-16,-2-3-8 15,2-6-14-15,9-14-12 16,8-16-320-16,6-7-720 0</inkml:trace>
  <inkml:trace contextRef="#ctx0" brushRef="#br0" timeOffset="9">16020 10988 1239 0,'0'0'716'16,"17"72"-332"-16,-5-31-94 16,1 0-171-16,3-10-82 15,3-14-37-15,-1-13-76 16,17-18-220-16,-8-14-395 16,2-6-396-16</inkml:trace>
  <inkml:trace contextRef="#ctx0" brushRef="#br0" timeOffset="10">16281 10920 469 0,'0'0'1223'0,"-50"99"-673"0,15 12-163 16,-4 21-37-16,6-5-94 15,12-34-132-15,15-41-75 16,6-25-33-16,0-17-16 16,0-8-63-16,6-2-165 15,12-36-119-15,-3-7-370 16,1-2-534-16</inkml:trace>
  <inkml:trace contextRef="#ctx0" brushRef="#br0" timeOffset="11">16444 10915 730 0,'0'0'792'0,"0"0"-400"16,0 0-99-16,0 0-62 15,0 0-87-15,0 0-40 16,0 0-29-16,-6-32-7 16,-11 35-35-16,-1 12-18 15,-9 3 18-15,-2 5 49 16,6 0 11-16,11-1-14 15,12-4-58-15,0-4-21 0,29-3-1 16,12-2 1-16,6 0 9 16,-3 3-9-16,-13 4 6 15,-13 7-4-15,-13 6 5 16,-10 3 119-16,-19 1 18 16,-7-5-54-16,-4-8-62 15,10-13-28-15,19-20-66 16,1-15-477-16,5-9-593 0</inkml:trace>
  <inkml:trace contextRef="#ctx0" brushRef="#br0" timeOffset="12">16591 10773 1408 0,'0'0'703'0,"-2"133"-94"16,-9-28-248-16,3-4-128 15,2-26-136-15,2-33-69 16,4-25-28-16,0-10-163 16,6-4-339-16,0-3-487 0</inkml:trace>
  <inkml:trace contextRef="#ctx0" brushRef="#br0" timeOffset="13">16463 11044 1273 0,'0'0'839'0,"0"0"-530"0,0 0-60 16,0 0-34-16,84 30-93 15,-42-30-68-15,-5 0-32 16,0-1-14-16,-6-7-8 16,-4 3 0-16,-6 0-6 15,-5 0-45-15,-1-1 8 16,1-2 16-16,1-4 26 15,-5-4 1-15,-4-4 0 16,3-1 12-16,-9-2-11 16,-2 2 9-16,0 4-9 15,0 10-1-15,-9 7 0 16,-9 9 0-16,-15 36 8 16,8 6 32-16,4 9 20 15,5-1-5-15,16-16-23 16,0-4-32-16,10-16-11 0,9-19-161 15,14-22-161-15,0-15-353 16,-6-5-371-16</inkml:trace>
  <inkml:trace contextRef="#ctx0" brushRef="#br0" timeOffset="14">16921 10940 1311 0,'0'0'625'0,"0"0"-303"15,0 0-22-15,7 99-97 16,-7-55-74-16,0-4-27 15,0-11-73-15,2-12-9 16,2-14-20-16,2-3 0 16,6-25-43-16,1-10-141 15,10-10-123-15,-3-5 9 0,5 0 148 16,0 8 150-16,-4 10 44 16,-7 20 126-16,-8 12 12 15,-2 21 89-15,-4 21-19 16,0 10-84-16,0-2-80 15,0-6-47-15,0-15-41 16,0-15-3-16,2-14-65 16,11-10 25-16,-1-19-52 15,11-10-65-15,0 2-5 16,-5 3 56-16,1 14 74 16,0 18 35-16,-11 7 82 15,2 27 61-15,0 11 17 16,-3-1-55-16,-1-7-105 0,12-19-118 15,-3-12-583-15,-3-4-1352 16</inkml:trace>
  <inkml:trace contextRef="#ctx0" brushRef="#br0" timeOffset="15">17558 10847 462 0,'0'0'624'0,"0"0"-318"0,0 0-10 15,0 0-2-15,0 0-39 16,0 0-8-16,0 0-28 16,-10-21-64-16,8 21-49 15,-2-2-35-15,2 1-25 16,-7 0-15-16,1 1 4 15,-4 0 19-15,-11 4 16 16,-2 13 14-16,-4 5 0 16,8 6-12-16,9 4-17 15,8 0-31-15,8-1-18 16,29-1 0-16,13-4-6 16,3-2 0-16,-5-1 0 15,-15-3 0-15,-27-1 1 16,-4 1 0-16,-34 0 8 15,-5-4-9-15,-4-12-57 0,14-4-490 16,14 0-1053-16</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09:56.806"/>
    </inkml:context>
    <inkml:brush xml:id="br0">
      <inkml:brushProperty name="width" value="0.05292" units="cm"/>
      <inkml:brushProperty name="height" value="0.05292" units="cm"/>
      <inkml:brushProperty name="color" value="#FFD700"/>
    </inkml:brush>
  </inkml:definitions>
  <inkml:trace contextRef="#ctx0" brushRef="#br0">5567 7131 591 0,'0'0'360'0,"0"0"-94"16,0 0-18-16,0 0-4 15,0 0-51-15,0 0-29 16,0-4-25-16,0 4-12 16,0 0-22-16,0 0-7 15,0 0-12-15,0 2-5 0,0 8-17 16,0 2 11 0,0 4-19-16,0 3-8 0,0 4-7 15,0 3-14-15,0 0 19 16,0 1-12-16,2 0 8 15,4-2-22-15,-2-1 11 16,-2-2-11-16,4 1 2 16,-6 0-4-16,7-1-17 15,-1 3 12-15,0 0 22 16,0 2-4-16,0 0-6 16,-1 1 1-16,5 1-17 15,-2 0 15-15,-2 1-11 16,7-1 1-16,-3 0-5 15,-2 0 4-15,5-1-3 16,-1-1-9-16,1 0 16 0,1-2-5 16,-2 0 2-16,1-1-14 15,1-1 18-15,-1-2-16 16,-1 0-1-16,5 0-1 16,-5 1 1-16,7-2 8 15,-3 0-9-15,-3 1 6 16,5 1-5-16,-3-1 5 15,1-1-5-15,-3 0 0 16,-1-3 0-16,5 1 5 16,-5-1-5-16,0-2 0 15,1-1 0-15,-1 1-1 16,1-3 6-16,-3 1-6 16,2-2 0-16,1 2 6 15,-1-2-6-15,1-1 1 16,-1 1-1-16,4-1 1 0,-1 0-1 15,1 0 1-15,-1 0-1 16,1 0 2-16,1 0-1 16,-3 1 0-16,3-1 0 15,2 1 0-15,-1 0-1 16,1 1 1-16,-3-1 0 16,5-1-1-16,-4-2 2 15,-3 1-2-15,3-1 0 16,-1 1 5-16,-1-3-5 15,-3 3-1-15,0-2 1 16,1 1 0-16,-1-1 1 16,1-2-1-16,3 2 0 0,-3-1 1 15,3 0-1-15,-4 2 1 16,1-1-1-16,-1 1 0 16,5 2 1-16,-5-3-1 15,1 2 0-15,1-1 0 16,-1 2 0-16,5-1 4 15,-1 1-2-15,-1-1-2 16,-1 1 0-16,1 0 1 16,-1 1-7-16,1-1 12 15,-1 2-6-15,-1-4 0 16,-6 1 0-16,3-4-6 16,-5 1 5-16,0-2-4 15,2 2 4-15,-3-2 1 0,3 1-1 16,-2 2 7-16,4 2-6 15,-1 0 0-15,1 1-3 16,2-2 2-16,-1 1 1 16,-3-2 0-16,2 0-6 15,-3-3 4-15,-1-2 2 16,0 1-1-16,-4-1 1 16,4-1-1-16,0 0 0 15,-1-1 1-15,-3 0 0 16,2 2 0-16,-4-2-1 15,0 0 0-15,0 0 1 16,0 0-1-16,0 0 1 16,0 0-6-16,0-7-7 0,-4-8-41 15,-9-5-24 1,1-4-14-16,-3-3 1 0,-1-1 15 16,-5-2 29-16,7 3 10 15,-5 1 5-15,5 3 16 16,3 3 13-16,-1 3 3 15,-1 3 0-15,5 3 2 16,-2 0 12-16,4 1 4 16,-1 0 6-16,3 1 8 15,-2 2 7-15,4 0 6 16,-2 3-6-16,4 1 4 16,0 1-11-16,-2 2-10 15,2 0 0-15,0 0 4 16,0 0-4-16,0 0-1 15,0 0-7-15,0 0-2 0,0 0 1 16,2 7 5-16,10 5-9 16,5 5 8-16,1 6 1 15,11 5 7-15,-2 6-12 16,2 1-12-16,2 1 1 16,0-2-1-16,-4-4-1 15,-2-5 9-15,-4-6-8 16,-9-6-1-16,0-6 0 15,-5-2-1-15,1-2 1 16,-6 0-8-16,-2-2 7 0,4 1 1 16,-4-2 0-1,0 2 0-15,0-2 0 0,0 0 0 16,-4 1 17-16,-13 0-2 16,-10 2-15-16,-10 1 1 15,-10 1 10-15,-3 4 5 16,-4 1 5-16,-4 3 3 15,13 1 3-15,8-1-4 16,8-4-13-16,12-1-8 16,11-3-2-16,4-2-1 15,2-3-39-15,0-14-121 16,8-9-410-16,9-4-719 0</inkml:trace>
  <inkml:trace contextRef="#ctx0" brushRef="#br0" timeOffset="1">4535 6354 1209 0,'0'0'665'0,"0"0"-332"16,0 0-75-16,0 0-101 15,31 149 57-15,-6-64-11 16,0-7-74-16,-9-13-45 16,-1-28-41-16,-3-3-7 15,-1-8-9-15,-9-16-24 0,2-10-3 16,-4-28-69-1,0-9-253-15,0-2-677 0</inkml:trace>
  <inkml:trace contextRef="#ctx0" brushRef="#br0" timeOffset="2">4942 6338 1315 0,'0'0'676'16,"0"0"-336"-16,0 0-73 15,0 0-92-15,0 0-84 16,0 0-45-16,0 0-15 16,-49-73-4-16,39 64 9 15,-3-2 30-15,1 6-5 16,-1 0 23-16,1 4-9 16,0 1-14-16,-5 0-26 15,0 4-8-15,3 8-26 16,2 10 8-16,-5 5 8 15,9 4-16-15,-3 6 13 0,9 0-13 16,2 2-1 0,0-1-9-16,9-3 9 0,3-5-1 15,5-8-15 1,-5-9 7-16,7-9-22 0,-3-4 7 16,3-13 14-16,-1-14 9 15,1-12-4-15,2-7-44 16,-5-4-49-16,-3 4-23 15,-3 8-2-15,-4 8 43 16,-4 15 56-16,2 13 22 16,-2 5-35-16,2 25 37 15,9 26 4-15,-1 2 69 16,1 9 20-16,3 0-12 16,-8-17-45-16,5-3 0 15,-3-17-27-15,-4-11-9 16,-3-17-11-16,1 0-122 15,-2-29-187-15,-2-2-446 0,4-3-944 16</inkml:trace>
  <inkml:trace contextRef="#ctx0" brushRef="#br0" timeOffset="3">5151 6163 479 0,'0'0'795'0,"0"0"-559"15,0 0-30-15,0 0-52 16,0 0-51-16,0 0-9 16,0 0 22-16,0-17 44 15,0 17 42-15,-2 0 21 16,-2 0-2-16,-2 10-61 15,0 6-49-15,-7 3-21 16,5 1-15-16,-2 0-21 16,3-3-29-16,7-4-10 15,0-6-15-15,0-2-9 16,13-3-19-16,10-2-3 16,10 0 30-16,8 0 2 0,2 0 11 15,5 0-11-15,-7 6-1 16,-10 9 7-16,-6 6-4 15,-15 6 24-15,-10 4 18 16,0 0 33-16,-22 1-1 16,-5-3-38-16,-8-5-18 15,4-6-20-15,-2-5 0 16,8-7-1-16,6-5-21 16,7-1-39-16,4-6-86 15,3-24-158-15,3 4-263 16,2-2-404-16</inkml:trace>
  <inkml:trace contextRef="#ctx0" brushRef="#br0" timeOffset="4">5143 6161 108 0,'0'0'1343'0,"0"0"-758"0,0 0-194 16,0 0-47-16,0 0-138 15,0 0-107-15,0 0-41 16,31-54-8-16,-2 36 10 15,-4-1-5-15,2 4 8 16,-5 2-14-16,-3 4-26 16,-9 1-13-16,-8 4-8 15,5 1-2-15,-3 1-56 16,2-1-263-16,0 0-573 0</inkml:trace>
  <inkml:trace contextRef="#ctx0" brushRef="#br0" timeOffset="5">5575 5877 557 0,'0'0'881'0,"0"0"-401"15,0 0-163-15,0 0-16 16,0 0-67 0,0 0-40-16,0 0-28 0,-14-3-23 15,14 3-33 1,-5 0-26-16,-1 0-12 0,0 3-39 16,0 8-1-16,0 1-19 15,-5 8 4-15,3 2 1 0,2 3 6 16,0 2-6-16,1 2 1 0,3 1-5 31,2 2-7-31,0 0-1 16,2 0-5-16,9 1 0 15,3-2 5-15,7-2-6 0,4-3 0 0,2-5-10 16,2-4 9-16,2-8-8 16,0-9 9-16,4 0 0 15,-4-15 1-15,4-13 4 16,-4-10-4-16,-8-7-1 15,-9-5 0-15,-8 0 1 16,-6 4 5-16,0 11-6 16,-8 10 0-16,-11 16 0 15,-10 9 0-15,-2 36-4 16,7 10 4-16,1 14 0 16,13 3 0-16,10-15-6 15,14-11-33-15,7-19-330 16,8-18-1102-16</inkml:trace>
  <inkml:trace contextRef="#ctx0" brushRef="#br0" timeOffset="6">6274 5557 649 0,'0'0'669'16,"0"0"-191"-16,0 0-144 15,0 0-63-15,0 0-97 16,0 0 67-16,51 131-24 16,-26-69-69-16,0 3-85 15,-2-6-31-15,-9-18-25 16,3-6-7-16,-11-14 0 15,0-11-18-15,-6-10-84 16,0-5-148-16,-6-14-261 16,0-2-296-16</inkml:trace>
  <inkml:trace contextRef="#ctx0" brushRef="#br0" timeOffset="7">6127 5644 309 0,'0'0'823'0,"0"0"-495"16,0 0-3-16,0 0-44 16,0 0-66-16,0 0-79 15,0 0-38-15,4-59 12 16,15 35 17-16,8-5-7 15,8 0-8-15,8 2-18 16,9 3-16-16,4 8-32 16,10 9-16-16,0 7-12 15,0 9-9-15,-4 21-9 0,-8 11 0 32,-15 10-1-32,-16 9 1 15,-13 4 40-15,-10 4 31 16,-16 0 18-16,-20-4-16 15,-3-6-17-15,-15-9-10 0,-3-12-23 16,1-13-7-16,6-11-7 16,7-8-2-16,14-5-7 15,10 0 0-15,9 0-36 16,10-11-77-16,6-14-170 16,13 1-472-16,8-3-537 0</inkml:trace>
  <inkml:trace contextRef="#ctx0" brushRef="#br0" timeOffset="8">6970 5542 886 0,'0'0'658'0,"0"0"-301"16,0 0-28-16,0 0-74 15,0 0-91-15,0 0-33 16,0 0-16-16,0-39-25 16,0 29-8-16,-2-1-25 15,-8 3-6-15,2-1-6 16,1 5 10-16,-5 2 5 15,-2 2-12-15,1 12-26 16,-1 16-4-16,-3 23 12 0,3 2 11 16,8 10 7-16,1 1-12 15,5-12-14-15,0 1-14 16,11-14-8-16,3-13-8 16,3-11 7-16,1-13-20 15,1-5 6-15,0-23-3 16,-1-15-38-16,-1-4-58 15,-5-5-28-15,-6 1-58 16,-4 5-16-16,-2 5 43 16,0 11 84-16,0 11 82 15,0 13 7-15,0 4 59 16,0 10-31-16,7 13 45 16,7 4 12-16,-6 2-16 0,9-7-48 15,-3-5-6-15,-1-9-15 16,-1-8-25-16,0 0-32 15,3-12-55-15,-7-6-13 16,5 0-31-16,-1 3 28 16,0 9 71-16,-1 4 42 15,-3 2 15-15,2 5 60 16,-1 8 81-16,-1 1-9 16,-2-3 8-16,-4-4 12 15,2-1-7-15,-4-5-40 16,0-1-27-16,0 0 18 15,0-11-13-15,-10-10-38 0,4-11-21 16,2-8-1 0,2-4-11-16,2 1 13 0,0 3 2 15,0 6-16-15,2 8-11 16,6 6-3-16,4 4-111 16,-3 5-232-16,1 3-409 15,-4 2-1037-15</inkml:trace>
  <inkml:trace contextRef="#ctx0" brushRef="#br0" timeOffset="9">7316 5139 1461 0,'0'0'648'0,"37"81"-77"16,-2 3-235-16,2 27-117 15,0-9-76-15,-14-21-84 16,-4-35-38-16,-13-23-21 16,0-5 0-16,0-4-76 15,-2-14-228-15,-2-6-340 16,-2-14-515-16</inkml:trace>
  <inkml:trace contextRef="#ctx0" brushRef="#br0" timeOffset="10">7301 5495 114 0,'0'0'1899'0,"0"0"-1277"16,0 0-326-16,0 0-55 16,0 0-97-16,0 0-85 15,110-84-59-15,-73 55-82 16,-12 5-498-16,-7 4-665 0</inkml:trace>
  <inkml:trace contextRef="#ctx0" brushRef="#br0" timeOffset="11">7624 5211 1317 0,'0'0'803'0,"0"0"-444"16,0 0-19-16,0 0-16 15,43 96-116-15,-18-50-97 16,-3 4-49-16,-3-5-35 16,0-8-17-16,-9-11-4 15,-2-10-6-15,-4-8-9 16,-1-8 9-16,-3 0-6 15,0-19 5-15,0-9-17 16,0-11-26-16,0-7-10 16,-7-7-9-16,5-4 7 15,-2 0 14-15,4 3 6 0,0 11 19 16,0 12 17-16,0 15 1 16,4 16 0-16,5 12 8 15,9 23 30-15,-1 11 22 16,-3 4 1-16,7-1-5 15,-9-5-24-15,3-12-8 16,-5-12-23-16,2-14-2 16,-3-6-14-16,3-18 13 15,0-15-43-15,5-6-61 16,2-5 7-16,-3 3 17 16,3 10 51-16,-5 12 30 15,-1 15 31-15,3 4 50 16,-3 23 15-16,-1 5 9 0,-2 1-59 15,-1 1-46-15,-5-7-172 16,2-10-764-16</inkml:trace>
  <inkml:trace contextRef="#ctx0" brushRef="#br0" timeOffset="12">8242 5018 1425 0,'0'0'628'0,"0"0"-262"0,0 0-79 16,0 0-118-16,0 74 34 16,0-29-54-16,8 2-62 15,8-6-41-15,5-14-33 16,2-18-12-16,6-9 0 15,-9-19 0-15,-1-18 15 16,-15-9-15-16,-4-2 13 16,-6 0 54-16,-19 7 14 15,-6 11-26-15,-2 13-43 16,6 15-13-16,15 3-106 16,8 14-462-16,4 1-652 0</inkml:trace>
  <inkml:trace contextRef="#ctx0" brushRef="#br0" timeOffset="13">8390 4840 1709 0,'0'0'642'0,"0"0"-101"15,36 84-219-15,-20-29-114 16,5-2-112-16,4-3-54 16,-3-11-36-16,1-17-6 0,-2-15-8 15,-3-7-28 1,5-26-32-16,-4-16-28 0,-1-11-17 16,1-5 24-16,-3 1 65 15,1 7 24-15,-9 17 6 16,3 19 11-16,-9 14-2 15,8 37-14-15,-4 14 22 16,7 8 6-16,-1 5-10 16,2-18-19-16,9-6-197 15,-6-15-656-15,-5-19-923 0</inkml:trace>
  <inkml:trace contextRef="#ctx0" brushRef="#br0" timeOffset="14">8897 4617 1714 0,'0'0'726'0,"12"88"-166"16,13-8-244-16,-2-1-140 16,2-9-81-16,-11-16-58 15,-4-24-26-15,-1-5-11 16,-3-5-59-16,-2-20-192 15,-4 0-377-15,0-8-459 0</inkml:trace>
  <inkml:trace contextRef="#ctx0" brushRef="#br0" timeOffset="15">8814 4889 222 0,'0'0'1517'0,"0"0"-944"0,0 0-203 16,91-26-101-16,-50 6-156 15,1-3-68-15,-15-2-45 16,-2-18-193-16,-5 8-433 16,-12 0-634-16</inkml:trace>
  <inkml:trace contextRef="#ctx0" brushRef="#br0" timeOffset="16">9093 4399 1460 0,'0'0'716'0,"13"129"-183"15,-1-15-171-15,11 12-64 16,-7-20-130-16,-3-33-87 16,-5-36-66-16,-2-19-9 15,-2-7-6-15,5-11 0 16,-3-1 2-16,6-43-11 15,5-31-66-15,1 0-149 16,-1 5-27-16,-3 15 19 16,3 26 122-16,2 17 110 15,3 12 101-15,3 33 117 16,-4 16 15-16,-5 10-60 0,-3 1-83 16,-3-15-90-1,-4-9-217-15,0-17-862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17:10.245"/>
    </inkml:context>
    <inkml:brush xml:id="br0">
      <inkml:brushProperty name="width" value="0.05292" units="cm"/>
      <inkml:brushProperty name="height" value="0.05292" units="cm"/>
      <inkml:brushProperty name="color" value="#90EE90"/>
    </inkml:brush>
  </inkml:definitions>
  <inkml:trace contextRef="#ctx0" brushRef="#br0">15520 1880 117 0,'0'0'556'0,"0"0"-265"0,0 0-70 16,0 0-43-16,0 0-75 15,0 0-26-15,0-12 9 16,0 11-1-16,0 1-5 16,0 0-8-16,0 0-1 15,0 0 3-15,0 0-6 16,0 0-20-16,0 7 59 16,0 2-14-16,0 3-20 15,0 0-23-15,0 1-12 16,0 1 8-16,0 0-11 15,0 2 9-15,0 0-16 16,2 2 3-16,2-1-7 16,-4 1-3-16,2 1-12 0,-2 0 4 15,0 1-12 1,4-1 16-16,-2 3-2 0,3-2 10 16,-3 1-7-1,-2 0-8-15,4-1 4 0,-4 1-13 16,2-3 11-16,-2 2-12 15,0 0 9-15,0 0-8 16,4 0-1-16,-4 0 0 16,0 2 1-16,0-1-1 15,2 2 0-15,-2 1 0 16,0 1 0-16,4 2 0 16,-4-1 0-16,0 4 1 15,0 0 6-15,0-1-7 16,0-1 0-16,0 1 1 15,0-2 11-15,0-4-11 16,0 0-1-16,2 0 0 0,2-3 7 16,-4 5-1-16,2-3 2 15,-2 1-8-15,5 2 0 16,-3-1 0-16,2 2 11 31,-4 3-11-31,2-2 0 0,-2 3 7 16,4-1-7-16,-4-3 0 15,2-1 0-15,-2 0 2 16,4-5 4-16,-4-1-6 16,6-1 0-16,-2-1-1 0,-1 0 1 15,1 1 6-15,-4 0-6 16,2 2-1-16,2 0 1 16,-4 3 0-16,0-1 1 15,2 2-1-15,2 2 0 16,-4-1 0-16,2-3 1 15,-2 0-2-15,4-4 1 16,-4 1 0-16,2-3 6 16,-2 1-6-1,7 2-1-15,-7 1-5 0,4 1 6 16,-2 1 1-16,2 1-1 16,-4 1 0-16,2 1 0 15,2-1 0-15,-4 2 0 16,0-1-5-16,2 0 5 15,-2 1 1-15,4-2 1 16,-4-2-2-16,0 1 1 16,0 0 8-16,0-5-8 15,0 1 5-15,2-3-5 0,-2 3-1 16,5 3 8-16,-5 4-7 16,2-3 14-16,-2-1-14 15,4-2 8-15,-2-4-8 16,-2 2 15-16,6-3-8 15,-6 2-1-15,4 0 1 16,-4 3 2-16,0-1 6 16,2-1 1-16,-2-1-4 0,0-1-11 15,0 0 8 1,4-2-8-16,0-1 5 0,-4 3-7 16,3 0 0-16,-3 1 1 15,0-2 5-15,0-3 10 16,0-1-16-16,0-4 0 15,0-5 0-15,4 1-1 16,-4-1-14-16,0-2-3 16,0 0-69-16,0-19-158 15,0-4-286-15,-7-7-408 0</inkml:trace>
  <inkml:trace contextRef="#ctx0" brushRef="#br0" timeOffset="1">15528 1852 863 0,'0'0'386'16,"0"0"-141"-16,0 0-84 15,0 0-35-15,0 0-66 16,0 0-37-16,0 0 18 16,6 0 13-16,1 0 22 15,3 0-12-15,-2 0-3 16,-2 0-10-16,7 0-6 15,-3 0-6-15,7 0 1 16,-5 0-9-16,7 0-10 16,-5-1 45-16,5-2-31 15,4 0-1-15,-1 0-6 0,-3 1-6 16,-1-1-2 0,-3 0 5-16,6 0-4 0,-3 0-6 15,-3 1 0-15,3 1-5 16,1-1 6-16,4 2-4 15,-5-2 0-15,1 2-4 16,4-1-1-16,-3 0 11 16,1-1 0-16,-2-1 0 15,-1 1-12-15,-3-1 4 16,1 0-4-16,3-1 1 16,-3 1-6-16,3 0-1 15,-5-1 1-15,3 3 0 16,-1-2 0-16,3 0 0 0,-5 0 5 15,-1 1-6-15,3 0 1 16,-1-1-1-16,-3 0 1 16,5 2 5-16,-1-2-5 15,-3 0 1-15,-1 1-2 16,1 1 1-16,-5 1 0 16,-2-2-1-16,4 2 1 15,-3-1 1-15,-1 1 4 0,-2 0-6 16,2-1 1-16,0 0-1 15,1-1 2-15,-5-1-2 16,8 2 5-16,-8-1-4 16,4 2-1-16,-2-1 0 15,3 1 0-15,-5 0 1 16,2-2 0-16,-4 2-1 16,6 0 0-1,-4-1 0-15,4 0 2 16,-2-1 5-16,0 2-7 15,-1 0 1-15,-3 0 0 16,0 0 5-16,0 0 10 16,0 0 8-16,0 0-6 15,0 0-8-15,0 0 2 16,0 0-10-16,0 0 4 0,0 0-5 16,0 0 0-16,0 0-1 15,0 0 0-15,0 0-1 16,0 0 0-16,0 0-5 15,0 0-6-15,0 0 11 16,0 0-25-16,0 0-44 16,0-5-84-16,0 1-147 15,0-3-571-15</inkml:trace>
  <inkml:trace contextRef="#ctx0" brushRef="#br0" timeOffset="2">16469 1744 468 0,'0'0'415'0,"0"0"-133"16,0 0-111-16,0 0-33 15,0 0-35-15,0 0-13 16,0 0-2-16,0-3 1 16,-2 3 3-16,2 0-11 15,0 0 5-15,0 3 0 16,0 4 19-16,0 2-31 16,0 3 3-16,0 2-15 15,6 2-10-15,-4 3 4 16,-2 2 2-16,4 4-2 15,-2 2-4-15,2-1-8 0,-4 2-2 16,0 1-8-16,2-3-3 16,-2 1-2-16,4-4-5 15,-4 1-9-15,3-2 7 16,-3 2-8-16,4-1 0 16,-4-2-12-16,0 0 10 15,2-4-11-15,-2-3 7 16,0-3-7-16,0-6-1 15,4-2 9-15,-4-2-9 0,0 1 2 16,0-2-1-16,0 0 13 0,0 0-13 16,0 0 5-16,0 0-5 15,0 0-1-15,0 0 1 16,0 0 0-16,0 0 0 16,0 0 1-16,0 0 7 15,0 0-3-15,0 0 2 16,0 0-8-16,-10 0 0 15,3 0 0-15,-5-2-6 16,4 0 5-16,-5 0 1 16,-3 0 0-16,-1 1-6 0,-1 1 6 15,3-1 0 1,-1 1 6-16,3-1-5 0,1-2 0 16,-1 1 0-16,-3 1 0 15,-3 1-1-15,1 0 0 16,-3 0 1-16,-2 0-1 15,0 0 0-15,-1 0 0 16,3 0 0-16,-2 0-1 16,1 0 1-16,7 0 0 15,-4 0 0-15,7 0 0 16,-4 1 0-16,3 1 0 16,1-1 0-16,1 1 0 15,-1-1-1-15,4 0 1 16,-9 2 0-16,5-1-7 15,-5 0 6-15,5 0-4 0,-1 1 5 16,5-2-1-16,-2 0 0 16,2 1-7-16,1-2-6 15,1 1-11-15,0-1-2 16,0 0 17-16,2 0-1 16,2 0 10-1,2 0 0 1,0 0 1-16,0 0-1 0,0 0-1 15,0 0-4-15,0 0 6 0,0 0-2 16,0 0-13-16,0 0-13 16,0 0-17-16,0 0 6 15,0 0 0-15,0 0 11 16,0 0 1-16,0 0 5 16,0 0 7-16,0 0 4 15,0 0 2-15,0 0-1 16,-5 2-1-16,5 0-4 15,0 2 8-15,-4 2 1 16,4 0 6-16,0 1-2 16,0 0 1-16,0 3 1 15,0 0 0-15,0 1 1 16,0 1 0-16,0-1 0 0,0 0-1 16,0 1 5-16,0 4-4 15,0 1-1-15,0 2 0 16,0 0 0-16,-2 2 9 15,2 0-8-15,-4 1 11 16,2-1-11-16,-2 0-1 16,2 0 2-16,2-2-1 15,0-2-1-15,0 1 0 16,0 0 0-16,0 0 1 16,0 2 1-16,0 0-2 15,0-1 1-15,0 0 5 0,0 1 1 16,2-2-7-16,-2 1 0 15,0 1 1-15,4 2 8 16,-4-2 10-16,2-1-11 16,2-2-2-16,-2-3-6 15,2-1 7-15,1 0-7 16,-3-2 1-16,2 1 0 16,-2-1 0-16,2 1 5 15,-2-1-5-15,-2 1 1 0,6-2-2 16,-6-2 1-16,4 0-1 15,-4-3 2-15,0-1-2 32,0-1 1-32,0-1 5 15,0-1 6-15,0-1 0 16,0 1-1-16,0-1-4 0,0 0-5 16,0 0 7-16,2 0-9 15,-2 0-1-15,5 0-14 16,-5 0 15-16,2 0 6 0,4-1 3 15,4-3 10-15,3-2-7 16,1-1-2-16,9-2-9 16,0 2 0-16,-3-3-1 15,3 0 0-15,2 2-1 16,-7 1-5-16,5 1-1 16,-8 2 5-16,3 1-4 15,-3 2-1-15,-1 0-1 16,-2-1-16-16,-5 1 8 15,5 0-13-15,-6-1 4 16,5 2 6-16,-9-1 6 0,4-1 13 16,-2 2 6-16,-4 0-4 15,0-1-1-15,6 1 0 16,-6 0 0-16,2 0 6 16,2 0-7-16,-4 0 0 15,0 0-6-15,0 0 6 16,0 0-1-16,0 0 2 15,0 0 6-15,0 0-7 16,0 0 0-16,0 0-9 16,0 1 9-16,5 8 0 15,1 0 6-15,-6 5 3 16,6 2 3-16,0 1 6 16,-4 2-17-16,4-1 17 15,-1 2-7-15,-3-1 7 16,4 2 6-16,-6 2-5 0,4-1-1 15,2 0-8-15,-4 0 4 16,4 0-8-16,-1-3-5 16,-3 1 0-16,-2-3 6 15,4-3-5-15,-4-4-2 16,2-3 6-16,-2-5-5 16,0 0 0-16,0-2-1 15,0 0 11-15,0 0-4 16,0 0 8-16,0 0-6 15,0 0 8-15,0 0-10 0,-8 0-6 16,-5 0 0 0,1 0 1-16,-7-2 4 15,3 0-6-15,-7-1 1 0,4 2-1 16,1-2 2-16,-1 0-2 16,5 0 2-16,-7 1-1 15,6 2 0-15,-3 0-1 16,1 0 0-16,-1 0 0 15,-5 0-7-15,4 8-1 16,-1 0 8-16,-3 1 6 16,9-2-6-16,-3-2 1 15,7 1-1-15,-3-3 1 16,11 1 5-16,-2-4-6 0,2 0 0 16,2 0 0-1,0 0-1-15,0 0-6 0,0 0 6 16,0 0 1-16,0 0 0 15,0 0 0-15,0 0-1 16,0 0 0-16,0 0-7 16,0 0 7-16,0 0-9 15,0 0 9-15,0 0-5 16,0 0 5-16,0 0-10 16,0 3 7-16,0 1 4 15,0 1 0-15,0 0 1 16,0 1 0-16,0-1 0 15,0 2 1-15,0 2 4 0,2 0-6 16,2 3 0 0,-2 3 0-16,-2 5 1 0,4 0 0 15,-4 1 5-15,2-1-4 16,-2-2-2-16,0 1 0 16,0-5 0-16,0 2-1 15,0-3 1-15,0 1 1 16,5-2-1-16,-5-1 0 15,2-1 0-15,2 2 0 16,-2-3 1-16,-2 3-1 16,0-1 1-16,4 0-1 15,-4 2 1-15,0 1 0 16,0 1 0-16,0 1 0 16,2 0-1-16,2-1 0 15,-4-1 0-15,0-1 0 0,2-2 0 16,-2 2 2-1,0-2-1-15,0 2-1 0,0-2 1 16,0 1 0-16,0 0 1 16,0-2-2-16,0 0 0 15,0 3 1-15,0 1 5 16,0 1-6-16,0 5 1 16,0 1 0-16,0 0-1 0,0 2 1 15,-2-4-1-15,2 0 1 16,0-3-1-16,0-6 0 15,0-2-1-15,0-4-5 16,0-3-3-16,0-1-7 16,0 0 7-16,0 0 9 15,0 0 1-15,0 0-1 16,0 0 0-16,0 0 5 16,0 0-4-16,0 0 1 15,0 0-2-15,0 0 1 16,0 0 0-16,0 0-1 0,0 0-15 15,2 0 14 1,9 0 2-16,-5 0 7 0,0 0-8 16,6 0 0-16,-1 0 1 15,-5 0 5-15,6-1-6 16,1 1 0-16,-1 0 1 16,5 0 0-16,-5 0 5 15,3 0-5-15,1 0-1 16,-1 0 0-16,3 0 0 15,-1 0 1-15,-5 0-1 16,7 0 1-16,-7 0 0 16,0 0 0-16,5 0-1 15,-5 0 1-15,7 0 13 16,0 0 5-16,-1 0-18 16,-5 0 1-16,-1 0-1 0,3 0 0 15,-7 0 0-15,2 0-1 16,-2 0 7-16,-1 0-7 15,3 0-1-15,-4 0 0 16,2 0 1-16,3 0 1 16,1 0 0-16,1 0 5 15,3-3-6-15,-4 0 2 16,1 1-2-16,-7 0 1 16,2 2-1-16,-1 0 0 15,-1 0 0-15,0 0-6 16,-2 0 6-16,-2 0-1 15,6 0 0-15,-6 0 1 0,3 0 1 16,-3-2-1-16,4 2 0 16,-6-2-10-16,6 1 2 15,-2-1-4-15,-2 2 5 16,2 0 5-16,-4 0-4 16,0 0 5-16,3-1 0 15,1 1 1-15,-4 0-6 16,6-2 6-16,0 1-21 15,-4-2 0-15,8 2 2 16,-7-2 10-16,1 1 7 16,-2 2-14-16,2 0 15 0,-4 0 1 15,0 0 0-15,0 0-1 16,0 0 0-16,0 0 1 16,0 0 0-16,0 0 0 15,2 0-1-15,-2 2 1 16,0 5 11-16,0 2-2 15,4 0-9-15,-4 4 12 16,0 1-12 0,2 0 9-1,-2 2 0-15,4 0-7 0,-4 2 13 16,2-2-6-16,2 1 10 0,-4 0-4 16,5-1-4-16,-5-2-5 15,0-1 1-15,2-2-6 16,2 0 6-16,-4-4-6 15,2 2 0-15,-2-1 0 16,0 0 0-16,4-3 0 16,-4 1-1-16,0-1 6 15,0-2-6-15,0 0 0 16,0-2 0-16,0 1 0 16,0-2 1-16,0 0 0 15,0 1 5-15,0-1-5 16,0 1 7-16,0 1-7 15,0-2 4-15,-4 1-4 0,2 1-1 16,-4-1 0-16,6 1 1 16,-9 2 0-16,3-2 0 15,4 0 5-15,-4 1-6 16,2-1 8-16,2 0-7 16,-5 1 9-16,1-1-1 15,0 1 5-15,-4 1-13 16,1 2 5-16,-1 0 6 15,2 0-11-15,-5-1 8 16,-3 1-9-16,3 0 0 16,-3-2 2-16,4 2-1 0,-3-2 5 15,-1 0-5-15,-1 0-1 16,5 0 1-16,-7 0 0 16,7-1 0-16,-3 0 0 15,-1 0-1-15,-1-2 1 16,-2 1 0-16,1-2 0 15,-3 1-1-15,-2-1 0 16,1 0 1-16,3 0 0 0,-2 2 5 16,3-1-6-16,-3 1 1 15,7 0-1-15,-3 1 1 16,5-1 1-16,-1-1-2 16,-1 0 6-16,4 1-6 15,-3-1 1-15,1 1-1 16,-1-1 0-16,1-1 0 0,2 0 0 15,-3 0-8 1,-1 0 8-16,-1 0 6 0,3-1-5 16,-3-4 7-16,-1 3-8 15,1 0 0-15,3-1 0 16,-5 1 6-16,5-1-6 16,-5 1 0-16,5-1 0 15,4 2 1-15,-3-1 10 16,5 2-10-16,0-1 5 15,4 0-6-15,-4-1 2 16,2 2-1-16,2-1 6 16,-7 1-7-16,7-2 0 15,-2 1 1-15,-2 0 1 16,6-1-2-16,-2 1 0 16,-2-2 9-16,4 0-3 0,-6-2 0 15,-1-1-6-15,1-1 1 16,-6 0-1-16,3 0 1 15,-3 1-1-15,-4 1 1 16,5 0-1-16,3 2 0 16,2 2 0-16,2-1 0 15,4 1 0-15,0-3-15 16,0-5-110-16,0-18-92 16,4-2-429-16,8-4-965 0</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10:01.714"/>
    </inkml:context>
    <inkml:brush xml:id="br0">
      <inkml:brushProperty name="width" value="0.05292" units="cm"/>
      <inkml:brushProperty name="height" value="0.05292" units="cm"/>
      <inkml:brushProperty name="color" value="#FFD700"/>
    </inkml:brush>
  </inkml:definitions>
  <inkml:trace contextRef="#ctx0" brushRef="#br0">8097 8467 719 0,'0'0'310'16,"0"0"-72"-16,0 0-46 16,0 0 2-16,0 0-61 15,0 0-31-15,0 0 2 16,-4 0 18-16,4 0 21 15,0-2 9-15,0-6-6 16,0-5-46-16,0-9-44 16,0-7-11-16,6-10-14 15,0-7-13-15,7-20 20 0,9-20-14 16,16-19 5 0,9-10-9-16,13 6-2 0,8 9-11 15,3 14-1-15,-9 17-6 16,-13 14-9-16,-8 18 9 15,-5 8 0-15,-5-1 0 16,4 3 8-16,-8 4-8 16,-11 12 0-16,-14 5 1 15,4 5 12-15,-6 1 5 16,0 0-9-16,0 0 11 16,-2 4-8-16,-2 3-3 15,-2 0-1-15,4 0-8 16,-2 0-8-16,2 1-109 15,-9 5-232-15,3-2-310 16,-4 0-1042-16</inkml:trace>
  <inkml:trace contextRef="#ctx0" brushRef="#br0" timeOffset="1">7994 8125 447 0,'0'0'357'16,"0"0"-32"-16,0 0-24 15,0 0-50-15,0 0-44 16,0 0-46-16,0 0-24 16,0-48 3-16,0 48-28 15,0 3-29-15,0 15-36 16,6 13 74-16,2 14 36 16,-2 6-21-16,0 9-30 15,1 0 2-15,1-1-35 16,-6-6-35-16,4-10 6 15,-2-10-14-15,-4-12 0 0,7-10-10 16,-5-5-2-16,2-6 0 16,8 0 1-16,7-11 7 15,8-12 2-15,14-4-20 16,6-4 2-16,-5 1-10 16,-5 3-2-16,-8 5 1 15,-8 4-43-15,1-12-154 16,-3 4-287-16,-5 1-355 0</inkml:trace>
  <inkml:trace contextRef="#ctx0" brushRef="#br0" timeOffset="2">8988 7086 561 0,'0'0'499'0,"0"0"-182"15,0 0-38-15,0 0-164 16,0 0 28-16,2 73 89 16,8-29-13-16,3 7-75 15,-1 1-18-15,0-4-47 16,1-7 3-16,-3-8-35 0,-4-8-22 16,1-10 14-16,-7-6-15 15,2-5 10-15,-2-4 4 16,0 0 36-16,0-4 24 15,0-12-40-15,0-6-37 16,-2-8-19-16,-5-5-2 16,-3-10 1-16,4-6-1 15,-4-5 0-15,3-13-4 16,1 2 4-16,4 1-1 16,-2 0-7-16,4 12-39 15,0 0 26-15,0 12 3 16,0 14 18-16,0 12 0 15,6 16 0-15,4 6-13 0,7 25 13 16,8 25 7-16,12 26 4 16,-6-3-1-16,0-5-2 15,0-13-2-15,-10-22-6 16,-3-2 0-16,1-8 0 16,-11-11 1-16,3-9 0 15,-9-9 4-15,2 0 7 16,2-14-11-16,-6-14 12 15,6-9-12-15,-4-9-1 16,2-7-42-16,-2-5-23 16,3 1-48-16,-3 2 56 15,-2 10 30-15,8 13 27 16,-2 18 0-16,2 14 0 16,15 36 0-16,10 33 14 15,13 24 26-15,-3-2-7 0,-8-19-12 16,-14-28-13-16,-9-24-8 15,1-8-7-15,-3-6-46 16,4-16-292-16,-3-15-412 16,-5-10-615-16</inkml:trace>
  <inkml:trace contextRef="#ctx0" brushRef="#br0" timeOffset="3">9579 6774 1242 0,'0'0'666'0,"17"82"-173"16,-1-25-135-16,5 9-52 15,-3-1-156-15,-7-17-93 16,1-7-48-16,-6-18-9 16,1-25-180-16,-3-19-445 15,-4-11-616-15</inkml:trace>
  <inkml:trace contextRef="#ctx0" brushRef="#br0" timeOffset="4">9488 6612 1054 0,'0'0'299'0,"0"0"-299"16,0 0-40-16</inkml:trace>
  <inkml:trace contextRef="#ctx0" brushRef="#br0" timeOffset="5">9941 6711 1091 0,'0'0'355'0,"0"0"-87"0,0 0-72 15,0 0-65-15,0 0-43 16,0 0-31-16,0 0-4 16,-4-70 4-16,4 63 31 15,-7 1 23-15,-1 6 20 16,-4 0-39-16,-5 15-35 15,-1 16 3-15,-1 13 26 16,2 11 46-16,11 7-18 16,6-2-66-16,0-6-17 15,13-12-31-15,5-9 0 16,5-19-11-16,2-11-11 0,0-3-62 16,-1-23-66-16,-1-6-66 15,2-6-97-15,-6-2-60 16,-3 2-171-16,-8 2 203 15,3 4 86-15,-5 5 236 16,0 5 19-16,-2 9 223 16,2 10-4-16,7 0-45 15,-1 19 34-15,3 9-12 16,3 4-62-16,3 1-43 16,-6-3-48-16,1-10-15 15,-10-5-22-15,0-10-5 16,-6-5 36-16,3-2 118 15,-3-17-75-15,0-6-48 16,0-8-32-16,0-4 2 16,0-6-1-16,4-1-1 0,4 4-7 15,4 2 7-15,5 9 26 16,-1 5 32-16,-3 8 14 16,-5 6-53-16,-2 9-19 15,0 1-220-15,-1 0-598 0</inkml:trace>
  <inkml:trace contextRef="#ctx0" brushRef="#br0" timeOffset="6">10431 6592 1128 0,'0'0'561'0,"0"0"-300"15,-4 76 31-15,4-31-61 16,0 1-48-16,10-5-74 16,8-12-76-16,7-16-17 15,6-13 2-15,4-21 5 16,-1-20 5-16,-10-8 32 16,-9-4 40-16,-15 4 57 15,-11 8-21-15,-20 12-25 16,-6 13-43-16,-4 16-47 15,10 2-21-15,14 28-77 16,11 1-396-16,6-6-635 0</inkml:trace>
  <inkml:trace contextRef="#ctx0" brushRef="#br0" timeOffset="7">10768 6354 166 0,'0'0'800'0,"0"0"-402"0,0 0-1 16,0 0-94-16,0 0-127 16,0 0-55-16,0 0 73 15,10 113-62-15,-2-67-13 16,3-2-40-16,-1-7-37 15,-2-9-41-15,3-10 13 16,-5-9-8-16,2-9 1 16,2-3-6-16,3-21 9 15,5-10-10-15,1-11-118 16,0-5-25-16,-3 1 33 16,-4 5 80-16,-3 8 30 15,-3 12 24-15,-2 14 61 16,-2 10 25-16,4 10-63 0,5 20 41 15,1 6-6 1,5 1-49-16,1-7-14 0,1-8-14 16,1-17-5-16,3-5 0 15,-6-16 12-15,-9-15 17 16,-8-5 40-16,0 0 37 16,-12 2-10-16,-9 7-36 15,0 7-46-15,7 8-14 16,14 8-222-16,0 4-654 15,0 0-1053-15</inkml:trace>
  <inkml:trace contextRef="#ctx0" brushRef="#br0" timeOffset="8">11235 6205 1292 0,'0'0'580'16,"0"0"-107"-16,0 0-173 16,16 92-85-16,-3-53-101 15,3-5-86-15,5-9-26 16,2-14-2-16,1-11-42 16,1-6 9-16,-8-22 33 15,-9-6 4-15,-8-4 20 16,-6 2 56-16,-15 3 29 15,-8 9-31-15,-6 10-48 0,8 10-30 16,9 4-161-16,7 8-443 16,11 2-811-16</inkml:trace>
  <inkml:trace contextRef="#ctx0" brushRef="#br0" timeOffset="9">11450 6156 804 0,'0'0'791'16,"0"0"-268"-16,43 82-269 15,-24-49-89-15,-1-2-78 16,-7-7-45-16,1-6 15 0,-10-9 19 16,-2-8 2-16,4-1 74 15,-4-14-8-15,7-13-89 16,-1-9-16-16,2-10-4 15,9-4-11-15,-3-2 19 16,3 6-9-16,1 8-8 16,-5 10-22-16,3 11-4 15,5 5-175-15,-3 5-514 16,3 3-869-16</inkml:trace>
  <inkml:trace contextRef="#ctx0" brushRef="#br0" timeOffset="10">11865 5699 1483 0,'0'0'698'0,"0"0"-444"15,0 0 118-15,31 136-77 16,-4-64-100-16,-2-2-64 16,-4-11-59-16,-5-19-49 15,1-2-17-15,-3-3-6 16,3-11-78-16,-5-12-287 16,-4-8-517-16,3-4-1013 0</inkml:trace>
  <inkml:trace contextRef="#ctx0" brushRef="#br0" timeOffset="11">12217 5465 1622 0,'0'0'501'0,"0"0"-109"15,16 105-57-15,5-26-85 16,-5-3-88-16,1-9-56 16,-5-10-45-16,-3-18-26 15,1 0-25-15,-2-5-10 16,3-11-2-16,-9-10-11 0,2-7-53 16,-2-6-48-16,2 0 20 15,-4-12-34-15,0-6-17 16,0-1 41-16,-12 4 52 15,-7 7 37-15,-6 8-29 16,-4 3 12-16,-2 20 32 16,8 8 25-16,5 2 21 15,16-4 18-15,2-7-5 16,25-12-9-16,8-10-12 16,8-3-10-16,-4-19-26 15,-2-1-2-15,1-14-169 16,-12 8-341-16,-9 3-630 0</inkml:trace>
  <inkml:trace contextRef="#ctx0" brushRef="#br0" timeOffset="12">12622 5679 920 0,'0'0'401'15,"0"0"-84"-15,0 0-56 16,0 0-38-16,0 0-44 16,0 0-16-16,0 0-26 15,-6-15-35-15,6 15-20 0,0 0-22 16,0 0 0 0,-4 0 18-16,4-1 2 0,0 1-14 15,-7-2-7-15,7 1-23 16,-2 0 9-16,-4 1 3 15,-4 0-13-15,1 0-23 16,-7 0-3-16,-1 8 6 16,3 2 2-16,-3 1-1 15,5-1-15-15,10-1 6 16,-2 1-6-16,4 3-1 16,0 2 1-16,0 0 7 15,4 3-7-15,10 2 5 16,9-2 3-16,8 1-9 15,6-4 5-15,-2 1-4 16,1-1 3-16,-16 1-4 16,-9 4-8-16,-11 1 5 15,-5 2 3-15,-15 2 42 0,-11-3 0 16,-4-3-27-16,-1-5-15 16,10-5-142-16,5-3-581 15,13-6-685-15</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10:08.786"/>
    </inkml:context>
    <inkml:brush xml:id="br0">
      <inkml:brushProperty name="width" value="0.05292" units="cm"/>
      <inkml:brushProperty name="height" value="0.05292" units="cm"/>
      <inkml:brushProperty name="color" value="#FFD700"/>
    </inkml:brush>
  </inkml:definitions>
  <inkml:trace contextRef="#ctx0" brushRef="#br0">10398 9171 143 0,'0'0'108'15,"0"0"-52"-15,0 0 71 16,0 0 12-16,18-81-5 15,-12 67 8-15,3 1 2 16,-9 3 5-16,6 5 6 16,-6-1-14-16,0 4 5 15,0 2-7-15,0 2-35 0,-10 21-96 16,-15 30 104-16,-19 44 14 16,-28 46-19-16,-19 24 41 15,-10 2-21-15,2-14 1 16,3-30-41-16,24-28-25 15,16-26 2-15,15-27 11 16,10-12 21-16,2-4-18 16,8-4-22-16,3-6-14 15,7-10-19-15,11-7-7 16,0-1 11-16,0 0-3 16,0 0-7-16,0-5-5 15,0 0-12-15,0 0 1 16,0 1 0-16,0 1 6 0,0 2-7 15,0-2-1-15,0-1-18 16,0-3-121-16,0-3-109 16,0-1-108-16,13-13-152 15,-1 5 109-15,-1-2-285 0</inkml:trace>
  <inkml:trace contextRef="#ctx0" brushRef="#br0" timeOffset="1">9668 9999 552 0,'0'0'303'16,"0"0"-23"-16,0 0-39 0,0 0-44 0,0 0-19 16,0 0-18-16,0 0 9 15,-19-30-8-15,19 30-7 16,-4 0-16-16,2 0-8 16,-2 16-13-16,2 12 4 15,-4 13 11-15,-5 11-32 16,-1 10-23-16,0 3-20 15,-5-2-5-15,9-6-16 16,-3-10-14-16,9-14-7 16,2-13 8-16,19-17-17 15,29-7 22-15,3-22 4 0,13-6-13 16,2-5-19-16,-8 4 0 16,-4 5-202-16,-11 5-650 15</inkml:trace>
  <inkml:trace contextRef="#ctx0" brushRef="#br0" timeOffset="2">9976 8467 447 0,'0'0'412'0,"0"0"-32"15,0 0 16-15,0 0-29 16,0 0-96-16,0 0-139 15,-6 41 40-15,20 4 38 16,5 6-53-16,-1 3-42 16,1-1-37-16,-2-10-28 15,-5-9-34-15,-2-11 1 16,-8-12-16-16,2-7 13 16,-4-4 1-16,0-9 24 15,0-19-2-15,-4-10-28 16,4-10-9-16,0-10-12 15,0 0 12-15,7-2 0 16,5 8 0-16,7 8 1 16,-1 10-1-16,-1 12 9 0,1 10-9 15,-5 8-19-15,5 4-17 16,1 0-196-16,16 6-150 16,-10 1-304-16,-2-2-922 0</inkml:trace>
  <inkml:trace contextRef="#ctx0" brushRef="#br0" timeOffset="3">10379 8499 803 0,'0'0'517'0,"0"0"-213"16,0 0-21-16,0 0-75 15,0 0-63-15,0 0-61 16,0 0-33-16,-2 1 9 16,4-1-16-16,4 0 13 15,5 0 16-15,1-3-9 16,-4-7-4-16,9-8-30 15,-5-4 3-15,1-4-18 16,-7-3-9-16,-2-1 7 0,-4-1-10 16,0 4 3-1,-4 5-6-15,-11 7 8 0,-3 14 4 16,-5 7 16-16,-6 28 9 16,4 14 35-16,7 13 34 15,5 1-13-15,13-5-40 16,2-10-22-16,21-15-31 15,14-15-3-15,5-17-39 16,20-24-175-16,-9-14-351 16,-9-3-652-16</inkml:trace>
  <inkml:trace contextRef="#ctx0" brushRef="#br0" timeOffset="4">10797 8242 849 0,'0'0'559'16,"0"0"-325"-16,0 0-2 16,0 0-47-16,0 0-87 15,0 0-30-15,0 0 6 16,-36-64 37-16,24 64 17 15,-2 18-37-15,-5 12 4 0,-8 16 11 16,8 8 27-16,5 8-30 16,4-6-22-16,3-7-45 15,7-12-23 1,7-13-13-16,5-14-12 0,7-10 3 16,3-10 8-16,3-22 1 15,0-9-56-15,0-9-23 16,-9-5-39-16,-3 1 16 15,-7 7-4-15,-2 11 45 16,-4 17 58-16,0 19-4 16,0 5 14-16,-4 32-5 15,4 10 71-15,0 9 16 16,0-2-15-16,4-8-49 0,11-14-25 16,7-21-163-16,-3-11-311 15,0 0-342-15</inkml:trace>
  <inkml:trace contextRef="#ctx0" brushRef="#br0" timeOffset="5">10997 7738 760 0,'0'0'793'15,"0"0"-391"-15,0 0-138 0,0 0-84 16,0 0-56-16,0 0 74 16,0 86 2-16,0-47-35 15,0 4-27-15,6 5-23 16,0 4-27-16,7 7-25 16,-1 3-31-16,1 7-19 15,3-5-8-15,3-3-5 16,-3-10 0-16,-3-15-21 15,-1-14-102-15,3-22-203 16,-5-11-359-16,-2-15-643 0</inkml:trace>
  <inkml:trace contextRef="#ctx0" brushRef="#br0" timeOffset="6">11276 8025 963 0,'0'0'716'0,"0"0"-221"15,19 115-162-15,-7-58-12 16,-2-2-125-16,5-10-105 15,-5-11-64-15,1-17-27 16,-3-17-18-16,-2-17-356 16,0-10-718-16</inkml:trace>
  <inkml:trace contextRef="#ctx0" brushRef="#br0" timeOffset="7">11295 7786 1642 0,'0'0'515'16,"0"0"-413"-16,0 0-102 16,0 0-137-16,0 0-746 0</inkml:trace>
  <inkml:trace contextRef="#ctx0" brushRef="#br0" timeOffset="8">11468 7648 1258 0,'0'0'562'16,"19"82"-78"-16,0 2-200 16,1 24-46-16,1-8-49 15,-7-22-86-15,-3-33-58 16,-9-26-29-16,2-2-16 16,-4-4-18-16,2-13-200 15,-2 0-295-15,0-11-291 0</inkml:trace>
  <inkml:trace contextRef="#ctx0" brushRef="#br0" timeOffset="9">11433 8006 788 0,'0'0'1113'0,"0"0"-782"16,0 0-53-16,0 0-14 15,0 0-112-15,108-28-87 16,-77 14-55-16,-6-3-10 16,-1 0-156-16,-5 0-202 15,4-6-352-15,-11 7-67 16,3 0-223-16</inkml:trace>
  <inkml:trace contextRef="#ctx0" brushRef="#br0" timeOffset="10">11702 7839 606 0,'0'0'684'0,"0"0"-187"16,0 0-225-16,0 0-64 15,0 0-11-15,0 86-81 16,10-55-46-16,3-3-21 16,-1-6-27-16,7-4-9 15,-1-10-13-15,5-8 0 16,2 0-7-16,-7-13-39 16,5-8 8-16,-8-3-9 15,-3-1 26-15,0 1 21 16,-3 3 1-16,-7 9 23 15,-2 10 17-15,0 5 31 16,0 40-57-16,4 42 71 16,4 34 52-16,-2 11-7 0,1-19-51 15,-7-34 1 1,0-35-8-16,0-8-13 0,-2 0-27 16,-11-3-24-16,-3-4-9 15,-7-13-75-15,4-10-289 16,5-4-545-16</inkml:trace>
  <inkml:trace contextRef="#ctx0" brushRef="#br0" timeOffset="11">12380 7604 980 0,'0'0'609'0,"0"0"-399"16,0 0 27-16,0 0 21 15,6 110-49-15,5-67-68 16,-3-3-86-16,-2-6-31 16,0-8-24-16,5-9-18 15,-5-17-278-15,0 0-490 16,-4-7-648-16</inkml:trace>
  <inkml:trace contextRef="#ctx0" brushRef="#br0" timeOffset="12">12361 7466 499 0,'0'0'312'0,"0"0"-312"15,0 0-267-15</inkml:trace>
  <inkml:trace contextRef="#ctx0" brushRef="#br0" timeOffset="13">12731 7525 204 0,'0'0'580'0,"0"0"-222"0,0 0-90 16,0 0-8-16,0 0-54 16,0 0-15-16,0 0-28 15,7-39-16-15,-7 32-18 16,0 2-31-16,-7-1-16 15,-5 5-4-15,-5 1-31 16,-3 0-5-16,-9 16 0 16,-2 7 27-16,2 4-3 15,8 5-28-15,11-2-20 16,10-3-18-16,23-5-4 16,16-5-2-16,8-6 5 15,-3-2 0-15,-11-2-7 16,-19 2-1-16,-14 2 0 15,-6 6 9-15,-25 2 23 0,-4-2-23 16,4-7-100-16,8-4-565 16,15-6-772-16</inkml:trace>
  <inkml:trace contextRef="#ctx0" brushRef="#br0" timeOffset="14">10815 8897 633 0,'0'0'521'0,"0"0"-185"15,0 0 27-15,0 0-124 16,0 0-103-16,11 131 92 16,13-20 6-16,3 11-61 15,0-8-64-15,-12-32-61 16,-5-34-47-16,-8-21-1 16,2-14-3-16,-2-3-70 15,-2-7-147-15,0-3-254 16,-6-14-148-16,0-5-739 0</inkml:trace>
  <inkml:trace contextRef="#ctx0" brushRef="#br0" timeOffset="15">10716 9263 449 0,'0'0'981'15,"0"0"-624"-15,0 0-119 16,0 0-57-16,0 0-58 15,0 0-50-15,87-8-23 16,-50-10-17-16,0-1 10 16,-2 0-5-16,-4 3-15 15,-12 4-7-15,-3 5-8 16,-5 5-7-16,-9 2-1 16,4 10-6-16,0 18 6 15,0 10 52-15,1 6-22 16,3 0-17-16,4-12-13 15,5-12-7-15,4-16 7 0,0-7 13 16,-5-23 12-16,-10-13 8 16,-8-3 36-16,-8 1 16 15,-15 9-3-15,-8 10-21 16,0 14-32-16,2 8-29 16,11 0 0-16,10 7-127 15,8 3-218-15,8-2-434 16,4-5-553-16</inkml:trace>
  <inkml:trace contextRef="#ctx0" brushRef="#br0" timeOffset="16">11247 9039 1513 0,'0'0'616'0,"0"0"-389"16,0 0-39-16,-6 88-17 15,4-41-56-15,2 0-40 16,0-5-41-16,14-17-34 16,13-17 0-16,0-8 0 15,-2-22 15-15,-2-14 13 16,-11-7-10-16,-12 3 46 16,0 4 10-16,-19 12-13 15,-9 12-45-15,3 9-16 16,4 3-192-16,11 3-460 15,10 3-1127-15</inkml:trace>
  <inkml:trace contextRef="#ctx0" brushRef="#br0" timeOffset="17">11853 8884 512 0,'0'0'388'0,"0"0"-68"16,0 0-91-16,0 0-10 0,0 0-30 15,0 0-21-15,-56-73 7 16,46 73-11-16,-5 0-58 15,-1 20-27-15,3 15-2 16,-1 13 36-16,-1 10 10 16,1 1-38-16,8-2-58 15,6-11-15-15,0-12-12 16,18-14-9-16,11-16-16 16,2-4 5-16,6-24 19 15,5-10-24-15,-5-7-6 16,-8-2-35-16,-2 0-65 15,-9 0-39-15,-7 4-35 0,1 1 24 16,-10 7 2 0,2 7 67-16,-4 13 85 0,0 11 21 15,0 6 12-15,-4 27 42 16,-2 10 132-16,6 4-28 16,0-3-46-16,6-9-62 15,11-12-44-15,6-17 0 16,1-6 0-16,-3-26 43 15,0-9-11-15,-7-9-12 16,-10 2 5-16,-4 2 6 16,-18 12 46-16,-9 11 10 15,0 13-62-15,-2 4-25 16,17 20-6-16,7 1-270 16,5-3-601-16</inkml:trace>
  <inkml:trace contextRef="#ctx0" brushRef="#br0" timeOffset="18">12192 8732 1151 0,'0'0'547'0,"0"0"-74"15,25 83-229-15,-13-37-66 16,0 0-93-16,-1-7-40 15,-5-9-18-15,0-14-18 16,-4-13-8-16,-2-3 14 16,4-15 13-16,1-15-28 15,1-10-72-15,-4-7-62 16,8-5 17-16,-2 1 48 16,-1 6 51-16,3 12 18 15,-4 16 25-15,0 17 62 16,-4 11-11-16,5 25 55 15,-1 9-29-15,0 2-30 0,0-7-38 16,0-9-19 0,3-13-9-16,-1-18-6 15,-2-1-12-15,5-28 4 0,3-12-71 16,3-6-15-16,3-1 33 16,3 6 45-16,0 13 15 15,-5 18 1-15,1 11 10 16,-5 30 57-16,3 14 12 15,1 7-19-15,-1 0-32 16,2-12-28-16,-7-14-476 16,5-17-931-16</inkml:trace>
  <inkml:trace contextRef="#ctx0" brushRef="#br0" timeOffset="19">12709 8777 1431 0,'0'0'821'16,"10"107"-346"-16,4-48-278 16,-3-16-79-16,1-4-73 15,-1-4-32-15,-3-16-5 16,-4-15-7-16,-4-4 24 16,0-15 2-16,0-16-13 15,-10-12-8-15,-3-19 5 16,-1-24-11-16,-3-17-9 15,7 7 9-15,8 20-13 16,2 25-17-16,6 21-14 16,13 4 13-16,5 6 17 15,-1 10 3-15,2 10 11 16,-6 24 0-16,-13 17 56 0,-6 8 22 16,-11 3 17-16,-9-1-18 15,-9-10-32-15,4-17-45 16,17-25-24-16,8-22-303 15,0-12-664-15</inkml:trace>
  <inkml:trace contextRef="#ctx0" brushRef="#br0" timeOffset="20">12930 8136 1676 0,'0'0'686'16,"8"136"-158"-16,11-19-182 15,-1 0-135-15,-5-26-101 16,-3-35-68-16,-2-31-39 16,7-5-3-16,3-16-161 15,1-3-553-15,-5-2-904 0</inkml:trace>
  <inkml:trace contextRef="#ctx0" brushRef="#br0" timeOffset="21">13176 8452 1315 0,'0'0'696'15,"0"0"-326"-15,0 0-50 16,0 0-141-16,0 0-95 15,0 0-51-15,0 0-33 16,72-81-36-16,-55 43-85 16,-5-1 22-16,-6 1 60 15,-6 4 38-15,0 9 1 16,-6 12 18-16,-17 13 9 16,-3 20-12-16,-10 43-13 15,7 5 30-15,9 0 27 16,14-7-7-16,6-24 2 0,6-2-27 15,12-8-21-15,7-18-6 16,17-17-63-16,-9-16-183 16,-4-8-547-16</inkml:trace>
  <inkml:trace contextRef="#ctx0" brushRef="#br0" timeOffset="22">13422 8260 1217 0,'0'0'776'0,"0"0"-253"16,33 78-242-16,-4-50-125 15,-4-8-102-15,4-9-54 16,-5-8-14-16,1-10-276 16,-2-14-347-16,-4-2-569 0</inkml:trace>
  <inkml:trace contextRef="#ctx0" brushRef="#br0" timeOffset="23">13527 8218 1437 0,'-33'83'800'0,"0"-2"-263"16,8-6-280-16,13-31-167 15,12-28-90-15,6-6-559 16,6-9-1214-16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3T16:10:40.671"/>
    </inkml:context>
    <inkml:brush xml:id="br0">
      <inkml:brushProperty name="width" value="0.05" units="cm"/>
      <inkml:brushProperty name="height" value="0.05" units="cm"/>
    </inkml:brush>
  </inkml:definitions>
  <inkml:trace contextRef="#ctx0" brushRef="#br0">0 1 10178,'0'0'3745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13T16:10:41.572"/>
    </inkml:context>
    <inkml:brush xml:id="br0">
      <inkml:brushProperty name="width" value="0.05" units="cm"/>
      <inkml:brushProperty name="height" value="0.05" units="cm"/>
    </inkml:brush>
  </inkml:definitions>
  <inkml:trace contextRef="#ctx0" brushRef="#br0">0 0 9674,'0'0'5273</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12:16.715"/>
    </inkml:context>
    <inkml:brush xml:id="br0">
      <inkml:brushProperty name="width" value="0.05292" units="cm"/>
      <inkml:brushProperty name="height" value="0.05292" units="cm"/>
      <inkml:brushProperty name="color" value="#FFD700"/>
    </inkml:brush>
  </inkml:definitions>
  <inkml:trace contextRef="#ctx0" brushRef="#br0">16281 7024 747 0,'0'0'349'0,"0"0"-45"15,0 0-4 1,0 0-25-16,0 0-28 0,0 0 2 16,-31-52-44-16,31 52-48 15,-2 0-38-15,2 12-51 16,0 15-37-16,0 33 0 15,12 44 11-15,15 49-6 16,14 22-15-16,3-2 2 16,5-25-23-16,-10-46-1 15,-12-32-14-15,-8-24 14 16,-3-16-5-16,-3 2 5 16,-1-5 1-16,-1-5 15 15,-11-11 15-15,0-6 1 16,0-5-4-16,0-6-1 15,-13-14-26-15,-5-5-20 16,-5-3-39-16,-6-5-23 0,2 2 2 16,-6 1 24-16,2 3 23 15,4 1 22-15,0 5 11 16,2 3 0-16,7 7 5 16,5 4 1-16,5 2 12 15,2 3 36-15,6 2 31 16,0 0-13-16,2 10-42 15,17 16-13-15,12 12 49 16,10 11-17-16,7 6-21 16,1 2-20-16,1-7-1 15,1-6-7-15,-11-12-11 16,-5-13 11-16,-10-16 0 16,-3-5 9-16,-9-27 7 0,-5-26-1 15,-4-29-6-15,-4 1-8 16,0 7-1-16,0 11 0 15,0 21-97-15,6-16-173 16,1 9-403-16,3 10-794 0</inkml:trace>
  <inkml:trace contextRef="#ctx0" brushRef="#br0" timeOffset="2250.23">15328 5990 599 0,'0'0'537'0,"0"0"-159"16,0 0 22-16,0 0-99 15,0 0-140-15,0 0 79 16,29 148 3-16,-2-45-56 16,-5-4-66-16,-3-22-55 15,-7-26-42-15,-8-24-18 16,3-1-6-16,-7-4 0 16,6-4-1-16,-4-8-12 15,-2-7-41-15,0-3-71 16,0-2-30-16,0-13-99 15,-8-4-56-15,-5-13-84 0,1 7-182 16,6 4-261-16</inkml:trace>
  <inkml:trace contextRef="#ctx0" brushRef="#br0" timeOffset="2750.25">15396 6373 995 0,'0'0'362'16,"0"0"-34"-16,0 0-42 16,0 0-75-16,0 0-60 15,0 0-44-15,-2-81-8 16,-8 68-5-16,-3 2 0 15,-1 5 18-15,-9 6-15 16,-6 3 0-16,-2 23-18 0,-8 24-4 16,-7 26-19-16,13 0-7 15,4-6 2-15,13-15 1 16,16-21-14-16,0-5-17 16,12-4-13-16,17-16-7 15,12-9-1-15,7-8 7 16,1-18 2-16,-1-6-9 15,-11-2-2-15,-6 2-61 16,-2-8-169-16,-8 8-406 16,-3 5-502-16</inkml:trace>
  <inkml:trace contextRef="#ctx0" brushRef="#br0" timeOffset="3234.6">15590 6397 1020 0,'0'0'531'0,"0"0"-210"0,0 0-51 16,0 0-94-1,0 0-56-15,0 0-55 0,0 0-24 16,-2 9 18-16,12-9 4 16,3 0 5-1,-1 0 5-15,3-10-23 0,3-5-16 16,-1-8-19-16,2-5-9 16,-7-5-6-16,-2 0 0 15,-4-4 2-15,-6 3-2 16,0 4-10-16,0 8 2 15,-12 12-3-15,-4 10 9 16,-7 8-4-16,2 25 5 16,-8 13 1-16,8 11 11 15,1 4 45-15,12-5 18 16,8-8-7-16,0-13-33 16,20-12-29-16,9-15 1 15,6-8-2-15,3-10-3 0,-3-14-1 16,4-18-81-16,-6 7-283 15,-8 3-525-15</inkml:trace>
  <inkml:trace contextRef="#ctx0" brushRef="#br0" timeOffset="3593.97">15869 6330 1371 0,'0'0'527'15,"0"0"-272"-15,0 0-32 0,0 0-7 16,0 0-51-16,0 0-68 16,0 0-42-16,85-53-20 15,-62 32-23-15,-7-4-11 16,-1-2 8-16,1-2-2 16,-3-4-6-16,-7 2 5 15,0 2-6-15,-6 4-6 16,0 10-5-16,0 8 2 15,-12 7 0-15,-7 10-1 16,-10 21 10-16,0 13 5 16,4 11 42-16,1 4 42 15,11-4-2-15,13-8-18 16,0-13-37-16,17-12-18 16,10-11-14-16,6-11-6 15,0-1-44-15,14-30-210 16,-12 1-519-16,-8 0-973 0</inkml:trace>
  <inkml:trace contextRef="#ctx0" brushRef="#br0" timeOffset="13797.37">16266 6075 624 0,'0'0'563'0,"25"114"-220"15,6-18 4-15,-6 2-83 16,0-20-103-16,-7-27-87 16,-7-22-46-16,-3-2-19 15,2-4-8-15,0-6-1 16,-7-17-43-16,-3 0-250 16,0-10-392-16</inkml:trace>
  <inkml:trace contextRef="#ctx0" brushRef="#br0" timeOffset="14063">16239 6042 512 0,'0'0'727'16,"0"0"-356"-16,0 0-38 16,-20-75-88-16,22 57-135 15,27 1-70-15,8 6-27 16,6 7-12-16,5 4 1 15,-5 8-2-15,-4 19 0 16,-14 9 0-16,-12 5 0 16,-13 6 74-16,-11 0 75 0,-13-2-18 15,-7-4-54-15,0-9-50 16,2-9-27-16,14-12-91 16,5-8-433-16,10-3-478 0</inkml:trace>
  <inkml:trace contextRef="#ctx0" brushRef="#br0" timeOffset="14842.52">16870 5411 601 0,'0'0'618'0,"0"0"-245"16,0 0-84-16,23 102-31 15,5 16 52-15,10 23-60 16,-7-1-76-16,-7-35-100 16,-7-46-56-16,-9-26-18 15,3-19-7-15,-3-4-31 16,4-15-227-16,-1-13-475 0,-1-12-807 15</inkml:trace>
  <inkml:trace contextRef="#ctx0" brushRef="#br0" timeOffset="15233.13">17159 5799 967 0,'0'0'538'15,"0"0"-264"-15,0 0-49 0,0 0-37 16,0 0-83-16,0 0-47 16,0 0-42-16,79-31 2 15,-61 12-10-15,-1-4 1 16,-3-4-8-16,-7-2 7 15,3-1-8-15,-10-1 10 16,0 0-10-16,0 3-1 16,-10 9 1-16,-3 11 8 15,-5 8 17-15,-5 15 5 16,-8 35 14-16,0 25 45 16,8 0 38-16,11-9-22 15,12-15-55-15,0-18-18 16,22-10-32-16,9-6-11 0,7-17-42 15,15-28-171 1,-9-9-326-16,-5-5-654 0</inkml:trace>
  <inkml:trace contextRef="#ctx0" brushRef="#br0" timeOffset="15686.25">17552 5515 469 0,'0'0'1136'0,"0"0"-754"16,0 0-107-16,0 0-130 16,0 0-68-16,0 0-38 0,0 0-9 15,-17-80-22-15,11 72 13 16,0 1 14-16,0 5 29 16,-11 2 10-16,3 11-10 15,-9 19-34-15,2 14 18 16,-8 8-5-16,11 8 4 15,1-2-11-15,9-5-14 16,8-9-12-16,0-12-10 16,2-12-13-16,15-11 1 15,3-9 11-15,3-3 1 16,0-17 0-16,2-6-1 16,-5-4-53-16,-3-7-40 15,-3-5-10-15,-3-7-38 16,1-3 11-16,-6 1 2 15,5 9 41-15,-9 17 88 0,2 20 6 16,-2 22 58-16,-2 49 12 16,4 9 83-16,-4-3-13 15,2-8-51-15,4-28-56 16,5-4-39-16,1-18-129 16,-4-14-337-16,3-2-344 0</inkml:trace>
  <inkml:trace contextRef="#ctx0" brushRef="#br0" timeOffset="15940.68">17711 5436 1132 0,'0'0'599'16,"0"0"-120"-16,23 79-208 0,-15-44-65 16,4-1-90-16,-5-8-61 15,-1-6-37-15,-2-9-6 16,-4-8 0-16,0-3 12 15,0-8 82-15,0-18-64 16,0-9-30-16,0-9-11 16,0-2-1-16,8 0 11 15,3 7 2-15,1 7-5 16,-2 9-8-16,-1 7-20 16,7 11-252-16,-1 2-535 0,1 3-1066 0</inkml:trace>
  <inkml:trace contextRef="#ctx0" brushRef="#br0" timeOffset="16264.88">17978 5287 1340 0,'0'0'725'15,"0"75"-167"-15,2-26-264 16,8 5-115-16,0-8-105 15,-3-9-44-15,-1-14-17 16,0-15-4-16,-4-8-7 16,2-14-4-16,5-21-8 15,-3-10-91-15,0-11-81 0,4-3-14 16,-1 2 53-16,1 7 94 16,-4 12 49-16,4 18 46 15,-3 20 100 1,1 9-49-16,8 37 80 0,-1 7-22 15,1 6-53-15,-1-2-35 16,-1-15-50-16,-1-8-17 16,-5-23-124-16,-2-11-327 15,0-5-469-15</inkml:trace>
  <inkml:trace contextRef="#ctx0" brushRef="#br0" timeOffset="16436.75">18366 5098 1152 0,'0'0'768'0,"19"116"-185"16,-7-48-247-16,1 0-106 15,-1-14-134-15,-6-23-96 16,1-16-36-16,-1-6-269 16,-2-9-585-16</inkml:trace>
  <inkml:trace contextRef="#ctx0" brushRef="#br0" timeOffset="16564.91">18306 4764 1162 0,'0'0'817'16,"0"0"-501"-16,0 0-209 0,0 0-107 0,0 0-133 16,0 81-745-16</inkml:trace>
  <inkml:trace contextRef="#ctx0" brushRef="#br0" timeOffset="16861.8">18567 5109 772 0,'0'0'1025'16,"0"0"-458"-16,29 102-307 15,-17-66-99-15,-4-12-99 16,-1-9-35-16,-1-12-18 15,-2-3 26-15,-4-18 18 16,2-16-43-16,2-9-10 16,0-9-1-16,5-3-29 15,1 4-6-15,2 12 36 16,3 19-1-16,3 20 1 16,9 31 14-16,-2 42 55 15,-4 3 56-15,-5-5-20 16,-7-15-76-16,3-27-29 15,-6-8-156-15,2-13-572 0</inkml:trace>
  <inkml:trace contextRef="#ctx0" brushRef="#br0" timeOffset="17393.05">19005 4926 713 0,'0'0'401'16,"0"0"-133"-16,0 0-90 16,0 0-13-16,0 0 29 15,0 0-5-15,0 0-32 16,0-45-52-16,0 39-38 0,0-1-26 16,-2 2-7-16,-2-1-7 15,2 1 9-15,-2-2 11 16,2 2-5-16,-5-1 4 15,3 2 11-15,-2 1 1 16,0 3-2-16,0 0 0 16,-3 3-11-16,-3 14-21 15,0 11 3-15,-5 9 15 16,7 4 7-16,4 3-22 16,3-6-21-16,3-6-1 15,0-10-5-15,3-9-16 16,7-10 2-16,2-3 14 15,5-11 0-15,-5-12-45 16,3-5-36-16,-5 1-9 0,-2 3 26 16,-1 7 31-16,-1 12 27 15,0 5 6-15,8 9-19 16,-1 21 19-16,5 14 10 16,7 23 8-16,-6-3-6 15,-3 4 26-15,-9 0 90 16,-7-16 41-16,-17 0 5 15,-14-10-51-15,-4-12-63 16,-6-15-56-16,-5-11-4 16,7-4-224-16,12 0-602 0</inkml:trace>
  <inkml:trace contextRef="#ctx0" brushRef="#br0" timeOffset="18393.05">17079 6567 1001 0,'0'0'535'15,"0"0"-215"-15,0 0-53 0,0 0-25 16,0 0-49-16,0 0-55 15,0 0-38-15,-40-83-28 16,22 72-5-16,-1 6-1 16,-6 5-22-16,7 5-9 15,1 25-5-15,3 28-15 16,7 28 26-16,7 24 40 16,3 3 7-16,15-21-15 15,1-26-47-15,-7-26-18 16,3-6-8-16,-7 0-6 15,4 1 0-15,-6-3-24 16,-1-10-127-16,-5-17-304 16,-5-5-130-16,-7 0-280 0</inkml:trace>
  <inkml:trace contextRef="#ctx0" brushRef="#br0" timeOffset="18799.29">16733 6996 945 0,'0'0'649'0,"0"0"-275"16,0 0-126-16,0 0-106 16,0 0-54-16,0 0 11 15,106-7-30-15,-59 2-14 16,3-2-30-16,4-2-18 16,-11 0-5-16,-2-1-2 15,-5-1-10-15,-10 0 3 16,-3-2-2-16,-6-1 0 0,-3 2 8 15,-3-3 1-15,-3 2 0 16,2-1 12-16,-2 1-12 16,3-3 6-16,-5 1-6 15,0-1 0-15,-4 2 0 16,-2-2 6-16,0 2 2 16,0 1 0-16,-2 2 2 15,-10 4 16-15,-1 7 27 16,-5 0 4-16,-5 22-15 15,-2 15-14-15,2 14 43 16,5 6 3-16,10-4-12 16,8-7-37-16,8-16-25 15,23-13-19-15,8-14 7 0,13-20-99 16,-5-14-203 0,-9-4-524-16</inkml:trace>
  <inkml:trace contextRef="#ctx0" brushRef="#br0" timeOffset="19252.41">17573 6654 49 0,'0'0'1043'0,"0"0"-683"0,0 0-110 16,0 0-75-16,0 0-66 16,0 0-55-16,-19-79-16 15,11 76 36-15,-3 3 61 16,-5 16-10-16,-9 31-52 16,0 31 22-16,0 0 61 15,9-6-8-15,10-17-43 16,6-25-80-16,10-10-25 15,7-9-19-15,7-11-37 16,3-30-30-16,-2-16-62 16,-2-11-13-16,-7-3 76 15,-7 3 68-15,-5 11 17 16,-4 15 8-16,0 17 12 16,0 14 62-16,0 18-21 0,0 26-18 15,0 9 37 1,0 5 10-16,0-4-36 0,14-12-54 15,-1-14-11-15,13-28-225 16,-7-1-319-16,0-20-457 0</inkml:trace>
  <inkml:trace contextRef="#ctx0" brushRef="#br0" timeOffset="19533.66">17771 6464 1340 0,'0'0'715'0,"0"0"-231"0,0 0-206 16,0 0-76-16,0 0-96 16,0 0-7-16,0 0-6 15,-89 92-9-15,81-65-39 16,8-3-44-16,0-3-1 16,21-3-21-16,7-1 11 15,-3-2 10-15,0 2 0 16,-8 2 1-16,-11 1-1 15,-6 2 10-15,-6-1 8 16,-11-4-10-16,-2-8-8 16,7-16-96-16,6-15-267 15,6-9-683-15</inkml:trace>
  <inkml:trace contextRef="#ctx0" brushRef="#br0" timeOffset="19678.93">17972 6554 1587 0,'2'80'836'0,"-2"-4"-311"15,0-6-302 1,4-30-136-16,-2-29-87 0,10-14-38 16,3-14-443-16,-3-11-386 0</inkml:trace>
  <inkml:trace contextRef="#ctx0" brushRef="#br0" timeOffset="20007.04">18071 6033 1691 0,'0'0'597'0,"27"85"-334"16,-9 14 197-16,1 20-228 15,-5-12-54-15,-1-27-76 0,-9-33-54 16,-4-19-31-16,6-5-12 15,-6-6-5-15,2-12-2 16,6-8 1-16,-1-38-34 16,7-8-61-16,9-10-47 15,-3 0 14-15,9 19 45 16,0 11 31-16,-4 20 53 16,-6 12 1-16,-7 31 33 15,-10 14 74-15,-2 9 26 16,-8 4-18-16,-17-6-51 15,-6-13-23-15,-2-16-42 16,2-18-2-16,6-10-139 16,0-53-351-16,9 1-347 15,10-5-842-15</inkml:trace>
  <inkml:trace contextRef="#ctx0" brushRef="#br0" timeOffset="20181.8">18435 5927 1228 0,'12'87'852'0,"2"27"-177"16,-1 26-175-16,-1-9-280 0,-6-41-99 15,3-29-65-15,-3-30-52 16,0-21-4-16,11-10-147 16,-5-16-517-16,0-7-618 15</inkml:trace>
  <inkml:trace contextRef="#ctx0" brushRef="#br0" timeOffset="20572.43">18736 6296 918 0,'0'0'406'0,"0"0"-33"16,0 0-37-16,0 0-100 16,0 0-64-16,0 0-46 15,0 0-17-15,7 25 7 16,-1-25-10-16,6 0-19 16,-1-5-36-16,3-9-21 15,-2-6-20-15,1-4-2 16,-3-6-7-16,-8-2 5 15,-2-1-5-15,0 8 1 16,-6 9 10-16,-13 16 9 16,-12 20 30-16,-6 41 18 15,8 7 52-15,11-3 2 16,18-10-30-16,6-23-44 0,23-6-31 16,6-11-13-16,4-15-5 15,7-32-63-15,-15-9-292 16,-11 0-797-16</inkml:trace>
  <inkml:trace contextRef="#ctx0" brushRef="#br0" timeOffset="21085.64">17876 6257 1332 0,'0'0'1153'16,"0"0"-549"-16,0 0-330 16,0 0-102-16,0 0-100 15,0 0-70-15,0 0-2 16,29 4-354-16,2-4-1264 0</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14:08.629"/>
    </inkml:context>
    <inkml:brush xml:id="br0">
      <inkml:brushProperty name="width" value="0.05292" units="cm"/>
      <inkml:brushProperty name="height" value="0.05292" units="cm"/>
      <inkml:brushProperty name="color" value="#FFD700"/>
    </inkml:brush>
  </inkml:definitions>
  <inkml:trace contextRef="#ctx0" brushRef="#br0">14830 4329 742 0,'0'0'306'0,"0"0"-186"16,0 0-13-16,0 0-36 0,-29 107 35 16,4 6 0-16,-19 96 5 15,-11 88 16 1,-18 82-3-16,3 61-22 16,2 16 9-16,14 4-37 0,13-17-33 15,16-44 2-15,10-60-11 16,5-61 11-16,10-56 11 15,0-49 29-15,0-42-18 16,10-42-26-16,-3-31-39 16,1-26-3-16,-4-12-92 15,2-7-120-15,-6-14-159 16,0-13-269-16,0-14-109 0</inkml:trace>
  <inkml:trace contextRef="#ctx0" brushRef="#br0" timeOffset="953.13">14110 8795 481 0,'0'0'535'16,"0"0"-221"-16,0 0 29 0,0 0-40 15,0 0-58 1,0 0-88-16,0 0-78 0,15-10 13 15,5 39 82 1,5 8-47-16,4 9-39 0,2 1-26 16,-2-1-22-16,-2-4-7 15,0-5-11-15,-2-11-1 16,-7-6-3-16,-3-10-8 16,-3-10-9-16,2-7-1 15,1-29 37-15,8-29-5 16,-5-21-7-16,-3-1-22 15,-9 17-3-15,-2 2-156 16,-4 27-328-16,8 0-740 0</inkml:trace>
  <inkml:trace contextRef="#ctx0" brushRef="#br0" timeOffset="2531.25">13939 3764 1084 0,'0'0'603'0,"0"74"-228"16,4 0-37-16,8 0-79 15,-4-6-118-15,3-16-94 16,-3-24-38-16,-2-6-9 16,0-9-86-16,1-16-274 15,-3-17-455-15,-4-9-484 0</inkml:trace>
  <inkml:trace contextRef="#ctx0" brushRef="#br0" timeOffset="2821.29">13866 3711 1033 0,'0'0'667'16,"0"0"-179"-16,0 0-192 0,0 0-65 0,0 0-121 15,0 0-65-15,0 0-17 16,60-72-10-16,-16 68-1 15,9 4-8-15,7 11-9 16,2 18 0-16,-2 14-2 16,-10 10-5-16,-21 7 7 0,-21 5 0 15,-8 0 43-15,-27-3 63 16,-20-4-7-16,-7-10-4 16,-2-10-37-16,0-10-31 15,9-14-14-15,12-14-13 16,16-2-85-16,19-36-258 15,10 3-485-15,9-3-715 0</inkml:trace>
  <inkml:trace contextRef="#ctx0" brushRef="#br0" timeOffset="3415.02">14441 3929 75 0,'0'0'1171'0,"0"0"-671"15,0 0-240-15,0 0-44 16,0 0-69-16,0 0-48 16,0 0-21-16,50 2-26 15,-28-21-17-15,3-8-20 16,2-6-3-16,-4-5-11 16,-7 0 7-16,-8-1-8 15,-3 4 1-15,-5 7 8 16,0 10-9-16,-13 12 0 0,-10 6-9 15,1 35-2-15,-5 36 11 16,-2 23 2-16,12-2 25 16,11-20 41-16,6-28 31 15,11-24-34-15,11-7-41 16,3-6-24-16,12-7-8 16,0-11-11-16,-1-18-39 15,-1-27-162-15,-8 6-331 16,-9 7-288-16</inkml:trace>
  <inkml:trace contextRef="#ctx0" brushRef="#br0" timeOffset="3704.61">14782 3831 1134 0,'0'0'695'15,"0"0"-181"1,0 0-197-16,0 0-108 0,0 0-70 16,0 0-57-16,0 0-36 15,54 56-11-15,-40-58 2 16,7-17-11-16,-7-9-10 15,3-7-7-15,1-6-7 16,-9-4-2-16,-5-1 0 16,-4 6-23-16,0 8-10 15,-6 17 13-15,-11 15 7 16,-8 32-5-16,-2 42 18 16,5 26 0-16,5-5 36 15,17-22 16-15,4-31-22 16,15-26-25-16,4-8-5 15,8-8-83-15,8-32-231 16,-4-12-435-16,-10-5-635 0</inkml:trace>
  <inkml:trace contextRef="#ctx0" brushRef="#br0" timeOffset="10264.26">15181 3631 643 0,'0'0'596'16,"0"0"-332"-16,0 0-86 15,19 120 76-15,5-5 25 16,7 11-81-16,-2-16-70 16,-10-34-71-16,-7-41-41 15,-6-14-8-15,1-11-8 16,-7-10-10-16,0-18-176 16,0-17-355-16,0-6-265 0</inkml:trace>
  <inkml:trace contextRef="#ctx0" brushRef="#br0" timeOffset="10514.25">15162 3691 1113 0,'0'0'618'0,"0"0"-299"16,0 0-34-16,0 0-152 16,13-89-93-16,20 58-29 15,12 2-5-15,5 7-6 16,0 15 12-16,-7 7-12 15,-14 22 11-15,-13 17-10 16,-16 11 88-16,-16 3 81 16,-13 0-19-16,-8-9-30 15,6-8-70-15,8-12-51 16,8-19-230-16,9-5-635 16,6 0-882-16</inkml:trace>
  <inkml:trace contextRef="#ctx0" brushRef="#br0" timeOffset="11311.12">15983 3338 192 0,'0'0'1009'0,"0"0"-609"16,-2 90 77-16,2-40-179 15,0 2-84-15,2-5-87 16,4-8-57-16,-2-13-27 15,-2-9-23-15,3-10-14 16,-5-7 0-16,0-3 6 16,0-18-11-16,-11-7-1 15,3-8-12-15,-4-3 10 16,-5-4 1-16,5 1 1 16,-5 2 1-16,9 4 0 15,2 3 7-15,-1 5-7 16,7 2 0-16,0 1-1 15,9-2 0-15,9 5-1 0,1 1-7 16,4 5-2-16,1 5 9 16,-1 5 1-16,2 6-9 15,-6 0 9-15,-3 5 0 16,-10 11 6-16,-6 7 10 16,0 7 32-16,-18 7 36 15,-11 3 10-15,0 4-13 16,2-3-18-16,6-6-30 15,9-9-27-15,12-11-6 16,12-12-45-16,28-3-34 16,5-15-10-16,13-8 22 15,2 3 33-15,-11 12 23 16,-18 8 11-16,-12 19 1 0,-19 24 68 16,-12 9 91-16,-26 6-16 15,-3-3-48-15,0-9-60 16,14-14-36-16,14-30-120 15,7-2-521-15,6-14-774 0</inkml:trace>
  <inkml:trace contextRef="#ctx0" brushRef="#br0" timeOffset="11529.88">16341 3043 1200 0,'0'0'769'0,"0"0"-192"16,22 156-200-16,-15-36-51 16,-1-8-157-16,-4-21-79 15,2-40-49-15,2-32-41 16,0-3-13-16,7-8-65 16,1-18-238-16,3-14-291 15,-5-8-294-15</inkml:trace>
  <inkml:trace contextRef="#ctx0" brushRef="#br0" timeOffset="11784.04">16558 3209 1450 0,'0'0'729'0,"12"73"-219"16,-10-21-207-16,8 2-60 15,-1-5-107-15,-3-13-90 16,4-18-45-16,3-16 0 15,3-7-2-15,3-26-27 16,-1-14-120-16,1-6-16 16,-2 1 42-16,-3 7 63 0,-2 18 41 15,-1 20 18-15,-3 22 26 16,-2 45 93-16,0 6 42 16,1-4-8-1,-3-14-92-15,10-30-61 0,1-5-173 16,-3-14-900-16</inkml:trace>
  <inkml:trace contextRef="#ctx0" brushRef="#br0" timeOffset="12315.27">16946 3275 1249 0,'0'0'560'15,"0"0"-284"-15,0 0-29 16,0 0-65-16,0 0-43 16,0 0-18-16,0 0-20 15,50 23-11-15,-27-30-12 16,-3-13-29-16,5-5-31 15,-2-5-8-15,-5-8-10 16,-1 1-16-16,-5 0-44 16,-10 4 18-16,-2 8 42 15,0 12 0-15,-12 13 1 16,-13 12 14-16,-4 37 21 16,4 7 24-16,7 13 60 15,10 0 2-15,8-17-47 16,12-3-46-16,15-19-29 15,20-30-40-15,-5-13-327 0,-5-16-1008 16</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15:35.506"/>
    </inkml:context>
    <inkml:brush xml:id="br0">
      <inkml:brushProperty name="width" value="0.05292" units="cm"/>
      <inkml:brushProperty name="height" value="0.05292" units="cm"/>
      <inkml:brushProperty name="color" value="#FFD700"/>
    </inkml:brush>
  </inkml:definitions>
  <inkml:trace contextRef="#ctx0" brushRef="#br0">17525 13750 841 0,'0'0'524'16,"0"0"-262"-16,0 0-54 16,0 0 15-16,0 0-6 0,0 0-56 15,23-87-64-15,2 7 17 16,6-31-14-16,-2-19-24 16,-7-4 3-16,-3 5 10 15,-11 33 5-15,-2 25-42 16,-2 26-23-16,-1 20-11 15,1 5-8-15,-4 7-1 16,0 7-9-16,0 6-7 16,0 6-13-16,0 17-31 15,0 3-137-15,6 6-188 16,6-4-408-16,5-6-900 0</inkml:trace>
  <inkml:trace contextRef="#ctx0" brushRef="#br0" timeOffset="500.01">17752 12873 25 0,'0'0'793'16,"0"0"-497"-16,0 0-67 16,0 0-24-16,0 0-34 15,0 0-39-15,0 0-27 16,-10-79 10-16,10 69 4 16,-2 2-11-16,2 1-16 15,-4 0-3-15,-2 7-9 16,-1 0 15-16,-3 0-1 15,-4 18-39-15,-9 11-29 16,-4 12 2-16,0 0 6 16,2 2-11-16,7-8 4 15,3-8-3-15,9-11 15 0,2-9-20 16,4-7 9-16,0-17 16 16,23-30 5-16,10-30-32 15,14-28-16-15,-3 4 0 16,-9 20 13-16,-17 31-13 15,-7 32 0-15,-5 10 9 16,0 15 4-16,0 51-7 16,1 41 14-16,-5 4 11 15,2-13-22-15,4-14-10 16,2-37-132-16,3-7-694 0</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17:42.966"/>
    </inkml:context>
    <inkml:brush xml:id="br0">
      <inkml:brushProperty name="width" value="0.05292" units="cm"/>
      <inkml:brushProperty name="height" value="0.05292" units="cm"/>
      <inkml:brushProperty name="color" value="#FFD700"/>
    </inkml:brush>
  </inkml:definitions>
  <inkml:trace contextRef="#ctx0" brushRef="#br0">7898 15183 468 0,'0'0'952'0,"0"0"-548"16,-8 75-94-16,8-47-63 16,-4-5-95-16,4-9-73 15,0-7-47-15,0-7-3 16,0-1 8-16,0-20 40 15,0-14-42-15,0-9-26 16,0-23-9-16,0-24 0 16,19-18 18-16,-1 9-17 15,-1 24 5-15,-1 31 2 16,3 35 1-16,2 10 0 16,14 17 8-16,8 53 33 0,9 40-4 15,-9 16-22 1,-16-17-12-16,-14-33-12 0,-13-34-18 15,0-15-1-15,0-6-147 16,0-14-153-16,0-5-260 16,-7-2-596-16</inkml:trace>
  <inkml:trace contextRef="#ctx0" brushRef="#br0" timeOffset="202.2">7843 15111 1423 0,'0'0'626'0,"0"0"-265"15,0 0-38-15,0 0-83 0,103-4-126 16,-47-6-78-16,4 0-36 16,16-2-181-16,-14 3-613 15,-12 0-883-15</inkml:trace>
  <inkml:trace contextRef="#ctx0" brushRef="#br0" timeOffset="581.07">8488 14780 1121 0,'0'0'772'0,"0"0"-296"0,-2 102-146 16,2-2-10-16,0 9-136 16,6-14-88-16,0-31-72 15,6-28-24-15,1-16-181 16,-1-10-745-16</inkml:trace>
  <inkml:trace contextRef="#ctx0" brushRef="#br0" timeOffset="4709.04">9118 14743 871 0,'0'0'374'0,"0"0"-50"15,0 0 3-15,0 0-78 16,0 0-79-16,0 0-124 16,-8 121 111-16,8-17-5 15,0-4-46-15,0-20 2 16,2-28-46-16,4-23-29 15,4-4-27-15,-3-7-6 16,5-7-10-16,-2-11 10 16,5-15 1-16,3-21 29 15,-1-14-16-15,2-11-13 16,-1-3 0-16,-5 1-1 16,-1 8-6-16,-6 16 6 15,5 19-1-15,-5 20-7 16,0 20-48-16,6 25 56 15,5 10 12-15,4 0 0 0,3-10-12 16,11-15 0-16,-4-19-14 16,0-11 14-16,-2-25 39 15,-10-28 86-15,-15-22 34 16,-4 0-14-16,-4 8-52 16,-15 12-60-16,7 18-33 15,2-1-13-15,3 3-137 16,7 11-361-16,0 11-376 0</inkml:trace>
  <inkml:trace contextRef="#ctx0" brushRef="#br0" timeOffset="5025.66">9703 14900 436 0,'0'0'922'0,"0"0"-365"16,0 84-203-16,0-43-45 15,0-1-121-15,0-8-126 16,0-9-57-16,0-13-5 16,6-22-306-16,0-13-505 15,-3-9-445-15</inkml:trace>
  <inkml:trace contextRef="#ctx0" brushRef="#br0" timeOffset="5111.76">9691 14711 720 0,'0'0'234'16,"0"0"-234"-16,0 0-88 0</inkml:trace>
  <inkml:trace contextRef="#ctx0" brushRef="#br0" timeOffset="5389.85">9815 15011 662 0,'0'0'723'15,"0"0"-364"-15,4 90-75 16,-2-66-33-16,-2-15-87 16,4-9-79-16,2-10-38 15,0-23-39-15,7-22-8 16,5-23-168-16,1 2 21 16,-2 7 88-16,3 14 59 15,-7 26 6-15,3 11 108 16,3 16 27-16,-1 25-9 15,7 52 41-15,-6 6-31 16,-3 0-69-16,1-11-73 0,-5-23-7 16,1-9-498-16,-1-12-379 15</inkml:trace>
  <inkml:trace contextRef="#ctx0" brushRef="#br0" timeOffset="5573.96">10342 14598 1480 0,'0'0'703'15,"12"139"-166"-15,-6-30-211 0,-1-4-118 16,1-27-128 0,-6-34-80-16,2-27-37 0,2-14-247 15,-4-3-344-15,0 0-361 0</inkml:trace>
  <inkml:trace contextRef="#ctx0" brushRef="#br0" timeOffset="5720.99">10195 14831 1405 0,'0'0'755'15,"0"0"-474"-15,0 0 8 0,85 8-152 16,-19-15-137-16,-10-9-40 15,-13 1-723-15</inkml:trace>
  <inkml:trace contextRef="#ctx0" brushRef="#br0" timeOffset="6079.3">10577 14916 443 0,'0'0'1298'16,"0"0"-897"-16,0 0-40 0,0 0-88 15,0 0-112-15,0 0-83 16,0 0-48-16,87 20-18 16,-62-43-12-1,2-3 0-15,-6-7-27 0,-9-1-43 16,-6 2-12-16,-6 4 25 15,0 7 27-15,-8 11 30 16,-17 10-20-16,-4 17 20 16,-6 32 16-16,4 8 59 15,8 6 23-15,11-1-12 16,12-20-45-16,6-7-41 16,21-20-22-16,4-15-119 15,19-37-181-15,-9-8-331 16,-8-4-276-16</inkml:trace>
  <inkml:trace contextRef="#ctx0" brushRef="#br0" timeOffset="6275.61">10888 14902 1290 0,'0'0'761'0,"0"75"-216"16,0-36-271-16,0-1-151 16,0-13-68-16,0-13-45 15,0-12 4-15,0 0-4 16,0-25-10-16,4-14-25 15,4-11-17-15,8-6 28 16,5 1 13-16,2 5 1 16,0 14-22-16,-3 10-150 15,-1 13-293-15,-9 9-317 0</inkml:trace>
  <inkml:trace contextRef="#ctx0" brushRef="#br0" timeOffset="6624.82">11313 14647 360 0,'0'0'753'0,"0"0"-381"16,0 0 7-16,0 0-63 0,0 0-84 15,0 0-15-15,0 0-2 16,-37-4-79-16,14 16-27 16,-1 4 17-16,5 4-1 15,11 0-56-15,8 2-36 16,8 2-24-16,23 3-8 16,10 7 10-16,3 4-2 15,-9 3-8-15,-19 4 0 16,-16-1 9-16,-12-5 22 15,-27-5-7-15,-1-12-25 16,-1-22-69-16,10-2-429 16,15-18-837-16</inkml:trace>
  <inkml:trace contextRef="#ctx0" brushRef="#br0" timeOffset="14453.1">9257 14276 1373 0,'0'0'557'15,"0"0"-287"-15,0 0-37 16,0 0-24-16,0 0-49 16,0 0-50-16,-42-81-44 15,34 42-30-15,-4-23-18 16,-5-30-2-16,5-31-8 16,3-9 5-16,9 6-7 15,0 23 0-15,9 30-6 16,3 19 1-16,-2 15 0 15,-3 8 5-15,-1 3-5 0,0 3 5 16,0 4-6-16,-4 11 0 16,-2 7 0-16,0 2-17 15,0 1-30-15,0 0-60 16,0 0-3-16,0 6 34 16,0 0 7-16,0-3-16 15,0 0 14-15,0-1 19 16,0-1 16-16,-2-1 26 15,-4 0-2-15,-4 0 4 16,3 0 8-16,-5 0 2 16,4-1 8-16,-3-2-10 15,-1 1 15-15,0 2 7 16,1 0 9-16,-1 0-8 0,-1 6 12 16,5 0 2-16,4-4 4 15,2-2 14-15,2 0 0 16,0-16-1-16,12-14-19 15,9-11-23-15,6-6-11 16,0-4 0-16,-2 3-1 16,-1 8 0-16,-3 12 12 15,-6 15-12-15,1 13 0 16,-3 32 0-16,-1 39 3 16,-4 3 25-16,-2-5 8 15,1-6-36-15,-3-29-27 16,6-10-612-16</inkml:trace>
  <inkml:trace contextRef="#ctx0" brushRef="#br0" timeOffset="17638.49">11208 14270 21 0,'0'0'25'15,"0"0"-25"-15</inkml:trace>
  <inkml:trace contextRef="#ctx0" brushRef="#br0" timeOffset="18527.14">11253 14234 373 0,'0'0'199'15,"0"0"8"-15,0 0 33 16,0 0-23-16,0 0-25 15,0 0-14-15,0 0-6 16,-26 8-11-16,26-8-35 16,0 0 0-16,0 0-25 15,0 0-5-15,0 0-14 16,0 0 0-16,0 0-11 16,14-10-37-16,19-8 11 15,25-17-8-15,33-22 1 0,35-24-10 16,8-13-1-16,-1-3-2 15,-11-2-7-15,-25 9-3 16,-8 4-6-16,-23 15-2 16,-21 19-7-16,-16 15 0 15,-12 11-6-15,-3-3 1 16,-1 2 5-16,-3 3 6 16,-8 8 3-16,-2 7 2 15,0 5 1-15,0 4-1 16,0 0-11-16,0 0 0 15,0 0-8-15,0 0 1 0,0 0-5 16,0 0-8-16,0 0-12 16,0 0-9-16,0 0-20 15,0 0 3-15,0 0-30 16,0 0-1-16,0 0-24 16,0 0-12-16,4-2 9 15,-4-1-24-15,0-1-87 16,0-2 10-16,0 2 53 15,0-2 23-15,0 1 38 16,-4 0 47-16,2-1 37 16,-2 0 19-16,-2 1 22 15,-1 0 37-15,1 0 34 16,0 1 32-16,-2 1 14 16,-7 3 14-16,3 0-11 15,-3 0-24-15,-3 4 7 0,-1 9-10 16,1 4-10-16,-5 2 4 15,0 2 4-15,11-1-15 16,-1-3-14-16,5-5-10 16,4-4-27-16,4-8-23 15,0 0-17-15,19-12 7 16,9-15 9-16,10-8-21 16,5-10-1-16,3-1-1 15,-3 1 1-15,-10 8 5 16,-6 15 4-16,-8 18-10 15,-5 20 0-15,-4 47 35 16,-3 7 35-16,-1-1-3 16,-6-10-10-16,2-25-55 15,4-6-2-15,0-7-284 16,5-21-873-16</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10:39.883"/>
    </inkml:context>
    <inkml:brush xml:id="br0">
      <inkml:brushProperty name="width" value="0.05292" units="cm"/>
      <inkml:brushProperty name="height" value="0.05292" units="cm"/>
      <inkml:brushProperty name="color" value="#FFD700"/>
    </inkml:brush>
  </inkml:definitions>
  <inkml:trace contextRef="#ctx0" brushRef="#br0">16463 9997 114 0,'0'0'821'15,"0"0"-505"-15,0 0-134 16,0 0 3-16,0 0-3 16,0 0-21-16,-91 22-39 15,22-5-12-15,-38 7-14 16,-46 5 16-16,-33 2 18 16,-17-1-18-16,-8-4-17 15,5-6-29-15,7-1-15 16,22-6 5-16,32-6 28 15,41-3 12 1,36-3 15-16,25 1-26 0,16-2-39 16,6 0-35-16,3 0-5 15,1 0 3-15,15 0-9 16,2 0 0-16,0 0-21 16,0 0 2-16,0 0 8 15,0 0 5-15,0 0 1 0,0 0 5 16,0 0 0-1,0 0 1-15,0 0 0 0,0 0 8 16,0 0 5-16,0 0-14 16,0 0 2-16,0 0-1 15,0 0 6-15,0 0-7 16,0 0 0-16,0 0-9 16,0 0-53-16,0 0-79 15,0 0-99-15,0 0-62 16,0 0-90-16,0 0-167 15,0 0-163-15,0 0-142 0</inkml:trace>
  <inkml:trace contextRef="#ctx0" brushRef="#br0" timeOffset="1">14416 10205 578 0,'0'0'545'0,"0"0"-222"0,0 0 60 15,0 0-35-15,0 0-85 0,0 0-110 16,0 0-87-16,-6 44 19 15,6-3 31-15,0 6-5 16,0 3-25-16,6-5-41 16,-4-7-19-16,2-9-14 15,-2-11-11-15,3-9 0 16,-5-6 7-16,0-3-1 16,0 0 5-16,0-10 5 15,0-10-10-15,-11-10-7 16,3-7-8-16,-9-2 1 15,1 1-8-15,-3 2 3 16,11 7 2-16,-4 9 10 16,1 5 10-16,5 3-9 15,6 2 9-15,4-2 7 0,35-10-16 16,34-9 5 0,3-1 9-16,-3 2-9 0,-11 5-6 15,-31 9-6-15,4 2 5 16,-8-1-31-16,6-2-262 15,-15 4-293-15,7 0-853 0</inkml:trace>
  <inkml:trace contextRef="#ctx0" brushRef="#br0" timeOffset="2">16773 9550 489 0,'0'0'796'15,"0"0"-424"-15,0 0-153 0,0 0 37 16,-7 75-24-16,12-34-46 15,3 1-47-15,-2-1-51 16,0-7-32-16,-2-10-5 16,3-10-9-16,-7-10-2 15,0-4-1-15,0-7 24 16,0-17-12-16,0-10-44 16,0-11-7-16,6-7-13 15,0-9-17-15,6-1-9 16,5-2 14-16,2 10 4 15,-1 11 21-15,-1 21 14 16,3 21-14-16,-1 10 0 16,4 41 5-16,1 6 19 15,1 8-5-15,0-1-6 16,-8-14-11-16,1-3-2 0,-7-15-5 16,-3-15-1-16,-2-16-147 15,0-11-419-15,-2-8-707 0</inkml:trace>
  <inkml:trace contextRef="#ctx0" brushRef="#br0" timeOffset="3">17227 9476 918 0,'0'0'572'0,"0"0"-319"0,0 0-70 15,0 0 0-15,0 0-50 16,0 0-28-16,0 0-47 15,46 20 1-15,-28-21-2 16,3-13-14-16,-2-6 24 16,1-3-21-16,-5-5-13 15,1-6-9-15,-7 1-14 16,-5 0-10-16,-4-1 0 16,0 8-1-16,0 6-8 15,-17 11 9-15,-1 9-8 16,-11 22 1-16,-4 31 7 0,-9 30 28 15,7 1 27-15,10-9 28 16,13-18-15-16,12-23-24 16,4-6-33-16,17-5-11 15,10-16-6-15,8-7-8 16,0-13 13-16,9-15-76 16,-5-8-87-16,-3-7-108 15,-1-28-234-15,-10 13-84 16,-6 2-254-16</inkml:trace>
  <inkml:trace contextRef="#ctx0" brushRef="#br0" timeOffset="4">17579 9240 150 0,'0'0'692'0,"0"0"-32"0,0 0-94 16,0 0-322-16,-13 114 44 15,7-39-29-15,6-5-53 16,0-9-102-16,4-24-56 16,11-6-32-16,8-9-14 15,-3-15 5-15,9-7-14 16,-4-26-4-16,4-17-53 15,-4-19-56-15,-3 0 23 16,-7-3 6-16,-3 3 43 16,-1 18 36-16,-5 9 12 15,-4 20 23-15,-2 15 32 16,0 20-25-16,0 22 16 16,0 10 11-16,0 4-12 15,4-5-33-15,6-10-12 16,3-15-157-16,-5-18-651 0</inkml:trace>
  <inkml:trace contextRef="#ctx0" brushRef="#br0" timeOffset="5">17992 9225 576 0,'0'0'1349'0,"0"0"-668"15,15 92-356-15,-9-41-99 16,2-1-99-16,-2-5-72 15,1-12-29-15,-3-8-17 16,-4-14 2-16,0-11-10 16,0 0 23-16,0-24-23 0,-4-13 7 15,4-12-8 1,6-6 0-16,16-6 1 0,14 3 3 16,7 5-4-1,5 12 0-15,16 8-37 0,-13 12-282 16,-7 9-720-16</inkml:trace>
  <inkml:trace contextRef="#ctx0" brushRef="#br0" timeOffset="6">18519 9129 439 0,'0'0'748'0,"0"0"-409"15,0 0-66-15,0 0-97 16,0 0-87-16,0 0-30 16,0 0-2-16,-20-67 20 15,9 67 44-15,-1 1-2 16,-7 26-42-16,-10 25 44 15,-4 24 46-15,4 2 16 16,5-7-32-16,13-16-52 16,11-21-58-16,0-9-33 15,6-8-8-15,13-17-7 0,4-11 7 16,6-26 0 0,-2-15-28-16,2-9-17 0,-5-2-10 15,-5-1-13-15,-7 11 2 16,-5 11 44-16,-3 19 22 15,-4 20 6-15,0 19 7 16,-4 24 13-16,-3 14 34 16,5 8 10-16,2-13-29 15,0-1-29-15,13-17-12 16,1-21-125-16,13-28-336 16,-2-19-278-16,-5-10-729 0</inkml:trace>
  <inkml:trace contextRef="#ctx0" brushRef="#br0" timeOffset="7">18714 8721 1437 0,'0'0'941'0,"0"0"-595"15,4 139 7-15,4-19-78 0,7 8-74 16,-7-22-90-16,4-37-79 16,-6-35-32-16,7-20-100 15,-7-5-555-15,4-9-1511 0</inkml:trace>
  <inkml:trace contextRef="#ctx0" brushRef="#br0" timeOffset="8">19232 8979 778 0,'0'0'562'0,"0"0"-83"16,0 111-180-16,7-54-36 0,-1-4-58 16,0-8-74-16,-4-12-52 15,-2-15-18-15,4-14-27 16,-2-4-17-16,2-26 25 16,3-17-42-16,5-20-9 15,5-23-97-15,1 4 3 16,1 13 31-16,-1 16 48 15,-5 32 24-15,3 13 8 16,-1 8-7-16,3 43 60 16,-1 11 59-16,-3 10 7 15,3 1-46-15,-7-18-34 16,3-4-33-16,-5-16-14 16,9-27-55-16,-5-2-318 15,0-17-663-15</inkml:trace>
  <inkml:trace contextRef="#ctx0" brushRef="#br0" timeOffset="9">19605 9066 1273 0,'0'0'718'0,"0"0"-381"16,0 0-76-16,0 0-89 15,0 0-84-15,0 0-33 16,0 0-34-16,109 0-8 15,-78-26-11-15,-2-6 4 16,-4-4-6-16,-7-7-14 16,-5-1-57-16,-7 3-22 15,-6 7 35-15,-2 12 36 16,-17 18 22-16,-18 17 0 0,-10 47 24 16,5 27 46-16,15 1 58 15,13-15-23 1,14-29-56-16,10-21-23 0,15-5-26 15,6-7-9-15,10-11-12 16,26-26-158-16,-14-14-331 16,-3-6-580-16</inkml:trace>
  <inkml:trace contextRef="#ctx0" brushRef="#br0" timeOffset="10">20059 8588 1818 0,'0'0'549'0,"-8"82"-277"16,2-1-2-16,6 25-80 16,0-9-62-16,0-22-56 15,2-28-72-15,4-24 0 16,7-9-224-16,-3-6-383 16,2-7-315-16</inkml:trace>
  <inkml:trace contextRef="#ctx0" brushRef="#br0" timeOffset="11">19857 8942 1428 0,'0'0'652'0,"0"0"-425"16,0 0-25-16,0 0 21 15,118-28-109-15,-71 2-68 16,1-1-25-16,-9 3-11 15,-6 1-9-15,-12 6 11 16,-9 7-12-16,-2 8 0 16,-7 2-18-16,1 19-2 0,-4 26 20 15,0 4 13-15,0 7 8 16,0 0 9 0,0-17-2-16,0-5-19 0,6-17-8 15,12-17 0-15,5-5 28 16,4-25-16-16,2-14-13 15,0-7 0-15,-10-1-19 16,-1 6 19-16,-10 13 2 16,-1 15 21-16,-1 14 6 15,-2 4-1-15,6 22-7 16,-1 6 24-16,1 0-15 16,-2-4-3-16,9-12-13 15,-3-12-4-15,3-7 62 16,1-24-2-16,-1-9-43 15,-9-3-9-15,-4 0 15 0,-4 8-18 16,0 7-15-16,-4 13 0 16,2 7-235-16,2 5-645 15</inkml:trace>
  <inkml:trace contextRef="#ctx0" brushRef="#br0" timeOffset="12">20682 8660 1179 0,'0'0'860'0,"0"0"-378"0,0 82-156 15,0-36-100-15,6 3-142 16,6-8-45-16,9-9-32 16,2-18-7-16,-1-14-12 15,-3-14 12-15,-5-21 9 16,-9-8 6-16,-5-2 63 15,-5 1 22-15,-13 11-17 16,-5 8-34-16,-2 12-44 16,7 11-5-16,11 2-213 15,5 9-499-15,2 4-635 0</inkml:trace>
  <inkml:trace contextRef="#ctx0" brushRef="#br0" timeOffset="13">20866 8629 1209 0,'0'0'793'0,"0"0"-205"16,0 0-274-16,59 107-130 15,-44-69-113-15,1-2-46 16,-9-7-16-16,-1-10-9 16,-6-8 0-16,0-11 1 15,0 0 24-15,0-23-22 16,0-8-2-16,0-9-1 15,6-6 15-15,13-1 34 16,5 2 11-16,-1 5-17 16,-4 10-38-16,-3 6-5 15,-3 8-226-15,-1 8-616 0</inkml:trace>
  <inkml:trace contextRef="#ctx0" brushRef="#br0" timeOffset="14">21302 8420 1654 0,'0'0'605'16,"0"77"-107"-16,0-3-186 15,6-1-96-15,0-5-112 16,-2-13-65-16,-2-21-39 16,2-6-24-16,3-13-211 15,-5-12-453-15,8-3-858 0</inkml:trace>
  <inkml:trace contextRef="#ctx0" brushRef="#br0" timeOffset="15">21537 8485 371 0,'0'0'708'16,"0"0"-393"-16,0 0 22 15,0 0-39-15,0 0-54 16,0 0 2-16,0 0-5 16,-6-3-57-16,-19 16-20 15,-10 3-8-15,-8 7-3 16,-5 6-62-16,1 0-2 16,9-1-10-16,14-3-26 0,7-3-20 15,17-7-3-15,4-2-30 16,23-6 21-16,14-5-20 15,13-2 9-15,-4 0-8 16,4-2 4-16,-17-4-6 16,-8 2-44-16,-9-9-151 15,3 5-456-15,-10-3-515 0</inkml:trace>
  <inkml:trace contextRef="#ctx0" brushRef="#br0" timeOffset="16">21804 8457 1004 0,'0'0'381'16,"0"0"-52"-16,0 0-48 0,0 0-45 0,0 0-17 15,0 0 6-15,0 0-34 16,12-32-9-16,-28 32-83 15,-5 0-25-15,-6 7 41 16,3 8-13-16,-1 3-18 16,6 4-33-16,13 1-12 15,6 4-29-15,6 3-2 16,23 3-7-16,2 6 0 16,0 0 8-16,-12 4-8 15,-15-1 21-15,-8-4 7 16,-27-2 4-16,-7-10-33 15,-9-11-3-15,12-6-189 16,14-9-695-16</inkml:trace>
  <inkml:trace contextRef="#ctx0" brushRef="#br0" timeOffset="17">18362 10130 329 0,'0'0'636'16,"0"0"-149"-16,0 0-142 16,0 0-33-16,0 0-57 15,0 0-51-15,-6 0-51 16,4 0-23-16,2 0-46 15,0 0-20-15,0 0-9 0,0 0-7 16,0 0-15 0,-4 0-3-16,4 0 9 0,-2 0 29 15,-4-2 24-15,-5-10-35 16,-1-5-28-16,-7-4-20 16,-1-1-2-16,-1-4-7 15,0 1 1-15,-2-1-7 16,3 2 7-16,3 0-1 15,-1 0 1-15,5 2 0 16,-3-1-1-16,7 1 6 0,-3 3-6 16,6 1 0-1,0 2 0-15,-1 4-1 0,3 0-8 16,0 2 3-16,4 2-1 16,0-1-11-16,0 1 4 15,8-1-4-15,1 2 11 16,3 2-5-16,1-1 3 15,-3 4 3-15,2 2-1 16,-3 0 6-16,1 0-13 16,-4 9 7-16,-4 7 7 15,-2 2 0-15,0 6 2 16,0 2-1-16,-2 1 1 16,-8 3-4-16,1 2-2 15,-3-1 4-15,0 1 4 16,-1-2 2-16,1-1-6 0,-1 1 0 15,-3-2 6-15,-1 1 5 16,3 0-4-16,1-2-7 16,1 0 1-16,2-1 7 15,1 1-8-15,1 0 5 16,6-2-5-16,-2-1 0 16,4-1 0-16,0-2 1 15,0-4-1-15,6-2 0 16,5-5 0-16,1-1 1 15,7-5 8-15,-1-4 0 16,7 0 5-16,4-7-14 16,6-9 0-16,2-9 9 15,0-2-8-15,1-3-1 0,-5-4-6 16,-2 1-8-16,-11 0-5 16,-1 2 7-16,-9 5 5 15,3 4 6-15,-7 5 1 16,-2 7 0-16,-2 5-1 15,-2 2-44-15,4 3-18 16,-4 0 5-16,0 0-32 16,0 0-91-16,2-1-107 15,3-2-279-15,-3-1-339 0</inkml:trace>
  <inkml:trace contextRef="#ctx0" brushRef="#br0" timeOffset="18">18362 10161 64 0,'0'0'363'16,"0"0"-29"-16,0 0-82 15,0 0-36-15,0 0-65 16,0 0-18-16,0 0-6 16,-2-1 7-16,2 1 17 15,0 0 26-15,0 0 5 16,-4 0-21-16,4 0-18 16,0 0-27-16,-2 0-24 15,2 0-18-15,0 0-30 16,0 0 4-16,0 0-24 0,0 0-13 15,0 0 0 1,0 4-10-16,2 6 26 0,8 2 9 16,3 4 1-16,3 1-7 15,-1 0-3-15,1 0-21 16,3-2 2-16,-7-2-7 16,5-4 6-16,-9-1 2 15,2-2-9-15,-7-3 7 16,1-2-7-16,-2-1-2 15,-2 0 1-15,0 0-56 16,0-4-160-16,0-10-391 16,0-1-546-16</inkml:trace>
  <inkml:trace contextRef="#ctx0" brushRef="#br0" timeOffset="19">18966 9845 658 0,'0'0'415'0,"0"0"-107"16,0 0-17-16,0 0-72 15,0 0-58-15,0 0-27 16,0 0-26-16,0-39-22 0,-4 28-5 16,-3 2-3-1,1-2-8-15,-2-1 4 0,-2 2-10 16,-3 0 11-16,1 2-5 15,-5 4-6-15,9 2-14 16,-4 2-16-16,-5 3-3 16,3 14-11-16,-7 7 14 15,7 9-5-15,1 6 4 16,3 5-6-16,4 1-2 16,4-3-13-16,2-4-1 15,0-8-11-15,12-11 1 16,2-8-1-16,5-11 0 15,8 0 0-15,-2-21-6 16,2-12-30-16,-1-6-36 16,-5-7 3-16,-2 0-4 0,-9 5 16 15,-2 5-7 1,-4 11 25-16,-4 13 38 0,0 12-5 16,0 11-32-16,3 22 38 15,1 13 8-15,-2 4 43 16,8-2-11-16,2-8-31 15,5-13-9-15,14-26-164 16,-4-1-407-16,2-15-404 0</inkml:trace>
  <inkml:trace contextRef="#ctx0" brushRef="#br0" timeOffset="20">19369 9704 766 0,'0'0'586'16,"0"0"-227"-16,0 0-92 16,0 0-33-16,0 0-92 15,0 0-47-15,0 0-15 16,0-35-20-16,0 30-14 15,0 1-12-15,0 0-7 16,0-2-6-16,-6 0 3 16,0 1 4-16,-3-2 6 15,-3 1 11-15,2 2 22 0,-3 1-4 16,1 3 0-16,-5 0-5 16,-1 3-28-16,-3 17 9 15,-4 7-10-15,0 10 7 16,3 4 4-16,5 5-13 15,5-1-9-15,5-5-7 16,7-8-6-16,0-10-5 16,11-10-1-16,3-11-10 15,5-1-1-15,4-22-35 16,1-9-35-16,-1-9-38 16,-2-2-39-16,-1 1-30 15,-5 3-25-15,-3 7 38 16,-1 9 97-16,-5 10 70 15,0 10 9-15,-4 4 16 16,4 22 82-16,1 17 62 0,5 21-16 16,2 21-26-16,-1-4-25 15,-5-6-13-15,-4-15 13 16,-4-12 31-16,-6 0 5 16,-13 2-26-16,-14-9-31 15,0-7-31-15,-6-12-31 16,2-11-1-16,0-9-8 15,6 0-1-15,2-13-12 16,8-8-29-16,4-4-50 16,11-5-102-16,6-17-190 15,6 7-390-15,13 3-993 0</inkml:trace>
  <inkml:trace contextRef="#ctx0" brushRef="#br0" timeOffset="21">19499 9814 557 0,'0'0'524'0,"0"0"-249"16,0 0 0-16,0 0-32 15,0 0-67-15,0 0-24 16,0 0-22-16,46 3-31 15,-26-3-19-15,1-11-31 16,2-3-13-16,2-6-16 16,-7-3 0-16,-1-1 3 15,-9-2 1-15,-2-2-7 16,-2 1-9-16,-4 2-7 16,0 4 0-16,-6 7 4 15,-6 10-5-15,-5 4-31 16,-8 17 4-16,1 19 27 15,-5 15 41-15,0 10 50 0,8 2 24 16,2-3-47 0,7-13-53-16,12-14-15 0,0-14-50 15,19-18-138-15,7-1-34 16,3-24-117-16,0-9-22 16,2-4 104-16,-6-6 148 15,-2 4 84-15,-2 2 25 16,-5 7 42-16,-8 9 124 15,5 11 50-15,-3 10-22 16,0 9-39-16,-1 21 52 16,1 13 12-16,2 5-57 15,-3-1-59-15,3-8-56 0,-2-14-38 16,3-16-9-16,-1-9-2 16,5-24-14-16,3-28-92 15,9-24 20-15,0-1 35 16,-4 6 2-16,-4 14 18 15,-5 20 33-15,-1 9 6 16,1 14 25-16,-3 14 10 16,5 45 67-16,13 31 54 15,-6 1-1-15,2-8-15 16,-6-19-80-16,-5-24-47 16,3-9-19-16,6-17-150 15,-1-13-197-15,-1-17-546 0</inkml:trace>
  <inkml:trace contextRef="#ctx0" brushRef="#br0" timeOffset="22">20382 9340 1452 0,'0'0'597'16,"-2"103"-109"-16,2-15-153 15,6-1-46-15,0-16-93 16,0-24-102-16,1-20-60 15,-3-1-34-15,2-5-13 16,0-7-140-16,-4-14-316 16,4-14-351-16,-2-7-760 0</inkml:trace>
  <inkml:trace contextRef="#ctx0" brushRef="#br0" timeOffset="23">20229 9618 849 0,'0'0'938'16,"0"0"-548"-16,0 0-100 16,0 0-6-16,103-23-112 15,-53 6-63-15,-3-4-43 16,-5 3-66-16,-7 0-14 16,8-4-301-16,-12 5-519 15,-6 2-627-15</inkml:trace>
  <inkml:trace contextRef="#ctx0" brushRef="#br0" timeOffset="24">20667 9392 1074 0,'0'0'365'0,"0"0"-174"16,0 0-78-16,0 0-69 15,0 0-25-15,0 0-10 16,0 0 7-16,33-36 48 15,-31 33 49-15,-2 1 34 16,4 1 14-16,-4 0 1 16,2-1-18-16,-2 0-29 15,5 0-2-15,-3-1-13 16,2 0-41-16,-2-1-12 0,-2 1-29 16,0 2-3-16,0 0 3 15,0 1 20-15,0 0 17 16,0 0-4-16,-2 0-6 15,-11 2 3-15,-5 8-17 16,-5 8-8-16,0 3 13 16,5 3 6-16,5 1-11 15,13-2-10-15,0 1-21 16,23 0 1-16,14 2-1 16,17 0 7-16,6 6-7 15,-8 0 2-15,-7 2 17 16,-26 0 2-16,-19 0-3 15,-17-4-9-15,-20-5-9 0,-6-14-27 16,11-7-319-16,16-4-934 16</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22:36.464"/>
    </inkml:context>
    <inkml:brush xml:id="br0">
      <inkml:brushProperty name="width" value="0.05292" units="cm"/>
      <inkml:brushProperty name="height" value="0.05292" units="cm"/>
      <inkml:brushProperty name="color" value="#FFD700"/>
    </inkml:brush>
  </inkml:definitions>
  <inkml:trace contextRef="#ctx0" brushRef="#br0">18906 10975 887 0,'0'0'414'16,"0"0"-64"-16,0 0-78 0,0 0-55 16,0 0-58-1,0 0-39-15,0 0-37 0,-10-50-39 16,1 39 0-16,-1 0 11 16,-2 1 8-16,-3 3 17 15,-4 4 7-15,3 3-8 16,-7 0-14-16,3 9-10 15,-3 13-21-15,0 7 13 16,4 10-2-16,1 8-6 16,12 4-6-16,6 1-15 15,0-4-9-15,4-9-9 16,10-8 0-16,5-12-9 16,4-13 0-16,1-6 1 15,1-22 8-15,6-24 0 0,2-25 0 16,-6-19-33-16,-8-9-27 15,-9 6 2-15,-10 19-1 16,0 22-5-16,0 15-6 16,0 8-5-16,0 5 24 15,0 7 51-15,0 13-6 16,0 19 6-16,0 50 0 16,0 35 18-16,12 13 63 15,5-15 21-15,-5-32-31 16,1-32-41-16,-1-14-30 15,3-7-39-15,7-13-208 16,1-8-457-16,-8-13-943 0</inkml:trace>
  <inkml:trace contextRef="#ctx0" brushRef="#br0" timeOffset="515.6">19232 10861 550 0,'0'0'498'0,"0"0"-230"16,0 0-58-1,0 0-36-15,0 0-68 0,0 0-27 16,-28-78 0-16,19 69-3 16,5 3 14-16,-6 5 24 15,2 1-12-15,-5 6-6 16,1 18-8-16,-1 15 8 16,1 11 15-16,2 10-11 15,10 1-23-15,0-7-33 16,0-8-25-16,12-17-19 15,5-16-16-15,1-13-20 16,3-16-3-16,-1-21-24 16,1-16-17-16,-4-8-5 15,-5-1-12-15,-6 2 17 16,-4 7 11-16,-2 14 47 0,0 18 22 16,0 18 11-16,0 9-10 15,0 40 30-15,4 7 46 16,5 6 8-16,1 2-18 15,3-15-33-15,3-7-34 16,-1-13-110-16,-3-19-148 16,7-21-123-16,-7-15-213 15,-2-7-324-15</inkml:trace>
  <inkml:trace contextRef="#ctx0" brushRef="#br0" timeOffset="703.09">19447 10484 998 0,'0'0'800'15,"0"0"-505"-15,23 123 171 16,-10-20-166-16,3 11-64 16,-3-18-77-16,-5-27-85 15,-2-32-54-15,-2-17-20 16,2-5-83-16,-4-6-106 16,3-9-158-16,-5-23-175 15,0-10-163-15,-7-5-620 0</inkml:trace>
  <inkml:trace contextRef="#ctx0" brushRef="#br0" timeOffset="866.78">19342 10829 1534 0,'0'0'722'0,"0"0"-384"16,0 0-60-1,0 0-96-15,122-17-86 0,-72-4-75 16,-3-1-21-16,1-1-204 15,-15 3-482-15,-6 7-641 0</inkml:trace>
  <inkml:trace contextRef="#ctx0" brushRef="#br0" timeOffset="6922.29">19894 10676 679 0,'0'0'526'0,"0"0"-253"16,0 0-45-16,0 0-83 15,0 0-56-15,0 0-39 16,-23-77-8-16,17 65 10 16,-2 4 17-16,-3 4 31 15,-1 4 1-15,-5 0-12 16,-1 11-10-16,-1 14 19 15,1 13 5-15,-5 9 10 16,8 7-2-16,3 2-33 16,6-4-38-16,6-7-27 0,0-9-13 15,0-15-6-15,12-13-10 16,3-8-39-16,5-15 29 16,5-18-11-16,0-12-48 15,-4-4-29-15,1-3 32 16,-9 4-4-16,-3 9 4 15,-8 14 27-15,2 17 49 16,-2 8 6-16,3 22-14 16,1 18 14-16,2 9 17 15,4 3-8-15,15 0-9 16,-6-13-126-16,4-17-630 0</inkml:trace>
  <inkml:trace contextRef="#ctx0" brushRef="#br0" timeOffset="7703.54">20477 10499 755 0,'0'0'545'0,"0"0"-230"16,0 0-74-16,0 0-63 15,0 0-78-15,0 0-54 16,-41-74-18-16,28 66 3 16,1 8 25-16,-3 0 35 15,-5 19 10-15,-5 18 18 16,0 9 16-16,4 7-2 15,5 0-37-15,5-3-44 16,9-9-32-16,2-13-20 16,2-11-17-16,11-11-37 15,8-6-23-15,-1-19 27 16,5-12-13-16,4-12 9 16,-4-8-26-16,0-9-33 0,-7-13-30 15,-5 6 23-15,-7-1 46 16,-2 1 55-16,-4 18 19 15,0 0 7-15,0 17 16 16,0 16 42-16,-4 16 51 16,2 25-76-16,-2 45 18 15,1 36 16-15,3 11 5 16,0-19 10-16,3-28-13 16,7-40-76-16,2-16-19 15,7-14-231-15,0 0-296 16,-3-5-609-16</inkml:trace>
  <inkml:trace contextRef="#ctx0" brushRef="#br0" timeOffset="7984.79">20640 10311 1235 0,'0'0'570'0,"0"0"-211"15,25 112-67-15,-13-61-111 16,1-2-99-16,-1-9-68 15,-1-10-14-15,-5-12-1 16,-4-12-7-16,-2-6 7 16,0-9 1-16,0-16 0 15,0-12-29-15,0-9 13 16,4-7 3-16,4 3 13 0,5 4 18 16,-1 12 22-1,-2 9-7-15,-3 14 4 0,-1 8-37 16,4 3-54-16,-2 0-220 15,-1 4-590-15</inkml:trace>
  <inkml:trace contextRef="#ctx0" brushRef="#br0" timeOffset="8172.29">20884 10301 1405 0,'0'0'687'0,"6"75"-219"16,1-30-254-16,-1 0-134 16,0-10-80-16,0-19-70 15,4-12-281-15,-7-4-616 0</inkml:trace>
  <inkml:trace contextRef="#ctx0" brushRef="#br0" timeOffset="8297.15">20857 10062 1119 0,'0'0'831'0,"0"0"-439"16,0 0-135-16,0 0-162 15,0 0-95-15,0 0-66 16,0 0-405-16,6 51-623 0</inkml:trace>
  <inkml:trace contextRef="#ctx0" brushRef="#br0" timeOffset="8579.51">21083 10206 1283 0,'0'0'833'0,"0"0"-293"16,20 84-283-16,-1-46-91 15,4-3-103-15,-5-5-41 16,1-6-21-16,-9-11-1 15,3-6-6-15,-7-7-12 16,-4-2 18-16,2-18 8 16,2-9-8-16,-2-8 0 0,-4-5 6 15,0-4-6-15,0 3 0 16,0 1-79-16,0 8-101 16,2 2-173-16,5 11-355 15,-1 6-581-15</inkml:trace>
  <inkml:trace contextRef="#ctx0" brushRef="#br0" timeOffset="8996.4">21376 10196 925 0,'0'0'405'0,"0"0"-27"16,0 0-89-16,0 0-88 0,0 0-115 0,0 0-11 16,0 0-35-16,46-21-30 15,-32 4 0-15,3-4-9 16,-9-3-2-16,2 0-14 15,-8 0-6-15,-2 3 2 16,0 5 17-16,0 4-4 16,-8 6 5-1,-4 6-25-15,-11 10 19 16,0 21 7-16,-2 14 1 0,5 10 31 0,-3 5 14 16,10-3 10-16,11-7-14 15,2-15-37-15,7-14-5 16,13-17-53-16,9-4-49 15,2-27-55-15,13-27-112 16,-7 4-128 0,-4 2-439-16</inkml:trace>
  <inkml:trace contextRef="#ctx0" brushRef="#br0" timeOffset="9246.4">21597 10048 185 0,'0'0'969'0,"0"0"-462"15,0 0-162-15,0 72-52 16,0-37-109-16,0-2-58 15,0-5-51-15,0-8-53 16,0-10-21-16,0-10-1 16,0-4-20-16,6-20 14 15,3-12-57-15,3-4-41 16,5-6 24-16,-3 3 55 16,3 6 25-16,1 13 15 15,1 15 94-15,0 9 59 16,-3 20 26-16,3 13-10 0,-3 4-69 15,-1-3-94-15,-3-2-21 16,0-11-341-16,-5-12-558 16</inkml:trace>
  <inkml:trace contextRef="#ctx0" brushRef="#br0" timeOffset="9777.64">21876 9604 352 0,'0'0'603'15,"0"0"-312"-15,0 0 63 16,58 97-30-16,-23-13-54 15,3 26-54-15,-14 9-36 16,-13-10-35-16,-11-29-95 16,0-30-50-16,-13-9-43 0,7-17-303 15,-4-7-519-15</inkml:trace>
  <inkml:trace contextRef="#ctx0" brushRef="#br0" timeOffset="10710.61">18461 10802 339 0,'0'0'570'0,"0"0"-184"16,0 0-75-16,0 0-32 0,0 0-20 16,0 0-40-1,0 0-48-15,-14 124-30 0,14 5 22 16,27 15-51-16,16-9-54 16,5-41-52-16,-3-43-6 15,28-16-100 1,-15-19-378-16,-7-6-447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17:10.248"/>
    </inkml:context>
    <inkml:brush xml:id="br0">
      <inkml:brushProperty name="width" value="0.05292" units="cm"/>
      <inkml:brushProperty name="height" value="0.05292" units="cm"/>
      <inkml:brushProperty name="color" value="#90EE90"/>
    </inkml:brush>
  </inkml:definitions>
  <inkml:trace contextRef="#ctx0" brushRef="#br0">13527 1860 992 0,'0'0'354'0,"0"0"-120"16,0 0-77-16,0 0-56 15,0 0-60-15,0 0-25 16,0 7-4-16,0-2 23 15,0 1 18-15,0 1 14 16,4 2 11-16,-4-1-11 16,2 2 5-16,3-1-13 15,-5 1-7-15,2 0-19 16,-2 2-1-16,4-1-17 16,-4 2 3-16,0 1 10 15,2 0-4-15,-2 0 12 16,0 2-9-16,4-1-7 15,-4-1-2-15,2 2-7 16,-2-1-2-16,4 0-3 0,-2 3 1 16,-2-1 4-16,0 1-11 15,4 0 0-15,-4 2 6 16,0 0-4-16,0 3-1 16,0-1 10-16,5 2-5 15,-5 3 6-15,0 0 0 16,0 1 7-16,2 0-17 15,-2-1 13-15,0-1-2 16,0 1 9-16,0 0 1 16,0-2 1-16,0 1-3 0,0-1-4 0,0-2-2 15,0 1-7-15,0-1-2 16,0-2-5-16,4 1-1 16,-4-1 1-16,0 1-1 15,0-2 6-15,2 1-6 16,-2 1 1-16,0 2-1 15,0 1 2-15,0 2-2 16,0 0 4 0,0-1-4-16,0-1 0 15,0-1 0-15,0 0 0 16,0-1 0-16,0-2 0 16,0-2 0-16,0 1-1 15,0-1 1-15,4 0 0 16,-4 1 1-16,0 1-1 0,2-1 1 15,-2 3 0-15,0 0-1 16,0 1 0-16,4 2 0 16,-4 1 0-16,2-1 1 15,-2 1-1-15,0-1 0 16,0-1 0-16,0 1 0 16,0-2 0-16,4-2 0 15,-4-1 0-15,0-1 0 16,7 0-1-16,-5-2 0 15,2 0-8-15,-2 1 8 0,2-1 0 16,-4 2 1-16,2 2 0 16,2-2 2-16,-2 1-2 15,-2 1 1-15,4 0 1 16,-4-1-2-16,2 2 0 16,-2-2 0-16,5 2 0 15,-3-2 1-15,-2 0-1 16,4-2 0-16,-4-2 1 15,0-2-1-15,2-1-2 16,2-2 2-16,-2 1 0 16,2 0-1-16,-4 1 2 0,2 0-1 15,-2 0 0 1,4 0 1-16,-2 1 3 0,-2-3-3 16,9 0-2-16,-9-1 2 15,2 0-1-15,-2 2 0 16,0 2 0-16,0 2 0 15,0 2 1-15,0-1 4 16,0-1-4-16,0-1-2 16,0-4 1-16,4-1 0 15,-4-5 0-15,2 0 0 16,-2-2 0-16,0 0 0 16,0 1 0-16,4-1 1 15,-2 2-1-15,-2 4 0 0,4-1 4 16,-2 5-4-16,-2-3 1 15,4 1 0-15,-4-5 0 16,0-3-1-16,0-4-17 16,0 0-23-16,0-17-173 15,-4-4-468-15,-4-4-668 0</inkml:trace>
  <inkml:trace contextRef="#ctx0" brushRef="#br0" timeOffset="1">13544 1851 224 0,'0'0'524'0,"0"0"-283"15,0 0-55-15,0 0-29 16,0 0-37-16,0 0-4 15,0 0-12-15,6-6-17 16,-4 5-9-16,-2 1-1 16,6-2-11-16,-2 2 19 0,1-1-1 15,-3 0 8-15,2-1-14 16,-2 1-8-16,2-1-2 16,2 1-16-16,0 0-13 15,-4-1-5-15,5 1-1 16,-1-1-7-16,0 1-2 15,0 0-4-15,0-2 3 16,5 1-8-16,-5 0 0 16,2 0-6-16,-2 0-1 15,9 1-8-15,-9 1 0 16,2 0 1-16,3-1 0 16,-3 1 5-16,2 0-5 15,-1-1 5-15,1 1-6 0,2 0 0 16,-1-2 1-1,1 2 0-15,0 0 1 0,1 0-1 16,-5 0 0-16,4 0-1 16,1 0 2-16,-1 0-2 15,5 0 2-15,-7 0-1 16,3 0 0-16,-1 0 0 16,-4 0-1-16,3 0 2 15,-3 0-1-15,2 0-1 16,1 0 1-16,-3 0 4 15,-2 0-4-15,-2 0-1 16,4 0 0-16,-3 0 1 16,1 0-1-16,-4 0 8 15,4 0-8-15,-2 0-1 16,4 0 1-16,-1 0-1 16,-1 0 1-16,0 0 0 15,-2 0 0-15,2 0 0 0,-6 0-5 16,2 0-4-16,-2 0-37 15,0 2-210-15,-2 0-416 0</inkml:trace>
  <inkml:trace contextRef="#ctx0" brushRef="#br0" timeOffset="2">14058 1848 676 0,'0'0'335'16,"0"0"-108"-16,0 0-88 15,0 0-55-15,0 0-50 16,0 0-17-16,0 0-12 16,-4 0-4-16,4 0-1 15,0 0 7-15,0 0 8 16,0 0-6-16,0 0 7 16,0 0 10-16,0 0 3 15,0 0 9-15,0 0-6 16,0 0 6-16,0 0 0 15,0 0-18-15,0 0-5 0,0 0-2 16,0 2 15-16,0 3 38 16,0 4 5-16,7 2 33 15,-1 2-2-15,-2 4-33 16,2 1 2-16,0 1-13 16,0 3-6-16,1 1 3 15,-1-3-6-15,0 3-4 16,0-1-7-16,1 0-5 15,-1 0-1-15,0 1-18 16,4 0 1-16,-4 2 8 16,3-1-2-16,-3 2 14 0,0-1-2 15,-2 2 2-15,5-2 14 32,-3 1-27-32,0-1 7 15,0 0-10-15,0 1 4 16,3-2-17-16,-7 0 0 15,8-2 7-15,-8 2-5 16,8-1-7-16,-3 1 1 16,-1-2 14-16,2 2-15 0,-2 0 5 15,0 0-4-15,1 2 5 16,-1-1-6-16,4 2 0 0,-8-3 8 16,9 2-9-16,-5-4 1 15,4 2 5-15,-2-1 3 16,-1-1-9-16,3 2 0 15,-2 0 2-15,-2 2 11 16,5-1-12-16,-3 0 0 16,2 1 12-16,1-2-12 15,-5 0 1-15,2-1 7 16,5-1-8-16,-3 1 0 16,-2-1 7-16,3 1-7 0,-3-2 0 15,2 2 5-15,3-1-4 16,-7-1 5-16,4-1-6 15,-2 0-1-15,-1-1 6 16,5-2-6 0,-6 0-1-16,4-1 0 15,-3-1 1-15,-1 1 0 16,2 1 0-16,-2-1 0 16,5 3 1-16,-1 1-1 15,-2 1 0-15,5-2 1 16,-3 0-1-16,-2 1 1 15,-2-3-1-15,1 0 0 16,3 1 0-16,-4-1 0 16,0 0 0-16,1 0 1 15,3 2-1-15,-4-1 1 16,2 1-1-16,3 1 6 0,-5 0-5 16,0-2-1-16,0 0 1 0,1 1-1 15,-1-2 9-15,0-2-8 16,-4-2 10-16,4-1-11 15,3 1 1-15,-3 0 0 16,0 1 1-16,0 2-1 16,0-1 15-16,3-1 5 15,-5-3-20-15,2-2 5 16,-4-2-5-16,2-1 0 16,-2-2 1-16,-2-1-1 15,4 0-1-15,-2-2-2 16,-2-1-7-16,0 0-48 15,0-15-118-15,-2-7-200 16,-8-6-482-16</inkml:trace>
  <inkml:trace contextRef="#ctx0" brushRef="#br0" timeOffset="3">13713 4350 628 0,'0'0'485'16,"0"0"-306"-16,0 0-48 15,0 0-41-15,0 0-2 16,0 0 7-16,0 0 23 15,9 0 11-15,-3 0 0 16,-2 0 2-16,4 0-4 16,2 0-14-16,3 0-27 15,-1 0-26-15,-1 0-13 16,3 0-6-16,-2 0-6 16,5 0-5-16,0 0 0 15,-5 0-9-15,-4 0-3 0,5 2-2 16,-1-2 5-16,-2 0 0 15,-1 0-7-15,1 0 5 16,-2 0-13-16,3 0 0 16,-1 0-6-16,2 1 11 15,-3 1-10-15,3 0 14 16,0 1-14-16,1 0 8 16,-1 1-7-16,-1-3 10 15,1 2-5-15,-2 0-6 16,3 0 6-16,-5 1-5 15,2-1 7-15,-4 0-8 16,3-1 0-16,-3 1 7 0,-2-1-7 16,-2-2 8-16,-2 0 3 15,4 0 9-15,-4 0 7 16,0 0-1-16,0 0-9 16,0 0 0-16,0 0-12 15,0 0 0-15,0 0-5 16,0 0 0-16,0 0 7 15,0 0-8-15,0 0 2 16,0 0-2-16,0 0 6 16,0 0-6-16,0-12-18 0,0-2-141 15,-4-13-304-15,4 0-184 16,0 4-448-16</inkml:trace>
  <inkml:trace contextRef="#ctx0" brushRef="#br0" timeOffset="4">14104 4381 150 0,'0'0'542'0,"0"0"-298"16,0 0-59-16,0 0-49 15,0 0-44-15,0 0-1 16,0 0 44-16,0-38 14 16,0 31 0-16,0 0-17 15,0-1-31-15,0 0-35 0,0 0 8 16,0-2-3-16,0 1-13 16,0 2-2-16,-2-4-14 15,-2 0-2-15,2 0-7 16,2 1-1-16,-7-2-9 15,7 1-3-15,-4 0-2 16,4 0-1-16,-2 1-1 16,-2 0-4-16,4 0 3 15,-2 1-8-15,-2-3 10 16,4 2-4-16,0-3 1 16,-2 2-4-16,-2 0-2 15,4-2-2-15,-2 0-6 16,-2 1 7-16,4 0-6 15,-7 1 15-15,7 1-7 0,-2-1 0 16,2 1 2-16,0-1-2 16,-4 0-9-16,4-1 2 15,-2 1-1-15,2-1 5 16,0 3-6-16,-4 1 1 16,4-3-1-16,0 3 0 15,-2-2 1-15,2 0 0 16,-4 0-1-16,2-1 1 15,2 1 0-15,0-1-1 16,0 0 0-16,-4-1 1 16,-1 3 0-16,5-3 0 15,-2 2 0-15,2 0 0 16,0 0-1-16,0 2 1 16,-4-1-1-16,4 1 0 15,0-2 0-15,0 2 1 16,0-4-1-16,-2 1 0 15,2-2 1-15,0 0-1 0,-4 1 0 16,4-1-1-16,0 1 1 16,0 1 1-16,0-2-1 15,0 3 0-15,-2-2 0 16,-2 2 1-16,4 2 0 16,0-4 0-16,0 2-1 15,0-3 0-15,0 1-1 16,-2-3 1-16,2 2 1 15,-4 0-1-15,4 1-1 16,-2 2 1-16,2-1 0 0,-5 1 1 16,5 0-1-1,-2-2 0-15,2 1 0 0,-4-1 0 16,2 1 0-16,2-3-1 16,-4 0 1-16,2-1 0 15,-2-1-1-15,2 1 1 16,2 1-1-16,0 2 0 15,0-1 1-15,-4 1 0 16,4 1 0-16,0 1-1 16,0 0 1-16,0-1 0 15,0 0 0-15,0-4 0 16,0 3-1-16,-2-2 0 16,2 1 1-16,0-1 0 15,0 3 0-15,-5-2 0 16,5 3 0-16,0 0 0 0,-2-1 1 15,2 1-1-15,0 0 0 16,-4-1 0-16,2 1 0 16,2-1 1-16,0 0-1 15,-4 1 0-15,4-2 0 16,0 2 0-16,0-4-1 16,0 3 0-16,-2 0 1 15,2-1 0-15,0 3-1 16,0-1 0-16,-4 1 1 15,4 1 0-15,0-1 0 32,0 2 0-32,0 0 0 0,-2-2 0 15,2 1 0-15,0 0 0 16,-4-3 0-16,4-2 1 16,0-1 0-16,-2-2-1 15,2 2 1-15,0-1-1 16,0 3 0-16,0 0 0 15,0 3 0-15,0 1 0 16,0-1 0-16,0 3 0 16,0 1 0-16,0-1 0 15,0 2 0-15,0-2 0 16,0-1 1-16,0 1-1 16,0-4 0-16,0 4 0 15,0-1 0-15,0 0 0 0,0-2 1 16,0-1-1-16,0 0 1 15,0 2-1-15,0-1 0 16,0 4 0-16,0 0 1 16,0 4 0-16,0 0-1 0,0 1 0 15,0 0 0-15,0 0 0 16,0 0 1-16,0 0 0 16,0 0-1-16,0 0 0 15,0 0 0-15,0 0 0 16,0 0 0-16,0 0-1 15,0 0 1-15,0 0-1 16,0 0 1-16,0 0 0 16,0 0 0-16,0 0 0 15,0 0 0-15,0 0-1 16,0 0 1-16,0 0-6 16,0 0-7-16,0 0 4 15,0 0 3-15,0 1 6 16,0 3 1-16,0 2 6 0,0 1-6 15,2 0 0-15,2 1 1 16,-2 2-2-16,2-1 1 16,-2 1 0-16,2 1 6 15,2 2-6-15,-4 1 0 16,3 0-1-16,1 0 0 16,0 2 0-16,-4-1 1 15,2 1-1-15,2 0 6 16,1 0-5-16,-1 0-1 15,-4 2 0-15,4 0 0 0,4-1 0 16,-3 0 0 0,-3 1 0-16,4-6 0 0,-2 5 0 15,0-3 1-15,-2 1 0 16,3 1 0-16,-1-1 5 16,0 3-5-16,0-2 0 15,0 2-1-15,3 1 0 0,-3-1-1 16,0 1 1-16,0-1 0 15,3 0 2-15,-3 2-2 16,0 0 7-16,0-2-6 16,0 2 0-16,1-2-1 15,-1-1 0-15,2-1 1 16,-4 1-2-16,5-3 1 16,-3 1 0-16,0-1 0 15,4 0-1-15,-4 2 1 0,1 0 0 16,3 0 0-16,-2 1 0 15,3 2 0-15,-3-1 0 16,-2-1 1-16,0-1-1 16,5-1 1-16,-5-1-1 15,0-2 0-15,2 2 0 16,1-1 0-16,-3-1 0 16,-4 2 0-16,8 0 0 15,-4 0 1-15,1 1 0 16,1-1 0-16,-2-1 5 15,0 2-3-15,5-1-3 16,-3 0 6-16,-2-1-4 0,0 1 5 16,2 0-7-16,-1-1 1 15,-1 0-1-15,0-1 0 16,-4-1 2-16,9 1-2 16,-9 0 1-16,4-1 0 15,-2 0-1-15,2-2 0 16,0 1 0-16,-4 0 1 15,3 1 0-15,1 4 0 16,0 0-1-16,0 2 8 16,0-2 4-16,1 1-11 15,-1-1 0-15,0-2 0 16,0 0 0-16,-2-2 5 0,-2 1-6 16,5-3 1-16,-3 2-1 15,2-1 1-15,0 0 0 16,-4 2-1-16,4-1 0 15,1 3 1-15,-1 2 0 16,4-3 27-16,-4 3-19 16,0-4-3-16,1 2-6 15,-1-3 1-15,-2-1-1 16,2 0 5-16,-4-2-4 16,4 0-2-16,-1 1 2 15,-3-2-1-15,4 2 0 16,-2-1 0-16,2 1 0 0,-4 1 1 15,2-2-1 1,3-1 1-16,-5-2 1 0,2-3-1 16,-2-1-1-16,-2 1 1 15,0-1 0-15,4 2 1 16,-4 0 5-16,2 2 4 16,2 1-10-16,-2-2 9 15,2 1-9-15,1-3 0 16,-5-1-1-16,0 1 0 15,0-2 6-15,2 2-4 16,-2-2 6-16,0 1-7 16,0 2 6-1,4 0 2 1,-2 0 11-16,2-2-1 0,-4 2-7 16,2-3-1-16,-2 2-4 15,0-2 2-15,0 0-7 16,0 0 22-16,0 0 0 15,0 0-2-15,0 0-2 16,0 0-1-16,0 0-5 16,0 0-1-16,0 0 2 15,4 0-6-15,-2 0-9 16,2 0 8-16,9 0-8 16,-5-2 1-16,2 2-1 0,3 0 0 15,-1 0 6 1,1 0-5-16,-3-1-1 0,2 1 0 15,1 0 0-15,-5 0-1 16,-2 0-4-16,0 0 5 16,1 0 0-16,-3 0 5 15,2 0-5-15,0 0 0 16,0 0 0-16,5 0-1 16,1 0 1-16,0-2 0 15,1 1 0-15,-1 1 0 16,-3 0 0-16,1 0 0 15,2 0 1-15,-1 0-1 16,-3 0 0-16,4 0 0 16,1 0 0-16,-1 0-1 15,5 0 2-15,-3 0-1 0,3 0 0 16,-1 0 0-16,-1 0-1 16,-3 0 1-16,-2 0 0 15,3 0 0-15,-5 0-1 16,2 0 2-16,1 0-1 15,-5 0 0-15,-4 0 0 16,2 0 0-16,-4 0 0 16,0 0 0-16,2 0 0 15,2 0-1-15,-4 0 1 16,2 0-1-16,3 0 1 16,-3 0-1-16,2 0 2 15,-2 0-1-15,2 0 0 16,2 0 0-16,-4 0-1 0,4 0 0 15,-1 0 1 1,-3 0-9-16,-2 0-9 0,0 0-7 16,4 0-22-16,-4 0-55 15,2-2-40-15,-2-10-33 16,0 0-182-16,0-2-390 0</inkml:trace>
  <inkml:trace contextRef="#ctx0" brushRef="#br0" timeOffset="5">14838 3941 225 0,'0'0'378'0,"0"0"-154"16,0 0-87-16,0 0-62 15,0 0-8-15,0 0 31 16,0 0 28-16,-2-28 35 16,2 21-9-16,0 0-27 15,0-2-1-15,0-1-27 16,0-1-30-16,0-2-9 16,0-1-13-16,0-1-19 0,0-2 2 15,0 0 4-15,0 0 1 16,0-2-1-16,-4 3 2 15,4-1-6-15,-2 0-1 16,2 0-3-16,-5 0-3 16,5 0-5-16,-2 2-1 15,-2-1 7-15,4 0 3 16,-2-1-7-16,-2 0-2 16,4 1 1-16,-2-3-7 15,-2 2-4-15,2-1 5 16,-2 1-5-16,4-2 11 15,-2 0 4-15,-5-1-7 16,7 2-4-16,-4 0 11 0,4-1-8 16,-2 1-12-16,-2-1 10 15,4 1-11-15,0-3 1 16,0 0 5-16,0-1-4 16,0 0-1-16,0 1 6 15,0 3-7-15,0 1 0 16,0 1 1-16,0 2 1 15,0-1-1-15,0 1-1 16,0-1 1-16,0 0-1 16,0-3 1-16,-2 3 4 0,2-2-4 15,0 2 0-15,0-2 0 16,0 0-1-16,0 1 2 16,0-1-1-16,0-1-1 15,0 0 8-15,-4-4-8 16,4 0 1-16,0 0-1 15,-2-1 0-15,2 1 5 16,0 3-5-16,-4 1 0 16,4-2-1-16,0 0 1 15,0 1 0-15,0 0 1 16,0-2 0-16,0 0-1 0,0-1 0 16,0-2-1-16,0 0 1 15,0-1 0-15,0-2 0 16,0 2 0-16,0-1 0 15,0 2 1-15,0 0-1 0,0 2 1 16,0-1-1-16,0-1 1 16,0 2-1-16,0-2 0 15,0 1 0-15,0-1 0 16,0 0-1-16,0 0 1 16,0 1 0-16,0 0 0 15,0 2 0-15,0-2 0 16,0 1-1-16,0 0 2 15,0 1-2-15,0-2 1 16,0 1-1-16,0 2 1 16,0 0 0-16,0 3 0 0,0 2-1 15,0 1 1 1,0-1 0-16,0 1 0 0,0-4 0 16,0 1 0-16,0-1-1 15,0 1 1-15,0 1-1 16,0 4 1-16,0 1 0 15,0 4-2-15,0 1 2 16,0 2 0-16,0 1 1 16,0 1-1-16,0 2 0 15,0 0 0-15,0 0-2 16,0 0 2-16,0 0-1 16,0 0 1-16,0-1 0 0,0 1 0 15,0 0 0 1,0-2 0-16,0 1-1 0,0 0-1 15,0-1 2-15,-2 2 0 16,2 0-2-16,0 0-7 16,0 0-9-16,0 0-9 15,0 0 13-15,0 0-3 16,0 0 11-16,0 0-3 16,0 0 3-16,0 0-4 15,0 0 2-15,0 0-5 16,0 0 1-16,0 0 6 15,8 0 5-15,4 0 1 16,5 0 1-16,-3 0 4 0,5 0-4 16,1 0-1-16,-5-1 1 15,1 1-1-15,-3 0 1 16,-1 0-1-16,-6 0 0 16,7 0 0-16,-5 1 1 15,2 1 0-15,-3-1-1 16,3 0 0-16,-2-1 1 15,-2 2-1-15,7-2 0 16,-3 1 1-16,-2-1-1 16,5 2 0-16,-3-2 0 15,3 0 1-15,-1 2-1 16,7-2 0-16,-3 0 1 16,-1 0-1-16,1 0 1 0,1 0 0 15,-5 0-2 1,-4-4 2-16,3 3-1 15,-5-1 0-15,-4 1 0 16,2 1 0-16,-4 0 0 16,2 0-1-16,-2 0 1 15,0 0 0-15,0 0-1 16,0 0 1-16,4 0 0 16,-4 0 0-16,0 0 0 15,0 0 0-15,0 0 0 16,0 0 0-16,0 0 1 15,0 0-1-15,0 0-1 16,0 0-16-16,0 0 8 16,0 3 9-16,0 3-8 15,2 1 8-15,-2 1 6 0,0 2-5 16,0 1 1-16,5 2 4 16,-5-1-6-16,2 1 1 15,-2 0 1-15,6 0-1 16,-2 0 0-16,-4 0 1 15,2-1-2-15,-2 3 1 16,4 1 1-16,-4 2-2 16,2 2 1-16,-2-1 5 15,0 0-4-15,0 1-2 16,0-2 2-16,0 0 5 0,0 2-4 16,0-1 3-16,0-1-6 15,0 2 1-15,0-1 0 16,0 1 11-16,0 1-5 15,0-1 1-15,0 0-2 16,0-2 1-16,0 1 1 16,0-1-1-16,0 0-1 15,0 2 4-15,0-2 4 16,0 2-13-16,0 0 1 16,4 1-1-16,-4 0 7 15,0 2-7-15,0 0 0 0,0 0 6 16,0 4-6-1,0 0-1-15,0-1 1 0,4 1 35 16,-1 0-25-16,-3-1-9 16,0-2 4-16,4-3 1 15,-4 1-7-15,2-3 0 16,-2 1 1-16,0-1-1 16,0 1 1-16,0 0 5 15,0-2-6-15,4 2 0 16,-4-2 1-16,0 2 0 15,0 0 7-15,0 1-8 16,0 1-1-16,0 0 1 16,0-1 0-16,0-1 0 0,0-1 0 15,0 0 0-15,0-2 0 16,0-1 0-16,0-2 1 16,0-1-1-16,0 3 1 15,0 0-1-15,0 4 0 16,0 1 1-16,0-1 0 0,0 2-1 15,0-2 0-15,0-1 5 16,0-3-5-16,0-1-2 16,0-2 2-16,0-3 0 15,0 0 0-15,0 0 0 16,0 1 0-16,0 2 5 16,0 2-4-16,0 3-1 15,0 1 1-15,0-2-1 16,0 1 0-16,0-1 0 0,0 1 1 15,0 1-1 1,0-1 8-16,0-1-8 0,0-2 0 16,0-2 0-16,0 1 0 15,0-4 6-15,0 2-5 16,0-1 0-16,0 1 1 16,0-2-1-1,0 1 1 1,0 1 3-16,0 1-4 0,0-2-1 0,0 2 0 15,0-2 1-15,0 0-1 16,0 0 0-16,0-1 1 16,0 0 0-16,0-1 5 15,0 1-6 1,0-2 5-16,0 0-4 16,0 1-1-16,0 0 1 0,0-1-1 15,0 2 6-15,0-1-6 16,0 2 0-16,0 0 1 15,0-1-1-15,0 1 1 16,0-1 0-16,0 0 1 16,0 0-2-16,0 2 1 15,0 1 0-15,0 1 0 16,0 2 1-16,0-3 40 16,0-1-33-16,0-2-8 15,0-2 0-15,0 2 0 16,0-3 5-16,0 2-6 0,0-3 0 15,0-1 0 1,0 1 0-16,0-2 1 0,0 1-1 16,0 1 1-16,0 1 4 15,0 0-4-15,0 2-1 16,0-1 1-16,0 2 0 16,0-3 1-16,0 2-2 15,0-1 7-15,0 1-6 16,0 1-2-16,0-3 2 15,0 0 0-15,0-2-1 16,0-1 0-16,0 1 1 16,0-4 1-16,0 2 3 15,0-1-4-15,0-1-1 16,0 0 1-16,0 2 0 16,0 0-1-16,0 1 8 0,0 0-1 15,0 3-6-15,0-2 0 16,0-1 0-16,0-1 5 15,0 3-6-15,0-4 1 16,0 1 5-16,0 1 6 16,0-1 2-16,0 2 6 15,0 1 1-15,0 0-1 16,0-1-2-16,0 0-12 16,0-3 3-16,0-2-8 15,0 0 4-15,0 0-4 16,0 0-2-16,0 0-7 15,0 0-172-15,0-4-194 0,0-3-569 16</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29:22.074"/>
    </inkml:context>
    <inkml:brush xml:id="br0">
      <inkml:brushProperty name="width" value="0.05292" units="cm"/>
      <inkml:brushProperty name="height" value="0.05292" units="cm"/>
      <inkml:brushProperty name="color" value="#D2B48C"/>
    </inkml:brush>
  </inkml:definitions>
  <inkml:trace contextRef="#ctx0" brushRef="#br0">953 15656 983 0,'0'0'368'16,"0"0"-97"-16,0 0-52 15,0 0-94-15,0 0-75 16,-12 43 60-16,5-17-12 16,5 3-12-16,-4-2-15 15,2-3-19-15,4-4-22 16,-4-4-25-16,4-6-5 16,0-4-18-16,0-4-158 15,4-2-418-15,2 0-322 0</inkml:trace>
  <inkml:trace contextRef="#ctx0" brushRef="#br0" timeOffset="1">1104 15699 1054 0,'0'0'330'16,"0"0"-80"-16,0 0-19 16,0 0-39-16,0 0-67 15,-10 88-67-15,7-57-45 16,3 6-13-16,0-11-148 16,0-6-654-16</inkml:trace>
  <inkml:trace contextRef="#ctx0" brushRef="#br0" timeOffset="2">1575 15838 935 0,'0'0'332'16,"0"0"-131"-16,0 0 55 16,0 89-39-16,0-43-50 0,2 6-36 15,4-3-67 1,-1-4-32-16,-3-9-14 0,4-9 0 15,-2-7-17-15,-4-7 5 16,0-6-6-16,0-3-13 16,0-4-15-16,0 0-137 15,-4-6-190-15,-2-3-431 0</inkml:trace>
  <inkml:trace contextRef="#ctx0" brushRef="#br0" timeOffset="3">1387 15856 189 0,'0'0'339'16,"0"0"-95"-16,0 0-10 16,0 0-57-16,0 0-70 15,0 0-54-15,0 0-35 16,2 0 50-16,15 0 109 15,3 0 6-15,3 0 4 16,12-1-15-16,2-2-44 16,3-2-27-16,5 1-49 0,-6-2-29 15,1 0-15 1,-7 2-7-16,-4 1-2 0,-7 1-6 16,-7 0-28-16,-5 0-64 15,-8 2-46-15,-2 0-64 16,0 0-160-16,-2 0-700 0</inkml:trace>
  <inkml:trace contextRef="#ctx0" brushRef="#br0" timeOffset="4">1803 15695 963 0,'0'0'204'0,"0"0"29"16,0 0 11-16,31 95-61 15,-15-33-94-15,1 2-1 16,-9 2-28-16,2 1-3 15,-8-18 1-15,4-3 7 16,-1-10 4-16,-5-11-16 16,2-11-23-16,-2-7-9 15,4-6-12-15,-4-1 9 0,0-7 13 16,2-15 7-16,8-12-38 16,-2-11-17-16,9-9-64 15,6-2-46-15,-3 5 63 16,9 13 51-16,0 17 13 15,-2 18 0-15,2 11-22 16,-4 26 22-16,-2 16 13 16,-5 6 35-16,-3-1 22 15,-9-7 7-15,0-11-28 16,-6-10-49-16,0-13-6 16,0-10-573-16</inkml:trace>
  <inkml:trace contextRef="#ctx0" brushRef="#br0" timeOffset="5">2334 16039 854 0,'0'0'299'0,"0"0"-124"16,0 0-25-16,0 0-35 16,0 0-2-16,0 0-12 15,0 0-12-15,43 0 5 16,-24-8-8-16,-3-6-24 16,3-6-23-16,0-2-22 15,-5-4-6-15,-4-3 2 16,-3 0-12-16,-7 6 11 15,0 5-3-15,-7 9 12 16,-15 9-2-16,-9 10 14 16,-7 33 51-16,3 8 63 15,8 9 27-15,11 0-9 16,16-13-47-16,10-4-76 16,17-14-42-16,39-16-23 0,-10-12-229 15,2-1-432-15</inkml:trace>
  <inkml:trace contextRef="#ctx0" brushRef="#br0" timeOffset="6">2995 15854 757 0,'0'0'307'0,"0"0"-42"0,0 0-32 16,0 0-56-16,0 0-70 15,0 0-57-15,0 0-9 16,13 42 63-16,5-5 21 15,1 6-8-15,-1 7-39 16,1-1-41-16,-2-4-15 16,-3-8-13-16,-2-10-8 15,-1-9 0-15,-5-8 7 16,-2-9-1-16,-2-1 33 16,4-2 17-16,1-18 36 15,-1-11-60-15,6-10-15 0,-1-6-17 16,1-5 0-1,-4 5-1-15,3 10-5 0,-1 10-4 16,-8 9-33-16,2 10-102 16,2 5-160-16,1 2-279 15,-5 1-832-15</inkml:trace>
  <inkml:trace contextRef="#ctx0" brushRef="#br0" timeOffset="7">3489 15926 643 0,'0'0'277'15,"0"0"-18"-15,0 0-33 16,0 0-68-16,0 0-1 16,0 0 6-16,0 0-37 15,-6-10-46-15,0 10-21 16,0 0-18-16,-3 4 1 15,-3 5 2-15,0 3 9 16,-1 3 4-16,3 5-5 16,-3 3-2-16,7 4-11 15,0 1-8-15,2 2-12 0,4 1-5 16,0-3-14 0,0-6 2-16,10-3-2 0,3-8-1 15,3-5-20-15,3-6 2 16,-1 0 19-16,3-17 25 15,-2-6-17-15,-3-8-7 16,-10-8 0-16,-6-3-1 16,0-1 0-16,-8 5 0 15,-8 9-1-15,-3 12-22 16,0 8-66-16,7 9-53 16,2 0-253-16,3 4-467 0</inkml:trace>
  <inkml:trace contextRef="#ctx0" brushRef="#br0" timeOffset="8">3835 15880 606 0,'0'0'488'0,"0"0"-315"16,0 0-11-16,0 0-46 16,0 0-14-16,0 0 7 15,0 0-5-15,-75-28-20 16,52 45 22-16,3 10-4 15,-7 13 12-15,6 6-14 0,3 5-25 16,7 0-26 0,11-8-40-16,0-8-1 0,6-10-8 15,11-12-16-15,4-12-20 16,5-2 8-16,5-24 28 16,0-12 0-16,1-9-48 15,-4-10-107-15,-3-17 10 16,-2-13 75-16,-11 6 29 15,-3 9-3-15,-5 14 29 16,-4 19 15-16,0 6 25 16,0 7 74-16,-6 17 91 15,-7 8-77-15,-1 27-73 16,-1 23 12-16,-1 29 25 16,7 24 23-16,9-2-8 15,0-20-53-15,0-27-23 0,13-24-16 16,-1-3-17-16,13-2-64 15,0-6-220-15,-7-11-493 0</inkml:trace>
  <inkml:trace contextRef="#ctx0" brushRef="#br0" timeOffset="9">4107 15663 740 0,'0'0'552'15,"0"0"-378"-15,0 0 110 16,-2 102-13-16,2-23-86 16,0 0-64-16,0-9-40 15,0-11-43-15,0-20-26 16,0-5-12-16,0-7-6 16,2-9-50-16,9-18-195 0,-3 0-339 15,-2-6-311-15</inkml:trace>
  <inkml:trace contextRef="#ctx0" brushRef="#br0" timeOffset="10">4366 15776 484 0,'0'0'365'0,"0"0"-122"15,0 0-33-15,0 0-23 16,0 0-55-16,0 0-22 15,0 0-8-15,-85 61 6 16,56-41-4-16,0 0-11 16,4-3 12-16,5-1 10 15,1-4-19-15,5-3-8 16,5-2 7-16,-1 0-14 16,8-2-17-16,2-3-36 15,0 2-18-15,0 2-9 16,8 4-1-16,11 6 1 0,8 5 8 15,4 4-7-15,6 6 7 16,-2 2-3-16,-2-2 1 16,-6-3-2-16,-2-4-5 15,-13-7-2-15,1-4-5 16,-11-6-1-16,-2-7-77 16,0 0-235-16,0-3-698 0</inkml:trace>
  <inkml:trace contextRef="#ctx0" brushRef="#br0" timeOffset="11">4690 15965 827 0,'0'0'378'0,"0"0"-66"0,0 0-66 15,0 0-87-15,0 0-66 16,0 0-23-16,0 0-23 16,-37-74-10-16,35 64 37 15,-8 4 1-15,1-1 12 16,3 2-6-16,-8 3-4 16,1 0-9-16,-1 2-17 15,-3 0-17-15,-1 8-1 16,-1 9-12-16,1 9 10 15,1 7-5-15,5 3 5 16,3 4-1-16,3-3-20 16,2 1 1-16,4-6-10 15,0-8 0-15,6-6-1 16,11-8-1-16,-5-7-5 0,11-3-12 16,2-4 9-16,-1-16-13 15,1-8-29-15,0-9-65 16,-6-3-16-16,-1 0-12 15,-5 4 18-15,-9 11 69 16,2 15 39-16,-6 10 0 16,0 20 18-16,0 18 36 15,0 8 54-15,2 3 0 16,4-6-44-16,11-8-46 16,-5-13-20-16,1-14-627 0</inkml:trace>
  <inkml:trace contextRef="#ctx0" brushRef="#br0" timeOffset="12">5385 15863 329 0,'0'0'593'0,"0"0"-256"15,0 0-88-15,0 0-13 16,-6 89 15-16,6-35-18 15,0 7-55-15,0 1-65 16,0-17-39-16,0-4-40 16,0-15-20-16,0-15-14 15,0-11-1-15,0-30-165 16,-4-8-475-16,-3-5-593 0</inkml:trace>
  <inkml:trace contextRef="#ctx0" brushRef="#br0" timeOffset="13">5265 15718 598 0,'0'0'613'15,"0"0"-537"-15,0 0-76 16,0 0-360-16</inkml:trace>
  <inkml:trace contextRef="#ctx0" brushRef="#br0" timeOffset="14">5635 15901 22 0,'0'0'32'15,"0"0"51"-15,0 0 54 16,0 0 61-16,0 0 43 16,0 0-14-16,0 0 30 15,23-21 4-15,-23 17 1 16,0-2-25-16,0-1-48 15,0 1-12-15,0 1-40 16,-4 1-15-16,-3 0-6 16,-1-1-24-16,-6 4-21 15,1 1-33-15,-1 0-11 16,-5 3-3-16,3 10 17 16,-3 5-8-16,7 3-4 15,-1 6-14-15,13 2-7 16,0 0-8-16,15 0-2 15,14 1 1-15,8-3-1 0,4 0-7 16,-4-5-4 0,-6-4 0-16,-10 0 2 0,-15-5 11 0,-6 0 5 15,-16 0 19 1,-13-3 10-16,-2-2-16 0,4-2-18 16,4-5-7-16,13-1-294 15,8 0-469-15,2-6-782 0</inkml:trace>
  <inkml:trace contextRef="#ctx0" brushRef="#br0" timeOffset="15">6472 15983 747 0,'0'0'500'15,"0"0"-245"-15,0 0-47 16,0 0-70-16,0 0-42 16,0 0-7-16,0 0-3 15,-12-56-20-15,6 48 8 16,-5-1 13-16,3 3-10 16,-2-2 3-16,-3 3-17 15,1 1-5-15,-3 4-10 0,3 0-2 16,-9 0-7-16,3 6-14 15,-1 8-3-15,5 6-2 16,-3 4 7-16,5 7-14 16,1 4 10-16,5 2-16 15,6 1-6-15,0-4-1 16,6-6 0-16,11-7-5 16,8-8-19-16,-1-9-67 15,7-4-55-15,5-4-38 16,-1-16-70-16,-4-5-14 15,-2-7-29-15,-5-3 57 0,-11 2-12 16,-1 0 99-16,-5 5 153 16,-7 7 12-16,0 7 167 15,0 5 67-15,0 9 28 16,0 0-62 0,-5 12-123-16,5 14-28 15,-2 13 48-15,2 7 30 0,0 8-25 0,0 5-35 16,0 3-9-16,-4 0-3 15,-2-3 13-15,-6-4 1 16,-9-5 1-16,-8-11 5 16,-2-8 8-16,0-11-47 15,0-10-24-15,-2-7-9 16,6-3-15-16,4-3 0 16,1-7-3-16,7 0-36 15,5-1-58-15,4 0-75 16,6-15-151-16,4 4-426 15,10-2-824-15</inkml:trace>
  <inkml:trace contextRef="#ctx0" brushRef="#br0" timeOffset="16">6735 15983 553 0,'0'0'344'0,"0"0"-68"15,0 0-41-15,0 0-36 0,0 0-11 16,0 0-24-16,0 0-25 15,-13-21-6-15,1 28-16 16,-1 10-42-16,1 9 10 16,-2 5 13-16,3 5-20 15,5 0-35-15,6-4-19 16,0-5-8-16,12-7-8 16,7-8-8-16,6-7-1 15,4-5-11-15,2-10 12 16,-6-16 0-16,-3-8 15 15,-13-3 9-15,-9-3-5 16,-7 1 13-16,-13 3 30 16,-11 8-3-16,2 8-14 15,0 10-32-15,8 8-13 16,9 2-58-16,12 2-251 16,0 6-626-16</inkml:trace>
  <inkml:trace contextRef="#ctx0" brushRef="#br0" timeOffset="17">7043 15936 124 0,'0'0'374'16,"0"0"16"-16,0 0-19 15,0 0-44-15,0 0-67 16,0 0-38-16,0 0-48 15,-7-5-36-15,1 5-60 16,-6 0-39-16,-5 8 23 16,-1 7 11-16,-1 7 3 15,-2 8 15-15,-1 7-13 0,5 4-11 16,9 1-32 0,-2-3-22-16,10-4-3 0,0-8-10 15,0-8 0-15,10-6-6 16,2-8-1-16,1-5-2 15,9 0 8-15,-1-17 1 16,2-5-12-16,2-6-108 16,-7-5-56-16,1-2 18 15,-7-2-20-15,-8-1 32 16,-4 4 87-16,0 7 24 16,0 10-5-16,-10 8-83 15,-4 9-120-15,3 0-124 16,-1 0-472-16</inkml:trace>
  <inkml:trace contextRef="#ctx0" brushRef="#br0" timeOffset="18">7344 15999 26 0,'0'0'782'15,"0"0"-454"-15,0 0-59 16,0 0-46-16,0 0-50 16,0 0-73-16,0 0 1 15,-6-31-19-15,0 30 12 16,-6 1-8-16,-5 0 9 16,-1 9 7-16,1 11-7 15,-2 7 3-15,5 5-19 0,2 4-12 16,1-1-35-1,9-6-11-15,2-2-11 16,0-8-1-16,2-5-9 0,11-9 0 16,3-5 0-16,5 0-1 15,8-13 0-15,0-10-27 16,-2-7-60-16,1-8-58 16,-3-6-9-16,-2-9-21 15,-11-4 37-15,-3-1 30 16,-5-3 65-16,-4 2 44 15,0 7 2-15,0 9 18 16,-4 13 46-16,-5 13 36 16,3 13 47-16,-4 4-5 15,4 24-101-15,-3 28 9 16,5 25 51-16,4 25 0 0,11-7 3 16,3-21-27-16,-2-25-43 15,1-23-35-15,-1-1-1 16,5 3-73-16,-1-6-493 15,-3-9-1117-15</inkml:trace>
  <inkml:trace contextRef="#ctx0" brushRef="#br0" timeOffset="19">8153 15649 664 0,'0'0'545'16,"0"0"-215"-16,0 0-83 0,0 0-107 16,-2 89 51-16,2-12 11 15,0 22-27-15,8-9-22 16,-4-22-57-16,-2-31-49 16,2-23-8-16,-4-4-4 15,2-3-9-15,2-7-11 16,5-2 9-16,1-20-1 15,9-13-10-15,10-7-13 16,2-1-22-16,6 5-47 16,4 11-16-16,-4 15 33 15,-1 12 29-15,-12 5 17 16,-9 22-8-16,-9 8 14 16,-6 5 19-16,-12 1 57 15,-19-2 63-15,-17-7-16 16,-4-5-12-16,-6-8-36 0,7-6-11 15,5-8-44 1,13-5 6-16,13 0-14 0,11 0-12 16,9-10-46-16,7-10-146 15,15 0-324-15,3 2-290 0</inkml:trace>
  <inkml:trace contextRef="#ctx0" brushRef="#br0" timeOffset="20">8593 15917 783 0,'0'0'379'0,"0"0"-149"16,0 0 100-16,0 95-37 15,0-43-53-15,0 2-43 16,2-7-81-16,4-7-54 15,5-12-38-15,1-11-10 16,2-13-14-16,-1-4 0 16,10-13-1-16,-5-16-32 15,7-11-140-15,-2-7-52 16,-3-6 9-16,1 3 1 0,-8 4 120 16,-5 13 95-16,-4 17 35 15,-4 16 171-15,0 14-65 16,0 28-9-16,0 12 22 15,-4 7-1-15,4-4-69 16,0-8-70-16,16-17-14 16,5-16-298-16,-2-12-664 0</inkml:trace>
  <inkml:trace contextRef="#ctx0" brushRef="#br0" timeOffset="21">9027 15763 780 0,'0'0'899'0,"0"127"-348"16,0-48-171-16,6-1-123 16,-2-14-156-16,3-26-77 15,-3-3-24-15,-2-12-127 16,2-11-244-16,-2-12-579 0</inkml:trace>
  <inkml:trace contextRef="#ctx0" brushRef="#br0" timeOffset="22">8930 15951 1674 0,'0'0'771'0,"0"0"-514"16,0 0-103-16,132-21-87 15,-59 13-67-15,-7 0-281 16,-19 4-1165-16</inkml:trace>
  <inkml:trace contextRef="#ctx0" brushRef="#br0" timeOffset="23">2470 16727 1031 0,'0'0'492'15,"0"0"-162"-15,0 0-56 16,0 0-76-16,0 0-75 16,0 0 41-16,-2 134-38 15,2-73-36-15,6 5-39 16,3 0-23-16,-3-15-18 16,2-1-9-16,-2-13-2 15,-4-11 0-15,-2-9 0 16,4-9-8-16,-4-3-55 15,0-5-109-15,0 0-74 0,-4-10-140 16,-4-8-375-16,-2 2-482 16</inkml:trace>
  <inkml:trace contextRef="#ctx0" brushRef="#br0" timeOffset="24">2299 16970 681 0,'0'0'651'0,"0"0"-333"0,0 0-80 15,0 0-67 1,0 0-76-16,0 0 14 0,84-7 36 16,-40 5 23-16,3-1-27 15,-3 3-48-15,-1-4-62 16,-4 1-31-16,-5-2-6 15,-6-3-176-15,8-11-322 16,-12 2-194-16,-3-1-379 0</inkml:trace>
  <inkml:trace contextRef="#ctx0" brushRef="#br0" timeOffset="25">2731 16744 734 0,'0'0'538'0,"0"0"-222"16,0 0 39-16,0 0-98 15,0 0-131-15,0 0-83 0,0 0 77 16,6 97 78 0,10-39-37-16,-3 7-43 0,-1-2-53 15,-6-15-27-15,1-1-27 16,-3-17 4-16,-2-9-14 16,2-13-1-16,-2-8 8 15,2 0-8-15,2-15-3 16,-4-15-39-16,11-13-48 15,5-7-14-15,3-3-20 16,4 3-1-16,0 14 59 16,0 14 47-16,-3 19 12 15,-1 9 7-15,2 29 1 16,-5 15 47-16,-5 7 55 16,-3 3-17-16,-8-7-51 0,-2-16-35 15,0-23-34-15,4-13-565 16,-2-3-1087-16</inkml:trace>
  <inkml:trace contextRef="#ctx0" brushRef="#br0" timeOffset="26">3237 17070 720 0,'0'0'510'0,"0"0"-327"16,0 0 63-16,0 0-21 15,0 0-66-15,0 0-23 16,0 0-23-16,62-3-13 15,-47-8-22-15,5-5 0 16,1-4-29-16,-5-2-24 16,-1-6-10-16,-3 2-8 15,-8-1 3-15,-4 0-9 16,0 2-1-16,0 7 12 16,-12 8 0-16,-11 10-12 15,-1 4 0-15,-5 33 7 0,2 29 57 16,8 2 66-16,3-5-12 15,16-10-25-15,6-21-57 16,12-4-15-16,13-4-21 16,5-12-19-16,23-12-156 0,-11-9-318 15,-9-9-542-15</inkml:trace>
  <inkml:trace contextRef="#ctx0" brushRef="#br0" timeOffset="27">4016 16931 821 0,'0'0'521'0,"0"0"-385"16,0 0 142-16,5 92-11 15,1-46-64-15,0-2-73 16,0-1-44-16,0-8-24 16,1-9-4-16,-5-8-10 15,-2-8-18-15,0-6 0 16,4-2 11-16,-4-2 15 15,0 0 3-15,0-3-2 16,0-13-5-16,0-8-37 16,0-9-9-16,0-10-6 15,0-8 0-15,6-7-4 16,4-1-13-16,3 3 5 16,-1 6-9-16,3 10 13 0,-3 10 7 15,-2 11 1-15,3 17 0 16,-1 3-33-16,1 27 18 15,3 17 15-15,-1 9 15 16,-3 7 9-16,0 1 20 16,-5-7-6-16,-1-9-11 15,-2-10-9-15,-4-14 12 16,4-11 2-16,-4-8-12 16,0-3 4-16,2-12 6 15,2-15-30-15,2-16-6 16,9-8-29-16,3-8-33 15,5 1 23-15,6 11 6 0,-4 14 14 16,2 16 24-16,-9 17-10 16,5 21 11-16,-4 32 6 15,-7 6 31-15,-6 4 22 16,-6-4-1-16,0-13-25 16,0-8-33-16,0-30-8 15,-2-8-447-15,2-11-889 0</inkml:trace>
  <inkml:trace contextRef="#ctx0" brushRef="#br0" timeOffset="28">4639 17067 499 0,'0'0'569'0,"0"0"-313"0,0 0 7 16,0 0-37-16,0 0-83 16,0 0-53-16,0 0 4 15,57 10 19-15,-34-25 1 16,2-7-32-16,0-5-40 16,-2-2-26-16,-5-3-1 15,-7 0-15-15,-5 3 1 16,-6 2-1-16,0 6-14 0,-6 9 3 15,-11 12-10 1,-6 0-8-16,-4 30 29 0,-4 10 20 16,-2 11 51-16,8 8 80 15,11-4-13 1,8-8-35-16,6-8-55 0,6-12-22 16,19-14-25-16,6-10 0 15,4-3-1-15,2-9-71 16,13-19-188-16,-13 3-355 15,-4 5-791-15</inkml:trace>
  <inkml:trace contextRef="#ctx0" brushRef="#br0" timeOffset="29">5191 16905 980 0,'0'0'343'0,"0"0"-32"16,0 0-113-16,0 0-73 16,0 0-60-16,0 0-4 15,0 0 35-15,-19-44-11 16,11 34 7-16,-1 2 10 16,-3 1 4-16,2 2-15 15,-5 5-14-15,-1 0-22 16,-3 0-14-16,-4 13-16 0,3 11 15 15,-3 12 19-15,8 7-4 16,3 8-12-16,4 3-22 16,8-1-4-16,0-6-16 15,4-7 1-15,8-12-2 16,5-10-7-16,1-13 7 16,1-5 0-16,2-12 0 15,6-20-1-15,-3-7 1 16,-3-9-47-16,2-4-40 15,-7 1-10-15,-3 9-14 16,-5 5 34-16,-4 15 47 16,-4 13 30-16,0 9 0 15,0 20 10-15,-4 19 11 0,2 9 69 16,2 4-5-16,0-4-20 16,0-6-50-16,12-15-15 15,15-21-133-15,-4-6-197 16,2-7-545-16</inkml:trace>
  <inkml:trace contextRef="#ctx0" brushRef="#br0" timeOffset="30">5406 16724 1855 0,'0'0'531'0,"0"0"-289"0,0 124 78 16,6-22-105-16,4 7-95 15,-4-19-60-15,-6-27-47 16,6-32-12-16,-3-13-2 16,1-5-98-16,2-13-207 15,0 0-368-15,-6-7-160 0</inkml:trace>
  <inkml:trace contextRef="#ctx0" brushRef="#br0" timeOffset="31">5277 16952 1035 0,'0'0'1119'0,"0"0"-649"15,0 0-250-15,0 0-32 16,0 0-32-16,104-6-90 16,-48 0-54-16,14 2-12 15,-14-1-294-15,-9 4-900 0</inkml:trace>
  <inkml:trace contextRef="#ctx0" brushRef="#br0" timeOffset="32">6059 16912 658 0,'0'0'789'0,"0"0"-498"16,0 0-4-16,-6 85-9 0,6-40-76 15,0 1-62-15,0-2-67 16,0-11-45-16,2-11-14 15,-2-12-14-15,0-15-39 16,0-14-282-16,0-8-538 0</inkml:trace>
  <inkml:trace contextRef="#ctx0" brushRef="#br0" timeOffset="33">5968 16758 1106 0,'0'0'974'0,"0"0"-687"0,0 0-167 16,0 0-112-16,0 0-8 15,0 0-379-15,0 0-1104 0</inkml:trace>
  <inkml:trace contextRef="#ctx0" brushRef="#br0" timeOffset="34">6435 16888 993 0,'0'0'305'15,"0"0"-35"-15,0 0-37 16,0 0-60-16,0 0-35 16,0 0-10-16,0 0 11 0,-60-26-10 15,25 38-10-15,2 9 17 16,-2 4-16-16,4 3-8 16,12 1-27-16,15-2-51 15,4-1-28-15,31-2-5 16,10-1-1-16,7 2-1 15,-1-2-6-15,-9 1-4 16,-20 2 10-16,-18 0-17 16,-12-2 18-16,-25-1 1 15,-15-10 22-15,0-12-23 16,7-1-154-16,24-4-620 0</inkml:trace>
  <inkml:trace contextRef="#ctx0" brushRef="#br0" timeOffset="35">7090 16958 360 0,'0'0'524'0,"0"0"-264"15,0 0-1-15,0 0 10 16,0 0-86-16,0 0-69 16,0 0-65-16,-6 39 78 15,6-3 30-15,0 6-18 16,6 1-16-16,0-6-23 16,-4-9-37-16,7-9-33 15,-7-9-9-15,-2-7-4 16,0-3 9-16,0-4 5 15,0-16-2-15,0-9-28 0,0-7-1 16,-2-6-11-16,-7-2 2 16,9-2-12-16,0 4 5 15,9 8 16-15,3 7 0 16,7 5 6-16,-5 11-6 16,9 5 0-16,2 6-2 15,0 0-10-15,10 16 6 16,-10 0-152-16,-3-3-474 0</inkml:trace>
  <inkml:trace contextRef="#ctx0" brushRef="#br0" timeOffset="36">7526 16904 660 0,'0'0'850'0,"0"0"-516"16,0 0 8-16,0 0-69 16,0 0-105-16,0 0-84 15,-76 83-18-15,61-30-2 16,5 2 3-16,10-2-21 15,0-11-23-15,23-14-16 16,12-15-7-16,4-13 0 0,3-19 1 16,5-18 7-16,-14-10-4 15,-12-4 5-15,-21 1 23 16,-8 7 2-16,-25 10 17 16,-5 12-32-16,-7 13-19 15,8 8-31-15,10 11-134 16,12 7-428-16,13-1-756 0</inkml:trace>
  <inkml:trace contextRef="#ctx0" brushRef="#br0" timeOffset="37">7956 16729 358 0,'0'0'869'15,"0"0"-525"-15,0 0-144 16,0 0 2-16,-10 87 3 16,10-24-27-16,4 22-67 15,2-5-50-15,3-6-33 16,-5-17-19-16,-2-18-9 0,2-5 0 16,-4-5 0-1,0-15 0-15,0-14-27 0,0-4-181 16,0-14-615-16</inkml:trace>
  <inkml:trace contextRef="#ctx0" brushRef="#br0" timeOffset="38">7820 17029 942 0,'0'0'865'0,"0"0"-469"0,0 0-137 16,0 0-149-16,0 0-38 15,0 0-23-15,97-5-12 16,-56 5 4-16,1 0-30 16,-5-4-11-16,4-5-208 15,-14 0-462-15,0-2-1067 0</inkml:trace>
  <inkml:trace contextRef="#ctx0" brushRef="#br0" timeOffset="39">8231 16755 841 0,'0'0'682'0,"0"0"-456"16,0 0 19-16,0 0-4 15,42 113-71-15,-28-55-66 16,-2 6-86-16,-1-2 7 16,-7-17-25-16,2 0-12 15,0-13 3-15,-4-11-6 16,3-11-222-16,-3-7-373 16,-2-3-313-16</inkml:trace>
  <inkml:trace contextRef="#ctx0" brushRef="#br0" timeOffset="40">8171 17024 629 0,'0'0'575'0,"0"0"-204"16,0 0 19-16,0 0-115 0,0 0-109 15,0 0-49-15,0 0 5 16,104-47-43-16,-69 37-35 16,-6 4-31-16,-9 3-13 15,3-1-167-15,-4 1-449 16,-9-2-956-16</inkml:trace>
  <inkml:trace contextRef="#ctx0" brushRef="#br0" timeOffset="41">8502 17036 522 0,'0'0'647'0,"0"0"-454"16,0 0-55-16,0 0 74 15,0 0-38-15,0 0-49 16,0 0-30-16,46 30-10 16,-28-30-20-16,5 0 17 0,0-4 4 15,1-11-16-15,-3 0-12 16,0-4-27-16,-7 0-10 16,3-2-8-16,-5-1-6 15,-10 0-6-15,2-2-1 16,-4 3-1-16,0 1-25 15,-10 7-1-15,-4 3-10 16,-9 10-2-16,0 4 20 16,-4 23 19-16,2 13 8 15,-1 12 14-15,11 4 8 16,9 3 12-16,6-9-18 16,2-10-18-16,21-14-6 15,6-13-3-15,8-13-12 16,0-4-11-16,6-19-51 15,5-23-203-15,-11 6-388 0,-6 3-454 16</inkml:trace>
  <inkml:trace contextRef="#ctx0" brushRef="#br0" timeOffset="42">8887 16947 1335 0,'0'0'548'15,"0"0"-239"-15,0 116-44 16,0-64-77-16,0-5-99 15,0-12-56-15,10-13-20 16,-4-13-13-16,6-9-17 16,1-13-20-16,5-21 36 15,7-12-173-15,6-9-39 0,0-3 80 16,-2 4 80-16,-4 12 53 16,0 18 24-16,-2 20 54 15,-5 10 54-15,-1 31 16 16,-3 16 9-16,3 5-8 15,-5 3-37-15,-4-8-54 16,3-11-58-16,-5-18-55 16,4-15-751-16</inkml:trace>
  <inkml:trace contextRef="#ctx0" brushRef="#br0" timeOffset="43">9449 16525 232 0,'0'0'531'16,"0"0"-213"-16,0 0 5 15,0 0-12-15,0 0-86 16,0 0-75-16,0 0-108 16,-11 5-8-16,22 13 25 15,1 4-14-15,3 4-2 16,-5 1 8-16,-2-1 3 15,-4 0-13-15,-4-4-6 16,0-2-19-16,0-4-3 16,-4-6-11-16,2-4-2 15,-2-6-224-15,4 0-379 16,0 0-337-16</inkml:trace>
  <inkml:trace contextRef="#ctx0" brushRef="#br0" timeOffset="44">9637 16514 608 0,'0'0'564'16,"0"0"-275"-16,0 0 28 15,21 99-39-15,-9-53-71 16,-2 2-68-16,-8-1-86 16,-2-8-26-16,0-5-27 15,0-10-159-15,-2-14-932 0</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44:08.412"/>
    </inkml:context>
    <inkml:brush xml:id="br0">
      <inkml:brushProperty name="width" value="0.05292" units="cm"/>
      <inkml:brushProperty name="height" value="0.05292" units="cm"/>
      <inkml:brushProperty name="color" value="#90EE90"/>
    </inkml:brush>
  </inkml:definitions>
  <inkml:trace contextRef="#ctx0" brushRef="#br0">3700 4040 1005 0,'0'0'409'0,"0"0"-215"16,0 0-16-16,0 0-44 0,0 0-38 16,0 0-29-1,0 0 1-15,0 0 16 0,0 0 3 16,0 0 9-16,0 0 2 15,0 0 2-15,0-2-17 16,0-2-24-16,0-5-12 16,0-2-27-16,0-4-5 15,0-5-9-15,0-3 1 16,0 1 2-16,-2-3-7 16,-2 0-1-16,4 0 8 15,-4-2-1-15,2 2-7 16,-2-2 15-16,4 0-10 15,-2 1 3-15,-3-3 2 16,3-1-10-16,-2 0 5 0,4-3-6 16,0 1 2-16,-2-1-2 15,2 0 6-15,0 0-5 16,0 0 5-16,0-1-6 16,-4 2 1-16,2 0 11 15,2 1-11 1,0-3 8-16,0 4-7 15,0-1 4-15,0 2-5 0,0 0 1 16,-4 0-1-16,4 0 11 16,0 1-11-16,0 0 0 15,0-1 1-15,0-2 7 16,-2 2-9-16,2-3 0 16,-4-4 5-16,4 1-5 15,0-2 6-15,-2-1-6 16,-3 0 0-16,5 0 0 15,0 2 3-15,-2 0-3 16,2 1 0-16,-4 0 1 0,4 3-1 16,-2 2 1-1,-2-2-1-15,4-3 1 0,-2 2-1 16,2-2 4-16,-4-1-4 16,2-3-1-16,2 2-1 15,0-6 2-15,-4 0-1 16,2 1 1-16,-5 1-1 15,7 3 1-15,-4 4-1 16,-2 5 1-16,6 4 0 16,-2 3 0-16,2 0 1 15,-4 1-1-15,4-3 0 16,0-3-2-16,0-3-5 16,0-2 7-16,0-4-7 15,0 0 5-15,0-1-4 16,-4-1-4-16,4-1 4 0,-2 4 0 15,-3 0-2-15,5 5 7 16,-2 2-5-16,-2 5 6 16,4 1-1-16,-2 4 0 15,-2 4 0-15,2 1-4 16,2 4 4-16,0 1-1 16,-4 4-8-16,4 0 9 0,0 2-6 15,0 1 6-15,0 0-1 16,0 1 2-16,-2-3 0 15,2 0 6-15,0-1-6 16,0-1 6-16,0 2-6 16,0 2-6-1,0 1 5-15,0 0 1 16,-4 0-9-16,4 0 0 16,0 0-1-16,0 0-2 15,0 0-3-15,0 0 3 16,-2 0-1-16,2 0 5 15,0 0-1-15,0 0 2 16,0 0-7-16,0 0-1 0,0 0-1 16,0 0 3-16,0 0 13 15,0 0 0-15,0 0 1 16,0 0 0-16,0 0 0 16,0 0-1-16,0 0 0 15,0 0 1-15,0 0 5 16,0 0-6-16,0 0-2 15,0 0 2-15,0 0-1 16,0 0-1-16,0 0 0 16,0 0 1-16,0 0-6 0,0 0 6 0,0 0-6 15,0 0 6-15,0 0 0 16,0 0-5-16,0 0 6 16,0 0-10-16,0 0 10 15,0 0 0-15,0 0 0 16,0 0 0-16,0 0 1 15,2 0 0-15,2 0-1 16,2 0 0-16,0 0 1 0,2 0-1 16,3-2 1-16,1 1-1 15,5-2 0-15,-3 0 6 16,5 1-6-16,-3-3 0 16,3 2 0-16,4-2 0 15,-3 2 0-15,3-1 0 16,2 1 0-16,-2 0 1 15,1-1-1-15,-3 0 0 16,6 0 0-16,-6 0 1 16,1 1 0-16,-1 0-1 15,-2 1 0-15,-3 1 0 16,3-1 0-16,4 0 0 16,-5-1 0-16,5 0 1 0,-2-2 0 15,1 0-1 1,-1 0 0-16,-4 0 1 0,-1 1-1 15,-4 1 1-15,-5 2-1 16,-1 1 1-16,-4-2-1 16,2 2 2-16,-2 0-2 15,2 0 1-15,-2-1-1 16,5 1 0-16,-3 0 0 16,-4-2-1-16,6 2 2 15,-4 0-2-15,-2 0 1 16,0 0 0-16,0 0-1 15,0 0-3-15,0 0 3 16,0 0-6-16,4 0 7 16,-4 0 1-1,6 0-1-15,-6 0 0 16,2 0 5-16,2 0-5 16,-1 0-1-16,1 0 1 15,-2 0-1-15,2 0-3 16,0 3 3-16,2 0 0 15,-4 1 0-15,4 1 1 16,-1 0 0-16,1 1 6 16,-4 0-5-16,4 1-2 15,0 2-7-15,0 0 7 0,5 2 1 16,-5 2-1 0,2 2 0-16,3 4 1 0,-1 1-1 15,2 1 1-15,1 0 6 16,-1 0-6-16,-4 1 0 15,5-3 0-15,-3 2 1 16,-2-1-1-16,7 0 0 16,-7 0-1-16,3-3 1 15,-3 1 0-15,2-2 5 16,-2 2-5-16,3-1 0 16,-3-2 0-16,2 2-1 15,3 0 7-15,-3-1-8 16,-2 4 10-16,5-2-14 15,-3-2 13-15,2 3-10 16,3-1 9-16,-3 0-6 0,1-2 2 16,1 0-2-1,-1-1 2-15,-1 2-2 0,0 0 0 16,3 2 1-16,1 0 1 16,1 1-1-16,-5 0-2 15,7 1 1-15,-7 0 0 16,3-1 2-16,-3 0-1 15,1-2-1-15,3-1 1 16,-3 1 0-16,3 2 6 0,-3 0-6 16,-1 1 13-16,2 0-14 15,3 0 1-15,-5-2 1 16,5-1-1-16,-9-1 8 16,5 0-9-16,-1 0 8 15,4 1-7-15,-3 2-1 16,3 2 11-16,-3 1 2 15,5 1-3-15,-3 0-10 16,1-3 0-16,-3-1 6 16,-3-6-6-16,-2-3 1 15,-3-4 0-15,-3-4 7 16,2-1-2-16,-4-2 7 16,0 0 6-16,0 0 1 15,0 0-5-15,0-17-15 16,0-2-171-16,0-2-695 0</inkml:trace>
  <inkml:trace contextRef="#ctx0" brushRef="#br0" timeOffset="1">5108 2507 434 0,'0'0'295'0,"0"0"-64"0,0 0-42 16,0 0-44-16,0 0-35 16,0 0 8-16,0 0 23 15,0-4 15-15,0 3-25 16,0-1-4-16,0 1-14 16,0-2-31-16,0-1-7 15,0-2-1-15,0-2-25 16,0 1-9-16,0-4-4 15,6 0-20-15,0-3-1 16,-2 0-1-16,5-1-13 16,-5-2 10-16,2 0-2 15,0 0 1-15,0-1-1 0,-4-1-2 16,5 1-1 0,-3-2 3-16,2 0-3 0,0-1 5 15,-2 0-11-15,3-2 1 16,-1 3 4-16,0-2-4 15,-4 1-1-15,4-2 1 16,0 1 6-16,1-1-7 16,-1-1 0-16,0 1 0 15,0 0 1-15,0-1 0 16,1 0 1-16,-3 1-1 16,2 2-1-16,-2 0 1 15,-2 2 1-15,2 2 6 16,-2 0-8-16,2 2 1 15,-4 0 5-15,3-2-4 16,1-1 5-16,-4-1-7 0,0 0 0 16,6-4 4-16,-6 1-4 15,2 0 0-15,-2 2-3 16,4 0 4-16,-2 3-1 16,-2 0 0-16,0-1 1 15,4-1 2-15,-4 0 3 16,0-1-12-16,2 0 12 15,-2 1-6-15,0-1 0 16,4-1 0-16,-1-3 0 16,1 0 0-16,-4 1-1 15,2 2-2-15,2 2-3 16,-4 4 11-16,2 2-5 0,-2 4 0 16,0 3 0-16,0 2-1 15,4 1-14-15,-4 0 9 16,0-1 6-16,2-2-1 15,-2-1 1-15,0 0 7 16,0-2-7-16,4 2 0 16,-4 0-6-16,0 3 6 15,0 0-1-15,0 2 1 16,0-2-6-16,2 3-1 16,-2 0-1-16,0-1 7 15,0 2-1-15,0 0 1 16,0 0-10-16,0 0-5 15,0 0 7-15,0 0 8 0,0 0-8 16,0 0-1-16,0 0-6 16,0 0 4-16,0 0 9 15,0 0 3-15,0 0 13 16,0 0 14-16,0 0-26 16,0 0 17-16,0 0 3 15,0 0 9-15,0 0-5 16,0 0-7-16,0 0 2 15,0 0-14-15,0 0 0 16,0 0-5-16,0 0-1 16,0 0 0-16,0 0 1 0,0 0 0 15,0 0 8-15,0 0-9 16,0 0 0-16,0 0 1 16,0 0-1-16,0 0-7 0,0 0 5 15,0 0 4-15,0 0-4 16,0 0 2-16,0 0 0 15,0 0-6-15,0 0-6 16,0 0 12-16,0 0-8 16,0 0 8-16,7 0 1 15,3 0-1-15,-4 0 0 16,0 0 0-16,5 0 0 0,-3 0 0 16,2 0 0-16,3-2 0 15,1 1-1-15,3-1 1 16,1-3 0-16,-1 3 0 15,1-3 1-15,1 4-2 16,-5-2 1-16,1 3 0 16,-1 0 1-16,-1 0-1 15,-1-1 0-15,5 1-5 16,-3-3 5-16,3 3 0 16,1-3 2-16,5 0-1 0,-4-1-1 15,1 2 2 1,1-3-1-16,0 2 0 0,1 0-1 15,-7 2 0-15,4-1 0 16,-3 1 1-16,3 1 0 16,-7 0-1-16,5 0-1 15,-5 0 1-15,2 0 0 16,3-2 0-16,2-1 1 16,-1 1-1-16,7-3 0 15,-2 3 0-15,2 0 0 16,-7-1 0-16,1 2 0 15,-3 0-1-15,-7 1 1 0,1-2 0 16,-4 2 0 0,4 0 0-16,-7-1-1 0,1 1 1 15,2 0 0-15,-6 0 0 32,2 0 0-32,2 0 0 15,-4 0 0-15,0 0 0 16,0 0 2-16,0 0-2 15,0 0 0-15,0 0-1 16,0 0 1-16,2 0 0 16,-2-2 0-16,0 2 0 15,0 0-1-15,0 0 1 0,0 0-1 16,4 0 0-16,-2 0 0 16,5 0 1-16,-3 0-1 15,-2 0 1-15,2 0-1 16,2-1-7-16,0 0 2 15,0 1-12-15,1-2 6 16,-3 0-5-16,2 2 15 16,-6 0-5-16,0 0 7 15,0 0 0-15,0 0 0 16,0 0 0-16,0 0 0 16,0 0 0-16,0 0-6 0,0 0 5 15,0 0 1-15,0 0 0 16,0 0 0-16,0 0 0 15,0 0 0-15,0 0 1 16,0 0-1-16,0 0-6 16,0 0 5-16,0 0 1 15,0 0-8-15,0 0 9 16,0 0-2-16,0 0 1 16,0 0 0-16,0 0 0 15,0 0-1-15,0 0 1 0,0 0 0 16,2 0-12-16,-2 2-5 15,4 2 17-15,-2 1 0 16,2-1 1-16,-2-1 9 16,-2-1-10-16,5 2 4 15,-3-1-4-15,-2 0 0 16,0 0 0-16,4 0-1 16,-2 0 1-16,-2 1 0 15,4 0 0-15,-4-2 3 16,2 1-3-16,2 0-2 15,-2-1 2-15,-2 3 0 0,4 0 0 16,-4 1-1-16,7 0-8 16,-5 1 9-16,-2 0 1 0,6-1 1 15,-2 1-1-15,-2 2 0 16,2-3 1-16,-2 0-1 16,2 2 0-16,-4 1-1 15,3-1-2-15,1 1 2 16,-2-1-1-16,-2 0 1 15,4-1 0-15,0 2 0 16,-2-1 2-16,2 0-1 16,-4 3 0-16,2 0 0 15,2-1-1-15,-4 1 0 16,7 0 0-16,-7 2-6 16,2-2 6-16,2 2 0 15,-4 2-6 1,2-3 6-16,2 2 1 0,-4 0 0 15,2 0-1-15,-2 0 1 16,6 2 0-16,-2-2 6 16,-4 2-7-16,7 0 1 15,-5 4 0-15,2-1 0 16,-4 0 5-16,6 4-6 16,-4-2 0-16,2 2-2 15,-2-2 2-15,4 0 0 16,1 0 0-16,-3-1 1 15,2 0 0-15,0 0 0 16,-2 0-1-16,3 2 2 0,-1 0 6 16,0 1-8-16,0 2-1 15,0 1 1-15,1 1 0 16,-1-2 11-16,0 0-11 16,0 0 0-16,-4-2 1 15,4 0-1-15,-1-1 0 16,-3 1 2-16,6 1-2 15,-6 1 0-15,4 2 2 16,-2 3 7 0,-2 1-9-16,5 3 0 0,-3 1 0 15,-2 2 10-15,2 1-10 16,2-2-1-16,0 0 0 16,-4-2 1-16,5 0 1 15,-3 1-1-15,-2-3 1 16,2 1-1-16,2 3 0 15,-4 0 0-15,4 2 2 16,1 0-2-16,1 3 1 0,-6-1 0 16,4-1 10-16,0 2-11 15,1-5 2-15,-3 2-1 16,2-4 8-16,0 2-8 16,0-3-1-16,0 1 2 15,-3 2-2-15,3-1 6 16,-2 2-6-16,2-2 1 15,0 0 0-15,-4-1 0 16,2-3 0-16,3-1 5 0,-1-3-1 16,-2-2-4-16,2-2-1 15,0 4 0-15,-4-1 7 16,5 2-6-16,-3 5 8 16,2-2 8-16,-4 1-9 15,2-2 1-15,-2-3-9 16,2-5 6-16,-2 0-5 15,3-5 0-15,-3-3 6 16,2-3 1-16,-2-3-1 16,-2 0-7-16,0 3 1 15,6 1 0-15,-2 6 8 0,-2 1-7 16,2 2 26-16,-4-2-4 16,2 1-3-16,3-5-6 15,-3-5-5-15,-2-3-2 16,4-3 1-16,-4-1-8 15,0-2-1-15,0 2 8 16,0 0-8-16,4 2 12 16,-4 4 6-16,2 4 0 15,-2 2-6-15,4 4 22 16,-4-4-1-16,2-1-8 0,2-4 2 16,-4-3-18-1,0-4 5-15,2-3-13 0,-2 1 12 16,0-1-5-16,0 0 2 15,0 0-8-15,0 0 5 16,0 0-6-16,0 0 0 16,0 0 6-16,0 0-7 15,0 0 1-15,0 0 1 16,0 0 5-16,0 0-6 16,0 0 5-16,0 0 1 0,0 0-7 15,0 0 1-15,0 0 0 16,0 0-1-16,-6 0 1 15,4-1-1-15,-4 1 1 16,-2-2-1-16,1 2 0 16,1-1 0-1,0 0 0-15,0-1 0 16,0 2 6-16,-3-3-6 16,-3 2 0-16,0 0 0 15,-5-1 0-15,-2 1 0 16,-3 1-1-16,-3 0 0 15,0 0 1-15,-4 0 1 16,2 3-1-16,-2-1 0 16,-2 1 0-16,2 0 1 15,-2-2-1-15,2 1 1 16,-2-1 0-16,5 1-1 0,-3-1 0 16,0 3 0-16,8 1 2 15,-4 0-2-15,2 1 0 16,-1 1 0-16,1 2 5 15,4-2-5-15,-3-1 0 16,7 1 0-16,-1 0 0 16,1-2 0-16,5 0 1 15,2 0-2-15,-3-3 2 16,9 1-2-16,-2-1 1 16,2-1 0-16,2-1 1 15,0 0-1-15,0 0 0 0,0 0 0 16,0 0 0-16,0 0 0 15,0 0 1-15,0 0-1 16,0 0 0-16,0 0 0 16,0 0-1-16,0 0-1 15,-4-1 1-15,4-4 1 16,-4 0-1-16,2-1 0 16,-3-2 0-16,3-1 0 15,2-2-4-15,-4-1 5 16,2 0 0-16,-4-1 0 0,6 1-7 15,0 0 7-15,-4 0 0 16,4-1 2-16,-2 1 1 16,2-1-3-16,-4 0 0 15,2 0 1-15,2 0 5 16,-5 1-5-16,-1-2 5 16,6 0-6-16,-2-3 0 15,-4 0 0-15,6-2 1 16,-4 0-1-16,2 1 0 0,-2-2 0 15,2 1-1-15,2 1 1 16,-5 0-1-16,3-1 1 16,-2 2 1-16,2-3 0 15,2 2-1-15,-4-3 1 16,2-2-1-16,-2 1 0 16,0-1 1-16,-3-1 5 15,1 2-6-15,6-1 1 16,-6 3 0-16,4 2 0 15,-2 0-1-15,2 1 2 16,-4 1-1-16,1-2-1 16,-1 0 1-16,4-1 0 0,-2-1 0 15,2 0-1-15,-2 2-2 16,2 0 2-16,-2 0 0 16,4-1-10-16,-2 1 10 15,-5 0-6-15,7-1 6 16,-4-1 0-1,2-1 2-15,-2 0-1 16,2 0-1-16,2 2 2 16,-4-2-2-16,4 2 0 15,0-1-1-15,0 0-4 16,0 2 5-16,0 1 0 0,0 0 1 0,0 2 0 16,0-1-1-1,0 2 1-15,0 0 7 0,0-1-8 16,0 0 0-1,0 0 0 1,0-5 0-16,0 2 0 0,0 2-1 16,0 0 1-16,0 1 1 0,0 1-1 15,0 1 0-15,0-1 0 16,-2 1 1 0,2-1-1-16,-4 0 0 15,4 0 0-15,0 0-8 16,0-2 8-16,-4 1-1 15,4-2-16-15,-7 3 16 0,7 0-10 0,0 1 11 16,-2 4-2-16,2 2 1 16,0 0-9-16,0 1-8 15,0 2-3-15,-4 0 3 16,4 2 9-16,0-2-9 16,0 2 6-16,0-1-11 15,0 1-2-15,0 1-1 16,0 0 12-16,0 1 6 15,0 0 7-15,-2 0 1 16,2 0 0-16,0 0-1 16,-4 0 0-16,4 0 1 0,0 0-1 15,0 0 1 1,0 0-1-16,0 0 1 0,0 0 0 16,0 0-7-16,0 0 6 15,-2 0-8-15,-2 0 8 16,2 0-9-16,-2 4 10 15,-3 3 1-15,1 1 4 16,-6 4-5-16,3 0-1 16,-1 4 0-16,-2 0 0 15,1-3 1-15,3 1 0 16,-4 0 2-16,-1 1-2 16,3-2 6-16,-2 1-6 15,-1-2 1-15,5 1-1 16,-7 1 1-16,3 0 5 15,0 2-6-15,-1 1 0 0,1 0 0 16,-3-1 0-16,-1 2 1 16,3-1 4-16,1-3 3 15,0-1-7-15,-1 0 1 16,7 0 4-16,-4-2-5 16,1 2 0-16,3-1 10 15,-4 0-10-15,4 1-1 16,-1-1 1-16,1 2 1 15,-4-1-1-15,4 0 0 16,0 1 0-16,-1 1 0 16,1-2 0-16,0 3-1 15,-2-2 1-15,4 0-1 0,-3 0 0 16,5-3 0-16,-2 2 1 16,-2-3 0-16,4 1 0 15,-6 0 0-15,6 1-1 16,-3-2 6-16,-1 0-6 15,4 0-1-15,-2-2 1 16,2-1 0-16,-2 2 1 16,2-1-1-16,2 0 1 15,-4 1-1-15,-3 0 1 16,5 2-1-16,-4 0 2 16,0 1-2-16,0 0 1 15,-1-3 0-15,3 1-1 16,2-5 2-16,2-2-1 15,0-3 5-15,0 0-5 16,0 0 11-16,-4 0 0 0,4 0-1 16,0 0-2-16,0 0 6 15,0 0-3-15,0 0-2 16,0 0-1-16,0 0 2 16,0 0 4-16,-6 0-6 15,4-6-8-15,-2 0 0 16,-7 0 5-16,3 0-5 15,-2-1 5-15,2 0-4 16,-3-2-1-16,-1 1 7 16,-1-1-7-16,1-1 3 15,0 0-3-15,1 0 0 0,3 2-1 16,-2 0 6-16,1-1-5 16,3 1-1-16,-4 0 1 15,4 0-1-15,-3 1 1 16,-1 2 0-16,0-3 5 15,1 1-5-15,-1-1 10 16,2-1-11-16,-2-2 1 16,1 0 5-16,-3 0-6 15,1-2 1-15,3 2-1 16,-6-1 2-16,5 2-1 0,-3 1 8 16,2 0-8-1,1 1 8-15,-1 0-8 0,2-1 0 16,-2 0 0-16,3 1-1 15,-5-2 3-15,2 0 3 16,-3 0-6-16,1-1 1 16,-1 2-1-16,-1-2 1 15,2 3 0-15,-1 0-1 16,-1-1 1-16,5 0 0 16,-1 2 0-1,2 0 0-15,-3-2 0 16,3 1-1-16,-4 2 1 15,6-5 6-15,-7 3-7 16,-1-1-1-16,1 0 1 16,5-1 0-16,-4 0 0 15,-1-1 0-15,1 0-1 16,-1 0 2-16,3 0-1 16,-6 0 0-16,3 0 0 0,-1-2 0 15,-3 1 0-15,5 1-1 16,-1 2 1-16,5-1-1 15,-2 2 1-15,-1 0 0 16,3 0 0-16,-2-1 0 16,4-1 0-16,-3 0 0 15,-1 0 0-15,4 2 0 16,0-2-2-16,-1 2 1 16,1-3-5-16,4 2-2 15,-4 1 7-15,2-3-5 16,-2 4 6-16,1-1 0 15,3 3 0-15,-2 3 0 0,2-1 0 16,2 3 0 0,0 0-6-16,0 0 0 0,0 0-9 15,0 0 8-15,0 0-8 16,0 0 7-16,0 0 1 16,0 0 1-16,0 0-6 15,0 0-2-15,0 0 4 16,0 7 4-16,0 1 6 15,0 4-1-15,0 2 1 16,0 0 1-16,0 0-1 16,2 1 1-16,2 1-1 15,-4 2 1-15,2 0-1 0,-2-1 1 16,7 3-1-16,-3 0 1 16,-4 0-1-16,4 0 1 15,-2-2 0-15,2 0 1 16,-4-1-2-16,2 2 0 15,-2-3 6-15,4 2-6 16,-4-2 0-16,2 2 1 16,3-1-2-16,-5 1 1 15,2-1 0-15,-2-1 0 16,4 2 0-16,-2-3 1 16,-2 1 0-16,6-3-2 15,-6 2 2-15,4-1-1 0,-4 0 0 16,2 2 0-16,-2-1 1 15,4 2-1-15,-4 0 1 16,0 1-1-16,2 4 1 16,-2-3 0-16,5 2-1 15,-3-1 1-15,2 0-2 0,-2-1 2 16,-2-3-1-16,0 2 0 16,4-1 0-16,-2 2 0 15,-2-1 0-15,0 1 1 16,4 0-1-16,-4 2 1 15,0-2-1 1,2 1 0-16,2-1 0 16,-2 1 0-16,3-1 0 15,-5 0 0-15,2 0 0 16,2-2 0-16,-4-1 0 16,0 3 0-16,4-2 0 15,-2-2 0-15,-2 2-4 16,4-1 4-16,-4-1 1 15,2 1 6-15,-2-2-7 16,4 0 0-16,-4 0 0 16,2 1 0-16,-2 2 1 15,4 0-1-15,-1 1 0 16,-3 2 0-16,4 2 0 16,-4-1 0-16,2 0 1 15,-2-1-1-15,0-2 1 0,4-1-1 16,-2 0 0-16,2-3-1 15,-4 0 1-15,0 0 0 16,2 3 0-16,2-3 0 16,-4 4 0-16,2-2 1 15,-2 1 0-15,0 0-1 16,4-1 0-16,-4-4 0 16,0-2 0-16,0 0 0 15,0-1 0-15,3-2 0 16,1-1-1-16,-4 3 2 0,0-2-2 15,2 2 1-15,-2-2-1 16,0-2 0-16,0 1 1 16,0 0 0-16,0-4 1 15,4 2-1-15,-4-3 0 16,0-1 2-16,0 0-2 16,0 0 8-16,0 0-8 15,0 0 9-15,0 0-8 16,0 0 0-16,0 0 0 0,0 0 0 15,0 0 0 1,0 0 0-16,0 0 8 0,0 0-7 16,0 0 10-16,0 0-12 15,0 0 15-15,0 0-5 16,0 0-4-16,0 0-4 16,-4 0-1-16,-2 0 0 15,-1 1 0-15,-1-1 0 16,-2 2 0-16,1-1 1 15,-1 1-1-15,-2 0 1 16,-1 0-2-16,-3 1 1 16,3 1 0-16,-1-2-1 15,-3 3 0-15,3-3 6 16,-7 3-6-16,7-3 1 16,-5 2 0-16,3-3 6 15,1 0-5-15,-1 0-1 16,-1 1 0-16,3-1-1 15,-5 1 6-15,7 0-4 0,-1 0-1 16,-3 1-1-16,-3-1 0 16,-4 1 0-16,5 0 1 15,-3 2-1-15,-2-3 1 16,-1 1 0-16,1-1 9 16,2-2-10-16,0 3 1 15,3-3-1-15,-1 0 1 16,5 0 1-16,1 0-2 15,1 0 0-15,-3 0 1 16,3 0 0-16,-2 0-1 16,-3 0 0-16,-2 0 1 0,5 0-1 15,-3 0 0 1,-1 0 1-16,5 0 0 0,1 0-1 16,0 0 0-16,1 0 0 15,5 0 0-15,0 0 1 16,2 0-1-16,-2 0 0 15,6 0 1-15,0 0-1 16,-3 0 0-16,3 0-1 16,-6 0 1-16,6 0 0 15,-4 0 0-15,4 0 0 16,-2 0 0-16,-2 0 0 16,2 0 0-16,-2-3 0 15,2 3 0-15,-2 0 0 16,-3 0 0-16,1-2 0 15,0 2 0-15,4-1 0 0,-4 1 0 16,2-2 0-16,4 2 0 16,0 0 1-16,-3-1-2 15,3 1 0-15,-4-1 0 16,4 1 0-16,0-2-1 16,-2 2 1-16,2-1 0 15,-4 1-5-15,4-2-4 16,-2 2 8-16,-2-3-7 15,4 2 9-15,0-1-7 16,0 1-4-16,0-2-11 0,-4 2-7 16,4-3 19-16,0 1-10 15,0-1 5-15,-2-1 6 0,2-2 0 16,-4 0 2-16,4-1 5 16,0 0 2-16,0-1-1 15,0 1 0-15,0-1-5 16,0 1 5-16,0-1-5 15,0 2 6-15,0 1 0 16,0-1 0-16,0 2 0 16,0-1-1-16,0 2 0 15,0 0 2-15,0 0-2 16,0 1 1-16,0-1 0 16,0-2-1-16,0 2-4 15,0-1 5-15,0 2 0 16,0-4 0-16,0 3 0 0,0-2 1 15,0 2-1-15,0-2 1 16,0-1 0-16,0 2 1 16,0-3-1-16,0 2-1 15,0-2 1-15,0-1 0 16,0 1-1-16,0-2 0 16,0 1 1-16,0 1 5 15,0-1-6-15,0 2 0 16,0 1 0-16,0 1-1 15,0 1-8-15,0 1-6 16,0-1-88-16,0-6-121 0,0-2-238 16,0 1-426-16</inkml:trace>
  <inkml:trace contextRef="#ctx0" brushRef="#br0" timeOffset="2">7035 4220 436 0,'0'0'534'0,"0"0"-345"0,0 0-51 16,0 0-6-16,0 0-16 15,0 0 1-15,0 0 2 16,0 0 14-16,0 0-10 15,0 0-14-15,0 0-17 16,0 0-17-16,0-1-14 16,0-5-21-16,0 0-16 15,0-2-7-15,0 0 4 16,0-1-6-16,0 0 6 16,0-3-8-16,0 3 5 15,0-2 0-15,0 1 1 0,0 0 10 16,0 2-1-1,0 0-6-15,0-2-10 0,0 0-3 16,0-1-7-16,0-1 11 16,0 0-12-16,0-3 9 15,0 3-9-15,0 0 11 16,0-1-1-16,0 0-10 16,0-1 19-16,0 1-10 15,0-2 0-15,0 1-9 16,0-3 11-16,2-2-12 15,-2 1 1-15,4-1 7 16,-4 1-8-16,0-1 1 16,0 1-1-16,0-2 6 15,0 3 0-15,0 1-8 16,0-2 8-16,0-1-1 16,0 2-5-16,4-3 0 0,-4 2 1 15,2 0-1-15,2-2 0 16,-2 1 2-16,-2 0 1 15,4 1-3 1,-4-1-1-16,2 1 1 0,-2-2 7 0,0-1-7 16,0 0-8-16,5-1 7 15,-5 1 1-15,2 0 0 16,-2-1 0-16,4 0 0 16,-2 1 0-16,2-1 0 15,-4 2 1-15,2 0-1 16,-2 2 8-16,4-1-8 0,-4 1 0 15,0 1-1 1,2 1 1-16,2-2 0 0,-4 1 0 16,0-1 0-16,2-2 0 15,-2 2 0-15,0-2 0 16,5 2 1-16,-5 0-1 16,0 1 1-16,2 0 0 15,-2 2-1-15,0 1 0 16,4 1 0-16,-4 0 0 15,0 0 7-15,2-1-6 16,-2-2 0-16,0-1-1 0,0 0 0 16,4 1 0-16,-2 0 0 31,-2 0 1-31,0 2-1 16,0 0 1-16,4-3-1 15,-4 1 0-15,0-3 1 16,2 2-5-16,2 0 5 15,-4 1-1-15,2-2 2 16,3 0-2-16,-5-1-1 16,2 0 1-16,2-1 1 0,0 2-1 15,-2 3 1-15,2 0 0 16,-4 3-1-16,2 3 1 16,-2 0-1-16,4 1 1 15,-4-3-1-15,0-1 0 16,6-2-7-16,-6-2 7 15,3 0 1-15,1 2 0 16,-4 0-1-16,2 2 1 16,-2 2 1-16,0 3-2 15,0 2 1-15,0 0-1 16,0 3 0-16,4-3-1 16,-4 1 1-16,2 0-1 0,-2-1 1 15,0 1 0-15,0 0-6 16,4 0 6-16,-4 0 0 15,0 0 0-15,0-1 0 16,0 1-1-16,0 2 1 16,0-1 3-16,0 1-3 15,0 1-1-15,0-1-4 16,0 2 4-16,0-1 2 16,0-1-1-16,0 1 5 15,2 0-5-15,-2-2 0 16,0-1-6-16,0 1 4 0,4 0 2 15,-4 1 0 1,0 0 1-16,0 2 5 0,0 0-4 16,0 0-2-16,0 0 0 15,0 0 0-15,0 0 0 16,0 0-8-16,0 0 8 16,0 0 7-16,0 0-7 15,0 0 0-15,0 0 0 16,0 0 0-16,0 0 6 15,0 0-12-15,0 0 6 16,0 0 0-16,0 0 0 16,0-2 1-16,0-1-1 0,0 2 0 15,0-1 4-15,0 2-3 16,0 0-1-16,0 0 12 16,0 0 6-16,0 0 9 15,0 0-15-15,0 0 7 16,0 0-17-16,0 0 14 15,0 0-15-15,0 0 14 16,0 0-6-16,0 0 0 16,0 0-8-16,0 0 12 0,0 0-12 15,0 0-1-15,0 0 6 16,0 0-6-16,0 0 8 16,0 0-8-16,0 0 11 15,0 0-11-15,0-1 0 16,0-2 11-16,0-3-11 15,0 1-2-15,0-1-4 16,0 1 6-16,0-4-2 16,0 1 2-16,2 0 0 0,2-4 0 15,-4 1-1-15,7-2 1 16,-5 0 0-16,-2 1 0 16,6-1 0-16,-2 3-1 15,-2 2 1-15,-2 2 0 16,0 0 0-16,4 1 0 15,-4 0 1-15,2 0 7 16,-2-1-8-16,4-1-1 16,-4-2-5-16,3-2 5 15,1 0 2-15,-4 0-2 0,4 1 0 16,-2-1 1-16,-2 4 0 16,4-1 0-16,-4 1 0 15,2 0 0-15,2 1-1 16,-4-2-1-16,2 3 2 15,-2 0 0-15,4 1 0 16,-4 1 0-16,0 1 0 16,0-1 0-16,2 0 6 15,-2 0-6-15,5 0 1 0,-5 0-1 16,0-2 0-16,0 3-7 16,2-2 6-16,-2 0 2 15,0 2-1-15,4-4 0 16,-4 4 0-16,2-1 0 15,-2 2 0-15,0-1 1 16,0 2-1-16,0 0-1 16,0 0 0-16,0 0 0 15,0 0 1-15,0 0-9 16,0 0 8-16,0 0 2 16,0 0-1-16,0 0 1 0,0 0 0 15,0 0-2-15,0 0-4 16,0 0 4-16,0 0 0 15,0 0-6-15,0 0 6 16,4 0-5-16,-2-1 5 16,8-1 1-16,-3 1-2 15,1-2 2-15,2 2 0 16,-4-2 0-16,5 0-6 16,-5 2 5-16,2-1 2 15,3 2-2-15,-3-1 1 16,2 1-1-16,3-2-3 15,-1 1 4 1,-4 0 0 0,3-1 2-16,1 0-2 0,0 1 1 0,1-1-1 15,-3 0 0-15,-2 1-1 16,3 1 2-16,-5 0-2 16,6-1-5-16,-3 1 6 15,-1 0 6-15,4-2-5 16,1 1 0-16,-1-1-1 15,3 1 0-15,-3 0 0 16,5-2 0-16,-5 1-6 16,-2 1 6-16,-1 0 6 15,1-1-5-15,-2 2-1 0,2-2 0 16,-1 2-1-16,-3 0 0 16,6-1 1-16,-1 1 0 15,-1 0 1-15,-4-1-1 16,7 1 1-16,-5-1-1 15,8-1 1-15,-7 1 0 16,3 1-1-16,-2-2-1 16,3 2 1-16,3-1 0 0,-7 1 0 15,3-2 0-15,0 1 1 16,1 1 0-16,-1-1-1 16,1-1 0-16,-3 2 0 15,0 0 0-15,3 0-1 16,-5 0 2-16,2-1-2 15,3 1 2 1,1-2-1-16,-1 1 0 16,3-1 0-16,1 0 0 15,-3 2 1-15,-1 0-2 16,-3 0 1-16,-2 0 0 16,2 0-4-16,-7 0 4 15,5 0 0-15,-6 0-2 16,2 0-5-16,-2 0-4 15,4 0 5-15,-2 0 5 16,3 0 0-16,-5 0-5 16,4 2 5-16,-2 0-5 15,2 1 6-15,0 0 2 0,-4-2 4 16,9 2-6-16,-5 1 0 16,-4 0-14-16,4 2-12 15,0 0 14 1,3 2 12-16,-3 0 3 0,0 2-2 15,0 0 14-15,-4 0-14 16,5 0 9-16,-3 0-8 16,2 4-2-16,-4 0-1 15,2 1 1-15,2 2 5 16,-4 2-5-16,9-2 6 16,-9 1-6-16,4-1 6 15,4 1-6-15,-3 3 2 16,-1-2 4-16,4 2-5 15,-4 3 0-15,3 1 0 16,-3 1 8-16,0-1-8 16,4 1 1-16,-3-1-1 15,1 0 0-15,-2 1-1 0,0-2 0 16,5 1 0 0,-5-1-1-16,0 2 1 0,4-1 0 15,-8-1 3-15,9 0-2 16,-3-1-2-16,-2-1 1 15,4-1 0-15,-3 0-1 16,1 1 1-16,-2 0 0 16,0 1 0-16,1 1 0 15,-3 2-9-15,6-1 9 16,-4 0 1-16,0 2 0 0,1-2 4 16,-1-1-5-1,0 1 0-15,0 1 1 0,0-2 4 16,1 1-4-16,-1-1 3 15,0 1-3-15,2-3-1 16,-1 0 0-16,3 1 6 16,-4 1-4-16,4 0-1 15,-1 1-1-15,1 1 8 16,-2 1-2-16,3 0-6 16,-3 1 1-16,2 1 0 15,-2-1 0-15,7 1 0 16,-7-1 1-16,3-1-2 15,1 0 1-15,-4 0 0 16,3-4 0-16,-3 4-1 16,4-4 0-16,-1 2 0 0,1-1 0 15,0 2 0-15,1-1 0 16,-1 2-9-16,1 1 9 16,-1 2 1-16,0 2 0 15,3 2 11-15,-3-1-12 16,-6-4-1-16,3-6 0 15,-5-6 1-15,2-8 0 16,-4-4 0-16,-2-5 0 16,0 0-2-16,4-1-43 15,-4-22-124-15,0 2-343 16,0-2-369-16</inkml:trace>
  <inkml:trace contextRef="#ctx0" brushRef="#br0" timeOffset="3">7066 4234 152 0,'0'0'285'0,"0"0"-60"0,0 0-11 32,0 0-52-32,0 0-71 0,0 0-19 0,0-2 18 31,0 2 42-31,0 0 50 0,0 0 18 0,0 0-33 31,0 0-41-31,0 0-23 16,0 0-20-16,0 0-9 15,0 0-12-15,0 0-12 16,6 0-4-16,0 0-19 16,4 0-2-16,-1 0-7 15,3 0-7-15,0 0 1 16,5 0 4-16,-1 0 5 0,3 0 3 0,0 0 4 0,5 0-3 16,-1 0-1-16,2 0-12 15,2 0 3-15,2 0 1 16,-4 0-7-16,4 0-1 31,-3 0-1-31,1-3-6 16,-2 1 0-16,-4 1 0 15,-3-1 0-15,3 2 1 16,-9 0 10-16,1 0-12 16,1 0 0-16,-1 0 0 15,-1 0 1-15,-1 0 8 16,1 0-9-16,-2 0 0 15,-1 0 2-15,-3 0 4 16,-2 0-4-16,-4 0-1 16,2 0 4-16,-2 0-3 0,0 0 5 0,0 0-1 15,0 0-4-15,0 0 10 0,0 0 2 16,0 0 3-16,0 0-16 16,0 0 26-16,0 0 6 15,0 0 8-15,0 0-4 31,0 0 9-31,0 0-16 16,0 0 5-16,0 0-14 16,0 0-3-16,0 0-8 15,0 0-4-15,0 0-6 16,0 0 6-16,0 0-9 16,0 0 9-16,0 0-6 0,0 0 0 0,0 0 0 31,0 0 9-31,0 0-8 15,0 0 7-15,0 0-8 0,0 0 0 0,0 0 0 0,0 0 0 32,0 0 6-32,4-2 3 15,-2-6-9-15,-2-1 6 16,4-3-6-16,2 1 6 16,-3-3-6-16,3 2 0 15,-2-3 0-15,-2 1 1 0,-2 0-2 0,6 0 1 31,-2 2 0-31,-4-4 10 16,2 2-10-16,2-1-6 16,-4 0 6-16,0 1 1 15,0-3-1-15,0-1-1 0,0-1 1 0,0 1 0 0,0-2 9 32,0 2-9-32,0-1 0 15,0-1-4-15,0 2 4 16,3 2 6-16,-3 2-4 15,0-1-2-15,0 1 0 16,0 1 0-16,0 1 1 16,0-2 5-16,0-2-6 0,0 0 0 0,0-2 1 31,0 0-2-31,0 1 2 16,0 0-1-16,0 3 0 15,0 0 0-15,0 0 1 16,0 1-1-16,0 0 1 0,0 1-1 15,0-3-5 1,0 0 5-16,0-1 2 0,0-1-2 16,0-1 1-16,0 0-1 15,0 1-10-15,0-2 9 16,0 4-4-16,4 2 5 16,-4 2 1-16,4 0-1 15,-4 2 0-15,0-1 0 16,0 2-1-16,2-2 0 15,2 0 0-15,-2-1-5 16,-2 1 5-16,4-2 0 16,-4 3-1-16,0 1 1 0,2-1-7 0,-2 2 1 0,4 3 6 15,-4-1 1 1,0 2 0-16,0 1 0 0,0-1 1 16,0 0-2-16,0 0 1 15,0-1 0-15,0 0-2 31,2-1-20-31,-2 1 10 16,0 1 3-16,0 2 7 16,0 1 1-16,0 0 2 15,0 0 0-15,0 0-1 16,0 0 1-16,0 0 1 16,0 0-2-16,0 0 0 15,0 0-6-15,0 0 5 16,0 0 1-16,0 0 6 0,0 0-5 0,0 0 0 31,0 0-1-31,0 0-7 0,0 0 7 0,0 0 0 0,0 0-3 16,0 0 3-16,0 0-1 31,0 0 1-31,0 0 0 16,0 0-2-16,0 0 2 15,0 0 6-15,0 0-6 16,0 0 0-16,0 0 0 15,0 0 0-15,0 0-6 0,0 0 6 16,0 0 0-16,0 0-3 16,0 0 3-16,0 0 1 15,0 0-1-15,0 0-16 16,0 0 3-16,0 0-2 16,0 0-5-16,0 0 11 15,0 0 9-15,0 0 0 16,0 0-1-16,0 0-1 15,0 0-2-15,0 0-2 16,0 0-6-16,0 0 4 16,0 0 7-16,0 0-17 0,0 0 7 15,0 0 10-15,0 0-11 16,0 0 0-16,0 0 12 16,0 0 0-16,0 0 0 15,0 0-8-15,0 0-11 16,0 0 18-16,5 3 0 15,-3-2 1-15,2 1-6 16,-2-1-2-16,4 2 7 16,-2-2 0-16,4 2 1 15,-1 0 0-15,3-1 0 16,-2-1-3-16,7 0 1 16,-7-1 2-16,4 0-9 15,1 0-6-15,-3 0 9 0,-2 0 5 16,3 0 0-1,-5 0 0-15,-4 0 0 0,4 0-13 16,0 0 14-16,1 0 1 16,1 0-1-16,0 0 0 15,3-2-21-15,-3-2 0 16,-2 2 5-16,4-1-5 16,-1 1 1-16,-5 1 10 15,2 0-13-15,-4 1 8 16,4 0 15-16,-6 0-1 15,4 0-7-15,-2 0 5 16,3 0 3-16,-3-2 1 0,6 2-1 16,-6 0 0-1,4-1-1-15,0-1-9 0,-2 2 10 16,-1 0-1-16,1 0-6 16,-4 0 6-16,0 0-8 15,0 0 1-15,0 0 7 16,0 0-5-16,0 0 6 15,0 0-6-15,0 0-43 16,0 0-52-16,0 0-9 16,0 0 0-16,0 0 17 15,0 0 25-15,0 0 7 16,0 0-52-16,0 0-118 16,-7 0-95-16,1 0-699 0</inkml:trace>
  <inkml:trace contextRef="#ctx0" brushRef="#br0" timeOffset="4">8019 3245 314 0,'0'0'362'0,"0"0"-76"16,0 0-66-1,0 0-71-15,0 0-48 0,0 0-8 16,0 0 5-16,-3 0 4 16,3 0-22-16,0 0 11 15,0 6 0-15,0 2-12 16,7 4-6-16,-1 2-23 16,0 1-8-16,2 2-17 15,-1 3 10-15,3-2-9 16,-4 2-1-16,0-1 3 15,0 0 2-15,1 2 4 16,-1-4-3 0,4 3 0-16,-4-2 2 0,-4 0-1 0,9 1 3 15,-5 1-7-15,0 0-1 16,0-2-11-16,5 2 4 16,-5-2-7-16,0 1-3 0,2-1-1 15,-1-2-3 1,3 1-4-16,-4 1 5 0,2-1 1 15,3-1-1-15,-9 2 2 16,8 1 9-16,-2-1 7 16,-3 2-11-16,5 1 10 15,-4-1-6-15,0 0-3 16,1 0-8-16,-5-2 1 16,4 0-1-16,-2-1 3 15,2 0 1-15,-4-2-5 16,4-3 7-16,-1-1-12 15,-3-1 5-15,4 0-4 16,-2 1 11-16,-2 1-2 16,4 2-2-16,-2 1 73 15,3 1-46-15,-5 0-23 16,2-3 1-16,2-1-5 16,-2-4-9-16,-4 0 6 0,2-3-5 15,2-2-1-15,-4 0 1 16,0-2 0-16,0 1 7 15,0 0-2-15,0 3 1 16,0 0-7-16,2 2 6 16,-2 1 17-16,0-2-11 15,0-2-11-15,4-1-1 16,-4-3 1-16,0 1 0 16,0-1 1-16,0 0-1 15,0 0 6-15,0 0-7 16,0 0 1-16,0 0-1 15,0 0 3-15,0 0-3 16,0 0 0-16,0 0 0 0,0 0 1 16,0 0-1-16,0 0 0 15,0 0-1-15,0 0 3 16,0 0-2 0,0 0 1-16,0 0 0 15,3 0 0 1,1 0-1-16,-2 0 0 0,8 0 1 15,-4 0 4-15,3-1-4 16,1 0-1-16,-2-4 0 16,5 3 1-16,3-1 0 15,-4 0-1-15,1 0 1 0,-1 1 0 16,5-1 0-16,-5 0-1 16,1 0 0-16,-1 2 0 15,5-2 0-15,-3 0 1 16,3 0-1-16,1 1 1 15,-1-1 0-15,-3 0-1 16,-3 1-1-16,1 1 1 16,-4 1 0-16,5 0-5 15,-7 0 5-15,0 0 1 16,4-1 0-16,-1 1 0 16,-1-2 0-16,4 1 0 0,-3 1-1 15,3 0 0-15,-2 0 0 16,-4 0-1-16,3 0 1 15,1 0 0-15,-2 0 5 16,7 0-4-16,-1-1 5 16,5-1-6-16,-3-2-1 15,3 4 1-15,-7 0 0 16,5 0-4-16,-11 0 2 16,0 0 2-16,-4 0 0 15,3 0-2-15,-3 0 2 0,-2 0 8 16,6 0-7-16,-6 0-1 15,4 0 1-15,-2 0-1 16,-2 0 0-16,4 0-6 16,-2 0 12-16,-2 0-5 0,0 0-1 15,4 0-7-15,-4 0 7 16,0 0 0-16,7 0 5 16,-7 0-4-16,2 0-2 15,-2 0 1-15,0 0 0 16,0 0 0-16,4 0 2 15,-4 0-2-15,0 0 2 16,0 0-2-16,0 0 1 16,0 0-1-16,2 0 0 15,-2-2 2-15,4 1-1 16,-4-2 0-16,0 1 1 16,2 1-1-16,-2 0 5 15,0-1-1-15,0-2-5 16,0 0 0-16,0-2 0 15,0 0 0 1,0-1 5-16,0 0-5 16,-2 0-1-16,-4 1 1 0,0 0 8 15,-5-1-8-15,5 0-1 16,-2 0 0-16,2-1 1 16,-1-2-1-16,1 3 1 15,0-1 0-15,2-1 0 16,-2 2 0-16,2-2-4 15,1 0 4-15,-1 2 6 16,-2 2-6-16,4-1 0 0,-4 2 0 16,0-1 0-16,-1 0 9 15,-3 0-7-15,8 1-2 16,-4-3 0-16,2 1-3 16,2 1 3-16,-2 0 0 15,4-1-8-15,-3-1-58 16,3-13-179-16,0 6-308 15,0-6-424-15</inkml:trace>
  <inkml:trace contextRef="#ctx0" brushRef="#br0" timeOffset="5">7721 2707 557 0,'0'0'415'0,"0"0"-185"0,0 0-54 15,0 0-11-15,0 0-56 16,0 0-30-16,0 0-10 16,0 0 10-16,0 0 1 15,0 0 2-15,0 0-11 16,0 0-8-16,0 0 1 15,0 0-2-15,0 0 6 16,0 0-10-16,0-5-6 16,0-3-34-16,0-4-8 15,0 0-9-15,0-4 5 16,0 0-5-16,0-2 0 16,0-1 5-16,4-1-5 0,-2-3 0 15,-2 2 1 1,4-2-2-16,-4 2 1 0,0 1 5 15,2 3-6-15,-2 0 0 16,0 4 1-16,0 0 0 16,0 0-1-16,0 0 8 15,0 1-8-15,4-1 0 16,-4 3-8-16,0 1 8 16,2 3 0-16,-2 1 0 15,0 4-6-15,0 0 6 16,0 1-2-16,0 0-4 15,0 0 0-15,0 0 6 16,0 0-2-16,0 0 1 16,0 0 0-16,0 0-9 15,0 0 10-15,5 0-2 16,-5 0 1-16,0 0 1 16,2 0 0-16,-2 0-1 0,0 0-5 15,6 0 1-15,-2 2 4 16,-2 5 2-16,4 3 0 15,0 3 9-15,3 2 0 16,-3 4-9-16,0 1 0 16,2 1 13-16,-1 0-14 15,-1-1 6-15,0 1-5 16,4 0 5-16,-1 0-5 16,1 0 8-16,-2 2-8 15,3-2 5-15,-1 0 1 16,-4 0-7-16,0-3 0 15,1-2 1-15,-1-2 0 0,0-1 4 16,-4-2-5-16,-2-3 0 16,6 0 0-16,-2-2 0 15,-4-4-1-15,2 2-6 16,3-4 7-16,-5 1 3 16,0-1-1-16,0 0-2 15,0 0 17-15,0 0-4 16,0 0 5-16,0 0 24 15,-13 0 47-15,-3 1-59 16,-3-1-15-16,-4 0 6 16,3 0-5-16,-3 1-7 15,4-1-9-15,7 0-28 16,1 0-234-16,9-2-567 0</inkml:trace>
  <inkml:trace contextRef="#ctx0" brushRef="#br0" timeOffset="6">9936 1994 544 0,'0'0'343'0,"0"0"-48"16,0 0-40-16,0 0-28 15,0 0-37-15,0 0-26 0,0 0-13 0,0-3-9 16,-2 1-10-16,2 1-10 16,-5-2-31-16,-1 1 0 15,4 1-15-15,-4 0-19 16,0-2-10-16,-3 1-23 15,1 0 9-15,-2-1-7 16,2 0-10-16,-5 0-1 16,1 1 16-16,-1-1-20 15,1 0 10-15,-5 0-8 16,1 2 1-16,1-4-1 16,3 3 14-16,-7-2-15 15,3 2-1-15,-1-1-2 16,-1 2-8-16,3 1 0 15,-1 0 0-15,1 0 1 16,-7 0-2-16,-1 1 1 0,2 4 9 16,-4 1-8-16,-2 2-2 15,1-1 1 1,1 0 10-16,-4 0-10 16,4-1 7-16,0 3-8 15,2 0 0-15,5-1-4 16,-1 2 4-16,1 1 0 15,5-2 1-15,-3 4-7 16,1 0 6-16,-1 4 0 16,-3 2 1-16,3 1 0 15,-3 1 1-15,0 4-2 0,5-1-8 16,-3 0 8-16,5 2 0 16,0-1 0-16,-1 2 0 15,3 0 0-15,2 1 0 16,-3 0 0-16,5 2 0 15,0 1 1-15,0 0-1 16,-1 4 6-16,1 0-6 16,0 2 0-16,2 2 0 15,-2 0 1-15,-1-1 5 16,7-2-4-16,-2 1 4 16,-2-1 1-16,2 2 1 15,2-2 1-15,-4-2 6 16,4 0-5-16,0-1 2 15,0-1 3-15,0-1-4 16,0 0-10-16,0-1 6 0,0 1-7 16,0 0 9-16,4 0-9 15,2 0 1-15,-4 0 0 16,5 1-1-16,-1-1 8 16,0 0-7-16,4 2 0 15,1-1 0-15,-3-1 10 16,2-1-11-16,-1-1 1 15,1-2 7-15,-2 2-8 16,3-1 1-16,-3-1-1 16,-2-2 1-16,4-1-1 15,1 0 2-15,-5-3-2 16,2-1 1-16,3 0-1 0,-5-1 1 16,2 0 7-16,-2 1-7 15,5-2-1-15,-9 0 1 16,8 1 14-16,-2-3-14 15,3 2-1-15,-5-3 1 16,6 0-2-16,-2 1 1 16,-1-2-1-16,1 2 1 15,-4-2 5-15,7 0-4 16,-5-1 3-16,2-1-4 16,-1-1-1-16,1 0 1 15,-4 0 7-15,4 0-7 16,-1 0 1-16,-3 1-1 15,4-1 1-15,-2 0 0 0,-1 0 4 16,3 1-5-16,-4-2 0 16,0-2 0-16,1 1 1 15,-1-3-1-15,4 0 0 16,-4 1 0-16,1-2-1 16,1 0 1-16,-2 1 0 15,4-2-1-15,-1 1 1 16,3 0 0-16,0-1-1 15,3 2 1-15,-3-2-1 16,3 0 1-16,1 0 1 16,-1 1 0-16,-3-1-1 15,5-1 0-15,-5 0 0 16,5-2 1-16,-3-1-1 0,5 0-1 16,-3 0 1-1,3 0 0-15,-3 0 1 0,5 0 2 16,-4 0-3-16,1 0 1 15,-5 0-1-15,5 0 1 16,-1 0-1-16,-3-4 0 16,3 2 1-16,1-3-1 15,1 0 1-15,0 0 0 16,-1-1-1-16,1 0 0 16,-1 2 0-16,3-2 1 15,-6 1 0-15,1-1-1 0,-3 2 0 16,-1-1 0-16,-6 3 1 15,0-1-1-15,5-1 1 16,-5 1 0-16,2-1-1 16,5-1 1-16,3-1 0 15,-1-1-1-15,1 0 1 16,3-1-1-16,-3 4 0 16,-1-3 0-16,-3 1 0 15,-2 2 0-15,-1 1 2 16,-3 0-2-16,0-1 1 0,0 0-1 15,5-1-4 1,-1-1 4-16,2-2 0 0,3-2 1 16,3 0 0-16,1-2-1 15,4 1 0-15,-5 1-1 16,-1 2 1-16,-3 1 0 16,-3 0 0-16,-3 3 0 15,-2-1-1-15,-2 4 2 16,-2-2 0-16,3 2 0 15,-1-2-1-15,-2 0 0 16,4-1-7-16,0-2 7 16,4-2 0-16,-3-1 6 15,1 2-6-15,2 0 0 0,-4 2 1 16,1 3-2-16,-7 0-1 16,2 1 2-16,-2 1 0 15,0 0 0-15,0 0-1 16,0 0 1-16,0 0 0 15,0 0 0-15,0-1 1 16,0 1-1-16,0 0 0 16,0 0 0-16,0-2 11 0,0 2-10 15,0-3-1 1,0 2 6-16,0-1-5 16,0 0 7-16,0 0-8 0,0 1 6 15,0-2-5-15,0 1 1 16,0 0-1-16,0-1-1 15,0-1 1-15,-2-1 0 16,-2-1-1-16,-3 0 1 16,7 0 0-16,-2 1 0 15,-2 0-1-15,4 0 1 16,-2-1-1-16,-2-1 0 16,2-2-1-16,-2 0 1 15,2-2 1-15,-5-3 0 0,1-1-1 16,0 0 1-1,-4-1-1-15,4-1 1 0,-1-1-1 16,-3-1 0-16,2-2 1 16,2 1-1-16,-5 0-1 15,3 0 1-15,-2 1 1 16,3-2-1-16,1 1 1 16,-2 1-1-16,2 0 0 15,-3 2 0-15,3 2-1 16,0 1 1-16,4 1 0 15,-4 2 0-15,2 0-5 16,2 4-2-16,-3-1 5 16,5 4 2-16,-2 3 0 15,2-1 0-15,0 2 0 16,0 0 0-16,-4 0-15 0,4 0 13 16,-6 0-19-16,6 5 14 15,-6 2 7-15,0 4 0 16,-3 1 10-16,-1 1-10 15,-2 1 1-15,-1 2-9 16,1-1 8-16,-5 1 0 16,3 0 0-16,1-1 0 15,1-2 0 1,-5-4 0-16,11 1 1 16,-4 0 0-16,4-4-1 15,0 0 0-15,-3 2 0 16,-1-1 1-16,-2 1 1 15,3 2 6-15,-3-1-8 0,-5 0 0 16,1 0 1-16,-3-1-1 16,5 0 0-16,-5 0 1 15,3-2 0-15,3 0 12 16,-3-2-12-16,3-1-1 16,7-2 6-16,-2 1-3 15,2-2-2-15,1 0 7 16,-1 0-8-16,-2 0 0 15,-2 0 0-15,-3 0 1 16,-5 0 0-16,1 0-1 16,3 0 0-16,-3-4 1 0,1-2 3 15,3 1-4-15,-1-2 0 16,3 2 0-16,-1-4-1 16,4 1 1-16,-3-2 0 15,3 0-1-15,2-3 1 16,-5 1 0-16,1-1 0 15,2-3 0-15,-5 2 1 16,1-1-1-16,2-1 0 16,-3 1 1-16,5-1 0 15,-2-1 0-15,-1 1 3 16,3 0-4-16,2-1-1 16,0-1 0-16,2-1 0 0,-3-2-5 15,5-1 5-15,-2-3 1 16,-2 2-1-16,4 1 1 15,-2 1 0-15,-2 0 0 16,6 1 0-16,-2 1-6 16,-3 0 6-16,-1 0 6 15,6-2-6-15,-2 0 1 16,-2 1 0-16,2 0-1 16,2 0 1-16,0 0-1 15,0 1 0-15,0 3 0 16,0-1 0-16,0 2 0 0,0-1 1 15,0-3-1-15,0 1 0 16,0-1-1-16,0-3 2 16,0 1-1-16,0-2 0 15,0 2-5-15,0-1 5 16,0-1 1-16,6 0 0 16,-4 1-1-16,-2-1 1 15,6 1-1-15,-1 0 1 16,-3 2-1-16,4-2 0 15,-2 1-1-15,-2 1 0 16,4-1 1-16,0 0-1 0,1 1 0 16,-1 0-1-16,0 2-4 15,-2 4 6-15,-2 1 0 16,2 1-1-16,-2 5 1 16,3-1 0-16,-5 0 0 15,6 1-6-15,-2 0 6 16,-4-1-1-16,6 3-5 15,0-2 5-15,0-1-11 16,7-1 6-16,-1-2 5 16,3 0 0-16,1-1-1 15,-3 1 1-15,3 3-1 16,-7 0-4-16,1 0 5 16,-4 4-11-16,-4 3 6 0,4-1-9 15,-2 2 8-15,3 0-1 16,-1 0 7-16,2 0 0 15,5 0 0-15,3 4 0 16,3 5 0-16,-1 2 0 16,1 1 1-16,-3 4 0 15,3 2-6-15,-7-3 6 16,5 2 0-16,-5-3 1 16,1-2-1-16,-5-2 1 15,-2-1 0-15,5-2-1 16,-7 0 2-16,2 0-2 15,-4 0 0-15,4 3 1 0,0 2-1 16,1-2 0-16,-1 3 1 16,-2-7 0-16,-4-1-1 15,0-2 1-15,2-1 0 16,-2-2 8-16,0 2-9 16,0-2 0-16,0 0 5 15,4 0-5-15,-4 0 7 16,0 0-5-16,0 0 5 15,0 0-6-15,0 0 0 16,2-7 0 0,2-4 5-16,-2-3-5 15,3-6 0-15,1-2 5 16,0-4-6-16,2-2 0 0,3 0-2 16,-1 1 2-16,2 1 0 15,-6 2 1-15,3 5-1 16,-5-1 1-16,4 4-1 15,-4 1 0-15,2 3 0 16,1-2-1-16,-1 1-9 16,0 1 10-16,0 1-2 15,0 1 7-15,-3 1-5 16,5 3 0-16,-2-3 0 16,-4 2-1-16,4 0 1 15,-2 2 0-15,-2-1 0 16,3 3 0-16,-3-1 1 15,-2 2 1-15,0 0-2 0,0-1 0 16,0 1 0-16,0-1 1 16,0-1-1-16,0 1 1 15,0-1 5-15,0 0-5 16,0-1 0-16,0 0-1 16,0-1 1-16,0 1 0 15,0-1-1-15,-2 1 1 16,-3 0-1-16,3-1-5 15,-4 3 5-15,2-2 5 16,-2 1-4-16,0 0-2 16,-5-3 1-16,3 2 0 15,-4 0-1-15,-5-2 1 16,-1 1 0-16,-3 0-13 0,-8 2 12 16,-6 2-8-16,2 2-5 15,0 0 5-15,6 0 8 16,10 0-14-16,11 2-12 15,16-2-51-15,15 0-501 16,8-6-649-16</inkml:trace>
  <inkml:trace contextRef="#ctx0" brushRef="#br0" timeOffset="7">10526 1946 59 0,'0'0'277'0,"0"0"0"0,0 0 9 16,0 0-39-16,0 0-66 15,0 0-30-15,0 0-5 16,0-19-15-16,0 19-10 16,-2 0-28-16,2 0 8 15,0 0-16-15,0 0-24 16,0 0-2-16,0 0-28 16,0 0-6-16,0 0 15 15,0 4 3-15,2 3 1 16,2 3 10-16,2 2-5 15,0 4-10-15,0 0 16 16,1 4-9-16,-1 1-4 16,0-1-11-16,-2 1 2 15,2 1-6-15,-4 1-5 0,5 0 8 16,-1 0-2-16,-2 3 8 16,2-2-10-16,-4 0-4 15,4-1-7-15,-1 1-4 16,-3-2-10-16,2 1 16 15,-2 1-9-15,4-3 5 16,-2 2-12-16,-2-2 4 16,-2 0-5-16,4 0 1 15,-4 0 1-15,2 1-1 16,3 0 5 0,-1 0-6-16,-2 1 1 15,2 3 0-15,-2-1 0 16,2 2 7-16,2 1-8 15,-4 0 2-15,5 0-2 0,-3 1 21 16,2-3-9-16,0 1 1 16,-4 0 1-16,4-3-13 15,-2 2 5-15,3-3 0 16,-5-1 0-16,2 1-5 16,-2-1 5-16,4 2 9 15,0 0-9-15,-2 0-5 16,3-1 5-16,-1 2-1 15,0-3-4-15,0 1 0 16,-2-2 0-16,3 0 4 0,-5 2-4 16,4-1-1-16,-2 2 2 15,2 1-1-15,0 2 0 16,-3 0-1-16,1 4 1 16,4 1 0-16,-4 3 3 15,2-2-3-15,0 1-2 16,5-1 1-16,-9-3 0 15,4-1 1-15,0 0-1 16,-2-3-2-16,-2-1 2 16,3 0 3-16,-3-1-3 15,2 2 0-15,-2 3 0 0,2-1-1 16,-2 2 2-16,2-4-1 16,-4 0 0-16,2-2 0 15,4 0 0-15,-1-2-1 16,-3 3 0-16,2 0 2 15,-4 0-1-15,2 2 0 16,-2-1 2-16,4 3-2 16,-4-2 1-16,0-2 0 15,0 2-1-15,0-2 0 16,0 1 0-16,2 2 0 0,-2 0 0 16,4-1 0-16,-4-1 1 15,0-2 0-15,2-5-1 16,-2-5 0-16,0-2 0 15,0-7-1-15,0-2 1 16,0-1-6-16,0-2 6 16,4 0-6-16,-4 0 0 15,0 0 6-15,0-7-47 16,0-8-156-16,0-18-184 16,-6 2-396-16,0-3-722 0</inkml:trace>
  <inkml:trace contextRef="#ctx0" brushRef="#br0" timeOffset="8">10550 1934 360 0,'0'0'297'15,"0"0"-34"-15,0 0-69 16,0 0-48-16,0 0-22 15,0 0 17-15,0 0 14 16,0-4-31-16,0 4-7 16,-2 0-31-16,2 0-10 15,0 0-36-15,-4 0 6 16,4 0-8-16,0 0-11 16,0 0-20-16,0 0 3 0,0 0 5 15,0 0 2-15,0 0 8 16,0 0-2-16,0 0 8 15,0 0-5-15,0 0-3 16,0 0-5-16,0 0 3 16,0 0-5-16,11 0 11 15,5 0 0-15,-1 0 8 16,7 0-2-16,3 0-13 16,0-4-4-16,4-2 0 15,2 0 1-15,-2 0-10 16,-2 0-1-16,2 0-4 15,-9 2 5-15,1 1-6 16,-7 2-1-16,3 0 6 16,-9 1-6-16,5-2 0 15,-1 0 2-15,0 1 8 0,5 0-9 16,0-2 5 0,-5 2-5-16,7-2 1 0,-5 1 8 15,3 0-8-15,-1 0-1 16,-4-1-1-16,1 2 2 15,-1-1-2-15,-3 0 2 16,-3 2 7-16,0 0-3 16,0 0-5-16,-2-2-1 15,-2 2 9-15,9-1-7 16,-7-1 5-16,4 2 2 16,-4-1-1-16,2 1 5 15,-3-2-7-15,-3 2 4 0,0 0 2 16,0 0 5-16,0 0-2 15,0 0 10-15,0 0-11 16,0 0 6-16,0 0-11 16,0 0 3-16,0 0-4 15,0 0-7-15,0 0 8 16,0 0-8-16,0 0 8 16,0 0-9-16,0 0 1 15,0 0 5-15,0 0 0 16,0 0-5-16,0 0-1 15,0 0 1-15,0 0 0 16,0 0-1-16,0 0 1 16,0 0-1-16,0 0-2 15,0 0-10-15,0 0-3 16,0 0 8-16,0 0 6 0,0 0 0 16,0 0-1-16,0 0 1 15,0 0 1-15,0 0 0 16,0 0 0-16,0 0 1 15,0 0 1-15,0 0 5 16,0 0-7-16,0 0-5 16,0 0-12-16,0 0 16 15,4 8 1-15,-2 2 9 16,-2 1-8-16,4 3 7 16,-2 1-7-16,-2 2 5 15,4 0-5-15,-2 3 5 16,2-1-6-16,-2 5 1 15,2 2 0-15,3 1 0 0,-5 0 7 16,4-1-8 0,-2 2 0-16,-4-2 2 0,6 1-1 15,-4-2 0-15,-2 1 8 16,4-1-8-16,-4-1 0 16,7-1 0-16,-7-1-1 15,6-2 2-15,-2-1-2 16,-2 2 0-16,2-3 1 15,-2 2 0-15,2-1 1 16,-2 1-1-16,3 3 6 16,-3-1-6-16,4 2-2 15,-2 0-6-15,-4 2 7 16,6 0 0-16,-4-2 0 0,2 2 8 16,-4 1-4-1,2-2-4-15,3 2 0 0,-5 0 14 16,2-1-10-16,-2 3-3 15,0-2-1-15,0-4 15 16,0-1-14-16,0-7-1 16,0-2 6-16,0-4 0 15,0-4-5-15,4-1-1 16,-4-3 2-16,0 1-2 16,0-2 2-16,0 0-2 15,0 2 0-15,0-2 2 16,0 1-2-16,0 2 0 0,0 1 1 15,0 0 5 1,0-1-5-16,0-2-2 0,0-1 2 16,0 0-1-16,0 0 0 15,0 0 1-15,0 0 0 16,2 0 0-16,-2 0 0 16,0 0 0-16,0 0-1 15,0 0 0-15,0 0 0 16,4 0 0-16,-4 0 1 15,0 0 1-15,0 0 4 16,0-1-5-16,2-3 0 16,-2 1 0-16,6 1 0 15,-6-2-1-15,4 3 1 16,-2 0-1-16,3-1 0 16,1 0 0-16,-2 0-1 15,4 1 2-15,5-1-2 0,-1 1-7 16,0 1 8-16,7-1 0 15,-2 1 2-15,5 0-2 16,-3 0 1-16,-5 0 0 16,3 0-1-16,-3 0-1 15,3 0 0-15,-1 0 1 16,-1 0 0-16,1 0 1 0,-3 0-1 16,1-2 0-16,1 1-5 15,-7-1 5-15,9 1 9 16,-5-1-9-16,0 1 1 15,1-1 0-15,-1 1-1 16,5 1 0-16,-5 0-2 16,1-1 2-16,1 1 1 15,3-3-1-15,-3 3-8 16,3-2 8-16,-7 1 7 16,-4 1-5-16,0 0-2 15,-4 0 1-15,-2 0 0 16,0 0 0-16,0 0-1 15,0 0 0-15,0 0 5 0,0 0-5 16,0 0 0-16,0 0 0 16,0 0 0-16,0 0 0 15,0 0 0-15,0 0 1 16,0 0-2-16,0-1 1 16,0 1 0-16,0 0 0 15,0 0 0-15,0 0-1 16,0 0 0-16,0 0 1 15,0 0-1-15,0 0-4 16,0 0 5-16,0 0 6 16,0 0-6-16,0 0 1 15,0 0-1-15,0 0 1 16,0-3 0-16,5 0 0 0,-5-3 0 16,0 1 0-1,0-1-1-15,2-1 2 0,-2 0-1 16,0-2-1-16,0 2 1 15,0-2 0-15,4 0-1 16,-4-2 0-16,0-1 1 16,0 0-1-16,0-3 0 15,0 3 1-15,0-2-1 16,0 0 1-16,0-1 0 16,0 0 0-16,-4-1-1 15,4 1 0-15,-2-2 0 0,2-1 0 16,0 1 0-16,0-2 0 15,-5 1 0-15,5 0 0 16,0 0 0-16,-2-2 1 16,-4 1 0-16,6 1 0 15,-4 0-1-15,-2-1 1 16,4 2 5-16,-7-3-6 16,7 1 1-16,-2 1-1 15,2-2 0-15,-2 0 0 16,2 0 1-16,-2 1-1 0,4-1 0 15,-2 3 0 1,-2-1-1-16,4-1 1 0,-2 0-6 16,-3-1 5-16,5 1 0 15,-2-2 1-15,2 3 0 32,-4 0 0-32,2-1 0 15,2 2 2-15,-4 0-1 0,2 0-1 0,2-1 0 16,-4-2 0-16,2 0 1 0,-2-2-1 15,-3-1-1-15,7 1 1 16,-2 1 8-16,-2 3-7 16,4 2-1-16,-2 3 0 15,2 3 0-15,0 2 0 16,0 5 1-16,0 0-2 16,0 0 1-16,0 0-6 15,0 0 6 1,0 0 6-16,0-1-6 0,0 0 0 31,0 0-1-31,0 0 1 0,0 1-1 16,0 1 1-16,0 1 0 15,0 1-8-15,0 0 7 16,0 0-8-16,0 0 7 16,0 0-3-16,0 0 5 15,0 0 1-15,0 0 5 16,0 0-6-16,0 0 0 0,0 0 4 15,0 0-4-15,0 0 1 16,0 0-1-16,0 0-6 16,0 0-3-16,0 0-2 15,0 0 10-15,0 0-5 16,0 0 6-16,0 0 0 16,8 0 1-16,3 1-1 15,-3 1-4-15,2 0 4 16,3-1 6-16,-1 0-6 15,5 2 0-15,-5-2 0 16,7 1 0-16,-5-1-5 0,3 0 5 16,1 1 1-1,1-2 0-15,-3 1 0 0,-1-1-1 16,-3 2 1-16,1-1-1 16,-1-1 0-16,3 1 0 15,-3 1-1-15,2-1 1 16,3-1 1-16,-2 0-1 15,1 0 0-15,3 0 2 16,-3 0-1-16,3 0 0 16,-1 0-1-1,-3 0 0-15,1 0 0 0,-3 0 0 16,3 0 0-16,-3 0 0 16,-5 0 0-16,-2 0 0 15,0 0 0-15,-1 0 0 0,-3 0 0 16,-2 0-1-16,4 0 1 15,-4 0 2-15,0 0-2 16,0 0 1-16,0 0-1 16,0 0 1-16,0 0 1 15,0 0-1-15,0 0 0 16,0 0-1-16,0 0 0 16,0 0 1-16,0 0 0 15,0 0-1-15,0 0 0 0,0 0 0 16,0 0 0-16,0 0 0 15,0 0-1-15,0 0 1 16,0 0-6-16,2 0 5 16,2 0 1-16,-2 0-1 15,2 0 0-15,2 0 1 16,1 0 0-16,-3 0-1 16,-4 0 1-16,0 0 0 15,0 0 0-15,0 0-15 16,0 0-10-16,0 0 4 15,0 7 21-15,2 1 0 16,2 3 0-16,-4 0 1 16,0 2 0-16,0 1 5 0,0 0-6 15,0 3 1 1,2 0-1-16,2 2 7 16,-4-1-7-16,0 0 0 15,0 0 0-15,0 1 1 16,0 1-1-16,0-1 1 15,0 2 0-15,0 1 5 16,0-1-6-16,0 0 0 16,0 1 0-16,0 1 1 15,0 1-1-15,0-2 0 16,0 2 0-16,-6 1 8 16,6-3-8-16,0 0 0 15,-4 3 1-15,4-3 7 0,-2 2-8 16,2 0 0-16,-4 0 0 15,4 2 1-15,-5-1-1 16,5 0 0-16,0 0 0 16,-2-1 0-16,2 0-7 15,0-1 7-15,0 2 0 16,0-2 8-16,-4 3-8 16,2 1 0-16,2-1 0 15,0 2 0-15,-4 1 1 16,4-2 0-16,0 1-1 15,0-1 0-15,0 0 0 16,0-2-1-16,0-1 1 16,0 0 0-16,0-3 0 15,0 0-6-15,4 1 4 16,-2 0 1-16,4 2-1 0,3-2 1 16,-7 2 1-16,2-1-1 15,2 1 1-15,-4 0 1 16,4-1-1-16,1 1 0 15,-3 0-2-15,2 1 2 16,0 0-1-16,-4 0 1 16,4 0 0-16,-6 0 0 15,7 1 0-15,-3 0 1 16,-2 1-1-16,2-1 0 16,-2 1 0-16,2 2 0 15,2-2 0-15,-4-1 0 16,3 0 0-16,-5-2-8 15,6-1 6-15,-6 1 2 0,4-1 0 16,-2 2 6-16,2 0-4 16,-2 2-2-16,2 0 1 15,-4 1 0-15,2 0-1 16,-2-1 1-16,7-1-1 16,-7-3 1-16,4-3-1 15,-2-2 0-15,-2-2 1 16,4-2-1-16,-2-2-1 15,-2-1 0-15,4-3 1 16,-4 0 0-16,0-1 0 0,2 2 0 16,2 1-1-1,-4 3 1-15,2 0 0 0,-2-1-2 16,0 1 2-16,4-4 0 16,-4-2-1-16,0-1-1 15,3-3-7-15,-3-2 8 16,4-1 0-16,-4 0 0 15,0 0 0-15,0 0 1 16,0 0 0-16,0 0 1 16,0 0 4-16,0 2-5 15,0-2 0-15,0 0 0 16,0 1 1-16,0-1 6 16,0 0-6-16,0 0-1 0,0 0 9 15,0 0-3-15,0 2-6 16,0 0 1-16,-7 4 0 15,1 1-1-15,0 2 0 16,2-2 0-16,-2-3 0 16,6-1 0-16,0-3 0 15,0 1 0-15,0-1 6 16,0 0-5-16,0 0 11 16,-2 0-2-16,2 0 8 15,-4 0-1-15,-3 2-5 16,5 1-11-16,-4-2 5 0,-4 1-4 15,4 2-2-15,1-2 2 16,-7 2-1-16,4-2 5 16,-5 1-4-16,-5 1-1 15,-1 0 0-15,3-1 8 16,-3 0-9-16,0-2 12 16,3 2-5-16,-3-3 2 15,5 1-8-15,-7 1 1 16,7-1 5-16,-3 2-6 15,3 0 5-15,-3-1-5 0,-2 2-1 16,1-1 6-16,1-1-6 16,5 1 1-16,-3-3 0 15,-1 2 1-15,8-2-2 16,-7 0 1-16,9 1-1 16,-2-1 1-16,8 0 0 15,-4 2-1-15,4-2-1 16,0 0 0-16,0 0-1 15,0 0-3-15,0 0 5 16,0 0 0-16,0 0 1 16,0 0-1-16,0 0 0 15,0 0-5-15,0 0 5 0,0 0 9 16,0-5-8-16,-3-3 5 16,-1-1-6-16,2-4 1 15,-2-1-1-15,-2-1 0 16,6-3 2-16,-2-4-2 15,-2 0 0-15,2-2-7 16,2 1 7-16,-7-1 0 16,7 1 0-16,-6 1 0 15,6 1 8-15,-4 1-8 16,2 1 1-16,-2-3-1 16,2 3 1-16,-2-5 0 15,4 2 0-15,0-1-1 16,0 0 0-16,-2-1-6 15,2 1 6-15,0-1 6 0,-4 2-5 16,4 0 0-16,-5 2-1 16,5 0 0-16,0 0 0 15,-2 1 0-15,2 1 0 16,0 0 0-16,0 1 1 16,0-1-1-16,0-1-6 15,0 1-2-15,0 1 7 16,0 2-7-16,0-1 7 15,0 2 1-15,0-1-1 16,0 3-7-16,-4 0 7 16,4 0 0-16,-2-1 0 15,-2-1-8-15,4 1 8 16,-2 0-8-16,-2 2 9 0,4 1 0 16,-2 2-8-16,2 1-2 15,0 2 4-15,0 0 4 16,-4 3 2-16,4 0 0 15,0 1-3-15,0-1 3 16,0 1 0-16,0 1 1 16,-2 0 7-16,2 0-7 15,0 0 0-15,0-2 0 16,-5 2 4-16,3-1-5 16,2-2 0-16,-4 2-6 15,-2-2 5-15,0 1 2 16,4 0 3-16,-4 0-4 0,-1-1 0 15,-3 0 0 1,-2 2-1-16,1-2 1 0,-3 0 0 16,1 1-1-1,-3-1 0-15,1 1 1 0,-3 1 0 16,-3 1 0-16,2-2 0 16,5 2 0-16,-5 0 7 15,3 0-7-15,-3 0 1 16,1 0-1-16,1 0 0 15,-1 0 2-15,-1 0-1 16,2 0 0-16,-1 0-1 0,-1 0 1 16,1 0-1-16,-1 0-6 15,2 0 5-15,3 0 0 16,2 0 1-16,1 0 0 16,3 0 0-16,2 0 0 15,0 0-1-15,1 0 1 16,3 0 0-16,-4 0 1 15,0 0-1-15,2 0-1 16,-2 0 1-16,1 0 0 0,3 0 0 16,-2 0 0-1,4 0-1-15,0 0-5 0,0 0 5 16,0 0 0-16,0 0 1 16,0 0 1-16,0 0-1 15,0 0 6-15,0 0-6 16,0 0-1-16,0 0-6 15,0 0-2-15,0 0-3 16,0 0 3-16,0 0 3 16,0 0 5-16,0 3 0 15,-2 0 1-15,-2 1 1 16,4 2-1-16,-2 0-1 0,2 3 1 16,-4 0-1-16,4 4 1 15,-2-1 0-15,2 4-1 16,0-1 3-16,0 3-1 15,0-1-1-15,-4 1 0 16,2 0 1-16,2 0-2 16,0 1-6-16,0-1 7 15,0 2 0-15,0-2-1 16,0 3 1-16,0-3-1 16,0-2 1-16,0 1-1 15,0-3 0-15,0 1-5 16,0 0 6-16,6 1 1 15,-4 0 5-15,2 2-6 16,-2 1-6-16,4 1 6 16,-6-1 0-16,6 3-1 0,-1-2 2 15,-1-1-1-15,-2 2 0 16,-2 1 0-16,4-2 0 16,-4 1 9-16,6-1-9 15,-4-4-6-15,2 1 6 16,-2-3 0-16,3 1 1 15,-3 0 5-15,-2 1-5 16,6-2-1-16,-2 0 0 16,-2-2-4-16,-2 1 4 15,4 0 6-15,-2 2-6 16,-2 2 1-16,4 1-1 0,-4 1 0 16,2 3 0-16,-2-3 0 15,0 1 1-15,0 0-1 16,0-1 2-16,0 1-2 15,0-3 0-15,0-2 0 16,0-4 0-16,0 1 0 16,0-4 0-16,0 1 0 31,0 1-1-31,0 1 1 0,0-1 1 16,-6 2 1-16,6-2-2 15,-2 3 1-15,-2-3-1 16,4 0 0-16,0-3 0 15,0-2 0-15,0-3 0 16,0 0-10-16,0-2 9 16,0 0 1-16,0 0 3 15,0 0-3-15,0 0 0 16,0 0 1-16,0 0 0 16,0 0 1-16,0 0 4 15,0 0-5-15,0 0 0 16,0 0 5-16,0 0-6 15,-2 0 12-15,-2 0-12 0,-2 0 0 16,-1 0 0-16,-1 0 1 16,-8 0 7-16,-3 0 1 15,-6-3 3-15,-10-2-2 16,-2 0-1-16,-4 0 3 16,5 3 15-16,3 2-3 15,8 0 0-15,3 0-9 16,11 0-10-16,3 0-5 15,8 1-45-15,0-1-128 16,0 0-464-16,0-11-844 0</inkml:trace>
  <inkml:trace contextRef="#ctx0" brushRef="#br0" timeOffset="9">12626 1826 78 0,'0'0'170'15,"0"0"-51"-15,0 0-17 16,0 0 3-16,0 0 17 16,0 0 9-16,0-14 0 15,0 11 10-15,0 2-4 16,0 1-9-16,0 0-9 16,0 0-4-16,0 0-13 15,0 0-8-15,0 0-13 16,0 0-6-16,0 0-17 15,0 0-10-15,0 0-11 16,0 0-9-16,0 0-7 0,0 0-11 16,0 0-3-1,0 0-5-15,0 0-2 0,0 0 1 16,0 0 5-16,0 0 0 16,0 0 5-16,0 0-4 15,0 0 6-15,0 0 9 16,0 0-8-16,0 0 2 15,0 0-6-15,0 0-4 16,0 0-5-16,0 0-1 16,0 0 0-16,0 0 0 15,0 0 2-15,0 0 4 16,0 4 5-16,0 4 3 16,0 3 3-16,0 2-11 15,0 1 2-15,0 2-7 16,0 1 9-16,0 0 8 0,4 1 0 15,-2 2 8 1,-2-1-5-16,4 3 10 0,-2-2-5 16,-2 0-3-16,4 2-8 15,-2-4 2-15,2 2-16 16,-2-2 7-16,2 0 2 16,1 1-10-16,-3-1 2 15,2 0-2-15,-2 2 2 16,2-4-1-16,-2 1 0 15,-2-2 5-15,4 2-5 16,-4 0 8-16,0 1-8 16,2-2-1-16,-2 1 1 15,4-2 1-15,-4-1-2 16,2 1 2-16,-2-1-2 16,0-1 1-16,0 1-1 0,5 1 0 15,-3 2 0-15,-2 1 0 16,4 1 0-16,-4 1-1 15,0 0 1-15,2 3 0 16,-2-2 0-16,0 5 0 16,0-2 1-16,0 0 14 15,0-3-15-15,4 0 9 16,-4 0-7-16,2 0 3 16,-2 0-4-16,4-2 0 15,-4 3-1-15,0-1 1 16,2 4 16-16,2-3-17 15,-2 1 0-15,3 1 0 0,-5 0 1 16,2 1 0-16,-2 0 12 16,0 1-13-16,4 1 6 15,-2-2-5-15,2 0 0 16,-4 0 0-16,2 0 11 16,-2-1-12-16,4-1 0 15,-4 2 0-15,0 0 7 16,2 2-6-16,-2 0 0 15,4 2 5-15,-4-2-5 16,7 1-1-16,-3-2-7 16,-2-1 7-16,2-1 1 15,-4 1 0-15,2-2-1 16,2 1 0-16,-4 0 7 0,0 1-7 16,2 0-2-1,2 0 2-15,-4 1 0 0,2 0-7 16,3 1 0-16,-3 1 7 15,-2 2 6-15,4-3-6 16,-2 1-3-16,2-2 3 16,-4-3 6-16,2 0-6 15,2-3-1-15,-4 0 0 16,2-1 1-16,-2 2 11 16,0-2-10-16,4-2-1 15,-4 0 0-15,0-1 0 0,2 4 1 16,-2 3-1-16,0 1 2 15,0 0 7-15,0-4-9 16,0-3 1-16,0-3-1 16,5-1 1-16,-3 0-1 15,-2 5 1-15,4 1 1 16,-4 3 4 0,2-1 1-1,-2-3 17-15,4-4-13 0,-4-6-11 0,2-2 6 16,-2-4-6-16,0-2-1 15,0 0-8-15,0 0-15 16,0-3-43-16,0-12-37 16,0-22-144-16,-6 0-303 15,-2-1-638-15</inkml:trace>
  <inkml:trace contextRef="#ctx0" brushRef="#br0" timeOffset="10">12673 1791 72 0,'0'0'521'0,"0"0"-286"16,0 0-11-16,0 0-52 0,0 0-49 15,0 0-26-15,0 0 5 16,-8-6-1-16,8 6-7 16,0 0-2-16,0 0 4 15,0 0-5-15,0 0-12 16,0 0-9-16,0 0-8 16,0 0-6-16,0 0-13 15,0-2 6-15,0 2 5 16,6 0-22-16,0-1-18 15,2 0 8-15,-3 0-9 16,1 1-4-16,0-2 3 16,-4 2-5-16,2 0-6 15,2-2 11-15,1 2-10 16,1 0 14-16,-2-1-4 0,4-1 0 16,1 2-4-16,-3 0-8 15,4 0 10-15,-1 0-1 16,1 0-8-16,-6 0 3 15,7-1-4-15,-5 1-1 16,9 0 1-16,-5-1 11 16,0-1-11-16,5 1 6 15,-3-1-5-15,3-1-1 16,-3 2-1-16,3-1 1 16,-1 1 0-16,-1 0 6 15,-3 0-5-15,-1-1-1 16,1 0 0-16,-4 2-1 15,3-1 2-15,-1 0-2 0,-2 1 2 16,3-2-2-16,-3 1 2 16,2 1-1-16,-4-2 0 15,1 2 5-15,1-1-5 16,-2 1 0-16,4 0-1 16,-5 0 1-16,3 0-1 15,-4 0 0-15,-2 0-5 16,-2 0-4-16,0 0-2 15,0 0 6-15,0 0 6 16,4 0 0-16,-4 0 1 16,2 0 5-16,4 0-5 15,-6 0-1-15,7 0 6 16,-7 0 0-16,0 0-6 0,4 0 0 16,-4 0 2-1,0 0-2-15,0 3 0 0,0 0 0 16,2 1 1-16,-2 1 7 15,4 3-7-15,-2 0 5 16,-2 1 3-16,0-2-7 16,4 4 4-16,-4-1-5 15,2 0 0-15,2 1 5 16,-4 0-5-16,2 1 0 16,-2 1-1-16,0-2 1 15,5 2 1-15,-5-2-2 16,0 0 1-16,2-1-1 15,-2 1 1-15,4 0 2 16,-4 1-2-16,0 2 0 16,0 0 0-16,0 1 0 0,0 1 5 15,0 1-5-15,0-1 0 16,0-3 0-16,0 2 0 16,0-1 1-16,0 0 4 15,0-1-5-15,0 1 5 16,0 2-4-16,0-2 4 15,0 3-5-15,0-1 6 16,0 1-6-16,0-1 0 16,0 1 5-16,0-2-5 15,0 2 6-15,0 1-5 16,0-2 10-16,0 1-5 16,0 0 2-16,0-2-2 0,0 0 1 15,0 1-1-15,0 0 4 16,0 0-10-16,0-1 1 15,0 0 4-15,0 2-6 16,0-1 0-16,0 1-1 16,0 2 7-16,0-1-6 15,0 3 1-15,0 2-2 16,0 0 2-16,0 1 37 16,0-1-22-16,0-2-14 15,0 0 0-15,0 2-1 16,0-1 0-16,0-2 16 15,0-3-17-15,0-2 0 16,0-2 0-16,0 0 0 0,0 0 1 16,0 0 4-16,2 2-5 15,2 2 1-15,-4 1 0 16,0 0 0-16,2 1 16 16,-2-4-17-16,4-1 0 15,-4 0 0-15,2 1 0 16,2 2 1-16,-4 3 0 15,0 3-1-15,0 1 27 16,5 2-17-16,-3 1-9 16,2 1 5-16,-4 2-6 15,2 1 12-15,-2-4-12 16,0-1 0 0,4-4 1-16,-4-3 0 15,2 2 0-15,2-3 7 0,-4 1 28 16,0-2-25-16,0-2-5 0,0-2-6 15,2 2 1 1,2 3 4-16,-4 1-4 0,0 2 0 0,2 1-1 16,-2 1 3-16,5 0-9 15,-5 1 12-15,2 1-2 16,-2 1-4-16,4-2 0 16,-4-1-1-16,0-1 0 15,2-2 0-15,2-3 1 16,-4-4 0-16,0 0 0 15,2-1 0-15,-2 2 0 16,4 4 0-16,-4 2 1 31,0 4 0-31,0 1-1 0,0 3 0 16,2-1 1-16,2 4-1 16,-2-1 0-16,-2 0 0 15,5-3 8-15,-3-2-8 16,4-5 0-16,-6-2 0 15,6-5 0-15,-6-1 0 16,4-2 1-16,-2-1-1 16,-2-2 0-16,0-2 1 15,0 3-1-15,4-3 0 16,-4 5 0-16,0 3 1 16,0 4-1-16,0 5 1 15,0 2 0-15,0-1 0 16,0-2-1-16,0-4 0 15,0-3 0-15,0-2 1 16,0-7 0-16,0-2-1 0,0-2 1 16,0-1 0-16,0 0 0 15,0 0 4-15,0 0-4 16,0 0 0-16,0 0 0 16,0 0 1-16,0 0-2 15,0 0 4-15,0 2-4 16,-4-2 1-16,-2 0-1 15,0 0 0-15,-2 0 0 16,-5 0 0-16,3 0 0 16,-3 0 1-16,1 0 0 15,-7 0-2-15,1 0 2 16,-5-6 9-16,-4 2 5 0,-6 0 12 16,0 0 17-16,-2 2-7 15,0 2-2-15,2 0-11 16,8 0-6-16,2 2-17 15,5 2 21-15,5 1-22 16,7-1-1-16,-4-1 0 16,1-1-37-16,-1-2-87 15,2-11-216-15,2-7-484 0</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44:08.423"/>
    </inkml:context>
    <inkml:brush xml:id="br0">
      <inkml:brushProperty name="width" value="0.05292" units="cm"/>
      <inkml:brushProperty name="height" value="0.05292" units="cm"/>
      <inkml:brushProperty name="color" value="#90EE90"/>
    </inkml:brush>
  </inkml:definitions>
  <inkml:trace contextRef="#ctx0" brushRef="#br0">13527 1860 992 0,'0'0'354'0,"0"0"-120"16,0 0-77-16,0 0-56 15,0 0-60-15,0 0-25 16,0 7-4-16,0-2 23 15,0 1 18-15,0 1 14 16,4 2 11-16,-4-1-11 16,2 2 5-16,3-1-13 15,-5 1-7-15,2 0-19 16,-2 2-1-16,4-1-17 16,-4 2 3-16,0 1 10 15,2 0-4-15,-2 0 12 16,0 2-9-16,4-1-7 15,-4-1-2-15,2 2-7 16,-2-1-2-16,4 0-3 0,-2 3 1 16,-2-1 4-16,0 1-11 15,4 0 0-15,-4 2 6 16,0 0-4-16,0 3-1 16,0-1 10-16,5 2-5 15,-5 3 6-15,0 0 0 16,0 1 7-16,2 0-17 15,-2-1 13-15,0-1-2 16,0 1 9-16,0 0 1 16,0-2 1-16,0 1-3 0,0-1-4 0,0-2-2 15,0 1-7-15,0-1-2 16,0-2-5-16,4 1-1 16,-4-1 1-16,0 1-1 15,0-2 6-15,2 1-6 16,-2 1 1-16,0 2-1 15,0 1 2-15,0 2-2 16,0 0 4 0,0-1-4-16,0-1 0 15,0-1 0-15,0 0 0 16,0-1 0-16,0-2 0 16,0-2 0-16,0 1-1 15,0-1 1-15,4 0 0 16,-4 1 1-16,0 1-1 0,2-1 1 15,-2 3 0-15,0 0-1 16,0 1 0-16,4 2 0 16,-4 1 0-16,2-1 1 15,-2 1-1-15,0-1 0 16,0-1 0-16,0 1 0 16,0-2 0-16,4-2 0 15,-4-1 0-15,0-1 0 16,7 0-1-16,-5-2 0 15,2 0-8-15,-2 1 8 0,2-1 0 16,-4 2 1-16,2 2 0 16,2-2 2-16,-2 1-2 15,-2 1 1-15,4 0 1 16,-4-1-2-16,2 2 0 16,-2-2 0-16,5 2 0 15,-3-2 1-15,-2 0-1 16,4-2 0-16,-4-2 1 15,0-2-1-15,2-1-2 16,2-2 2-16,-2 1 0 16,2 0-1-16,-4 1 2 0,2 0-1 15,-2 0 0 1,4 0 1-16,-2 1 3 0,-2-3-3 16,9 0-2-16,-9-1 2 15,2 0-1-15,-2 2 0 16,0 2 0-16,0 2 0 15,0 2 1-15,0-1 4 16,0-1-4-16,0-1-2 16,0-4 1-16,4-1 0 15,-4-5 0-15,2 0 0 16,-2-2 0-16,0 0 0 16,0 1 0-16,4-1 1 15,-2 2-1-15,-2 4 0 0,4-1 4 16,-2 5-4-16,-2-3 1 15,4 1 0-15,-4-5 0 16,0-3-1-16,0-4-17 16,0 0-23-16,0-17-173 15,-4-4-468-15,-4-4-668 0</inkml:trace>
  <inkml:trace contextRef="#ctx0" brushRef="#br0" timeOffset="1">13544 1851 224 0,'0'0'524'0,"0"0"-283"15,0 0-55-15,0 0-29 16,0 0-37-16,0 0-4 15,0 0-12-15,6-6-17 16,-4 5-9-16,-2 1-1 16,6-2-11-16,-2 2 19 0,1-1-1 15,-3 0 8-15,2-1-14 16,-2 1-8-16,2-1-2 16,2 1-16-16,0 0-13 15,-4-1-5-15,5 1-1 16,-1-1-7-16,0 1-2 15,0 0-4-15,0-2 3 16,5 1-8-16,-5 0 0 16,2 0-6-16,-2 0-1 15,9 1-8-15,-9 1 0 16,2 0 1-16,3-1 0 16,-3 1 5-16,2 0-5 15,-1-1 5-15,1 1-6 0,2 0 0 16,-1-2 1-1,1 2 0-15,0 0 1 0,1 0-1 16,-5 0 0-16,4 0-1 16,1 0 2-16,-1 0-2 15,5 0 2-15,-7 0-1 16,3 0 0-16,-1 0 0 16,-4 0-1-16,3 0 2 15,-3 0-1-15,2 0-1 16,1 0 1-16,-3 0 4 15,-2 0-4-15,-2 0-1 16,4 0 0-16,-3 0 1 16,1 0-1-16,-4 0 8 15,4 0-8-15,-2 0-1 16,4 0 1-16,-1 0-1 16,-1 0 1-16,0 0 0 15,-2 0 0-15,2 0 0 0,-6 0-5 16,2 0-4-16,-2 0-37 15,0 2-210-15,-2 0-416 0</inkml:trace>
  <inkml:trace contextRef="#ctx0" brushRef="#br0" timeOffset="2">14058 1848 676 0,'0'0'335'16,"0"0"-108"-16,0 0-88 15,0 0-55-15,0 0-50 16,0 0-17-16,0 0-12 16,-4 0-4-16,4 0-1 15,0 0 7-15,0 0 8 16,0 0-6-16,0 0 7 16,0 0 10-16,0 0 3 15,0 0 9-15,0 0-6 16,0 0 6-16,0 0 0 15,0 0-18-15,0 0-5 0,0 0-2 16,0 2 15-16,0 3 38 16,0 4 5-16,7 2 33 15,-1 2-2-15,-2 4-33 16,2 1 2-16,0 1-13 16,0 3-6-16,1 1 3 15,-1-3-6-15,0 3-4 16,0-1-7-16,1 0-5 15,-1 0-1-15,0 1-18 16,4 0 1-16,-4 2 8 16,3-1-2-16,-3 2 14 0,0-1-2 15,-2 2 2-15,5-2 14 32,-3 1-27-32,0-1 7 15,0 0-10-15,0 1 4 16,3-2-17-16,-7 0 0 15,8-2 7-15,-8 2-5 16,8-1-7-16,-3 1 1 16,-1-2 14-16,2 2-15 0,-2 0 5 15,0 0-4-15,1 2 5 16,-1-1-6-16,4 2 0 0,-8-3 8 16,9 2-9-16,-5-4 1 15,4 2 5-15,-2-1 3 16,-1-1-9-16,3 2 0 15,-2 0 2-15,-2 2 11 16,5-1-12-16,-3 0 0 16,2 1 12-16,1-2-12 15,-5 0 1-15,2-1 7 16,5-1-8-16,-3 1 0 16,-2-1 7-16,3 1-7 0,-3-2 0 15,2 2 5-15,3-1-4 16,-7-1 5-16,4-1-6 15,-2 0-1-15,-1-1 6 16,5-2-6 0,-6 0-1-16,4-1 0 15,-3-1 1-15,-1 1 0 16,2 1 0-16,-2-1 0 16,5 3 1-16,-1 1-1 15,-2 1 0-15,5-2 1 16,-3 0-1-16,-2 1 1 15,-2-3-1-15,1 0 0 16,3 1 0-16,-4-1 0 16,0 0 0-16,1 0 1 15,3 2-1-15,-4-1 1 16,2 1-1-16,3 1 6 0,-5 0-5 16,0-2-1-16,0 0 1 0,1 1-1 15,-1-2 9-15,0-2-8 16,-4-2 10-16,4-1-11 15,3 1 1-15,-3 0 0 16,0 1 1-16,0 2-1 16,0-1 15-16,3-1 5 15,-5-3-20-15,2-2 5 16,-4-2-5-16,2-1 0 16,-2-2 1-16,-2-1-1 15,4 0-1-15,-2-2-2 16,-2-1-7-16,0 0-48 15,0-15-118-15,-2-7-200 16,-8-6-482-16</inkml:trace>
  <inkml:trace contextRef="#ctx0" brushRef="#br0" timeOffset="3">13713 4350 628 0,'0'0'485'16,"0"0"-306"-16,0 0-48 15,0 0-41-15,0 0-2 16,0 0 7-16,0 0 23 15,9 0 11-15,-3 0 0 16,-2 0 2-16,4 0-4 16,2 0-14-16,3 0-27 15,-1 0-26-15,-1 0-13 16,3 0-6-16,-2 0-6 16,5 0-5-16,0 0 0 15,-5 0-9-15,-4 0-3 0,5 2-2 16,-1-2 5-16,-2 0 0 15,-1 0-7-15,1 0 5 16,-2 0-13-16,3 0 0 16,-1 0-6-16,2 1 11 15,-3 1-10-15,3 0 14 16,0 1-14-16,1 0 8 16,-1 1-7-16,-1-3 10 15,1 2-5-15,-2 0-6 16,3 0 6-16,-5 1-5 15,2-1 7-15,-4 0-8 16,3-1 0-16,-3 1 7 0,-2-1-7 16,-2-2 8-16,-2 0 3 15,4 0 9-15,-4 0 7 16,0 0-1-16,0 0-9 16,0 0 0-16,0 0-12 15,0 0 0-15,0 0-5 16,0 0 0-16,0 0 7 15,0 0-8-15,0 0 2 16,0 0-2-16,0 0 6 16,0 0-6-16,0-12-18 0,0-2-141 15,-4-13-304-15,4 0-184 16,0 4-448-16</inkml:trace>
  <inkml:trace contextRef="#ctx0" brushRef="#br0" timeOffset="4">14104 4381 150 0,'0'0'542'0,"0"0"-298"16,0 0-59-16,0 0-49 15,0 0-44-15,0 0-1 16,0 0 44-16,0-38 14 16,0 31 0-16,0 0-17 15,0-1-31-15,0 0-35 0,0 0 8 16,0-2-3-16,0 1-13 16,0 2-2-16,-2-4-14 15,-2 0-2-15,2 0-7 16,2 1-1-16,-7-2-9 15,7 1-3-15,-4 0-2 16,4 0-1-16,-2 1-1 16,-2 0-4-16,4 0 3 15,-2 1-8-15,-2-3 10 16,4 2-4-16,0-3 1 16,-2 2-4-16,-2 0-2 15,4-2-2-15,-2 0-6 16,-2 1 7-16,4 0-6 15,-7 1 15-15,7 1-7 0,-2-1 0 16,2 1 2-16,0-1-2 16,-4 0-9-16,4-1 2 15,-2 1-1-15,2-1 5 16,0 3-6-16,-4 1 1 16,4-3-1-16,0 3 0 15,-2-2 1-15,2 0 0 16,-4 0-1-16,2-1 1 15,2 1 0-15,0-1-1 16,0 0 0-16,-4-1 1 16,-1 3 0-16,5-3 0 15,-2 2 0-15,2 0 0 16,0 0-1-16,0 2 1 16,-4-1-1-16,4 1 0 15,0-2 0-15,0 2 1 16,0-4-1-16,-2 1 0 15,2-2 1-15,0 0-1 0,-4 1 0 16,4-1-1-16,0 1 1 16,0 1 1-16,0-2-1 15,0 3 0-15,-2-2 0 16,-2 2 1-16,4 2 0 16,0-4 0-16,0 2-1 15,0-3 0-15,0 1-1 16,-2-3 1-16,2 2 1 15,-4 0-1-15,4 1-1 16,-2 2 1-16,2-1 0 0,-5 1 1 16,5 0-1-1,-2-2 0-15,2 1 0 0,-4-1 0 16,2 1 0-16,2-3-1 16,-4 0 1-16,2-1 0 15,-2-1-1-15,2 1 1 16,2 1-1-16,0 2 0 15,0-1 1-15,-4 1 0 16,4 1 0-16,0 1-1 16,0 0 1-16,0-1 0 15,0 0 0-15,0-4 0 16,0 3-1-16,-2-2 0 16,2 1 1-16,0-1 0 15,0 3 0-15,-5-2 0 16,5 3 0-16,0 0 0 0,-2-1 1 15,2 1-1-15,0 0 0 16,-4-1 0-16,2 1 0 16,2-1 1-16,0 0-1 15,-4 1 0-15,4-2 0 16,0 2 0-16,0-4-1 16,0 3 0-16,-2 0 1 15,2-1 0-15,0 3-1 16,0-1 0-16,-4 1 1 15,4 1 0-15,0-1 0 32,0 2 0-32,0 0 0 0,-2-2 0 15,2 1 0-15,0 0 0 16,-4-3 0-16,4-2 1 16,0-1 0-16,-2-2-1 15,2 2 1-15,0-1-1 16,0 3 0-16,0 0 0 15,0 3 0-15,0 1 0 16,0-1 0-16,0 3 0 16,0 1 0-16,0-1 0 15,0 2 0-15,0-2 0 16,0-1 1-16,0 1-1 16,0-4 0-16,0 4 0 15,0-1 0-15,0 0 0 0,0-2 1 16,0-1-1-16,0 0 1 15,0 2-1-15,0-1 0 16,0 4 0-16,0 0 1 16,0 4 0-16,0 0-1 0,0 1 0 15,0 0 0-15,0 0 0 16,0 0 1-16,0 0 0 16,0 0-1-16,0 0 0 15,0 0 0-15,0 0 0 16,0 0 0-16,0 0-1 15,0 0 1-15,0 0-1 16,0 0 1-16,0 0 0 16,0 0 0-16,0 0 0 15,0 0 0-15,0 0-1 16,0 0 1-16,0 0-6 16,0 0-7-16,0 0 4 15,0 0 3-15,0 1 6 16,0 3 1-16,0 2 6 0,0 1-6 15,2 0 0-15,2 1 1 16,-2 2-2-16,2-1 1 16,-2 1 0-16,2 1 6 15,2 2-6-15,-4 1 0 16,3 0-1-16,1 0 0 16,0 2 0-16,-4-1 1 15,2 1-1-15,2 0 6 16,1 0-5-16,-1 0-1 15,-4 2 0-15,4 0 0 0,4-1 0 16,-3 0 0 0,-3 1 0-16,4-6 0 0,-2 5 0 15,0-3 1-15,-2 1 0 16,3 1 0-16,-1-1 5 16,0 3-5-16,0-2 0 15,0 2-1-15,3 1 0 0,-3-1-1 16,0 1 1-16,0-1 0 15,3 0 2-15,-3 2-2 16,0 0 7-16,0-2-6 16,0 2 0-16,1-2-1 15,-1-1 0-15,2-1 1 16,-4 1-2-16,5-3 1 16,-3 1 0-16,0-1 0 15,4 0-1-15,-4 2 1 0,1 0 0 16,3 0 0-16,-2 1 0 15,3 2 0-15,-3-1 0 16,-2-1 1-16,0-1-1 16,5-1 1-16,-5-1-1 15,0-2 0-15,2 2 0 16,1-1 0-16,-3-1 0 16,-4 2 0-16,8 0 0 15,-4 0 1-15,1 1 0 16,1-1 0-16,-2-1 5 15,0 2-3-15,5-1-3 16,-3 0 6-16,-2-1-4 0,0 1 5 16,2 0-7-16,-1-1 1 15,-1 0-1-15,0-1 0 16,-4-1 2-16,9 1-2 16,-9 0 1-16,4-1 0 15,-2 0-1-15,2-2 0 16,0 1 0-16,-4 0 1 15,3 1 0-15,1 4 0 16,0 0-1-16,0 2 8 16,0-2 4-16,1 1-11 15,-1-1 0-15,0-2 0 16,0 0 0-16,-2-2 5 0,-2 1-6 16,5-3 1-16,-3 2-1 15,2-1 1-15,0 0 0 16,-4 2-1-16,4-1 0 15,1 3 1-15,-1 2 0 16,4-3 27-16,-4 3-19 16,0-4-3-16,1 2-6 15,-1-3 1-15,-2-1-1 16,2 0 5-16,-4-2-4 16,4 0-2-16,-1 1 2 15,-3-2-1-15,4 2 0 16,-2-1 0-16,2 1 0 0,-4 1 1 15,2-2-1 1,3-1 1-16,-5-2 1 0,2-3-1 16,-2-1-1-16,-2 1 1 15,0-1 0-15,4 2 1 16,-4 0 5-16,2 2 4 16,2 1-10-16,-2-2 9 15,2 1-9-15,1-3 0 16,-5-1-1-16,0 1 0 15,0-2 6-15,2 2-4 16,-2-2 6-16,0 1-7 16,0 2 6-1,4 0 2 1,-2 0 11-16,2-2-1 0,-4 2-7 16,2-3-1-16,-2 2-4 15,0-2 2-15,0 0-7 16,0 0 22-16,0 0 0 15,0 0-2-15,0 0-2 16,0 0-1-16,0 0-5 16,0 0-1-16,0 0 2 15,4 0-6-15,-2 0-9 16,2 0 8-16,9 0-8 16,-5-2 1-16,2 2-1 0,3 0 0 15,-1 0 6 1,1 0-5-16,-3-1-1 0,2 1 0 15,1 0 0-15,-5 0-1 16,-2 0-4-16,0 0 5 16,1 0 0-16,-3 0 5 15,2 0-5-15,0 0 0 16,0 0 0-16,5 0-1 16,1 0 1-16,0-2 0 15,1 1 0-15,-1 1 0 16,-3 0 0-16,1 0 0 15,2 0 1-15,-1 0-1 16,-3 0 0-16,4 0 0 16,1 0 0-16,-1 0-1 15,5 0 2-15,-3 0-1 0,3 0 0 16,-1 0 0-16,-1 0-1 16,-3 0 1-16,-2 0 0 15,3 0 0-15,-5 0-1 16,2 0 2-16,1 0-1 15,-5 0 0-15,-4 0 0 16,2 0 0-16,-4 0 0 16,0 0 0-16,2 0 0 15,2 0-1-15,-4 0 1 16,2 0-1-16,3 0 1 16,-3 0-1-16,2 0 2 15,-2 0-1-15,2 0 0 16,2 0 0-16,-4 0-1 0,4 0 0 15,-1 0 1 1,-3 0-9-16,-2 0-9 0,0 0-7 16,4 0-22-16,-4 0-55 15,2-2-40-15,-2-10-33 16,0 0-182-16,0-2-390 0</inkml:trace>
  <inkml:trace contextRef="#ctx0" brushRef="#br0" timeOffset="5">14838 3941 225 0,'0'0'378'0,"0"0"-154"16,0 0-87-16,0 0-62 15,0 0-8-15,0 0 31 16,0 0 28-16,-2-28 35 16,2 21-9-16,0 0-27 15,0-2-1-15,0-1-27 16,0-1-30-16,0-2-9 16,0-1-13-16,0-1-19 0,0-2 2 15,0 0 4-15,0 0 1 16,0-2-1-16,-4 3 2 15,4-1-6-15,-2 0-1 16,2 0-3-16,-5 0-3 16,5 0-5-16,-2 2-1 15,-2-1 7-15,4 0 3 16,-2-1-7-16,-2 0-2 16,4 1 1-16,-2-3-7 15,-2 2-4-15,2-1 5 16,-2 1-5-16,4-2 11 15,-2 0 4-15,-5-1-7 16,7 2-4-16,-4 0 11 0,4-1-8 16,-2 1-12-16,-2-1 10 15,4 1-11-15,0-3 1 16,0 0 5-16,0-1-4 16,0 0-1-16,0 1 6 15,0 3-7-15,0 1 0 16,0 1 1-16,0 2 1 15,0-1-1-15,0 1-1 16,0-1 1-16,0 0-1 16,0-3 1-16,-2 3 4 0,2-2-4 15,0 2 0-15,0-2 0 16,0 0-1-16,0 1 2 16,0-1-1-16,0-1-1 15,0 0 8-15,-4-4-8 16,4 0 1-16,0 0-1 15,-2-1 0-15,2 1 5 16,0 3-5-16,-4 1 0 16,4-2-1-16,0 0 1 15,0 1 0-15,0 0 1 16,0-2 0-16,0 0-1 0,0-1 0 16,0-2-1-16,0 0 1 15,0-1 0-15,0-2 0 16,0 2 0-16,0-1 0 15,0 2 1-15,0 0-1 0,0 2 1 16,0-1-1-16,0-1 1 16,0 2-1-16,0-2 0 15,0 1 0-15,0-1 0 16,0 0-1-16,0 0 1 16,0 1 0-16,0 0 0 15,0 2 0-15,0-2 0 16,0 1-1-16,0 0 2 15,0 1-2-15,0-2 1 16,0 1-1-16,0 2 1 16,0 0 0-16,0 3 0 0,0 2-1 15,0 1 1 1,0-1 0-16,0 1 0 0,0-4 0 16,0 1 0-16,0-1-1 15,0 1 1-15,0 1-1 16,0 4 1-16,0 1 0 15,0 4-2-15,0 1 2 16,0 2 0-16,0 1 1 16,0 1-1-16,0 2 0 15,0 0 0-15,0 0-2 16,0 0 2-16,0 0-1 16,0 0 1-16,0-1 0 0,0 1 0 15,0 0 0 1,0-2 0-16,0 1-1 0,0 0-1 15,0-1 2-15,-2 2 0 16,2 0-2-16,0 0-7 16,0 0-9-16,0 0-9 15,0 0 13-15,0 0-3 16,0 0 11-16,0 0-3 16,0 0 3-16,0 0-4 15,0 0 2-15,0 0-5 16,0 0 1-16,0 0 6 15,8 0 5-15,4 0 1 16,5 0 1-16,-3 0 4 0,5 0-4 16,1 0-1-16,-5-1 1 15,1 1-1-15,-3 0 1 16,-1 0-1-16,-6 0 0 16,7 0 0-16,-5 1 1 15,2 1 0-15,-3-1-1 16,3 0 0-16,-2-1 1 15,-2 2-1-15,7-2 0 16,-3 1 1-16,-2-1-1 16,5 2 0-16,-3-2 0 15,3 0 1-15,-1 2-1 16,7-2 0-16,-3 0 1 16,-1 0-1-16,1 0 1 0,1 0 0 15,-5 0-2 1,-4-4 2-16,3 3-1 15,-5-1 0-15,-4 1 0 16,2 1 0-16,-4 0 0 16,2 0-1-16,-2 0 1 15,0 0 0-15,0 0-1 16,0 0 1-16,4 0 0 16,-4 0 0-16,0 0 0 15,0 0 0-15,0 0 0 16,0 0 0-16,0 0 1 15,0 0-1-15,0 0-1 16,0 0-16-16,0 0 8 16,0 3 9-16,0 3-8 15,2 1 8-15,-2 1 6 0,0 2-5 16,0 1 1-16,5 2 4 16,-5-1-6-16,2 1 1 15,-2 0 1-15,6 0-1 16,-2 0 0-16,-4 0 1 15,2-1-2-15,-2 3 1 16,4 1 1-16,-4 2-2 16,2 2 1-16,-2-1 5 15,0 0-4-15,0 1-2 16,0-2 2-16,0 0 5 0,0 2-4 16,0-1 3-16,0-1-6 15,0 2 1-15,0-1 0 16,0 1 11-16,0 1-5 15,0-1 1-15,0 0-2 16,0-2 1-16,0 1 1 16,0-1-1-16,0 0-1 15,0 2 4-15,0-2 4 16,0 2-13-16,0 0 1 16,4 1-1-16,-4 0 7 15,0 2-7-15,0 0 0 0,0 0 6 16,0 4-6-1,0 0-1-15,0-1 1 0,4 1 35 16,-1 0-25-16,-3-1-9 16,0-2 4-16,4-3 1 15,-4 1-7-15,2-3 0 16,-2 1 1-16,0-1-1 16,0 1 1-16,0 0 5 15,0-2-6-15,4 2 0 16,-4-2 1-16,0 2 0 15,0 0 7-15,0 1-8 16,0 1-1-16,0 0 1 16,0-1 0-16,0-1 0 0,0-1 0 15,0 0 0-15,0-2 0 16,0-1 0-16,0-2 1 16,0-1-1-16,0 3 1 15,0 0-1-15,0 4 0 16,0 1 1-16,0-1 0 0,0 2-1 15,0-2 0-15,0-1 5 16,0-3-5-16,0-1-2 16,0-2 2-16,0-3 0 15,0 0 0-15,0 0 0 16,0 1 0-16,0 2 5 16,0 2-4-16,0 3-1 15,0 1 1-15,0-2-1 16,0 1 0-16,0-1 0 0,0 1 1 15,0 1-1 1,0-1 8-16,0-1-8 0,0-2 0 16,0-2 0-16,0 1 0 15,0-4 6-15,0 2-5 16,0-1 0-16,0 1 1 16,0-2-1-1,0 1 1 1,0 1 3-16,0 1-4 0,0-2-1 0,0 2 0 15,0-2 1-15,0 0-1 16,0 0 0-16,0-1 1 16,0 0 0-16,0-1 5 15,0 1-6 1,0-2 5-16,0 0-4 16,0 1-1-16,0 0 1 0,0-1-1 15,0 2 6-15,0-1-6 16,0 2 0-16,0 0 1 15,0-1-1-15,0 1 1 16,0-1 0-16,0 0 1 16,0 0-2-16,0 2 1 15,0 1 0-15,0 1 0 16,0 2 1-16,0-3 40 16,0-1-33-16,0-2-8 15,0-2 0-15,0 2 0 16,0-3 5-16,0 2-6 0,0-3 0 15,0-1 0 1,0 1 0-16,0-2 1 0,0 1-1 16,0 1 1-16,0 1 4 15,0 0-4-15,0 2-1 16,0-1 1-16,0 2 0 16,0-3 1-16,0 2-2 15,0-1 7-15,0 1-6 16,0 1-2-16,0-3 2 15,0 0 0-15,0-2-1 16,0-1 0-16,0 1 1 16,0-4 1-16,0 2 3 15,0-1-4-15,0-1-1 16,0 0 1-16,0 2 0 16,0 0-1-16,0 1 8 0,0 0-1 15,0 3-6-15,0-2 0 16,0-1 0-16,0-1 5 15,0 3-6-15,0-4 1 16,0 1 5-16,0 1 6 16,0-1 2-16,0 2 6 15,0 1 1-15,0 0-1 16,0-1-2-16,0 0-12 16,0-3 3-16,0-2-8 15,0 0 4-15,0 0-4 16,0 0-2-16,0 0-7 15,0 0-172-15,0-4-194 0,0-3-569 16</inkml:trace>
  <inkml:trace contextRef="#ctx0" brushRef="#br0" timeOffset="6">15520 1880 117 0,'0'0'556'0,"0"0"-265"0,0 0-70 16,0 0-43-16,0 0-75 15,0 0-26-15,0-12 9 16,0 11-1-16,0 1-5 16,0 0-8-16,0 0-1 15,0 0 3-15,0 0-6 16,0 0-20-16,0 7 59 16,0 2-14-16,0 3-20 15,0 0-23-15,0 1-12 16,0 1 8-16,0 0-11 15,0 2 9-15,0 0-16 16,2 2 3-16,2-1-7 16,-4 1-3-16,2 1-12 0,-2 0 4 15,0 1-12 1,4-1 16-16,-2 3-2 0,3-2 10 16,-3 1-7-1,-2 0-8-15,4-1 4 0,-4 1-13 16,2-3 11-16,-2 2-12 15,0 0 9-15,0 0-8 16,4 0-1-16,-4 0 0 16,0 2 1-16,0-1-1 15,2 2 0-15,-2 1 0 16,0 1 0-16,4 2 0 16,-4-1 0-16,0 4 1 15,0 0 6-15,0-1-7 16,0-1 0-16,0 1 1 15,0-2 11-15,0-4-11 16,0 0-1-16,2 0 0 0,2-3 7 16,-4 5-1-16,2-3 2 15,-2 1-8-15,5 2 0 16,-3-1 0-16,2 2 11 31,-4 3-11-31,2-2 0 0,-2 3 7 16,4-1-7-16,-4-3 0 15,2-1 0-15,-2 0 2 16,4-5 4-16,-4-1-6 16,6-1 0-16,-2-1-1 0,-1 0 1 15,1 1 6-15,-4 0-6 16,2 2-1-16,2 0 1 16,-4 3 0-16,0-1 1 15,2 2-1-15,2 2 0 16,-4-1 0-16,2-3 1 15,-2 0-2-15,4-4 1 16,-4 1 0-16,2-3 6 16,-2 1-6-1,7 2-1-15,-7 1-5 0,4 1 6 16,-2 1 1-16,2 1-1 16,-4 1 0-16,2 1 0 15,2-1 0-15,-4 2 0 16,0-1-5-16,2 0 5 15,-2 1 1-15,4-2 1 16,-4-2-2-16,0 1 1 16,0 0 8-16,0-5-8 15,0 1 5-15,2-3-5 0,-2 3-1 16,5 3 8-16,-5 4-7 16,2-3 14-16,-2-1-14 15,4-2 8-15,-2-4-8 16,-2 2 15-16,6-3-8 15,-6 2-1-15,4 0 1 16,-4 3 2-16,0-1 6 16,2-1 1-16,-2-1-4 0,0-1-11 15,0 0 8 1,4-2-8-16,0-1 5 0,-4 3-7 16,3 0 0-16,-3 1 1 15,0-2 5-15,0-3 10 16,0-1-16-16,0-4 0 15,0-5 0-15,4 1-1 16,-4-1-14-16,0-2-3 16,0 0-69-16,0-19-158 15,0-4-286-15,-7-7-408 0</inkml:trace>
  <inkml:trace contextRef="#ctx0" brushRef="#br0" timeOffset="7">15528 1852 863 0,'0'0'386'16,"0"0"-141"-16,0 0-84 15,0 0-35-15,0 0-66 16,0 0-37-16,0 0 18 16,6 0 13-16,1 0 22 15,3 0-12-15,-2 0-3 16,-2 0-10-16,7 0-6 15,-3 0-6-15,7 0 1 16,-5 0-9-16,7 0-10 16,-5-1 45-16,5-2-31 15,4 0-1-15,-1 0-6 0,-3 1-6 16,-1-1-2 0,-3 0 5-16,6 0-4 0,-3 0-6 15,-3 1 0-15,3 1-5 16,1-1 6-16,4 2-4 15,-5-2 0-15,1 2-4 16,4-1-1-16,-3 0 11 16,1-1 0-16,-2-1 0 15,-1 1-12-15,-3-1 4 16,1 0-4-16,3-1 1 16,-3 1-6-16,3 0-1 15,-5-1 1-15,3 3 0 16,-1-2 0-16,3 0 0 0,-5 0 5 15,-1 1-6-15,3 0 1 16,-1-1-1-16,-3 0 1 16,5 2 5-16,-1-2-5 15,-3 0 1-15,-1 1-2 16,1 1 1-16,-5 1 0 16,-2-2-1-16,4 2 1 15,-3-1 1-15,-1 1 4 0,-2 0-6 16,2-1 1-16,0 0-1 15,1-1 2-15,-5-1-2 16,8 2 5-16,-8-1-4 16,4 2-1-16,-2-1 0 15,3 1 0-15,-5 0 1 16,2-2 0-16,-4 2-1 16,6 0 0-1,-4-1 0-15,4 0 2 16,-2-1 5-16,0 2-7 15,-1 0 1-15,-3 0 0 16,0 0 5-16,0 0 10 16,0 0 8-16,0 0-6 15,0 0-8-15,0 0 2 16,0 0-10-16,0 0 4 0,0 0-5 16,0 0 0-16,0 0-1 15,0 0 0-15,0 0-1 16,0 0 0-16,0 0-5 15,0 0-6-15,0 0 11 16,0 0-25-16,0 0-44 16,0-5-84-16,0 1-147 15,0-3-571-15</inkml:trace>
  <inkml:trace contextRef="#ctx0" brushRef="#br0" timeOffset="8">16469 1744 468 0,'0'0'415'0,"0"0"-133"16,0 0-111-16,0 0-33 15,0 0-35-15,0 0-13 16,0 0-2-16,0-3 1 16,-2 3 3-16,2 0-11 15,0 0 5-15,0 3 0 16,0 4 19-16,0 2-31 16,0 3 3-16,0 2-15 15,6 2-10-15,-4 3 4 16,-2 2 2-16,4 4-2 15,-2 2-4-15,2-1-8 0,-4 2-2 16,0 1-8-16,2-3-3 16,-2 1-2-16,4-4-5 15,-4 1-9-15,3-2 7 16,-3 2-8-16,4-1 0 16,-4-2-12-16,0 0 10 15,2-4-11-15,-2-3 7 16,0-3-7-16,0-6-1 15,4-2 9-15,-4-2-9 0,0 1 2 16,0-2-1-16,0 0 13 0,0 0-13 16,0 0 5-16,0 0-5 15,0 0-1-15,0 0 1 16,0 0 0-16,0 0 0 16,0 0 1-16,0 0 7 15,0 0-3-15,0 0 2 16,0 0-8-16,-10 0 0 15,3 0 0-15,-5-2-6 16,4 0 5-16,-5 0 1 16,-3 0 0-16,-1 1-6 0,-1 1 6 15,3-1 0 1,-1 1 6-16,3-1-5 0,1-2 0 16,-1 1 0-16,-3 1 0 15,-3 1-1-15,1 0 0 16,-3 0 1-16,-2 0-1 15,0 0 0-15,-1 0 0 16,3 0 0-16,-2 0-1 16,1 0 1-16,7 0 0 15,-4 0 0-15,7 0 0 16,-4 1 0-16,3 1 0 16,1-1 0-16,1 1 0 15,-1-1-1-15,4 0 1 16,-9 2 0-16,5-1-7 15,-5 0 6-15,5 0-4 0,-1 1 5 16,5-2-1-16,-2 0 0 16,2 1-7-16,1-2-6 15,1 1-11-15,0-1-2 16,0 0 17-16,2 0-1 16,2 0 10-1,2 0 0 1,0 0 1-16,0 0-1 0,0 0-1 15,0 0-4-15,0 0 6 0,0 0-2 16,0 0-13-16,0 0-13 16,0 0-17-16,0 0 6 15,0 0 0-15,0 0 11 16,0 0 1-16,0 0 5 16,0 0 7-16,0 0 4 15,0 0 2-15,0 0-1 16,-5 2-1-16,5 0-4 15,0 2 8-15,-4 2 1 16,4 0 6-16,0 1-2 16,0 0 1-16,0 3 1 15,0 0 0-15,0 1 1 16,0 1 0-16,0-1 0 0,0 0-1 16,0 1 5-16,0 4-4 15,0 1-1-15,0 2 0 16,0 0 0-16,-2 2 9 15,2 0-8-15,-4 1 11 16,2-1-11-16,-2 0-1 16,2 0 2-16,2-2-1 15,0-2-1-15,0 1 0 16,0 0 0-16,0 0 1 16,0 2 1-16,0 0-2 15,0-1 1-15,0 0 5 0,0 1 1 16,2-2-7-16,-2 1 0 15,0 1 1-15,4 2 8 16,-4-2 10-16,2-1-11 16,2-2-2-16,-2-3-6 15,2-1 7-15,1 0-7 16,-3-2 1-16,2 1 0 16,-2-1 0-16,2 1 5 15,-2-1-5-15,-2 1 1 0,6-2-2 16,-6-2 1-16,4 0-1 15,-4-3 2-15,0-1-2 32,0-1 1-32,0-1 5 15,0-1 6-15,0-1 0 16,0 1-1-16,0-1-4 0,0 0-5 16,0 0 7-16,2 0-9 15,-2 0-1-15,5 0-14 16,-5 0 15-16,2 0 6 0,4-1 3 15,4-3 10-15,3-2-7 16,1-1-2-16,9-2-9 16,0 2 0-16,-3-3-1 15,3 0 0-15,2 2-1 16,-7 1-5-16,5 1-1 16,-8 2 5-16,3 1-4 15,-3 2-1-15,-1 0-1 16,-2-1-16-16,-5 1 8 15,5 0-13-15,-6-1 4 16,5 2 6-16,-9-1 6 0,4-1 13 16,-2 2 6-16,-4 0-4 15,0-1-1-15,6 1 0 16,-6 0 0-16,2 0 6 16,2 0-7-16,-4 0 0 15,0 0-6-15,0 0 6 16,0 0-1-16,0 0 2 15,0 0 6-15,0 0-7 16,0 0 0-16,0 0-9 16,0 1 9-16,5 8 0 15,1 0 6-15,-6 5 3 16,6 2 3-16,0 1 6 16,-4 2-17-16,4-1 17 15,-1 2-7-15,-3-1 7 16,4 2 6-16,-6 2-5 0,4-1-1 15,2 0-8-15,-4 0 4 16,4 0-8-16,-1-3-5 16,-3 1 0-16,-2-3 6 15,4-3-5-15,-4-4-2 16,2-3 6-16,-2-5-5 16,0 0 0-16,0-2-1 15,0 0 11-15,0 0-4 16,0 0 8-16,0 0-6 15,0 0 8-15,0 0-10 0,-8 0-6 16,-5 0 0 0,1 0 1-16,-7-2 4 15,3 0-6-15,-7-1 1 0,4 2-1 16,1-2 2-16,-1 0-2 16,5 0 2-16,-7 1-1 15,6 2 0-15,-3 0-1 16,1 0 0-16,-1 0 0 15,-5 0-7-15,4 8-1 16,-1 0 8-16,-3 1 6 16,9-2-6-16,-3-2 1 15,7 1-1-15,-3-3 1 16,11 1 5-16,-2-4-6 0,2 0 0 16,2 0 0-1,0 0-1-15,0 0-6 0,0 0 6 16,0 0 1-16,0 0 0 15,0 0 0-15,0 0-1 16,0 0 0-16,0 0-7 16,0 0 7-16,0 0-9 15,0 0 9-15,0 0-5 16,0 0 5-16,0 0-10 16,0 3 7-16,0 1 4 15,0 1 0-15,0 0 1 16,0 1 0-16,0-1 0 15,0 2 1-15,0 2 4 0,2 0-6 16,2 3 0 0,-2 3 0-16,-2 5 1 0,4 0 0 15,-4 1 5-15,2-1-4 16,-2-2-2-16,0 1 0 16,0-5 0-16,0 2-1 15,0-3 1-15,0 1 1 16,5-2-1-16,-5-1 0 15,2-1 0-15,2 2 0 16,-2-3 1-16,-2 3-1 16,0-1 1-16,4 0-1 15,-4 2 1-15,0 1 0 16,0 1 0-16,0 1 0 16,2 0-1-16,2-1 0 15,-4-1 0-15,0-1 0 0,2-2 0 16,-2 2 2-1,0-2-1-15,0 2-1 0,0-2 1 16,0 1 0-16,0 0 1 16,0-2-2-16,0 0 0 15,0 3 1-15,0 1 5 16,0 1-6-16,0 5 1 16,0 1 0-16,0 0-1 0,0 2 1 15,-2-4-1-15,2 0 1 16,0-3-1-16,0-6 0 15,0-2-1-15,0-4-5 16,0-3-3-16,0-1-7 16,0 0 7-16,0 0 9 15,0 0 1-15,0 0-1 16,0 0 0-16,0 0 5 16,0 0-4-16,0 0 1 15,0 0-2-15,0 0 1 16,0 0 0-16,0 0-1 0,0 0-15 15,2 0 14 1,9 0 2-16,-5 0 7 0,0 0-8 16,6 0 0-16,-1 0 1 15,-5 0 5-15,6-1-6 16,1 1 0-16,-1 0 1 16,5 0 0-16,-5 0 5 15,3 0-5-15,1 0-1 16,-1 0 0-16,3 0 0 15,-1 0 1-15,-5 0-1 16,7 0 1-16,-7 0 0 16,0 0 0-16,5 0-1 15,-5 0 1-15,7 0 13 16,0 0 5-16,-1 0-18 16,-5 0 1-16,-1 0-1 0,3 0 0 15,-7 0 0-15,2 0-1 16,-2 0 7-16,-1 0-7 15,3 0-1-15,-4 0 0 16,2 0 1-16,3 0 1 16,1 0 0-16,1 0 5 15,3-3-6-15,-4 0 2 16,1 1-2-16,-7 0 1 16,2 2-1-16,-1 0 0 15,-1 0 0-15,0 0-6 16,-2 0 6-16,-2 0-1 15,6 0 0-15,-6 0 1 0,3 0 1 16,-3-2-1-16,4 2 0 16,-6-2-10-16,6 1 2 15,-2-1-4-15,-2 2 5 16,2 0 5-16,-4 0-4 16,0 0 5-16,3-1 0 15,1 1 1-15,-4 0-6 16,6-2 6-16,0 1-21 15,-4-2 0-15,8 2 2 16,-7-2 10-16,1 1 7 16,-2 2-14-16,2 0 15 0,-4 0 1 15,0 0 0-15,0 0-1 16,0 0 0-16,0 0 1 16,0 0 0-16,0 0 0 15,2 0-1-15,-2 2 1 16,0 5 11-16,0 2-2 15,4 0-9-15,-4 4 12 16,0 1-12 0,2 0 9-1,-2 2 0-15,4 0-7 0,-4 2 13 16,2-2-6-16,2 1 10 0,-4 0-4 16,5-1-4-16,-5-2-5 15,0-1 1-15,2-2-6 16,2 0 6-16,-4-4-6 15,2 2 0-15,-2-1 0 16,0 0 0-16,4-3 0 16,-4 1-1-16,0-1 6 15,0-2-6-15,0 0 0 16,0-2 0-16,0 1 0 16,0-2 1-16,0 0 0 15,0 1 5-15,0-1-5 16,0 1 7-16,0 1-7 15,0-2 4-15,-4 1-4 0,2 1-1 16,-4-1 0-16,6 1 1 16,-9 2 0-16,3-2 0 15,4 0 5-15,-4 1-6 16,2-1 8-16,2 0-7 16,-5 1 9-16,1-1-1 15,0 1 5-15,-4 1-13 16,1 2 5-16,-1 0 6 15,2 0-11-15,-5-1 8 16,-3 1-9-16,3 0 0 16,-3-2 2-16,4 2-1 0,-3-2 5 15,-1 0-5-15,-1 0-1 16,5 0 1-16,-7 0 0 16,7-1 0-16,-3 0 0 15,-1 0-1-15,-1-2 1 16,-2 1 0-16,1-2 0 15,-3 1-1-15,-2-1 0 16,1 0 1-16,3 0 0 0,-2 2 5 16,3-1-6-16,-3 1 1 15,7 0-1-15,-3 1 1 16,5-1 1-16,-1-1-2 16,-1 0 6-16,4 1-6 15,-3-1 1-15,1 1-1 16,-1-1 0-16,1-1 0 0,2 0 0 15,-3 0-8 1,-1 0 8-16,-1 0 6 0,3-1-5 16,-3-4 7-16,-1 3-8 15,1 0 0-15,3-1 0 16,-5 1 6-16,5-1-6 16,-5 1 0-16,5-1 0 15,4 2 1-15,-3-1 10 16,5 2-10-16,0-1 5 15,4 0-6-15,-4-1 2 16,2 2-1-16,2-1 6 16,-7 1-7-16,7-2 0 15,-2 1 1-15,-2 0 1 16,6-1-2-16,-2 1 0 16,-2-2 9-16,4 0-3 0,-6-2 0 15,-1-1-6-15,1-1 1 16,-6 0-1-16,3 0 1 15,-3 1-1-15,-4 1 1 16,5 0-1-16,3 2 0 16,2 2 0-16,2-1 0 15,4 1 0-15,0-3-15 16,0-5-110-16,0-18-92 16,4-2-429-16,8-4-965 0</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44:08.379"/>
    </inkml:context>
    <inkml:brush xml:id="br0">
      <inkml:brushProperty name="width" value="0.05292" units="cm"/>
      <inkml:brushProperty name="height" value="0.05292" units="cm"/>
      <inkml:brushProperty name="color" value="#90EE90"/>
    </inkml:brush>
  </inkml:definitions>
  <inkml:trace contextRef="#ctx0" brushRef="#br0">7035 4220 436 0,'0'0'534'0,"0"0"-345"0,0 0-51 16,0 0-6-16,0 0-16 15,0 0 1-15,0 0 2 16,0 0 14-16,0 0-10 15,0 0-14-15,0 0-17 16,0 0-17-16,0-1-14 16,0-5-21-16,0 0-16 15,0-2-7-15,0 0 4 16,0-1-6-16,0 0 6 16,0-3-8-16,0 3 5 15,0-2 0-15,0 1 1 0,0 0 10 16,0 2-1-1,0 0-6-15,0-2-10 0,0 0-3 16,0-1-7-16,0-1 11 16,0 0-12-16,0-3 9 15,0 3-9-15,0 0 11 16,0-1-1-16,0 0-10 16,0-1 19-16,0 1-10 15,0-2 0-15,0 1-9 16,0-3 11-16,2-2-12 15,-2 1 1-15,4-1 7 16,-4 1-8-16,0-1 1 16,0 1-1-16,0-2 6 15,0 3 0-15,0 1-8 16,0-2 8-16,0-1-1 16,0 2-5-16,4-3 0 0,-4 2 1 15,2 0-1-15,2-2 0 16,-2 1 2-16,-2 0 1 15,4 1-3 1,-4-1-1-16,2 1 1 0,-2-2 7 0,0-1-7 16,0 0-8-16,5-1 7 15,-5 1 1-15,2 0 0 16,-2-1 0-16,4 0 0 16,-2 1 0-16,2-1 0 15,-4 2 1-15,2 0-1 16,-2 2 8-16,4-1-8 0,-4 1 0 15,0 1-1 1,2 1 1-16,2-2 0 0,-4 1 0 16,0-1 0-16,2-2 0 15,-2 2 0-15,0-2 0 16,5 2 1-16,-5 0-1 16,0 1 1-16,2 0 0 15,-2 2-1-15,0 1 0 16,4 1 0-16,-4 0 0 15,0 0 7-15,2-1-6 16,-2-2 0-16,0-1-1 0,0 0 0 16,4 1 0-16,-2 0 0 31,-2 0 1-31,0 2-1 16,0 0 1-16,4-3-1 15,-4 1 0-15,0-3 1 16,2 2-5-16,2 0 5 15,-4 1-1-15,2-2 2 16,3 0-2-16,-5-1-1 16,2 0 1-16,2-1 1 0,0 2-1 15,-2 3 1-15,2 0 0 16,-4 3-1-16,2 3 1 16,-2 0-1-16,4 1 1 15,-4-3-1-15,0-1 0 16,6-2-7-16,-6-2 7 15,3 0 1-15,1 2 0 16,-4 0-1-16,2 2 1 16,-2 2 1-16,0 3-2 15,0 2 1-15,0 0-1 16,0 3 0-16,4-3-1 16,-4 1 1-16,2 0-1 0,-2-1 1 15,0 1 0-15,0 0-6 16,4 0 6-16,-4 0 0 15,0 0 0-15,0-1 0 16,0 1-1-16,0 2 1 16,0-1 3-16,0 1-3 15,0 1-1-15,0-1-4 16,0 2 4-16,0-1 2 16,0-1-1-16,0 1 5 15,2 0-5-15,-2-2 0 16,0-1-6-16,0 1 4 0,4 0 2 15,-4 1 0 1,0 0 1-16,0 2 5 0,0 0-4 16,0 0-2-16,0 0 0 15,0 0 0-15,0 0 0 16,0 0-8-16,0 0 8 16,0 0 7-16,0 0-7 15,0 0 0-15,0 0 0 16,0 0 0-16,0 0 6 15,0 0-12-15,0 0 6 16,0 0 0-16,0 0 0 16,0-2 1-16,0-1-1 0,0 2 0 15,0-1 4-15,0 2-3 16,0 0-1-16,0 0 12 16,0 0 6-16,0 0 9 15,0 0-15-15,0 0 7 16,0 0-17-16,0 0 14 15,0 0-15-15,0 0 14 16,0 0-6-16,0 0 0 16,0 0-8-16,0 0 12 0,0 0-12 15,0 0-1-15,0 0 6 16,0 0-6-16,0 0 8 16,0 0-8-16,0 0 11 15,0 0-11-15,0-1 0 16,0-2 11-16,0-3-11 15,0 1-2-15,0-1-4 16,0 1 6-16,0-4-2 16,0 1 2-16,2 0 0 0,2-4 0 15,-4 1-1-15,7-2 1 16,-5 0 0-16,-2 1 0 16,6-1 0-16,-2 3-1 15,-2 2 1-15,-2 2 0 16,0 0 0-16,4 1 0 15,-4 0 1-15,2 0 7 16,-2-1-8-16,4-1-1 16,-4-2-5-16,3-2 5 15,1 0 2-15,-4 0-2 0,4 1 0 16,-2-1 1-16,-2 4 0 16,4-1 0-16,-4 1 0 15,2 0 0-15,2 1-1 16,-4-2-1-16,2 3 2 15,-2 0 0-15,4 1 0 16,-4 1 0-16,0 1 0 16,0-1 0-16,2 0 6 15,-2 0-6-15,5 0 1 0,-5 0-1 16,0-2 0-16,0 3-7 16,2-2 6-16,-2 0 2 15,0 2-1-15,4-4 0 16,-4 4 0-16,2-1 0 15,-2 2 0-15,0-1 1 16,0 2-1-16,0 0-1 16,0 0 0-16,0 0 0 15,0 0 1-15,0 0-9 16,0 0 8-16,0 0 2 16,0 0-1-16,0 0 1 0,0 0 0 15,0 0-2-15,0 0-4 16,0 0 4-16,0 0 0 15,0 0-6-15,0 0 6 16,4 0-5-16,-2-1 5 16,8-1 1-16,-3 1-2 15,1-2 2-15,2 2 0 16,-4-2 0-16,5 0-6 16,-5 2 5-16,2-1 2 15,3 2-2-15,-3-1 1 16,2 1-1-16,3-2-3 15,-1 1 4 1,-4 0 0 0,3-1 2-16,1 0-2 0,0 1 1 0,1-1-1 15,-3 0 0-15,-2 1-1 16,3 1 2-16,-5 0-2 16,6-1-5-16,-3 1 6 15,-1 0 6-15,4-2-5 16,1 1 0-16,-1-1-1 15,3 1 0-15,-3 0 0 16,5-2 0-16,-5 1-6 16,-2 1 6-16,-1 0 6 15,1-1-5-15,-2 2-1 0,2-2 0 16,-1 2-1-16,-3 0 0 16,6-1 1-16,-1 1 0 15,-1 0 1-15,-4-1-1 16,7 1 1-16,-5-1-1 15,8-1 1-15,-7 1 0 16,3 1-1-16,-2-2-1 16,3 2 1-16,3-1 0 0,-7 1 0 15,3-2 0-15,0 1 1 16,1 1 0-16,-1-1-1 16,1-1 0-16,-3 2 0 15,0 0 0-15,3 0-1 16,-5 0 2-16,2-1-2 15,3 1 2 1,1-2-1-16,-1 1 0 16,3-1 0-16,1 0 0 15,-3 2 1-15,-1 0-2 16,-3 0 1-16,-2 0 0 16,2 0-4-16,-7 0 4 15,5 0 0-15,-6 0-2 16,2 0-5-16,-2 0-4 15,4 0 5-15,-2 0 5 16,3 0 0-16,-5 0-5 16,4 2 5-16,-2 0-5 15,2 1 6-15,0 0 2 0,-4-2 4 16,9 2-6-16,-5 1 0 16,-4 0-14-16,4 2-12 15,0 0 14 1,3 2 12-16,-3 0 3 0,0 2-2 15,0 0 14-15,-4 0-14 16,5 0 9-16,-3 0-8 16,2 4-2-16,-4 0-1 15,2 1 1-15,2 2 5 16,-4 2-5-16,9-2 6 16,-9 1-6-16,4-1 6 15,4 1-6-15,-3 3 2 16,-1-2 4-16,4 2-5 15,-4 3 0-15,3 1 0 16,-3 1 8-16,0-1-8 16,4 1 1-16,-3-1-1 15,1 0 0-15,-2 1-1 0,0-2 0 16,5 1 0 0,-5-1-1-16,0 2 1 0,4-1 0 15,-8-1 3-15,9 0-2 16,-3-1-2-16,-2-1 1 15,4-1 0-15,-3 0-1 16,1 1 1-16,-2 0 0 16,0 1 0-16,1 1 0 15,-3 2-9-15,6-1 9 16,-4 0 1-16,0 2 0 0,1-2 4 16,-1-1-5-1,0 1 0-15,0 1 1 0,0-2 4 16,1 1-4-16,-1-1 3 15,0 1-3-15,2-3-1 16,-1 0 0-16,3 1 6 16,-4 1-4-16,4 0-1 15,-1 1-1-15,1 1 8 16,-2 1-2-16,3 0-6 16,-3 1 1-16,2 1 0 15,-2-1 0-15,7 1 0 16,-7-1 1-16,3-1-2 15,1 0 1-15,-4 0 0 16,3-4 0-16,-3 4-1 16,4-4 0-16,-1 2 0 0,1-1 0 15,0 2 0-15,1-1 0 16,-1 2-9-16,1 1 9 16,-1 2 1-16,0 2 0 15,3 2 11-15,-3-1-12 16,-6-4-1-16,3-6 0 15,-5-6 1-15,2-8 0 16,-4-4 0-16,-2-5 0 16,0 0-2-16,4-1-43 15,-4-22-124-15,0 2-343 16,0-2-369-16</inkml:trace>
  <inkml:trace contextRef="#ctx0" brushRef="#br0" timeOffset="1">7066 4234 152 0,'0'0'285'0,"0"0"-60"0,0 0-11 32,0 0-52-32,0 0-71 0,0 0-19 0,0-2 18 31,0 2 42-31,0 0 50 0,0 0 18 0,0 0-33 31,0 0-41-31,0 0-23 16,0 0-20-16,0 0-9 15,0 0-12-15,0 0-12 16,6 0-4-16,0 0-19 16,4 0-2-16,-1 0-7 15,3 0-7-15,0 0 1 16,5 0 4-16,-1 0 5 0,3 0 3 0,0 0 4 0,5 0-3 16,-1 0-1-16,2 0-12 15,2 0 3-15,2 0 1 16,-4 0-7-16,4 0-1 31,-3 0-1-31,1-3-6 16,-2 1 0-16,-4 1 0 15,-3-1 0-15,3 2 1 16,-9 0 10-16,1 0-12 16,1 0 0-16,-1 0 0 15,-1 0 1-15,-1 0 8 16,1 0-9-16,-2 0 0 15,-1 0 2-15,-3 0 4 16,-2 0-4-16,-4 0-1 16,2 0 4-16,-2 0-3 0,0 0 5 0,0 0-1 15,0 0-4-15,0 0 10 0,0 0 2 16,0 0 3-16,0 0-16 16,0 0 26-16,0 0 6 15,0 0 8-15,0 0-4 31,0 0 9-31,0 0-16 16,0 0 5-16,0 0-14 16,0 0-3-16,0 0-8 15,0 0-4-15,0 0-6 16,0 0 6-16,0 0-9 16,0 0 9-16,0 0-6 0,0 0 0 0,0 0 0 31,0 0 9-31,0 0-8 15,0 0 7-15,0 0-8 0,0 0 0 0,0 0 0 0,0 0 0 32,0 0 6-32,4-2 3 15,-2-6-9-15,-2-1 6 16,4-3-6-16,2 1 6 16,-3-3-6-16,3 2 0 15,-2-3 0-15,-2 1 1 0,-2 0-2 0,6 0 1 31,-2 2 0-31,-4-4 10 16,2 2-10-16,2-1-6 16,-4 0 6-16,0 1 1 15,0-3-1-15,0-1-1 0,0-1 1 0,0 1 0 0,0-2 9 32,0 2-9-32,0-1 0 15,0-1-4-15,0 2 4 16,3 2 6-16,-3 2-4 15,0-1-2-15,0 1 0 16,0 1 0-16,0 1 1 16,0-2 5-16,0-2-6 0,0 0 0 0,0-2 1 31,0 0-2-31,0 1 2 16,0 0-1-16,0 3 0 15,0 0 0-15,0 0 1 16,0 1-1-16,0 0 1 0,0 1-1 15,0-3-5 1,0 0 5-16,0-1 2 0,0-1-2 16,0-1 1-16,0 0-1 15,0 1-10-15,0-2 9 16,0 4-4-16,4 2 5 16,-4 2 1-16,4 0-1 15,-4 2 0-15,0-1 0 16,0 2-1-16,2-2 0 15,2 0 0-15,-2-1-5 16,-2 1 5-16,4-2 0 16,-4 3-1-16,0 1 1 0,2-1-7 0,-2 2 1 0,4 3 6 15,-4-1 1 1,0 2 0-16,0 1 0 0,0-1 1 16,0 0-2-16,0 0 1 15,0-1 0-15,0 0-2 31,2-1-20-31,-2 1 10 16,0 1 3-16,0 2 7 16,0 1 1-16,0 0 2 15,0 0 0-15,0 0-1 16,0 0 1-16,0 0 1 16,0 0-2-16,0 0 0 15,0 0-6-15,0 0 5 16,0 0 1-16,0 0 6 0,0 0-5 0,0 0 0 31,0 0-1-31,0 0-7 0,0 0 7 0,0 0 0 0,0 0-3 16,0 0 3-16,0 0-1 31,0 0 1-31,0 0 0 16,0 0-2-16,0 0 2 15,0 0 6-15,0 0-6 16,0 0 0-16,0 0 0 15,0 0 0-15,0 0-6 0,0 0 6 16,0 0 0-16,0 0-3 16,0 0 3-16,0 0 1 15,0 0-1-15,0 0-16 16,0 0 3-16,0 0-2 16,0 0-5-16,0 0 11 15,0 0 9-15,0 0 0 16,0 0-1-16,0 0-1 15,0 0-2-15,0 0-2 16,0 0-6-16,0 0 4 16,0 0 7-16,0 0-17 0,0 0 7 15,0 0 10-15,0 0-11 16,0 0 0-16,0 0 12 16,0 0 0-16,0 0 0 15,0 0-8-15,0 0-11 16,0 0 18-16,5 3 0 15,-3-2 1-15,2 1-6 16,-2-1-2-16,4 2 7 16,-2-2 0-16,4 2 1 15,-1 0 0-15,3-1 0 16,-2-1-3-16,7 0 1 16,-7-1 2-16,4 0-9 15,1 0-6-15,-3 0 9 0,-2 0 5 16,3 0 0-1,-5 0 0-15,-4 0 0 0,4 0-13 16,0 0 14-16,1 0 1 16,1 0-1-16,0 0 0 15,3-2-21-15,-3-2 0 16,-2 2 5-16,4-1-5 16,-1 1 1-16,-5 1 10 15,2 0-13-15,-4 1 8 16,4 0 15-16,-6 0-1 15,4 0-7-15,-2 0 5 16,3 0 3-16,-3-2 1 0,6 2-1 16,-6 0 0-1,4-1-1-15,0-1-9 0,-2 2 10 16,-1 0-1-16,1 0-6 16,-4 0 6-16,0 0-8 15,0 0 1-15,0 0 7 16,0 0-5-16,0 0 6 15,0 0-6-15,0 0-43 16,0 0-52-16,0 0-9 16,0 0 0-16,0 0 17 15,0 0 25-15,0 0 7 16,0 0-52-16,0 0-118 16,-7 0-95-16,1 0-699 0</inkml:trace>
  <inkml:trace contextRef="#ctx0" brushRef="#br0" timeOffset="2">8019 3245 314 0,'0'0'362'0,"0"0"-76"16,0 0-66-1,0 0-71-15,0 0-48 0,0 0-8 16,0 0 5-16,-3 0 4 16,3 0-22-16,0 0 11 15,0 6 0-15,0 2-12 16,7 4-6-16,-1 2-23 16,0 1-8-16,2 2-17 15,-1 3 10-15,3-2-9 16,-4 2-1-16,0-1 3 15,0 0 2-15,1 2 4 16,-1-4-3 0,4 3 0-16,-4-2 2 0,-4 0-1 0,9 1 3 15,-5 1-7-15,0 0-1 16,0-2-11-16,5 2 4 16,-5-2-7-16,0 1-3 0,2-1-1 15,-1-2-3 1,3 1-4-16,-4 1 5 0,2-1 1 15,3-1-1-15,-9 2 2 16,8 1 9-16,-2-1 7 16,-3 2-11-16,5 1 10 15,-4-1-6-15,0 0-3 16,1 0-8-16,-5-2 1 16,4 0-1-16,-2-1 3 15,2 0 1-15,-4-2-5 16,4-3 7-16,-1-1-12 15,-3-1 5-15,4 0-4 16,-2 1 11-16,-2 1-2 16,4 2-2-16,-2 1 73 15,3 1-46-15,-5 0-23 16,2-3 1-16,2-1-5 16,-2-4-9-16,-4 0 6 0,2-3-5 15,2-2-1-15,-4 0 1 16,0-2 0-16,0 1 7 15,0 0-2-15,0 3 1 16,0 0-7-16,2 2 6 16,-2 1 17-16,0-2-11 15,0-2-11-15,4-1-1 16,-4-3 1-16,0 1 0 16,0-1 1-16,0 0-1 15,0 0 6-15,0 0-7 16,0 0 1-16,0 0-1 15,0 0 3-15,0 0-3 16,0 0 0-16,0 0 0 0,0 0 1 16,0 0-1-16,0 0 0 15,0 0-1-15,0 0 3 16,0 0-2 0,0 0 1-16,0 0 0 15,3 0 0 1,1 0-1-16,-2 0 0 0,8 0 1 15,-4 0 4-15,3-1-4 16,1 0-1-16,-2-4 0 16,5 3 1-16,3-1 0 15,-4 0-1-15,1 0 1 0,-1 1 0 16,5-1 0-16,-5 0-1 16,1 0 0-16,-1 2 0 15,5-2 0-15,-3 0 1 16,3 0-1-16,1 1 1 15,-1-1 0-15,-3 0-1 16,-3 1-1-16,1 1 1 16,-4 1 0-16,5 0-5 15,-7 0 5-15,0 0 1 16,4-1 0-16,-1 1 0 16,-1-2 0-16,4 1 0 0,-3 1-1 15,3 0 0-15,-2 0 0 16,-4 0-1-16,3 0 1 15,1 0 0-15,-2 0 5 16,7 0-4-16,-1-1 5 16,5-1-6-16,-3-2-1 15,3 4 1-15,-7 0 0 16,5 0-4-16,-11 0 2 16,0 0 2-16,-4 0 0 15,3 0-2-15,-3 0 2 0,-2 0 8 16,6 0-7-16,-6 0-1 15,4 0 1-15,-2 0-1 16,-2 0 0-16,4 0-6 16,-2 0 12-16,-2 0-5 0,0 0-1 15,4 0-7-15,-4 0 7 16,0 0 0-16,7 0 5 16,-7 0-4-16,2 0-2 15,-2 0 1-15,0 0 0 16,0 0 0-16,4 0 2 15,-4 0-2-15,0 0 2 16,0 0-2-16,0 0 1 16,0 0-1-16,2 0 0 15,-2-2 2-15,4 1-1 16,-4-2 0-16,0 1 1 16,2 1-1-16,-2 0 5 15,0-1-1-15,0-2-5 16,0 0 0-16,0-2 0 15,0 0 0 1,0-1 5-16,0 0-5 16,-2 0-1-16,-4 1 1 0,0 0 8 15,-5-1-8-15,5 0-1 16,-2 0 0-16,2-1 1 16,-1-2-1-16,1 3 1 15,0-1 0-15,2-1 0 16,-2 2 0-16,2-2-4 15,1 0 4-15,-1 2 6 16,-2 2-6-16,4-1 0 0,-4 2 0 16,0-1 0-16,-1 0 9 15,-3 0-7-15,8 1-2 16,-4-3 0-16,2 1-3 16,2 1 3-16,-2 0 0 15,4-1-8-15,-3-1-58 16,3-13-179-16,0 6-308 15,0-6-424-15</inkml:trace>
  <inkml:trace contextRef="#ctx0" brushRef="#br0" timeOffset="3">7721 2707 557 0,'0'0'415'0,"0"0"-185"0,0 0-54 15,0 0-11-15,0 0-56 16,0 0-30-16,0 0-10 16,0 0 10-16,0 0 1 15,0 0 2-15,0 0-11 16,0 0-8-16,0 0 1 15,0 0-2-15,0 0 6 16,0 0-10-16,0-5-6 16,0-3-34-16,0-4-8 15,0 0-9-15,0-4 5 16,0 0-5-16,0-2 0 16,0-1 5-16,4-1-5 0,-2-3 0 15,-2 2 1 1,4-2-2-16,-4 2 1 0,0 1 5 15,2 3-6-15,-2 0 0 16,0 4 1-16,0 0 0 16,0 0-1-16,0 0 8 15,0 1-8-15,4-1 0 16,-4 3-8-16,0 1 8 16,2 3 0-16,-2 1 0 15,0 4-6-15,0 0 6 16,0 1-2-16,0 0-4 15,0 0 0-15,0 0 6 16,0 0-2-16,0 0 1 16,0 0 0-16,0 0-9 15,0 0 10-15,5 0-2 16,-5 0 1-16,0 0 1 16,2 0 0-16,-2 0-1 0,0 0-5 15,6 0 1-15,-2 2 4 16,-2 5 2-16,4 3 0 15,0 3 9-15,3 2 0 16,-3 4-9-16,0 1 0 16,2 1 13-16,-1 0-14 15,-1-1 6-15,0 1-5 16,4 0 5-16,-1 0-5 16,1 0 8-16,-2 2-8 15,3-2 5-15,-1 0 1 16,-4 0-7-16,0-3 0 15,1-2 1-15,-1-2 0 0,0-1 4 16,-4-2-5-16,-2-3 0 16,6 0 0-16,-2-2 0 15,-4-4-1-15,2 2-6 16,3-4 7-16,-5 1 3 16,0-1-1-16,0 0-2 15,0 0 17-15,0 0-4 16,0 0 5-16,0 0 24 15,-13 0 47-15,-3 1-59 16,-3-1-15-16,-4 0 6 16,3 0-5-16,-3 1-7 15,4-1-9-15,7 0-28 16,1 0-234-16,9-2-567 0</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44:08.383"/>
    </inkml:context>
    <inkml:brush xml:id="br0">
      <inkml:brushProperty name="width" value="0.05292" units="cm"/>
      <inkml:brushProperty name="height" value="0.05292" units="cm"/>
      <inkml:brushProperty name="color" value="#90EE90"/>
    </inkml:brush>
  </inkml:definitions>
  <inkml:trace contextRef="#ctx0" brushRef="#br0">15520 1880 117 0,'0'0'556'0,"0"0"-265"0,0 0-70 16,0 0-43-16,0 0-75 15,0 0-26-15,0-12 9 16,0 11-1-16,0 1-5 16,0 0-8-16,0 0-1 15,0 0 3-15,0 0-6 16,0 0-20-16,0 7 59 16,0 2-14-16,0 3-20 15,0 0-23-15,0 1-12 16,0 1 8-16,0 0-11 15,0 2 9-15,0 0-16 16,2 2 3-16,2-1-7 16,-4 1-3-16,2 1-12 0,-2 0 4 15,0 1-12 1,4-1 16-16,-2 3-2 0,3-2 10 16,-3 1-7-1,-2 0-8-15,4-1 4 0,-4 1-13 16,2-3 11-16,-2 2-12 15,0 0 9-15,0 0-8 16,4 0-1-16,-4 0 0 16,0 2 1-16,0-1-1 15,2 2 0-15,-2 1 0 16,0 1 0-16,4 2 0 16,-4-1 0-16,0 4 1 15,0 0 6-15,0-1-7 16,0-1 0-16,0 1 1 15,0-2 11-15,0-4-11 16,0 0-1-16,2 0 0 0,2-3 7 16,-4 5-1-16,2-3 2 15,-2 1-8-15,5 2 0 16,-3-1 0-16,2 2 11 31,-4 3-11-31,2-2 0 0,-2 3 7 16,4-1-7-16,-4-3 0 15,2-1 0-15,-2 0 2 16,4-5 4-16,-4-1-6 16,6-1 0-16,-2-1-1 0,-1 0 1 15,1 1 6-15,-4 0-6 16,2 2-1-16,2 0 1 16,-4 3 0-16,0-1 1 15,2 2-1-15,2 2 0 16,-4-1 0-16,2-3 1 15,-2 0-2-15,4-4 1 16,-4 1 0-16,2-3 6 16,-2 1-6-1,7 2-1-15,-7 1-5 0,4 1 6 16,-2 1 1-16,2 1-1 16,-4 1 0-16,2 1 0 15,2-1 0-15,-4 2 0 16,0-1-5-16,2 0 5 15,-2 1 1-15,4-2 1 16,-4-2-2-16,0 1 1 16,0 0 8-16,0-5-8 15,0 1 5-15,2-3-5 0,-2 3-1 16,5 3 8-16,-5 4-7 16,2-3 14-16,-2-1-14 15,4-2 8-15,-2-4-8 16,-2 2 15-16,6-3-8 15,-6 2-1-15,4 0 1 16,-4 3 2-16,0-1 6 16,2-1 1-16,-2-1-4 0,0-1-11 15,0 0 8 1,4-2-8-16,0-1 5 0,-4 3-7 16,3 0 0-16,-3 1 1 15,0-2 5-15,0-3 10 16,0-1-16-16,0-4 0 15,0-5 0-15,4 1-1 16,-4-1-14-16,0-2-3 16,0 0-69-16,0-19-158 15,0-4-286-15,-7-7-408 0</inkml:trace>
  <inkml:trace contextRef="#ctx0" brushRef="#br0" timeOffset="1">15528 1852 863 0,'0'0'386'16,"0"0"-141"-16,0 0-84 15,0 0-35-15,0 0-66 16,0 0-37-16,0 0 18 16,6 0 13-16,1 0 22 15,3 0-12-15,-2 0-3 16,-2 0-10-16,7 0-6 15,-3 0-6-15,7 0 1 16,-5 0-9-16,7 0-10 16,-5-1 45-16,5-2-31 15,4 0-1-15,-1 0-6 0,-3 1-6 16,-1-1-2 0,-3 0 5-16,6 0-4 0,-3 0-6 15,-3 1 0-15,3 1-5 16,1-1 6-16,4 2-4 15,-5-2 0-15,1 2-4 16,4-1-1-16,-3 0 11 16,1-1 0-16,-2-1 0 15,-1 1-12-15,-3-1 4 16,1 0-4-16,3-1 1 16,-3 1-6-16,3 0-1 15,-5-1 1-15,3 3 0 16,-1-2 0-16,3 0 0 0,-5 0 5 15,-1 1-6-15,3 0 1 16,-1-1-1-16,-3 0 1 16,5 2 5-16,-1-2-5 15,-3 0 1-15,-1 1-2 16,1 1 1-16,-5 1 0 16,-2-2-1-16,4 2 1 15,-3-1 1-15,-1 1 4 0,-2 0-6 16,2-1 1-16,0 0-1 15,1-1 2-15,-5-1-2 16,8 2 5-16,-8-1-4 16,4 2-1-16,-2-1 0 15,3 1 0-15,-5 0 1 16,2-2 0-16,-4 2-1 16,6 0 0-1,-4-1 0-15,4 0 2 16,-2-1 5-16,0 2-7 15,-1 0 1-15,-3 0 0 16,0 0 5-16,0 0 10 16,0 0 8-16,0 0-6 15,0 0-8-15,0 0 2 16,0 0-10-16,0 0 4 0,0 0-5 16,0 0 0-16,0 0-1 15,0 0 0-15,0 0-1 16,0 0 0-16,0 0-5 15,0 0-6-15,0 0 11 16,0 0-25-16,0 0-44 16,0-5-84-16,0 1-147 15,0-3-571-15</inkml:trace>
  <inkml:trace contextRef="#ctx0" brushRef="#br0" timeOffset="2">16469 1744 468 0,'0'0'415'0,"0"0"-133"16,0 0-111-16,0 0-33 15,0 0-35-15,0 0-13 16,0 0-2-16,0-3 1 16,-2 3 3-16,2 0-11 15,0 0 5-15,0 3 0 16,0 4 19-16,0 2-31 16,0 3 3-16,0 2-15 15,6 2-10-15,-4 3 4 16,-2 2 2-16,4 4-2 15,-2 2-4-15,2-1-8 0,-4 2-2 16,0 1-8-16,2-3-3 16,-2 1-2-16,4-4-5 15,-4 1-9-15,3-2 7 16,-3 2-8-16,4-1 0 16,-4-2-12-16,0 0 10 15,2-4-11-15,-2-3 7 16,0-3-7-16,0-6-1 15,4-2 9-15,-4-2-9 0,0 1 2 16,0-2-1-16,0 0 13 0,0 0-13 16,0 0 5-16,0 0-5 15,0 0-1-15,0 0 1 16,0 0 0-16,0 0 0 16,0 0 1-16,0 0 7 15,0 0-3-15,0 0 2 16,0 0-8-16,-10 0 0 15,3 0 0-15,-5-2-6 16,4 0 5-16,-5 0 1 16,-3 0 0-16,-1 1-6 0,-1 1 6 15,3-1 0 1,-1 1 6-16,3-1-5 0,1-2 0 16,-1 1 0-16,-3 1 0 15,-3 1-1-15,1 0 0 16,-3 0 1-16,-2 0-1 15,0 0 0-15,-1 0 0 16,3 0 0-16,-2 0-1 16,1 0 1-16,7 0 0 15,-4 0 0-15,7 0 0 16,-4 1 0-16,3 1 0 16,1-1 0-16,1 1 0 15,-1-1-1-15,4 0 1 16,-9 2 0-16,5-1-7 15,-5 0 6-15,5 0-4 0,-1 1 5 16,5-2-1-16,-2 0 0 16,2 1-7-16,1-2-6 15,1 1-11-15,0-1-2 16,0 0 17-16,2 0-1 16,2 0 10-1,2 0 0 1,0 0 1-16,0 0-1 0,0 0-1 15,0 0-4-15,0 0 6 0,0 0-2 16,0 0-13-16,0 0-13 16,0 0-17-16,0 0 6 15,0 0 0-15,0 0 11 16,0 0 1-16,0 0 5 16,0 0 7-16,0 0 4 15,0 0 2-15,0 0-1 16,-5 2-1-16,5 0-4 15,0 2 8-15,-4 2 1 16,4 0 6-16,0 1-2 16,0 0 1-16,0 3 1 15,0 0 0-15,0 1 1 16,0 1 0-16,0-1 0 0,0 0-1 16,0 1 5-16,0 4-4 15,0 1-1-15,0 2 0 16,0 0 0-16,-2 2 9 15,2 0-8-15,-4 1 11 16,2-1-11-16,-2 0-1 16,2 0 2-16,2-2-1 15,0-2-1-15,0 1 0 16,0 0 0-16,0 0 1 16,0 2 1-16,0 0-2 15,0-1 1-15,0 0 5 0,0 1 1 16,2-2-7-16,-2 1 0 15,0 1 1-15,4 2 8 16,-4-2 10-16,2-1-11 16,2-2-2-16,-2-3-6 15,2-1 7-15,1 0-7 16,-3-2 1-16,2 1 0 16,-2-1 0-16,2 1 5 15,-2-1-5-15,-2 1 1 0,6-2-2 16,-6-2 1-16,4 0-1 15,-4-3 2-15,0-1-2 32,0-1 1-32,0-1 5 15,0-1 6-15,0-1 0 16,0 1-1-16,0-1-4 0,0 0-5 16,0 0 7-16,2 0-9 15,-2 0-1-15,5 0-14 16,-5 0 15-16,2 0 6 0,4-1 3 15,4-3 10-15,3-2-7 16,1-1-2-16,9-2-9 16,0 2 0-16,-3-3-1 15,3 0 0-15,2 2-1 16,-7 1-5-16,5 1-1 16,-8 2 5-16,3 1-4 15,-3 2-1-15,-1 0-1 16,-2-1-16-16,-5 1 8 15,5 0-13-15,-6-1 4 16,5 2 6-16,-9-1 6 0,4-1 13 16,-2 2 6-16,-4 0-4 15,0-1-1-15,6 1 0 16,-6 0 0-16,2 0 6 16,2 0-7-16,-4 0 0 15,0 0-6-15,0 0 6 16,0 0-1-16,0 0 2 15,0 0 6-15,0 0-7 16,0 0 0-16,0 0-9 16,0 1 9-16,5 8 0 15,1 0 6-15,-6 5 3 16,6 2 3-16,0 1 6 16,-4 2-17-16,4-1 17 15,-1 2-7-15,-3-1 7 16,4 2 6-16,-6 2-5 0,4-1-1 15,2 0-8-15,-4 0 4 16,4 0-8-16,-1-3-5 16,-3 1 0-16,-2-3 6 15,4-3-5-15,-4-4-2 16,2-3 6-16,-2-5-5 16,0 0 0-16,0-2-1 15,0 0 11-15,0 0-4 16,0 0 8-16,0 0-6 15,0 0 8-15,0 0-10 0,-8 0-6 16,-5 0 0 0,1 0 1-16,-7-2 4 15,3 0-6-15,-7-1 1 0,4 2-1 16,1-2 2-16,-1 0-2 16,5 0 2-16,-7 1-1 15,6 2 0-15,-3 0-1 16,1 0 0-16,-1 0 0 15,-5 0-7-15,4 8-1 16,-1 0 8-16,-3 1 6 16,9-2-6-16,-3-2 1 15,7 1-1-15,-3-3 1 16,11 1 5-16,-2-4-6 0,2 0 0 16,2 0 0-1,0 0-1-15,0 0-6 0,0 0 6 16,0 0 1-16,0 0 0 15,0 0 0-15,0 0-1 16,0 0 0-16,0 0-7 16,0 0 7-16,0 0-9 15,0 0 9-15,0 0-5 16,0 0 5-16,0 0-10 16,0 3 7-16,0 1 4 15,0 1 0-15,0 0 1 16,0 1 0-16,0-1 0 15,0 2 1-15,0 2 4 0,2 0-6 16,2 3 0 0,-2 3 0-16,-2 5 1 0,4 0 0 15,-4 1 5-15,2-1-4 16,-2-2-2-16,0 1 0 16,0-5 0-16,0 2-1 15,0-3 1-15,0 1 1 16,5-2-1-16,-5-1 0 15,2-1 0-15,2 2 0 16,-2-3 1-16,-2 3-1 16,0-1 1-16,4 0-1 15,-4 2 1-15,0 1 0 16,0 1 0-16,0 1 0 16,2 0-1-16,2-1 0 15,-4-1 0-15,0-1 0 0,2-2 0 16,-2 2 2-1,0-2-1-15,0 2-1 0,0-2 1 16,0 1 0-16,0 0 1 16,0-2-2-16,0 0 0 15,0 3 1-15,0 1 5 16,0 1-6-16,0 5 1 16,0 1 0-16,0 0-1 0,0 2 1 15,-2-4-1-15,2 0 1 16,0-3-1-16,0-6 0 15,0-2-1-15,0-4-5 16,0-3-3-16,0-1-7 16,0 0 7-16,0 0 9 15,0 0 1-15,0 0-1 16,0 0 0-16,0 0 5 16,0 0-4-16,0 0 1 15,0 0-2-15,0 0 1 16,0 0 0-16,0 0-1 0,0 0-15 15,2 0 14 1,9 0 2-16,-5 0 7 0,0 0-8 16,6 0 0-16,-1 0 1 15,-5 0 5-15,6-1-6 16,1 1 0-16,-1 0 1 16,5 0 0-16,-5 0 5 15,3 0-5-15,1 0-1 16,-1 0 0-16,3 0 0 15,-1 0 1-15,-5 0-1 16,7 0 1-16,-7 0 0 16,0 0 0-16,5 0-1 15,-5 0 1-15,7 0 13 16,0 0 5-16,-1 0-18 16,-5 0 1-16,-1 0-1 0,3 0 0 15,-7 0 0-15,2 0-1 16,-2 0 7-16,-1 0-7 15,3 0-1-15,-4 0 0 16,2 0 1-16,3 0 1 16,1 0 0-16,1 0 5 15,3-3-6-15,-4 0 2 16,1 1-2-16,-7 0 1 16,2 2-1-16,-1 0 0 15,-1 0 0-15,0 0-6 16,-2 0 6-16,-2 0-1 15,6 0 0-15,-6 0 1 0,3 0 1 16,-3-2-1-16,4 2 0 16,-6-2-10-16,6 1 2 15,-2-1-4-15,-2 2 5 16,2 0 5-16,-4 0-4 16,0 0 5-16,3-1 0 15,1 1 1-15,-4 0-6 16,6-2 6-16,0 1-21 15,-4-2 0-15,8 2 2 16,-7-2 10-16,1 1 7 16,-2 2-14-16,2 0 15 0,-4 0 1 15,0 0 0-15,0 0-1 16,0 0 0-16,0 0 1 16,0 0 0-16,0 0 0 15,2 0-1-15,-2 2 1 16,0 5 11-16,0 2-2 15,4 0-9-15,-4 4 12 16,0 1-12 0,2 0 9-1,-2 2 0-15,4 0-7 0,-4 2 13 16,2-2-6-16,2 1 10 0,-4 0-4 16,5-1-4-16,-5-2-5 15,0-1 1-15,2-2-6 16,2 0 6-16,-4-4-6 15,2 2 0-15,-2-1 0 16,0 0 0-16,4-3 0 16,-4 1-1-16,0-1 6 15,0-2-6-15,0 0 0 16,0-2 0-16,0 1 0 16,0-2 1-16,0 0 0 15,0 1 5-15,0-1-5 16,0 1 7-16,0 1-7 15,0-2 4-15,-4 1-4 0,2 1-1 16,-4-1 0-16,6 1 1 16,-9 2 0-16,3-2 0 15,4 0 5-15,-4 1-6 16,2-1 8-16,2 0-7 16,-5 1 9-16,1-1-1 15,0 1 5-15,-4 1-13 16,1 2 5-16,-1 0 6 15,2 0-11-15,-5-1 8 16,-3 1-9-16,3 0 0 16,-3-2 2-16,4 2-1 0,-3-2 5 15,-1 0-5-15,-1 0-1 16,5 0 1-16,-7 0 0 16,7-1 0-16,-3 0 0 15,-1 0-1-15,-1-2 1 16,-2 1 0-16,1-2 0 15,-3 1-1-15,-2-1 0 16,1 0 1-16,3 0 0 0,-2 2 5 16,3-1-6-16,-3 1 1 15,7 0-1-15,-3 1 1 16,5-1 1-16,-1-1-2 16,-1 0 6-16,4 1-6 15,-3-1 1-15,1 1-1 16,-1-1 0-16,1-1 0 0,2 0 0 15,-3 0-8 1,-1 0 8-16,-1 0 6 0,3-1-5 16,-3-4 7-16,-1 3-8 15,1 0 0-15,3-1 0 16,-5 1 6-16,5-1-6 16,-5 1 0-16,5-1 0 15,4 2 1-15,-3-1 10 16,5 2-10-16,0-1 5 15,4 0-6-15,-4-1 2 16,2 2-1-16,2-1 6 16,-7 1-7-16,7-2 0 15,-2 1 1-15,-2 0 1 16,6-1-2-16,-2 1 0 16,-2-2 9-16,4 0-3 0,-6-2 0 15,-1-1-6-15,1-1 1 16,-6 0-1-16,3 0 1 15,-3 1-1-15,-4 1 1 16,5 0-1-16,3 2 0 16,2 2 0-16,2-1 0 15,4 1 0-15,0-3-15 16,0-5-110-16,0-18-92 16,4-2-429-16,8-4-965 0</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44:08.386"/>
    </inkml:context>
    <inkml:brush xml:id="br0">
      <inkml:brushProperty name="width" value="0.05292" units="cm"/>
      <inkml:brushProperty name="height" value="0.05292" units="cm"/>
      <inkml:brushProperty name="color" value="#90EE90"/>
    </inkml:brush>
  </inkml:definitions>
  <inkml:trace contextRef="#ctx0" brushRef="#br0">13527 1860 992 0,'0'0'354'0,"0"0"-120"16,0 0-77-16,0 0-56 15,0 0-60-15,0 0-25 16,0 7-4-16,0-2 23 15,0 1 18-15,0 1 14 16,4 2 11-16,-4-1-11 16,2 2 5-16,3-1-13 15,-5 1-7-15,2 0-19 16,-2 2-1-16,4-1-17 16,-4 2 3-16,0 1 10 15,2 0-4-15,-2 0 12 16,0 2-9-16,4-1-7 15,-4-1-2-15,2 2-7 16,-2-1-2-16,4 0-3 0,-2 3 1 16,-2-1 4-16,0 1-11 15,4 0 0-15,-4 2 6 16,0 0-4-16,0 3-1 16,0-1 10-16,5 2-5 15,-5 3 6-15,0 0 0 16,0 1 7-16,2 0-17 15,-2-1 13-15,0-1-2 16,0 1 9-16,0 0 1 16,0-2 1-16,0 1-3 0,0-1-4 0,0-2-2 15,0 1-7-15,0-1-2 16,0-2-5-16,4 1-1 16,-4-1 1-16,0 1-1 15,0-2 6-15,2 1-6 16,-2 1 1-16,0 2-1 15,0 1 2-15,0 2-2 16,0 0 4 0,0-1-4-16,0-1 0 15,0-1 0-15,0 0 0 16,0-1 0-16,0-2 0 16,0-2 0-16,0 1-1 15,0-1 1-15,4 0 0 16,-4 1 1-16,0 1-1 0,2-1 1 15,-2 3 0-15,0 0-1 16,0 1 0-16,4 2 0 16,-4 1 0-16,2-1 1 15,-2 1-1-15,0-1 0 16,0-1 0-16,0 1 0 16,0-2 0-16,4-2 0 15,-4-1 0-15,0-1 0 16,7 0-1-16,-5-2 0 15,2 0-8-15,-2 1 8 0,2-1 0 16,-4 2 1-16,2 2 0 16,2-2 2-16,-2 1-2 15,-2 1 1-15,4 0 1 16,-4-1-2-16,2 2 0 16,-2-2 0-16,5 2 0 15,-3-2 1-15,-2 0-1 16,4-2 0-16,-4-2 1 15,0-2-1-15,2-1-2 16,2-2 2-16,-2 1 0 16,2 0-1-16,-4 1 2 0,2 0-1 15,-2 0 0 1,4 0 1-16,-2 1 3 0,-2-3-3 16,9 0-2-16,-9-1 2 15,2 0-1-15,-2 2 0 16,0 2 0-16,0 2 0 15,0 2 1-15,0-1 4 16,0-1-4-16,0-1-2 16,0-4 1-16,4-1 0 15,-4-5 0-15,2 0 0 16,-2-2 0-16,0 0 0 16,0 1 0-16,4-1 1 15,-2 2-1-15,-2 4 0 0,4-1 4 16,-2 5-4-16,-2-3 1 15,4 1 0-15,-4-5 0 16,0-3-1-16,0-4-17 16,0 0-23-16,0-17-173 15,-4-4-468-15,-4-4-668 0</inkml:trace>
  <inkml:trace contextRef="#ctx0" brushRef="#br0" timeOffset="1">13544 1851 224 0,'0'0'524'0,"0"0"-283"15,0 0-55-15,0 0-29 16,0 0-37-16,0 0-4 15,0 0-12-15,6-6-17 16,-4 5-9-16,-2 1-1 16,6-2-11-16,-2 2 19 0,1-1-1 15,-3 0 8-15,2-1-14 16,-2 1-8-16,2-1-2 16,2 1-16-16,0 0-13 15,-4-1-5-15,5 1-1 16,-1-1-7-16,0 1-2 15,0 0-4-15,0-2 3 16,5 1-8-16,-5 0 0 16,2 0-6-16,-2 0-1 15,9 1-8-15,-9 1 0 16,2 0 1-16,3-1 0 16,-3 1 5-16,2 0-5 15,-1-1 5-15,1 1-6 0,2 0 0 16,-1-2 1-1,1 2 0-15,0 0 1 0,1 0-1 16,-5 0 0-16,4 0-1 16,1 0 2-16,-1 0-2 15,5 0 2-15,-7 0-1 16,3 0 0-16,-1 0 0 16,-4 0-1-16,3 0 2 15,-3 0-1-15,2 0-1 16,1 0 1-16,-3 0 4 15,-2 0-4-15,-2 0-1 16,4 0 0-16,-3 0 1 16,1 0-1-16,-4 0 8 15,4 0-8-15,-2 0-1 16,4 0 1-16,-1 0-1 16,-1 0 1-16,0 0 0 15,-2 0 0-15,2 0 0 0,-6 0-5 16,2 0-4-16,-2 0-37 15,0 2-210-15,-2 0-416 0</inkml:trace>
  <inkml:trace contextRef="#ctx0" brushRef="#br0" timeOffset="2">14058 1848 676 0,'0'0'335'16,"0"0"-108"-16,0 0-88 15,0 0-55-15,0 0-50 16,0 0-17-16,0 0-12 16,-4 0-4-16,4 0-1 15,0 0 7-15,0 0 8 16,0 0-6-16,0 0 7 16,0 0 10-16,0 0 3 15,0 0 9-15,0 0-6 16,0 0 6-16,0 0 0 15,0 0-18-15,0 0-5 0,0 0-2 16,0 2 15-16,0 3 38 16,0 4 5-16,7 2 33 15,-1 2-2-15,-2 4-33 16,2 1 2-16,0 1-13 16,0 3-6-16,1 1 3 15,-1-3-6-15,0 3-4 16,0-1-7-16,1 0-5 15,-1 0-1-15,0 1-18 16,4 0 1-16,-4 2 8 16,3-1-2-16,-3 2 14 0,0-1-2 15,-2 2 2-15,5-2 14 32,-3 1-27-32,0-1 7 15,0 0-10-15,0 1 4 16,3-2-17-16,-7 0 0 15,8-2 7-15,-8 2-5 16,8-1-7-16,-3 1 1 16,-1-2 14-16,2 2-15 0,-2 0 5 15,0 0-4-15,1 2 5 16,-1-1-6-16,4 2 0 0,-8-3 8 16,9 2-9-16,-5-4 1 15,4 2 5-15,-2-1 3 16,-1-1-9-16,3 2 0 15,-2 0 2-15,-2 2 11 16,5-1-12-16,-3 0 0 16,2 1 12-16,1-2-12 15,-5 0 1-15,2-1 7 16,5-1-8-16,-3 1 0 16,-2-1 7-16,3 1-7 0,-3-2 0 15,2 2 5-15,3-1-4 16,-7-1 5-16,4-1-6 15,-2 0-1-15,-1-1 6 16,5-2-6 0,-6 0-1-16,4-1 0 15,-3-1 1-15,-1 1 0 16,2 1 0-16,-2-1 0 16,5 3 1-16,-1 1-1 15,-2 1 0-15,5-2 1 16,-3 0-1-16,-2 1 1 15,-2-3-1-15,1 0 0 16,3 1 0-16,-4-1 0 16,0 0 0-16,1 0 1 15,3 2-1-15,-4-1 1 16,2 1-1-16,3 1 6 0,-5 0-5 16,0-2-1-16,0 0 1 0,1 1-1 15,-1-2 9-15,0-2-8 16,-4-2 10-16,4-1-11 15,3 1 1-15,-3 0 0 16,0 1 1-16,0 2-1 16,0-1 15-16,3-1 5 15,-5-3-20-15,2-2 5 16,-4-2-5-16,2-1 0 16,-2-2 1-16,-2-1-1 15,4 0-1-15,-2-2-2 16,-2-1-7-16,0 0-48 15,0-15-118-15,-2-7-200 16,-8-6-482-16</inkml:trace>
  <inkml:trace contextRef="#ctx0" brushRef="#br0" timeOffset="3">13713 4350 628 0,'0'0'485'16,"0"0"-306"-16,0 0-48 15,0 0-41-15,0 0-2 16,0 0 7-16,0 0 23 15,9 0 11-15,-3 0 0 16,-2 0 2-16,4 0-4 16,2 0-14-16,3 0-27 15,-1 0-26-15,-1 0-13 16,3 0-6-16,-2 0-6 16,5 0-5-16,0 0 0 15,-5 0-9-15,-4 0-3 0,5 2-2 16,-1-2 5-16,-2 0 0 15,-1 0-7-15,1 0 5 16,-2 0-13-16,3 0 0 16,-1 0-6-16,2 1 11 15,-3 1-10-15,3 0 14 16,0 1-14-16,1 0 8 16,-1 1-7-16,-1-3 10 15,1 2-5-15,-2 0-6 16,3 0 6-16,-5 1-5 15,2-1 7-15,-4 0-8 16,3-1 0-16,-3 1 7 0,-2-1-7 16,-2-2 8-16,-2 0 3 15,4 0 9-15,-4 0 7 16,0 0-1-16,0 0-9 16,0 0 0-16,0 0-12 15,0 0 0-15,0 0-5 16,0 0 0-16,0 0 7 15,0 0-8-15,0 0 2 16,0 0-2-16,0 0 6 16,0 0-6-16,0-12-18 0,0-2-141 15,-4-13-304-15,4 0-184 16,0 4-448-16</inkml:trace>
  <inkml:trace contextRef="#ctx0" brushRef="#br0" timeOffset="4">14104 4381 150 0,'0'0'542'0,"0"0"-298"16,0 0-59-16,0 0-49 15,0 0-44-15,0 0-1 16,0 0 44-16,0-38 14 16,0 31 0-16,0 0-17 15,0-1-31-15,0 0-35 0,0 0 8 16,0-2-3-16,0 1-13 16,0 2-2-16,-2-4-14 15,-2 0-2-15,2 0-7 16,2 1-1-16,-7-2-9 15,7 1-3-15,-4 0-2 16,4 0-1-16,-2 1-1 16,-2 0-4-16,4 0 3 15,-2 1-8-15,-2-3 10 16,4 2-4-16,0-3 1 16,-2 2-4-16,-2 0-2 15,4-2-2-15,-2 0-6 16,-2 1 7-16,4 0-6 15,-7 1 15-15,7 1-7 0,-2-1 0 16,2 1 2-16,0-1-2 16,-4 0-9-16,4-1 2 15,-2 1-1-15,2-1 5 16,0 3-6-16,-4 1 1 16,4-3-1-16,0 3 0 15,-2-2 1-15,2 0 0 16,-4 0-1-16,2-1 1 15,2 1 0-15,0-1-1 16,0 0 0-16,-4-1 1 16,-1 3 0-16,5-3 0 15,-2 2 0-15,2 0 0 16,0 0-1-16,0 2 1 16,-4-1-1-16,4 1 0 15,0-2 0-15,0 2 1 16,0-4-1-16,-2 1 0 15,2-2 1-15,0 0-1 0,-4 1 0 16,4-1-1-16,0 1 1 16,0 1 1-16,0-2-1 15,0 3 0-15,-2-2 0 16,-2 2 1-16,4 2 0 16,0-4 0-16,0 2-1 15,0-3 0-15,0 1-1 16,-2-3 1-16,2 2 1 15,-4 0-1-15,4 1-1 16,-2 2 1-16,2-1 0 0,-5 1 1 16,5 0-1-1,-2-2 0-15,2 1 0 0,-4-1 0 16,2 1 0-16,2-3-1 16,-4 0 1-16,2-1 0 15,-2-1-1-15,2 1 1 16,2 1-1-16,0 2 0 15,0-1 1-15,-4 1 0 16,4 1 0-16,0 1-1 16,0 0 1-16,0-1 0 15,0 0 0-15,0-4 0 16,0 3-1-16,-2-2 0 16,2 1 1-16,0-1 0 15,0 3 0-15,-5-2 0 16,5 3 0-16,0 0 0 0,-2-1 1 15,2 1-1-15,0 0 0 16,-4-1 0-16,2 1 0 16,2-1 1-16,0 0-1 15,-4 1 0-15,4-2 0 16,0 2 0-16,0-4-1 16,0 3 0-16,-2 0 1 15,2-1 0-15,0 3-1 16,0-1 0-16,-4 1 1 15,4 1 0-15,0-1 0 32,0 2 0-32,0 0 0 0,-2-2 0 15,2 1 0-15,0 0 0 16,-4-3 0-16,4-2 1 16,0-1 0-16,-2-2-1 15,2 2 1-15,0-1-1 16,0 3 0-16,0 0 0 15,0 3 0-15,0 1 0 16,0-1 0-16,0 3 0 16,0 1 0-16,0-1 0 15,0 2 0-15,0-2 0 16,0-1 1-16,0 1-1 16,0-4 0-16,0 4 0 15,0-1 0-15,0 0 0 0,0-2 1 16,0-1-1-16,0 0 1 15,0 2-1-15,0-1 0 16,0 4 0-16,0 0 1 16,0 4 0-16,0 0-1 0,0 1 0 15,0 0 0-15,0 0 0 16,0 0 1-16,0 0 0 16,0 0-1-16,0 0 0 15,0 0 0-15,0 0 0 16,0 0 0-16,0 0-1 15,0 0 1-15,0 0-1 16,0 0 1-16,0 0 0 16,0 0 0-16,0 0 0 15,0 0 0-15,0 0-1 16,0 0 1-16,0 0-6 16,0 0-7-16,0 0 4 15,0 0 3-15,0 1 6 16,0 3 1-16,0 2 6 0,0 1-6 15,2 0 0-15,2 1 1 16,-2 2-2-16,2-1 1 16,-2 1 0-16,2 1 6 15,2 2-6-15,-4 1 0 16,3 0-1-16,1 0 0 16,0 2 0-16,-4-1 1 15,2 1-1-15,2 0 6 16,1 0-5-16,-1 0-1 15,-4 2 0-15,4 0 0 0,4-1 0 16,-3 0 0 0,-3 1 0-16,4-6 0 0,-2 5 0 15,0-3 1-15,-2 1 0 16,3 1 0-16,-1-1 5 16,0 3-5-16,0-2 0 15,0 2-1-15,3 1 0 0,-3-1-1 16,0 1 1-16,0-1 0 15,3 0 2-15,-3 2-2 16,0 0 7-16,0-2-6 16,0 2 0-16,1-2-1 15,-1-1 0-15,2-1 1 16,-4 1-2-16,5-3 1 16,-3 1 0-16,0-1 0 15,4 0-1-15,-4 2 1 0,1 0 0 16,3 0 0-16,-2 1 0 15,3 2 0-15,-3-1 0 16,-2-1 1-16,0-1-1 16,5-1 1-16,-5-1-1 15,0-2 0-15,2 2 0 16,1-1 0-16,-3-1 0 16,-4 2 0-16,8 0 0 15,-4 0 1-15,1 1 0 16,1-1 0-16,-2-1 5 15,0 2-3-15,5-1-3 16,-3 0 6-16,-2-1-4 0,0 1 5 16,2 0-7-16,-1-1 1 15,-1 0-1-15,0-1 0 16,-4-1 2-16,9 1-2 16,-9 0 1-16,4-1 0 15,-2 0-1-15,2-2 0 16,0 1 0-16,-4 0 1 15,3 1 0-15,1 4 0 16,0 0-1-16,0 2 8 16,0-2 4-16,1 1-11 15,-1-1 0-15,0-2 0 16,0 0 0-16,-2-2 5 0,-2 1-6 16,5-3 1-16,-3 2-1 15,2-1 1-15,0 0 0 16,-4 2-1-16,4-1 0 15,1 3 1-15,-1 2 0 16,4-3 27-16,-4 3-19 16,0-4-3-16,1 2-6 15,-1-3 1-15,-2-1-1 16,2 0 5-16,-4-2-4 16,4 0-2-16,-1 1 2 15,-3-2-1-15,4 2 0 16,-2-1 0-16,2 1 0 0,-4 1 1 15,2-2-1 1,3-1 1-16,-5-2 1 0,2-3-1 16,-2-1-1-16,-2 1 1 15,0-1 0-15,4 2 1 16,-4 0 5-16,2 2 4 16,2 1-10-16,-2-2 9 15,2 1-9-15,1-3 0 16,-5-1-1-16,0 1 0 15,0-2 6-15,2 2-4 16,-2-2 6-16,0 1-7 16,0 2 6-1,4 0 2 1,-2 0 11-16,2-2-1 0,-4 2-7 16,2-3-1-16,-2 2-4 15,0-2 2-15,0 0-7 16,0 0 22-16,0 0 0 15,0 0-2-15,0 0-2 16,0 0-1-16,0 0-5 16,0 0-1-16,0 0 2 15,4 0-6-15,-2 0-9 16,2 0 8-16,9 0-8 16,-5-2 1-16,2 2-1 0,3 0 0 15,-1 0 6 1,1 0-5-16,-3-1-1 0,2 1 0 15,1 0 0-15,-5 0-1 16,-2 0-4-16,0 0 5 16,1 0 0-16,-3 0 5 15,2 0-5-15,0 0 0 16,0 0 0-16,5 0-1 16,1 0 1-16,0-2 0 15,1 1 0-15,-1 1 0 16,-3 0 0-16,1 0 0 15,2 0 1-15,-1 0-1 16,-3 0 0-16,4 0 0 16,1 0 0-16,-1 0-1 15,5 0 2-15,-3 0-1 0,3 0 0 16,-1 0 0-16,-1 0-1 16,-3 0 1-16,-2 0 0 15,3 0 0-15,-5 0-1 16,2 0 2-16,1 0-1 15,-5 0 0-15,-4 0 0 16,2 0 0-16,-4 0 0 16,0 0 0-16,2 0 0 15,2 0-1-15,-4 0 1 16,2 0-1-16,3 0 1 16,-3 0-1-16,2 0 2 15,-2 0-1-15,2 0 0 16,2 0 0-16,-4 0-1 0,4 0 0 15,-1 0 1 1,-3 0-9-16,-2 0-9 0,0 0-7 16,4 0-22-16,-4 0-55 15,2-2-40-15,-2-10-33 16,0 0-182-16,0-2-390 0</inkml:trace>
  <inkml:trace contextRef="#ctx0" brushRef="#br0" timeOffset="5">14838 3941 225 0,'0'0'378'0,"0"0"-154"16,0 0-87-16,0 0-62 15,0 0-8-15,0 0 31 16,0 0 28-16,-2-28 35 16,2 21-9-16,0 0-27 15,0-2-1-15,0-1-27 16,0-1-30-16,0-2-9 16,0-1-13-16,0-1-19 0,0-2 2 15,0 0 4-15,0 0 1 16,0-2-1-16,-4 3 2 15,4-1-6-15,-2 0-1 16,2 0-3-16,-5 0-3 16,5 0-5-16,-2 2-1 15,-2-1 7-15,4 0 3 16,-2-1-7-16,-2 0-2 16,4 1 1-16,-2-3-7 15,-2 2-4-15,2-1 5 16,-2 1-5-16,4-2 11 15,-2 0 4-15,-5-1-7 16,7 2-4-16,-4 0 11 0,4-1-8 16,-2 1-12-16,-2-1 10 15,4 1-11-15,0-3 1 16,0 0 5-16,0-1-4 16,0 0-1-16,0 1 6 15,0 3-7-15,0 1 0 16,0 1 1-16,0 2 1 15,0-1-1-15,0 1-1 16,0-1 1-16,0 0-1 16,0-3 1-16,-2 3 4 0,2-2-4 15,0 2 0-15,0-2 0 16,0 0-1-16,0 1 2 16,0-1-1-16,0-1-1 15,0 0 8-15,-4-4-8 16,4 0 1-16,0 0-1 15,-2-1 0-15,2 1 5 16,0 3-5-16,-4 1 0 16,4-2-1-16,0 0 1 15,0 1 0-15,0 0 1 16,0-2 0-16,0 0-1 0,0-1 0 16,0-2-1-16,0 0 1 15,0-1 0-15,0-2 0 16,0 2 0-16,0-1 0 15,0 2 1-15,0 0-1 0,0 2 1 16,0-1-1-16,0-1 1 16,0 2-1-16,0-2 0 15,0 1 0-15,0-1 0 16,0 0-1-16,0 0 1 16,0 1 0-16,0 0 0 15,0 2 0-15,0-2 0 16,0 1-1-16,0 0 2 15,0 1-2-15,0-2 1 16,0 1-1-16,0 2 1 16,0 0 0-16,0 3 0 0,0 2-1 15,0 1 1 1,0-1 0-16,0 1 0 0,0-4 0 16,0 1 0-16,0-1-1 15,0 1 1-15,0 1-1 16,0 4 1-16,0 1 0 15,0 4-2-15,0 1 2 16,0 2 0-16,0 1 1 16,0 1-1-16,0 2 0 15,0 0 0-15,0 0-2 16,0 0 2-16,0 0-1 16,0 0 1-16,0-1 0 0,0 1 0 15,0 0 0 1,0-2 0-16,0 1-1 0,0 0-1 15,0-1 2-15,-2 2 0 16,2 0-2-16,0 0-7 16,0 0-9-16,0 0-9 15,0 0 13-15,0 0-3 16,0 0 11-16,0 0-3 16,0 0 3-16,0 0-4 15,0 0 2-15,0 0-5 16,0 0 1-16,0 0 6 15,8 0 5-15,4 0 1 16,5 0 1-16,-3 0 4 0,5 0-4 16,1 0-1-16,-5-1 1 15,1 1-1-15,-3 0 1 16,-1 0-1-16,-6 0 0 16,7 0 0-16,-5 1 1 15,2 1 0-15,-3-1-1 16,3 0 0-16,-2-1 1 15,-2 2-1-15,7-2 0 16,-3 1 1-16,-2-1-1 16,5 2 0-16,-3-2 0 15,3 0 1-15,-1 2-1 16,7-2 0-16,-3 0 1 16,-1 0-1-16,1 0 1 0,1 0 0 15,-5 0-2 1,-4-4 2-16,3 3-1 15,-5-1 0-15,-4 1 0 16,2 1 0-16,-4 0 0 16,2 0-1-16,-2 0 1 15,0 0 0-15,0 0-1 16,0 0 1-16,4 0 0 16,-4 0 0-16,0 0 0 15,0 0 0-15,0 0 0 16,0 0 0-16,0 0 1 15,0 0-1-15,0 0-1 16,0 0-16-16,0 0 8 16,0 3 9-16,0 3-8 15,2 1 8-15,-2 1 6 0,0 2-5 16,0 1 1-16,5 2 4 16,-5-1-6-16,2 1 1 15,-2 0 1-15,6 0-1 16,-2 0 0-16,-4 0 1 15,2-1-2-15,-2 3 1 16,4 1 1-16,-4 2-2 16,2 2 1-16,-2-1 5 15,0 0-4-15,0 1-2 16,0-2 2-16,0 0 5 0,0 2-4 16,0-1 3-16,0-1-6 15,0 2 1-15,0-1 0 16,0 1 11-16,0 1-5 15,0-1 1-15,0 0-2 16,0-2 1-16,0 1 1 16,0-1-1-16,0 0-1 15,0 2 4-15,0-2 4 16,0 2-13-16,0 0 1 16,4 1-1-16,-4 0 7 15,0 2-7-15,0 0 0 0,0 0 6 16,0 4-6-1,0 0-1-15,0-1 1 0,4 1 35 16,-1 0-25-16,-3-1-9 16,0-2 4-16,4-3 1 15,-4 1-7-15,2-3 0 16,-2 1 1-16,0-1-1 16,0 1 1-16,0 0 5 15,0-2-6-15,4 2 0 16,-4-2 1-16,0 2 0 15,0 0 7-15,0 1-8 16,0 1-1-16,0 0 1 16,0-1 0-16,0-1 0 0,0-1 0 15,0 0 0-15,0-2 0 16,0-1 0-16,0-2 1 16,0-1-1-16,0 3 1 15,0 0-1-15,0 4 0 16,0 1 1-16,0-1 0 0,0 2-1 15,0-2 0-15,0-1 5 16,0-3-5-16,0-1-2 16,0-2 2-16,0-3 0 15,0 0 0-15,0 0 0 16,0 1 0-16,0 2 5 16,0 2-4-16,0 3-1 15,0 1 1-15,0-2-1 16,0 1 0-16,0-1 0 0,0 1 1 15,0 1-1 1,0-1 8-16,0-1-8 0,0-2 0 16,0-2 0-16,0 1 0 15,0-4 6-15,0 2-5 16,0-1 0-16,0 1 1 16,0-2-1-1,0 1 1 1,0 1 3-16,0 1-4 0,0-2-1 0,0 2 0 15,0-2 1-15,0 0-1 16,0 0 0-16,0-1 1 16,0 0 0-16,0-1 5 15,0 1-6 1,0-2 5-16,0 0-4 16,0 1-1-16,0 0 1 0,0-1-1 15,0 2 6-15,0-1-6 16,0 2 0-16,0 0 1 15,0-1-1-15,0 1 1 16,0-1 0-16,0 0 1 16,0 0-2-16,0 2 1 15,0 1 0-15,0 1 0 16,0 2 1-16,0-3 40 16,0-1-33-16,0-2-8 15,0-2 0-15,0 2 0 16,0-3 5-16,0 2-6 0,0-3 0 15,0-1 0 1,0 1 0-16,0-2 1 0,0 1-1 16,0 1 1-16,0 1 4 15,0 0-4-15,0 2-1 16,0-1 1-16,0 2 0 16,0-3 1-16,0 2-2 15,0-1 7-15,0 1-6 16,0 1-2-16,0-3 2 15,0 0 0-15,0-2-1 16,0-1 0-16,0 1 1 16,0-4 1-16,0 2 3 15,0-1-4-15,0-1-1 16,0 0 1-16,0 2 0 16,0 0-1-16,0 1 8 0,0 0-1 15,0 3-6-15,0-2 0 16,0-1 0-16,0-1 5 15,0 3-6-15,0-4 1 16,0 1 5-16,0 1 6 16,0-1 2-16,0 2 6 15,0 1 1-15,0 0-1 16,0-1-2-16,0 0-12 16,0-3 3-16,0-2-8 15,0 0 4-15,0 0-4 16,0 0-2-16,0 0-7 15,0 0-172-15,0-4-194 0,0-3-569 16</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44:08.392"/>
    </inkml:context>
    <inkml:brush xml:id="br0">
      <inkml:brushProperty name="width" value="0.05292" units="cm"/>
      <inkml:brushProperty name="height" value="0.05292" units="cm"/>
      <inkml:brushProperty name="color" value="#90EE90"/>
    </inkml:brush>
  </inkml:definitions>
  <inkml:trace contextRef="#ctx0" brushRef="#br0">12626 1826 78 0,'0'0'170'15,"0"0"-51"-15,0 0-17 16,0 0 3-16,0 0 17 16,0 0 9-16,0-14 0 15,0 11 10-15,0 2-4 16,0 1-9-16,0 0-9 16,0 0-4-16,0 0-13 15,0 0-8-15,0 0-13 16,0 0-6-16,0 0-17 15,0 0-10-15,0 0-11 16,0 0-9-16,0 0-7 0,0 0-11 16,0 0-3-1,0 0-5-15,0 0-2 0,0 0 1 16,0 0 5-16,0 0 0 16,0 0 5-16,0 0-4 15,0 0 6-15,0 0 9 16,0 0-8-16,0 0 2 15,0 0-6-15,0 0-4 16,0 0-5-16,0 0-1 16,0 0 0-16,0 0 0 15,0 0 2-15,0 0 4 16,0 4 5-16,0 4 3 16,0 3 3-16,0 2-11 15,0 1 2-15,0 2-7 16,0 1 9-16,0 0 8 0,4 1 0 15,-2 2 8 1,-2-1-5-16,4 3 10 0,-2-2-5 16,-2 0-3-16,4 2-8 15,-2-4 2-15,2 2-16 16,-2-2 7-16,2 0 2 16,1 1-10-16,-3-1 2 15,2 0-2-15,-2 2 2 16,2-4-1-16,-2 1 0 15,-2-2 5-15,4 2-5 16,-4 0 8-16,0 1-8 16,2-2-1-16,-2 1 1 15,4-2 1-15,-4-1-2 16,2 1 2-16,-2-1-2 16,0-1 1-16,0 1-1 0,5 1 0 15,-3 2 0-15,-2 1 0 16,4 1 0-16,-4 1-1 15,0 0 1-15,2 3 0 16,-2-2 0-16,0 5 0 16,0-2 1-16,0 0 14 15,0-3-15-15,4 0 9 16,-4 0-7-16,2 0 3 16,-2 0-4-16,4-2 0 15,-4 3-1-15,0-1 1 16,2 4 16-16,2-3-17 15,-2 1 0-15,3 1 0 0,-5 0 1 16,2 1 0-16,-2 0 12 16,0 1-13-16,4 1 6 15,-2-2-5-15,2 0 0 16,-4 0 0-16,2 0 11 16,-2-1-12-16,4-1 0 15,-4 2 0-15,0 0 7 16,2 2-6-16,-2 0 0 15,4 2 5-15,-4-2-5 16,7 1-1-16,-3-2-7 16,-2-1 7-16,2-1 1 15,-4 1 0-15,2-2-1 16,2 1 0-16,-4 0 7 0,0 1-7 16,2 0-2-1,2 0 2-15,-4 1 0 0,2 0-7 16,3 1 0-16,-3 1 7 15,-2 2 6-15,4-3-6 16,-2 1-3-16,2-2 3 16,-4-3 6-16,2 0-6 15,2-3-1-15,-4 0 0 16,2-1 1-16,-2 2 11 16,0-2-10-16,4-2-1 15,-4 0 0-15,0-1 0 0,2 4 1 16,-2 3-1-16,0 1 2 15,0 0 7-15,0-4-9 16,0-3 1-16,0-3-1 16,5-1 1-16,-3 0-1 15,-2 5 1-15,4 1 1 16,-4 3 4 0,2-1 1-1,-2-3 17-15,4-4-13 0,-4-6-11 0,2-2 6 16,-2-4-6-16,0-2-1 15,0 0-8-15,0 0-15 16,0-3-43-16,0-12-37 16,0-22-144-16,-6 0-303 15,-2-1-638-15</inkml:trace>
  <inkml:trace contextRef="#ctx0" brushRef="#br0" timeOffset="1">12673 1791 72 0,'0'0'521'0,"0"0"-286"16,0 0-11-16,0 0-52 0,0 0-49 15,0 0-26-15,0 0 5 16,-8-6-1-16,8 6-7 16,0 0-2-16,0 0 4 15,0 0-5-15,0 0-12 16,0 0-9-16,0 0-8 16,0 0-6-16,0 0-13 15,0-2 6-15,0 2 5 16,6 0-22-16,0-1-18 15,2 0 8-15,-3 0-9 16,1 1-4-16,0-2 3 16,-4 2-5-16,2 0-6 15,2-2 11-15,1 2-10 16,1 0 14-16,-2-1-4 0,4-1 0 16,1 2-4-16,-3 0-8 15,4 0 10-15,-1 0-1 16,1 0-8-16,-6 0 3 15,7-1-4-15,-5 1-1 16,9 0 1-16,-5-1 11 16,0-1-11-16,5 1 6 15,-3-1-5-15,3-1-1 16,-3 2-1-16,3-1 1 16,-1 1 0-16,-1 0 6 15,-3 0-5-15,-1-1-1 16,1 0 0-16,-4 2-1 15,3-1 2-15,-1 0-2 0,-2 1 2 16,3-2-2-16,-3 1 2 16,2 1-1-16,-4-2 0 15,1 2 5-15,1-1-5 16,-2 1 0-16,4 0-1 16,-5 0 1-16,3 0-1 15,-4 0 0-15,-2 0-5 16,-2 0-4-16,0 0-2 15,0 0 6-15,0 0 6 16,4 0 0-16,-4 0 1 16,2 0 5-16,4 0-5 15,-6 0-1-15,7 0 6 16,-7 0 0-16,0 0-6 0,4 0 0 16,-4 0 2-1,0 0-2-15,0 3 0 0,0 0 0 16,2 1 1-16,-2 1 7 15,4 3-7-15,-2 0 5 16,-2 1 3-16,0-2-7 16,4 4 4-16,-4-1-5 15,2 0 0-15,2 1 5 16,-4 0-5-16,2 1 0 16,-2 1-1-16,0-2 1 15,5 2 1-15,-5-2-2 16,0 0 1-16,2-1-1 15,-2 1 1-15,4 0 2 16,-4 1-2-16,0 2 0 16,0 0 0-16,0 1 0 0,0 1 5 15,0 1-5-15,0-1 0 16,0-3 0-16,0 2 0 16,0-1 1-16,0 0 4 15,0-1-5-15,0 1 5 16,0 2-4-16,0-2 4 15,0 3-5-15,0-1 6 16,0 1-6-16,0-1 0 16,0 1 5-16,0-2-5 15,0 2 6-15,0 1-5 16,0-2 10-16,0 1-5 16,0 0 2-16,0-2-2 0,0 0 1 15,0 1-1-15,0 0 4 16,0 0-10-16,0-1 1 15,0 0 4-15,0 2-6 16,0-1 0-16,0 1-1 16,0 2 7-16,0-1-6 15,0 3 1-15,0 2-2 16,0 0 2-16,0 1 37 16,0-1-22-16,0-2-14 15,0 0 0-15,0 2-1 16,0-1 0-16,0-2 16 15,0-3-17-15,0-2 0 16,0-2 0-16,0 0 0 0,0 0 1 16,0 0 4-16,2 2-5 15,2 2 1-15,-4 1 0 16,0 0 0-16,2 1 16 16,-2-4-17-16,4-1 0 15,-4 0 0-15,2 1 0 16,2 2 1-16,-4 3 0 15,0 3-1-15,0 1 27 16,5 2-17-16,-3 1-9 16,2 1 5-16,-4 2-6 15,2 1 12-15,-2-4-12 16,0-1 0 0,4-4 1-16,-4-3 0 15,2 2 0-15,2-3 7 0,-4 1 28 16,0-2-25-16,0-2-5 0,0-2-6 15,2 2 1 1,2 3 4-16,-4 1-4 0,0 2 0 0,2 1-1 16,-2 1 3-16,5 0-9 15,-5 1 12-15,2 1-2 16,-2 1-4-16,4-2 0 16,-4-1-1-16,0-1 0 15,2-2 0-15,2-3 1 16,-4-4 0-16,0 0 0 15,2-1 0-15,-2 2 0 16,4 4 0-16,-4 2 1 31,0 4 0-31,0 1-1 0,0 3 0 16,2-1 1-16,2 4-1 16,-2-1 0-16,-2 0 0 15,5-3 8-15,-3-2-8 16,4-5 0-16,-6-2 0 15,6-5 0-15,-6-1 0 16,4-2 1-16,-2-1-1 16,-2-2 0-16,0-2 1 15,0 3-1-15,4-3 0 16,-4 5 0-16,0 3 1 16,0 4-1-16,0 5 1 15,0 2 0-15,0-1 0 16,0-2-1-16,0-4 0 15,0-3 0-15,0-2 1 16,0-7 0-16,0-2-1 0,0-2 1 16,0-1 0-16,0 0 0 15,0 0 4-15,0 0-4 16,0 0 0-16,0 0 0 16,0 0 1-16,0 0-2 15,0 0 4-15,0 2-4 16,-4-2 1-16,-2 0-1 15,0 0 0-15,-2 0 0 16,-5 0 0-16,3 0 0 16,-3 0 1-16,1 0 0 15,-7 0-2-15,1 0 2 16,-5-6 9-16,-4 2 5 0,-6 0 12 16,0 0 17-16,-2 2-7 15,0 2-2-15,2 0-11 16,8 0-6-16,2 2-17 15,5 2 21-15,5 1-22 16,7-1-1-16,-4-1 0 16,1-1-37-16,-1-2-87 15,2-11-216-15,2-7-484 0</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44:08.394"/>
    </inkml:context>
    <inkml:brush xml:id="br0">
      <inkml:brushProperty name="width" value="0.05292" units="cm"/>
      <inkml:brushProperty name="height" value="0.05292" units="cm"/>
      <inkml:brushProperty name="color" value="#90EE90"/>
    </inkml:brush>
  </inkml:definitions>
  <inkml:trace contextRef="#ctx0" brushRef="#br0">13527 1860 992 0,'0'0'354'0,"0"0"-120"16,0 0-77-16,0 0-56 15,0 0-60-15,0 0-25 16,0 7-4-16,0-2 23 15,0 1 18-15,0 1 14 16,4 2 11-16,-4-1-11 16,2 2 5-16,3-1-13 15,-5 1-7-15,2 0-19 16,-2 2-1-16,4-1-17 16,-4 2 3-16,0 1 10 15,2 0-4-15,-2 0 12 16,0 2-9-16,4-1-7 15,-4-1-2-15,2 2-7 16,-2-1-2-16,4 0-3 0,-2 3 1 16,-2-1 4-16,0 1-11 15,4 0 0-15,-4 2 6 16,0 0-4-16,0 3-1 16,0-1 10-16,5 2-5 15,-5 3 6-15,0 0 0 16,0 1 7-16,2 0-17 15,-2-1 13-15,0-1-2 16,0 1 9-16,0 0 1 16,0-2 1-16,0 1-3 0,0-1-4 0,0-2-2 15,0 1-7-15,0-1-2 16,0-2-5-16,4 1-1 16,-4-1 1-16,0 1-1 15,0-2 6-15,2 1-6 16,-2 1 1-16,0 2-1 15,0 1 2-15,0 2-2 16,0 0 4 0,0-1-4-16,0-1 0 15,0-1 0-15,0 0 0 16,0-1 0-16,0-2 0 16,0-2 0-16,0 1-1 15,0-1 1-15,4 0 0 16,-4 1 1-16,0 1-1 0,2-1 1 15,-2 3 0-15,0 0-1 16,0 1 0-16,4 2 0 16,-4 1 0-16,2-1 1 15,-2 1-1-15,0-1 0 16,0-1 0-16,0 1 0 16,0-2 0-16,4-2 0 15,-4-1 0-15,0-1 0 16,7 0-1-16,-5-2 0 15,2 0-8-15,-2 1 8 0,2-1 0 16,-4 2 1-16,2 2 0 16,2-2 2-16,-2 1-2 15,-2 1 1-15,4 0 1 16,-4-1-2-16,2 2 0 16,-2-2 0-16,5 2 0 15,-3-2 1-15,-2 0-1 16,4-2 0-16,-4-2 1 15,0-2-1-15,2-1-2 16,2-2 2-16,-2 1 0 16,2 0-1-16,-4 1 2 0,2 0-1 15,-2 0 0 1,4 0 1-16,-2 1 3 0,-2-3-3 16,9 0-2-16,-9-1 2 15,2 0-1-15,-2 2 0 16,0 2 0-16,0 2 0 15,0 2 1-15,0-1 4 16,0-1-4-16,0-1-2 16,0-4 1-16,4-1 0 15,-4-5 0-15,2 0 0 16,-2-2 0-16,0 0 0 16,0 1 0-16,4-1 1 15,-2 2-1-15,-2 4 0 0,4-1 4 16,-2 5-4-16,-2-3 1 15,4 1 0-15,-4-5 0 16,0-3-1-16,0-4-17 16,0 0-23-16,0-17-173 15,-4-4-468-15,-4-4-668 0</inkml:trace>
  <inkml:trace contextRef="#ctx0" brushRef="#br0" timeOffset="1">13544 1851 224 0,'0'0'524'0,"0"0"-283"15,0 0-55-15,0 0-29 16,0 0-37-16,0 0-4 15,0 0-12-15,6-6-17 16,-4 5-9-16,-2 1-1 16,6-2-11-16,-2 2 19 0,1-1-1 15,-3 0 8-15,2-1-14 16,-2 1-8-16,2-1-2 16,2 1-16-16,0 0-13 15,-4-1-5-15,5 1-1 16,-1-1-7-16,0 1-2 15,0 0-4-15,0-2 3 16,5 1-8-16,-5 0 0 16,2 0-6-16,-2 0-1 15,9 1-8-15,-9 1 0 16,2 0 1-16,3-1 0 16,-3 1 5-16,2 0-5 15,-1-1 5-15,1 1-6 0,2 0 0 16,-1-2 1-1,1 2 0-15,0 0 1 0,1 0-1 16,-5 0 0-16,4 0-1 16,1 0 2-16,-1 0-2 15,5 0 2-15,-7 0-1 16,3 0 0-16,-1 0 0 16,-4 0-1-16,3 0 2 15,-3 0-1-15,2 0-1 16,1 0 1-16,-3 0 4 15,-2 0-4-15,-2 0-1 16,4 0 0-16,-3 0 1 16,1 0-1-16,-4 0 8 15,4 0-8-15,-2 0-1 16,4 0 1-16,-1 0-1 16,-1 0 1-16,0 0 0 15,-2 0 0-15,2 0 0 0,-6 0-5 16,2 0-4-16,-2 0-37 15,0 2-210-15,-2 0-416 0</inkml:trace>
  <inkml:trace contextRef="#ctx0" brushRef="#br0" timeOffset="2">14058 1848 676 0,'0'0'335'16,"0"0"-108"-16,0 0-88 15,0 0-55-15,0 0-50 16,0 0-17-16,0 0-12 16,-4 0-4-16,4 0-1 15,0 0 7-15,0 0 8 16,0 0-6-16,0 0 7 16,0 0 10-16,0 0 3 15,0 0 9-15,0 0-6 16,0 0 6-16,0 0 0 15,0 0-18-15,0 0-5 0,0 0-2 16,0 2 15-16,0 3 38 16,0 4 5-16,7 2 33 15,-1 2-2-15,-2 4-33 16,2 1 2-16,0 1-13 16,0 3-6-16,1 1 3 15,-1-3-6-15,0 3-4 16,0-1-7-16,1 0-5 15,-1 0-1-15,0 1-18 16,4 0 1-16,-4 2 8 16,3-1-2-16,-3 2 14 0,0-1-2 15,-2 2 2-15,5-2 14 32,-3 1-27-32,0-1 7 15,0 0-10-15,0 1 4 16,3-2-17-16,-7 0 0 15,8-2 7-15,-8 2-5 16,8-1-7-16,-3 1 1 16,-1-2 14-16,2 2-15 0,-2 0 5 15,0 0-4-15,1 2 5 16,-1-1-6-16,4 2 0 0,-8-3 8 16,9 2-9-16,-5-4 1 15,4 2 5-15,-2-1 3 16,-1-1-9-16,3 2 0 15,-2 0 2-15,-2 2 11 16,5-1-12-16,-3 0 0 16,2 1 12-16,1-2-12 15,-5 0 1-15,2-1 7 16,5-1-8-16,-3 1 0 16,-2-1 7-16,3 1-7 0,-3-2 0 15,2 2 5-15,3-1-4 16,-7-1 5-16,4-1-6 15,-2 0-1-15,-1-1 6 16,5-2-6 0,-6 0-1-16,4-1 0 15,-3-1 1-15,-1 1 0 16,2 1 0-16,-2-1 0 16,5 3 1-16,-1 1-1 15,-2 1 0-15,5-2 1 16,-3 0-1-16,-2 1 1 15,-2-3-1-15,1 0 0 16,3 1 0-16,-4-1 0 16,0 0 0-16,1 0 1 15,3 2-1-15,-4-1 1 16,2 1-1-16,3 1 6 0,-5 0-5 16,0-2-1-16,0 0 1 0,1 1-1 15,-1-2 9-15,0-2-8 16,-4-2 10-16,4-1-11 15,3 1 1-15,-3 0 0 16,0 1 1-16,0 2-1 16,0-1 15-16,3-1 5 15,-5-3-20-15,2-2 5 16,-4-2-5-16,2-1 0 16,-2-2 1-16,-2-1-1 15,4 0-1-15,-2-2-2 16,-2-1-7-16,0 0-48 15,0-15-118-15,-2-7-200 16,-8-6-482-16</inkml:trace>
  <inkml:trace contextRef="#ctx0" brushRef="#br0" timeOffset="3">13713 4350 628 0,'0'0'485'16,"0"0"-306"-16,0 0-48 15,0 0-41-15,0 0-2 16,0 0 7-16,0 0 23 15,9 0 11-15,-3 0 0 16,-2 0 2-16,4 0-4 16,2 0-14-16,3 0-27 15,-1 0-26-15,-1 0-13 16,3 0-6-16,-2 0-6 16,5 0-5-16,0 0 0 15,-5 0-9-15,-4 0-3 0,5 2-2 16,-1-2 5-16,-2 0 0 15,-1 0-7-15,1 0 5 16,-2 0-13-16,3 0 0 16,-1 0-6-16,2 1 11 15,-3 1-10-15,3 0 14 16,0 1-14-16,1 0 8 16,-1 1-7-16,-1-3 10 15,1 2-5-15,-2 0-6 16,3 0 6-16,-5 1-5 15,2-1 7-15,-4 0-8 16,3-1 0-16,-3 1 7 0,-2-1-7 16,-2-2 8-16,-2 0 3 15,4 0 9-15,-4 0 7 16,0 0-1-16,0 0-9 16,0 0 0-16,0 0-12 15,0 0 0-15,0 0-5 16,0 0 0-16,0 0 7 15,0 0-8-15,0 0 2 16,0 0-2-16,0 0 6 16,0 0-6-16,0-12-18 0,0-2-141 15,-4-13-304-15,4 0-184 16,0 4-448-16</inkml:trace>
  <inkml:trace contextRef="#ctx0" brushRef="#br0" timeOffset="4">14104 4381 150 0,'0'0'542'0,"0"0"-298"16,0 0-59-16,0 0-49 15,0 0-44-15,0 0-1 16,0 0 44-16,0-38 14 16,0 31 0-16,0 0-17 15,0-1-31-15,0 0-35 0,0 0 8 16,0-2-3-16,0 1-13 16,0 2-2-16,-2-4-14 15,-2 0-2-15,2 0-7 16,2 1-1-16,-7-2-9 15,7 1-3-15,-4 0-2 16,4 0-1-16,-2 1-1 16,-2 0-4-16,4 0 3 15,-2 1-8-15,-2-3 10 16,4 2-4-16,0-3 1 16,-2 2-4-16,-2 0-2 15,4-2-2-15,-2 0-6 16,-2 1 7-16,4 0-6 15,-7 1 15-15,7 1-7 0,-2-1 0 16,2 1 2-16,0-1-2 16,-4 0-9-16,4-1 2 15,-2 1-1-15,2-1 5 16,0 3-6-16,-4 1 1 16,4-3-1-16,0 3 0 15,-2-2 1-15,2 0 0 16,-4 0-1-16,2-1 1 15,2 1 0-15,0-1-1 16,0 0 0-16,-4-1 1 16,-1 3 0-16,5-3 0 15,-2 2 0-15,2 0 0 16,0 0-1-16,0 2 1 16,-4-1-1-16,4 1 0 15,0-2 0-15,0 2 1 16,0-4-1-16,-2 1 0 15,2-2 1-15,0 0-1 0,-4 1 0 16,4-1-1-16,0 1 1 16,0 1 1-16,0-2-1 15,0 3 0-15,-2-2 0 16,-2 2 1-16,4 2 0 16,0-4 0-16,0 2-1 15,0-3 0-15,0 1-1 16,-2-3 1-16,2 2 1 15,-4 0-1-15,4 1-1 16,-2 2 1-16,2-1 0 0,-5 1 1 16,5 0-1-1,-2-2 0-15,2 1 0 0,-4-1 0 16,2 1 0-16,2-3-1 16,-4 0 1-16,2-1 0 15,-2-1-1-15,2 1 1 16,2 1-1-16,0 2 0 15,0-1 1-15,-4 1 0 16,4 1 0-16,0 1-1 16,0 0 1-16,0-1 0 15,0 0 0-15,0-4 0 16,0 3-1-16,-2-2 0 16,2 1 1-16,0-1 0 15,0 3 0-15,-5-2 0 16,5 3 0-16,0 0 0 0,-2-1 1 15,2 1-1-15,0 0 0 16,-4-1 0-16,2 1 0 16,2-1 1-16,0 0-1 15,-4 1 0-15,4-2 0 16,0 2 0-16,0-4-1 16,0 3 0-16,-2 0 1 15,2-1 0-15,0 3-1 16,0-1 0-16,-4 1 1 15,4 1 0-15,0-1 0 32,0 2 0-32,0 0 0 0,-2-2 0 15,2 1 0-15,0 0 0 16,-4-3 0-16,4-2 1 16,0-1 0-16,-2-2-1 15,2 2 1-15,0-1-1 16,0 3 0-16,0 0 0 15,0 3 0-15,0 1 0 16,0-1 0-16,0 3 0 16,0 1 0-16,0-1 0 15,0 2 0-15,0-2 0 16,0-1 1-16,0 1-1 16,0-4 0-16,0 4 0 15,0-1 0-15,0 0 0 0,0-2 1 16,0-1-1-16,0 0 1 15,0 2-1-15,0-1 0 16,0 4 0-16,0 0 1 16,0 4 0-16,0 0-1 0,0 1 0 15,0 0 0-15,0 0 0 16,0 0 1-16,0 0 0 16,0 0-1-16,0 0 0 15,0 0 0-15,0 0 0 16,0 0 0-16,0 0-1 15,0 0 1-15,0 0-1 16,0 0 1-16,0 0 0 16,0 0 0-16,0 0 0 15,0 0 0-15,0 0-1 16,0 0 1-16,0 0-6 16,0 0-7-16,0 0 4 15,0 0 3-15,0 1 6 16,0 3 1-16,0 2 6 0,0 1-6 15,2 0 0-15,2 1 1 16,-2 2-2-16,2-1 1 16,-2 1 0-16,2 1 6 15,2 2-6-15,-4 1 0 16,3 0-1-16,1 0 0 16,0 2 0-16,-4-1 1 15,2 1-1-15,2 0 6 16,1 0-5-16,-1 0-1 15,-4 2 0-15,4 0 0 0,4-1 0 16,-3 0 0 0,-3 1 0-16,4-6 0 0,-2 5 0 15,0-3 1-15,-2 1 0 16,3 1 0-16,-1-1 5 16,0 3-5-16,0-2 0 15,0 2-1-15,3 1 0 0,-3-1-1 16,0 1 1-16,0-1 0 15,3 0 2-15,-3 2-2 16,0 0 7-16,0-2-6 16,0 2 0-16,1-2-1 15,-1-1 0-15,2-1 1 16,-4 1-2-16,5-3 1 16,-3 1 0-16,0-1 0 15,4 0-1-15,-4 2 1 0,1 0 0 16,3 0 0-16,-2 1 0 15,3 2 0-15,-3-1 0 16,-2-1 1-16,0-1-1 16,5-1 1-16,-5-1-1 15,0-2 0-15,2 2 0 16,1-1 0-16,-3-1 0 16,-4 2 0-16,8 0 0 15,-4 0 1-15,1 1 0 16,1-1 0-16,-2-1 5 15,0 2-3-15,5-1-3 16,-3 0 6-16,-2-1-4 0,0 1 5 16,2 0-7-16,-1-1 1 15,-1 0-1-15,0-1 0 16,-4-1 2-16,9 1-2 16,-9 0 1-16,4-1 0 15,-2 0-1-15,2-2 0 16,0 1 0-16,-4 0 1 15,3 1 0-15,1 4 0 16,0 0-1-16,0 2 8 16,0-2 4-16,1 1-11 15,-1-1 0-15,0-2 0 16,0 0 0-16,-2-2 5 0,-2 1-6 16,5-3 1-16,-3 2-1 15,2-1 1-15,0 0 0 16,-4 2-1-16,4-1 0 15,1 3 1-15,-1 2 0 16,4-3 27-16,-4 3-19 16,0-4-3-16,1 2-6 15,-1-3 1-15,-2-1-1 16,2 0 5-16,-4-2-4 16,4 0-2-16,-1 1 2 15,-3-2-1-15,4 2 0 16,-2-1 0-16,2 1 0 0,-4 1 1 15,2-2-1 1,3-1 1-16,-5-2 1 0,2-3-1 16,-2-1-1-16,-2 1 1 15,0-1 0-15,4 2 1 16,-4 0 5-16,2 2 4 16,2 1-10-16,-2-2 9 15,2 1-9-15,1-3 0 16,-5-1-1-16,0 1 0 15,0-2 6-15,2 2-4 16,-2-2 6-16,0 1-7 16,0 2 6-1,4 0 2 1,-2 0 11-16,2-2-1 0,-4 2-7 16,2-3-1-16,-2 2-4 15,0-2 2-15,0 0-7 16,0 0 22-16,0 0 0 15,0 0-2-15,0 0-2 16,0 0-1-16,0 0-5 16,0 0-1-16,0 0 2 15,4 0-6-15,-2 0-9 16,2 0 8-16,9 0-8 16,-5-2 1-16,2 2-1 0,3 0 0 15,-1 0 6 1,1 0-5-16,-3-1-1 0,2 1 0 15,1 0 0-15,-5 0-1 16,-2 0-4-16,0 0 5 16,1 0 0-16,-3 0 5 15,2 0-5-15,0 0 0 16,0 0 0-16,5 0-1 16,1 0 1-16,0-2 0 15,1 1 0-15,-1 1 0 16,-3 0 0-16,1 0 0 15,2 0 1-15,-1 0-1 16,-3 0 0-16,4 0 0 16,1 0 0-16,-1 0-1 15,5 0 2-15,-3 0-1 0,3 0 0 16,-1 0 0-16,-1 0-1 16,-3 0 1-16,-2 0 0 15,3 0 0-15,-5 0-1 16,2 0 2-16,1 0-1 15,-5 0 0-15,-4 0 0 16,2 0 0-16,-4 0 0 16,0 0 0-16,2 0 0 15,2 0-1-15,-4 0 1 16,2 0-1-16,3 0 1 16,-3 0-1-16,2 0 2 15,-2 0-1-15,2 0 0 16,2 0 0-16,-4 0-1 0,4 0 0 15,-1 0 1 1,-3 0-9-16,-2 0-9 0,0 0-7 16,4 0-22-16,-4 0-55 15,2-2-40-15,-2-10-33 16,0 0-182-16,0-2-390 0</inkml:trace>
  <inkml:trace contextRef="#ctx0" brushRef="#br0" timeOffset="5">14838 3941 225 0,'0'0'378'0,"0"0"-154"16,0 0-87-16,0 0-62 15,0 0-8-15,0 0 31 16,0 0 28-16,-2-28 35 16,2 21-9-16,0 0-27 15,0-2-1-15,0-1-27 16,0-1-30-16,0-2-9 16,0-1-13-16,0-1-19 0,0-2 2 15,0 0 4-15,0 0 1 16,0-2-1-16,-4 3 2 15,4-1-6-15,-2 0-1 16,2 0-3-16,-5 0-3 16,5 0-5-16,-2 2-1 15,-2-1 7-15,4 0 3 16,-2-1-7-16,-2 0-2 16,4 1 1-16,-2-3-7 15,-2 2-4-15,2-1 5 16,-2 1-5-16,4-2 11 15,-2 0 4-15,-5-1-7 16,7 2-4-16,-4 0 11 0,4-1-8 16,-2 1-12-16,-2-1 10 15,4 1-11-15,0-3 1 16,0 0 5-16,0-1-4 16,0 0-1-16,0 1 6 15,0 3-7-15,0 1 0 16,0 1 1-16,0 2 1 15,0-1-1-15,0 1-1 16,0-1 1-16,0 0-1 16,0-3 1-16,-2 3 4 0,2-2-4 15,0 2 0-15,0-2 0 16,0 0-1-16,0 1 2 16,0-1-1-16,0-1-1 15,0 0 8-15,-4-4-8 16,4 0 1-16,0 0-1 15,-2-1 0-15,2 1 5 16,0 3-5-16,-4 1 0 16,4-2-1-16,0 0 1 15,0 1 0-15,0 0 1 16,0-2 0-16,0 0-1 0,0-1 0 16,0-2-1-16,0 0 1 15,0-1 0-15,0-2 0 16,0 2 0-16,0-1 0 15,0 2 1-15,0 0-1 0,0 2 1 16,0-1-1-16,0-1 1 16,0 2-1-16,0-2 0 15,0 1 0-15,0-1 0 16,0 0-1-16,0 0 1 16,0 1 0-16,0 0 0 15,0 2 0-15,0-2 0 16,0 1-1-16,0 0 2 15,0 1-2-15,0-2 1 16,0 1-1-16,0 2 1 16,0 0 0-16,0 3 0 0,0 2-1 15,0 1 1 1,0-1 0-16,0 1 0 0,0-4 0 16,0 1 0-16,0-1-1 15,0 1 1-15,0 1-1 16,0 4 1-16,0 1 0 15,0 4-2-15,0 1 2 16,0 2 0-16,0 1 1 16,0 1-1-16,0 2 0 15,0 0 0-15,0 0-2 16,0 0 2-16,0 0-1 16,0 0 1-16,0-1 0 0,0 1 0 15,0 0 0 1,0-2 0-16,0 1-1 0,0 0-1 15,0-1 2-15,-2 2 0 16,2 0-2-16,0 0-7 16,0 0-9-16,0 0-9 15,0 0 13-15,0 0-3 16,0 0 11-16,0 0-3 16,0 0 3-16,0 0-4 15,0 0 2-15,0 0-5 16,0 0 1-16,0 0 6 15,8 0 5-15,4 0 1 16,5 0 1-16,-3 0 4 0,5 0-4 16,1 0-1-16,-5-1 1 15,1 1-1-15,-3 0 1 16,-1 0-1-16,-6 0 0 16,7 0 0-16,-5 1 1 15,2 1 0-15,-3-1-1 16,3 0 0-16,-2-1 1 15,-2 2-1-15,7-2 0 16,-3 1 1-16,-2-1-1 16,5 2 0-16,-3-2 0 15,3 0 1-15,-1 2-1 16,7-2 0-16,-3 0 1 16,-1 0-1-16,1 0 1 0,1 0 0 15,-5 0-2 1,-4-4 2-16,3 3-1 15,-5-1 0-15,-4 1 0 16,2 1 0-16,-4 0 0 16,2 0-1-16,-2 0 1 15,0 0 0-15,0 0-1 16,0 0 1-16,4 0 0 16,-4 0 0-16,0 0 0 15,0 0 0-15,0 0 0 16,0 0 0-16,0 0 1 15,0 0-1-15,0 0-1 16,0 0-16-16,0 0 8 16,0 3 9-16,0 3-8 15,2 1 8-15,-2 1 6 0,0 2-5 16,0 1 1-16,5 2 4 16,-5-1-6-16,2 1 1 15,-2 0 1-15,6 0-1 16,-2 0 0-16,-4 0 1 15,2-1-2-15,-2 3 1 16,4 1 1-16,-4 2-2 16,2 2 1-16,-2-1 5 15,0 0-4-15,0 1-2 16,0-2 2-16,0 0 5 0,0 2-4 16,0-1 3-16,0-1-6 15,0 2 1-15,0-1 0 16,0 1 11-16,0 1-5 15,0-1 1-15,0 0-2 16,0-2 1-16,0 1 1 16,0-1-1-16,0 0-1 15,0 2 4-15,0-2 4 16,0 2-13-16,0 0 1 16,4 1-1-16,-4 0 7 15,0 2-7-15,0 0 0 0,0 0 6 16,0 4-6-1,0 0-1-15,0-1 1 0,4 1 35 16,-1 0-25-16,-3-1-9 16,0-2 4-16,4-3 1 15,-4 1-7-15,2-3 0 16,-2 1 1-16,0-1-1 16,0 1 1-16,0 0 5 15,0-2-6-15,4 2 0 16,-4-2 1-16,0 2 0 15,0 0 7-15,0 1-8 16,0 1-1-16,0 0 1 16,0-1 0-16,0-1 0 0,0-1 0 15,0 0 0-15,0-2 0 16,0-1 0-16,0-2 1 16,0-1-1-16,0 3 1 15,0 0-1-15,0 4 0 16,0 1 1-16,0-1 0 0,0 2-1 15,0-2 0-15,0-1 5 16,0-3-5-16,0-1-2 16,0-2 2-16,0-3 0 15,0 0 0-15,0 0 0 16,0 1 0-16,0 2 5 16,0 2-4-16,0 3-1 15,0 1 1-15,0-2-1 16,0 1 0-16,0-1 0 0,0 1 1 15,0 1-1 1,0-1 8-16,0-1-8 0,0-2 0 16,0-2 0-16,0 1 0 15,0-4 6-15,0 2-5 16,0-1 0-16,0 1 1 16,0-2-1-1,0 1 1 1,0 1 3-16,0 1-4 0,0-2-1 0,0 2 0 15,0-2 1-15,0 0-1 16,0 0 0-16,0-1 1 16,0 0 0-16,0-1 5 15,0 1-6 1,0-2 5-16,0 0-4 16,0 1-1-16,0 0 1 0,0-1-1 15,0 2 6-15,0-1-6 16,0 2 0-16,0 0 1 15,0-1-1-15,0 1 1 16,0-1 0-16,0 0 1 16,0 0-2-16,0 2 1 15,0 1 0-15,0 1 0 16,0 2 1-16,0-3 40 16,0-1-33-16,0-2-8 15,0-2 0-15,0 2 0 16,0-3 5-16,0 2-6 0,0-3 0 15,0-1 0 1,0 1 0-16,0-2 1 0,0 1-1 16,0 1 1-16,0 1 4 15,0 0-4-15,0 2-1 16,0-1 1-16,0 2 0 16,0-3 1-16,0 2-2 15,0-1 7-15,0 1-6 16,0 1-2-16,0-3 2 15,0 0 0-15,0-2-1 16,0-1 0-16,0 1 1 16,0-4 1-16,0 2 3 15,0-1-4-15,0-1-1 16,0 0 1-16,0 2 0 16,0 0-1-16,0 1 8 0,0 0-1 15,0 3-6-15,0-2 0 16,0-1 0-16,0-1 5 15,0 3-6-15,0-4 1 16,0 1 5-16,0 1 6 16,0-1 2-16,0 2 6 15,0 1 1-15,0 0-1 16,0-1-2-16,0 0-12 16,0-3 3-16,0-2-8 15,0 0 4-15,0 0-4 16,0 0-2-16,0 0-7 15,0 0-172-15,0-4-194 0,0-3-569 16</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16:44:08.400"/>
    </inkml:context>
    <inkml:brush xml:id="br0">
      <inkml:brushProperty name="width" value="0.05292" units="cm"/>
      <inkml:brushProperty name="height" value="0.05292" units="cm"/>
      <inkml:brushProperty name="color" value="#90EE90"/>
    </inkml:brush>
  </inkml:definitions>
  <inkml:trace contextRef="#ctx0" brushRef="#br0">17188 1008 977 0,'0'0'309'15,"0"0"-66"-15,0 0-95 0,0 0-73 16,0 0-56-16,0 0-19 16,0 0 0-16,0 0 8 15,0 2 36-15,0 5 56 16,0 2 27-16,0-1-24 15,0 3-11-15,0 1-27 16,0 0-5-16,0 4-17 16,2 2 2-16,-2 2-15 15,4 2-4-15,-2 3-8 16,-2 0 7-16,0 0 2 16,5 2-3-16,-5 0-3 15,0 1 3-15,0 0-8 16,0-2-1-16,0 2-3 15,0 0-11-15,0-1 8 0,0 1-7 16,0 0-1-16,2 1 7 16,-2-2-2-16,0-1 0 15,4 0 1-15,-4 1 5 16,0 1-10-16,0 1 8 16,0 3 32-16,0 1 3 15,0 1-21-15,0-1-1 16,0 0-3-16,0-2-2 15,0-1-2-15,0-2-4 16,0-1 3-16,0-3-1 16,0 1-4-16,0 0 1 15,0 3-4-15,0 0-5 16,0 2 4-16,0-1-5 0,0 1 0 16,0 1 7-16,0 0-8 15,0 0 11-15,0 2-9 16,0-2-2-16,0 0 0 15,0 1 12-15,0-1 0 16,0 0 0-16,0 2-1 16,0-1-10-16,0 0 8 15,0-2-3-15,0 1 0 16,2-1-5-16,-2 0 7 16,4 0-8-16,-2 2 1 15,2-1 1-15,-2-1-1 16,2 2 5-16,-2 0-5 15,-2 1 1-15,5-1 4 16,-3 2-5-16,-2 0 5 16,4 2-5-16,-4-3 8 0,0 2-8 15,2-2 13-15,-2-2-4 16,4-1-1-16,-2-3-9 16,4 0 6-16,-2 0-5 15,0 0-1-15,3 1 1 16,-5 2-1-16,2-1 8 15,-4 5-8-15,2-4 0 16,2 2 0-16,-4-1 1 16,0 1-1-16,2-4 1 15,-2 1 0-15,4-3-1 16,-2-1-5-16,2 2 5 16,-1 0 0-16,-3 0 1 15,6 1 5-15,-2 0-5 0,-2-1-1 16,2 1 1-16,-2-1 0 15,2 0 0-15,-4-2 0 16,2 0 0-16,-2 1 0 16,4-2 0-16,-1 1 7 15,-3 1-3-15,0 5-4 16,4 0 4-16,-4 1-5 16,0 1 1-16,0-2-1 15,0-3 1-15,0-5 0 16,2-4 0-16,-2-3-1 15,4-3 0-15,-2-2 1 16,2 0-1-16,-4-1 0 0,0 0 1 16,0-4-1-1,0-1-1-15,0-5-56 0,0 0-124 16,0-17-187-16,0-5-393 16,-6-4-690-16</inkml:trace>
  <inkml:trace contextRef="#ctx0" brushRef="#br0" timeOffset="1">17190 1009 508 0,'0'0'361'16,"0"0"-148"-16,0 0-76 0,0 0-24 16,0 0-13-16,0 0-8 15,0 0 2-15,-2-3-19 16,2 3-18-16,0 0 7 15,0 0-14-15,0 0 1 16,0 0 21-16,2 0 30 16,4 0-22-16,5 0-20 15,1 0-17-15,-4 0 0 16,5 0-4-16,-1 0-5 16,3-1-2-16,-3-1 4 0,0 1 3 15,-3-1 5 1,1 2-7-16,-2-1-14 0,3 1-5 15,1 0-7-15,-2 0-3 16,3 0-7-16,-1 0 8 16,7 0-3-16,-5 0 0 15,-1 0-4-15,3 0 5 16,-3 0-6-16,-1 0 0 16,-2 0 0-16,3 0-1 15,-5 0 0-15,4 0 0 16,1 0 1-16,-3 0 0 15,1 0 5-15,-3 0-4 16,2 0-1-16,-2 0 5 16,3 0-5-16,-3 0-1 15,2 0 0-15,-1 0 2 16,1 0-2-16,-2 0 3 16,0 0-2-16,-1 0 0 0,-1 0 1 15,-4 0-1-15,2 0 1 16,-2 0-2-16,4 0 1 15,1 0-1-15,-1 0 1 16,0 0 0-16,0 0 5 16,0 0-5-16,-2 0 8 15,-1 0 3-15,1 0 6 0,-4 0-5 16,0 0 5-16,0 0-11 16,0 0-7-16,0 0 0 15,0 0-134-15,-4 0-480 16,-5 0-1062-16</inkml:trace>
  <inkml:trace contextRef="#ctx0" brushRef="#br0" timeOffset="2">17761 985 386 0,'0'0'377'0,"0"0"-79"15,0 0-81-15,0 0-40 0,0 0-17 16,0 0-31-16,0 0-15 15,-2 0-24-15,2 0-35 16,0 0 5-16,0 0-11 16,0 0-1-16,0 4 66 15,0 3-6-15,0 2-32 16,0 2 9-16,0 3-23 16,0 0-17-16,0 4-11 15,0-2-9-15,0 1-7 16,0 1 9-16,0 2 22 15,2 0-28-15,-2-1 2 16,4 1-4-16,-2 1-2 16,-2 0-1-16,4 2-1 15,-4 1 4-15,0 0-5 0,2 3-1 16,-2 0-5-16,0 1 1 16,0 1-8-16,0 2 8 15,0 0-2-15,0 1-1 16,0 0 17-16,-2-1 6 15,-2 0 3-15,4-2-22 16,-2-3 4-16,2-2-13 16,0 0 7-1,0-1-7-15,0-4-1 16,0 3 0-16,0-1 2 16,0 1 7-16,0 5-8 15,0 3 0-15,0 1 0 0,0 1 10 16,-4-1-10-1,4 0 0-15,0-1-1 0,0-3 1 16,0 0 0-16,0-2-1 16,0-2 1-16,0 1 0 15,0-1 0-15,0 1 1 16,0 4 7-16,0-2-9 16,0 4 0-16,4 0-1 15,-2-4 7-15,2 1-12 16,-2-3 6-16,2-2 0 15,-4-3 1-15,2-4-1 16,2-2-1-16,-1 1 1 16,1 1-1-16,-2 3 2 0,2 2-1 15,-2 3 0-15,2 5 0 16,-4 0 1-16,2 1 1 16,-2 0-2-16,4-1 1 15,0-2-1-15,-2-1-2 16,3-1 2-16,-5-3 0 15,2 0 0-15,2-1 0 16,-4 0 1-16,6-1-1 16,-4 1 1-16,-2 2 0 15,4 2 10-15,-4 2-10 0,0-1 9 16,2 2-2-16,-2 0-8 16,4-1 1-16,-4 1-1 15,0-1 6-15,2-2-6 16,-2-2 1-16,0 0 1 15,5-4 5-15,-5-1-1 16,2 0-5-16,-2-2 8 16,0-1-7-16,4 1 7 15,-4-1-8-15,0 2-1 16,0-2 1-16,0 5 21 16,0-2-16-16,0 2 0 15,2-1-5-15,-2 1-1 16,0 1 0-16,0 2 2 0,4-4-1 15,-4 0 0-15,0-2 1 16,2-1-2-16,2 4 1 16,-4 0 0-16,2 4 0 15,-2 2 17-15,0 1-5 16,4-2-5-16,-4-4-7 16,0-1 18-16,0-3-18 15,0-6 5-15,0-2-6 16,0-4 1-16,0-1-1 15,0-3 0-15,0 1 0 16,0 1 0-16,2-1-1 16,-2 2-36-16,0-1-62 0,5 3-71 15,-5-2-89-15,2-3-115 16,-2 0-271-16,4-10-453 0</inkml:trace>
  <inkml:trace contextRef="#ctx0" brushRef="#br0" timeOffset="3">17887 3753 481 0,'0'0'527'15,"0"0"-311"-15,0 0-34 16,0 0-34-16,0 0-59 15,0 0-29-15,0 0-2 16,0 0 29-16,0 0 8 16,0 0 4-16,0 0-3 15,0 0-25-15,0 0 3 16,0 0-3-16,0 0 0 16,0 0-4-16,0 0-14 0,0 0-13 15,0 6-14 1,0 2 6-16,2 4 13 15,2 2-6-15,-2 1-6 0,-2 1-5 16,4 1-9-16,-4-2-4 16,0-2-4-16,0 0 4 15,0-3-3-15,0-1-3 16,4-1 0-16,-4-4-8 16,0 0 5-16,0-2-5 31,0 0 0-31,0 0 0 15,0-1 2-15,0 0-2 0,0 1 8 16,2 0-9-16,-2-1 1 16,0-1 1-16,0 1 4 15,0 0-5-15,0 1 0 16,0-1 8-16,0 1-3 16,0-2 6-16,5 1-3 15,-5-1 3-15,2 0-5 16,2 0 2-16,-2 0 2 15,4 0 19-15,0 0-6 16,7 0-8-16,-1 0 2 16,-2 0-12-16,5 0-5 0,-3 0 0 15,3 0 0-15,-3 0 0 16,0 0 0-16,3 0-1 16,4 0 1-16,7-1 7 15,1-2-7-15,2-1-1 16,-4 1 1-16,0 0 0 15,-9 2-1-15,-3 1 0 16,-1 0-1-16,-6 0 1 16,-4 0 0-16,3 0 0 15,-3 0 0-15,2 0 1 16,-2 0-1-16,8 0 0 16,1-2 1-16,3-1 1 15,5 1-1-15,3-1-1 16,-1 0 1-16,0 2-1 15,-3-1 0-15,-9 2 0 0,1 0-1 16,-4-1 1-16,-4 1 0 16,2 0 6-16,3-1-5 15,-1-3 0-15,0 2-1 16,6-1 1-16,5-1 0 16,-3-1-1-16,5 3 0 15,0-1 0-15,-1 0 0 16,-1 0 0-16,-1 2 0 15,-8 1 0-15,5-2 0 16,-3 1 1-16,-4-1 0 16,3 1-1-16,1-2 0 15,-4 1 0-15,5 1 0 0,-5 0 1 16,2 0-1 0,-2 1 0-16,0 0 0 0,1 0 0 15,-1 0 0-15,0-2-1 0,0 2 1 16,0 0 0-16,1-2 0 15,3 2 0-15,2-1 0 16,-1 0 0-16,-3-1 0 16,2-1 0-16,-3 2 0 15,-1 0 0-15,0 1 0 16,-6 0 0-16,2 0 0 16,2 0 0-16,-4-2 0 15,2 2 0-15,2-1 0 16,3 1-1-16,-5-2 1 15,2 2-1-15,-2 0 1 16,2 0-6-16,-2 0 6 0,2-1 0 16,-2 1 1-1,2-1-1-15,0-2 0 0,5 2 0 16,-3-2 0-16,0 1-1 16,0 1-4-16,-2 0 5 15,-1-1 0-15,-3 2 0 16,0 0-1-16,0 0 1 15,0 0-1-15,0 0 1 16,0 0 0-16,4 0-6 16,-4 0 4-16,2 0 1 15,2 0 0-15,-2 0 1 16,2 0-1-16,-4 0 1 0,0 0 0 16,0 0-1-16,0 0 1 15,0 0 0-15,2 0-6 16,-2 0 5-16,0 0-5 15,4 0 6-15,-2 0-1 16,-2 0 0-16,7 0 0 16,-3 0 0-16,-2 0-9 15,2 0 1-15,-4 0 0 16,2 2 0-16,-2 0 8 16,4 3-8-16,-4 0 8 15,0 1 0-15,2-1-5 16,2 1 5-16,0-2 1 15,-4 2 0-15,2-2-1 0,3-1 0 16,-5 1 0-16,2 1 0 16,2-1 0-16,-4 2 1 15,2-1-1-15,2 2 0 16,-4 0-1-16,2 0-4 16,-2-1-1-16,4 1-2 15,-4-2 8-15,2 2-5 16,-2 0 6-16,0 2-1 15,4 1 0-15,-4 0 0 0,0 0-4 16,0-2 5 0,0 1 0-16,0-1 0 0,2 0 0 15,-2 1-1-15,5 1 2 16,-5 0-1-16,2 0 0 16,-2 0 0-16,0 1 0 15,0 2 0-15,0 0 0 16,4 0 0-16,-4 1 0 15,0 2 1-15,0-2-2 16,0 0 1-16,0 0 0 16,0 1 1-16,0-3-1 15,0 2-1-15,0-1 1 0,0 0 0 16,0 1 1 0,0 0-1-16,0 1 0 0,0 1 0 15,0-1 0-15,0 4 0 16,0-1 1-16,0 2-1 15,0-2 0-15,0 1 0 16,0-1 5-16,0-4-5 16,0 0 0-16,0-3 0 15,0-2 1-15,0 0-1 32,0-2 0-32,0-1 0 15,0 0 0-15,0-1 2 0,0-1-2 16,0-3 1-16,0 1-1 15,0 0 0-15,-4-2 1 16,4 2 0-16,0-2 0 16,0 0 11-16,0 0 0 15,-2 0-1-15,2 1 1 16,0-1-6-16,0 0 2 16,0 0-8-16,0 0 0 15,0 0 2-15,0 0-1 16,0 0 2-16,0 0 7 15,0 0 4-15,0 0 2 16,0 0 11-16,0 0-7 16,0 0-4-16,0 0-2 0,0 0-8 15,0 0-5-15,0 0-1 16,0 0 1-16,0 0 0 16,0 0 0-16,0 0 0 15,0 0 8-15,0 0-9 16,0 0 1-16,-5 0 1 15,5 0 4-15,-2 0-6 16,-2 0-1-16,2 0 1 16,-2 0-1-16,2 0 0 15,2 0 1-15,-4 0 0 16,-2 0 0-16,4-1 0 16,-5-1 0-16,-1 0 0 0,6 1 1 15,-4 0-1-15,0 0 0 16,-1-1 1-16,1 1-1 15,0 1 0-15,-4-1 1 16,4 1-1-16,-3-2 0 16,3 2 0-16,-4 0 0 15,1 0 0-15,-1 0 0 16,-2 0-1-16,-1 0-6 16,1 0 7-16,-5 2 0 15,3 2 0-15,-3 1 1 16,1-1 0-16,1 1-1 15,-1-1 0-15,1-1 2 0,3-1-1 0,-5-2 5 16,5 0-6-16,-5 0 0 16,3 0 0-16,-5 0 0 15,1 0 1-15,-3 0-1 16,3 0 0-16,-3 0 1 16,2 0-1-16,1 0 0 15,-5 0 1-15,6 0-1 16,-1 0 0-16,3 2-1 15,-1-2 1-15,-1 1 0 16,5 1 2-16,-3-1-1 0,3-1-1 16,-5 1-4-16,5 1 4 15,-2-2 6-15,-3 1-5 16,-2-1-1-16,1 2 0 16,5-2 1-16,-5 0-1 15,1 0 0-15,1 0 0 16,1 0 0-16,-1 0-9 15,1 0 9-15,-1 0-1 16,-1 0-1-16,-1 0 1 16,-1 0 1-16,0 0 1 15,1 0-1-15,1 0-2 16,-1 0 2-16,3 0 0 0,-1 0 0 16,3 0 2-16,1 0-2 15,6 0 0-15,-3 0-6 16,1 0 6-16,2 0 0 15,0 0-1-15,-1 0 0 16,-1-2 1-16,-2 2 0 16,2 0 0-16,-3 0 8 15,-1 0-8-15,-1 0-1 16,3 0-5-16,-2 0 6 16,3 0 0-16,-3 0 2 15,2 0-1-15,1 0-1 16,-3 0 0-16,6 0 4 15,-5 0-4-15,5 0 0 16,0 0-4-16,2 0 4 16,-2 0 7-1,0 0-7-15,-1 0-1 16,-1 0 1-16,-2 0-1 16,-3 0 0-16,1 0 0 15,0 0 0-15,-5 0 0 0,5 0-8 16,-1 0 16-1,1 0-13-15,4 0 12 0,1 0-4 16,1 0-2-16,2 0 0 16,2 0 5-16,2 0-5 15,-4 0 0-15,-2 0 0 16,4 0 0-16,-7 0-1 16,1 0 0-16,2 0-1 15,-5 0 2-15,5 0-2 0,-2 0 1 16,2 0 1-16,0 0-2 15,-1 0 2-15,3 0 0 16,-2 0-1-16,4 0 1 16,-2 0-1-16,2 0 1 15,-2 0-7-15,2 0 6 16,-3 0 1-16,3 0 0 16,-6 0-4-16,8 0 4 15,-2 0 1-15,2 0 4 16,-4 0-5-16,2 0-5 15,-2 0 5-15,2 0 1 16,-3 0-1-16,3 0 0 0,2 0 0 16,-4 0 0-16,4 0 0 15,0 0 0 1,0 0 5-16,0 0-5 0,0 0 0 16,0 0 0-16,0 0 0 15,0 0 1-15,0 0-1 16,0 0 0-16,0 0-5 15,0 0 5-15,0 0 2 16,-2 0-2-16,-2-1 0 16,2-8 0-16,-4-1 1 15,0-5 0-15,1-3-1 16,3 1-1-16,-4-6 0 16,2 1-16-16,2-3-34 15,-4-11-107-15,6 8-218 16,0 1-760-16</inkml:trace>
  <inkml:trace contextRef="#ctx0" brushRef="#br0" timeOffset="4">22534 1942 121 0,'0'0'410'0,"0"0"-71"16,0 0-113-16,0 0-83 15,0 0-21-15,0 0-24 16,0 0 10-16,0 0-16 16,0 0-14-16,0 0-10 15,0 0 0-15,0 0 28 16,0 2-23-16,4 4 5 0,-4 1-13 16,2 1-5-16,-2 4-13 15,4-2-4-15,-2 2-6 16,-2-1 8-16,4 2-4 15,-2 0-6-15,-2 0 2 16,4 1-8-16,-4 0 6 16,2 0-11-16,-2 0-1 15,5 2-6-15,-3-2-2 16,-2 0 0-16,4 0 4 16,-4 0-1-16,2 2-11 15,2-2 2-15,-2-2-3 16,-2 2 3-16,4-1-8 15,-2 0 0-15,2-1 5 0,-4 1-6 16,2 1 8 0,-2 1 0-16,5 0 1 0,-5 1-3 15,0-1 0-15,2 1-4 16,-2 1 5-16,4 0-6 16,-4 1-1-16,2 1 0 15,2 1 12-15,0-1 12 16,-4-2-18-16,2-2-5 15,-2-1 0-15,4 3 0 16,-2-1 23-16,-2 1-5 16,5 1-17-16,-3 2 7 15,-2 1 13-15,4 2-5 16,-2-3-10-16,-2 2 1 0,4-2 1 16,-2-2-9-16,-2 2 1 15,4-2 5-15,-2 1 4 16,-2 0-9-16,4 1 0 15,-2 0 5 1,-2-1-4-16,5 1 6 16,-5-2-7-16,2 1 10 0,2-1 6 15,-4 0-17-15,2 1 12 16,2-1-5-16,-2-1-7 16,2 1 0-16,-2-2 6 15,2 2-5-15,-4 1-1 16,2 1 1-16,-2 1 4 15,5 0-5-15,-5-1 0 16,2 3 0-16,-2-1 1 16,0 0-1-16,4-1 1 15,-2 1-1-15,-2-1 0 16,4 0 1-16,-2-1-1 0,-2-1 0 16,0 0 1-16,0-1 10 15,4 2-11-15,-4 0 1 16,0 2 9-16,0 1-2 15,4 2-7-15,-4-2-1 16,0 1 0-16,0 0 1 16,2 0 5-16,-2 0-6 15,0 0 1-15,0-2-1 16,0 1 1-16,0-2 17 16,0 2-18-16,0-1 6 15,5 2 3-15,-5 0-3 16,2 1-6-16,2 2 0 0,-4 2 3 15,2 1-1-15,-2 0 5 16,4 3-7-16,-4-1 6 16,0-1-6-16,2-1 0 15,-2-3 0-15,4-2 2 16,-2-4-1-16,2-2 0 16,-2-4-1-16,3-2 1 15,-3-2 0-15,2-3 0 16,-4 0 0-16,2-3 0 15,2 1 0-15,-4-3-1 16,2 3-1-16,-2-4 0 16,4 1-32-16,-4-1-97 15,0-2-135-15,2-5-256 0,-2-7-306 0</inkml:trace>
  <inkml:trace contextRef="#ctx0" brushRef="#br0" timeOffset="5">22583 1954 225 0,'0'0'251'16,"0"0"-36"-16,0 0-50 15,0 0-32-15,0 0-29 16,0 0-33-16,0 0 13 0,0-1-15 16,0 1 17-16,0 0 24 15,0 0-18-15,0 0-16 16,0 0-8-16,0 0-18 15,0 0-6-15,0 0-2 16,0 0 4-16,0 0 3 16,0 0-6-16,0 0-1 15,0 0-11-15,0 0-10 16,0 0-4-16,0 0-5 16,0-2-4-16,0 1-8 15,6-3 11-15,5 0 0 16,-1 0-1-16,-2 2-1 0,3-1 0 15,-3 0 5 1,-2 0-3-16,0 1 2 0,1-2-3 16,-3 2 1-16,-2 0-5 15,2 2 4-15,-2-1 0 16,4-1-4-16,0 0 3 16,1 0 0-16,-1 0 4 15,4-1-7-15,-4 0 0 16,5 2 0-16,-3-2 8 15,2 0 2-15,-1 0-3 16,1 0 6-16,2 1-8 16,-3-2-2-16,1 2-2 15,-4-1 1-15,4 0-8 16,-3 2 8-16,-1-2-8 16,0 2 0-16,0-1 2 0,3 1 4 15,-3-2-5-15,6-1 6 16,1 1-1-16,-1-2-6 15,4 1 6-15,1-2-5 16,-2 1 6-16,1 1-5 16,-4 1 8-16,-3 0-8 15,-3 2 5-15,2 1-1 16,-6-1 0-16,9 1-5 16,-5 0 8-16,2-2 2 15,4 0-4-15,1 0 6 16,3-2-2-16,-3 3-1 15,3-1-2-15,-3 0-1 16,1 1-1-16,3 0 5 0,-5-1 8 0,7 2-4 16,-3-1-2-16,3 1-1 15,-1-2 2-15,1 1-1 16,2 0 0-16,-1 1-5 16,-1 0-7-16,-7 0 10 15,1 0-10-15,-5 0 8 16,5 0-8-16,-3 0 9 15,0 0-8-15,5 0 11 0,1 0 9 16,-1 0 4-16,3 0-8 16,5 0-3-16,-4 0-3 15,-1 0-6-15,-1 0-5 16,-3 0 5-16,-1 1 0 16,-3 2-5-16,0-2 0 15,-1 2 8-15,3 0-8 16,-2-1 9-16,5-1-1 15,1 3 3-15,-1-2-3 16,-1 0 2-16,1 1-2 16,-3-2 3-16,1 2-6 15,-3 0-5-15,-2-1 5 0,2 3-5 16,-1-1 5-16,1 0-5 16,0 0 6-16,3 2-5 15,-5-2 7-15,4 2-2 16,1 0 2-16,-1 1-3 15,5 0-5-15,-1 1 6 16,-3-1 1-16,1 0 8 0,-1 0-9 16,-3 1 7-1,-2-3-13-15,3 2 6 0,-3-2 2 16,0 3-8-16,0 0 8 16,3 1-8-16,-3 0 7 15,2-2-8-15,-1 4 1 16,1-2 0-16,-2 3 1 15,3-1-1-15,-5 2-1 16,2 0 6-16,0 0-6 16,-2 0 6-16,1 3-5 15,1-1 0-15,-2 1 8 16,-2 1 0-16,2 0-9 16,1-1 2-16,-1-2 4 15,-4 2-6-15,2-2 1 16,2 0 1-16,-4 1 3 0,2-1-5 15,-1 0 0-15,1 1 2 32,2 1 7-32,-4 3-8 15,-2 0 15-15,4 2 1 16,0 0-1-16,-4 1 10 16,0-3-10-16,0 1 2 15,0 0-3-15,0-3-4 16,0 1 1-16,0-2 7 15,0-1-12-15,0 0 2 16,0 2-3-16,0-2-5 16,0 0 0-16,-4 3 20 0,0 1-15 15,-2 1 11-15,4 1-10 16,-5 0-6-16,3 0 0 16,-2-1 7-16,0-2-7 15,4-1 5-15,-2-1-5 16,-2-3-1-16,3 3 6 15,-3-4-5-15,2 3 1 16,-2 1 4-16,0-1-6 16,0 0 0-16,-1 1 0 15,-3-2 6-15,4 0-4 16,0-2-2-16,-1-1 2 16,1-1-2-16,0-3 8 0,4 0-8 15,-4 0 0-15,0 0 1 16,-1 2 2-16,1-2-2 15,-4 0 0-15,4 0 6 16,-3 1-6-16,-1-1-1 16,0 0 1-16,1 0 0 15,-3 1 1-15,2-3-1 16,1 2 0-16,-1-3 1 16,2 2-1-16,-3-2 0 15,3 0 7-15,-6 1-7 16,1 0-1-16,1 0 0 0,4-1 0 15,-3 0 0-15,3 1 1 16,-4-1-1-16,1 0 1 16,-1 1 0-16,-1 0-1 15,1-1 1-15,0-1-1 16,1 1 1-16,-1-2 0 16,6 1-1-16,-3-1-5 15,3 1 5-15,-2-2 6 16,0 2-6-16,-3 1 0 0,-3 0 0 15,-5 2 0 1,-3 0 0-16,3 0 0 0,0-2 0 16,-3 2 1-16,7-4 0 15,-1 3-1-15,3-4 1 16,7 2-1-16,2-3 0 16,4 1-6-16,0-1 0 15,0 0-4-15,0 0-8 16,0 0-99-16,0 2-177 15,0-2-339-15,10 0-461 0</inkml:trace>
  <inkml:trace contextRef="#ctx0" brushRef="#br0" timeOffset="6">23441 3199 20 0,'0'0'645'0,"0"0"-297"16,0 0-73-16,0 0-23 16,0 0-40-16,0 0-30 15,0 0-32-15,-8-3-20 16,8 3-14-16,0 0-10 16,0 0-4-16,0 0-13 0,0 0-30 15,0 0-10-15,0 4 21 16,0 2-7-16,8 2 13 15,0 1-25-15,3-1 8 16,-3 2-18-16,2 0-8 16,3 1-12-16,-1 1-2 15,3 0-7-15,-3 2 5 16,5 0-4-16,-5 2 11 16,5 0-4-16,1 4-4 15,-3-2-2-15,5 1-4 16,-5-1 8-16,1 1-3 0,-1-2 3 15,-3 0-12-15,5 0-6 16,-5-2 11-16,5 1-4 16,-3-1-6-16,-2 1 1 15,5-2-2-15,-5 1 1 16,1-1 9-16,3 2 7 16,-3 0-16-16,1 1 14 15,-1-1-14-15,-1-3 5 16,0 1 9-16,1 0-7 15,1 0-1-15,1-2-7 16,1-1 0-16,-1 1 14 16,1 1-13-16,-1 2-1 0,1 0 0 15,3 2 12 1,0 2 15-16,-3-1-17 0,3 0 4 16,-3 1-14-16,3-1 0 15,-5 0 11-15,3-1-10 16,-5 0 4-16,3 1-3 15,-1 0-2-15,-1 0 4 16,-5-2-4-16,4 0 0 16,-1-2 0-16,-3-1 0 15,-2 0 0-15,4-1 0 16,-3 1 10-16,5 2-10 16,-6 1-5-16,5-1 5 15,-3 0-1-15,-2-2 1 16,0-2 0-16,-2-2 0 0,-2 0 0 15,3-4 8-15,-5 0-8 16,6-2-1-16,-6-1-5 16,2 0 5-16,-2 1 1 15,4 0-1-15,-2-1 1 16,-2 0-2-16,4 1 2 16,-4-2-1-16,2-1 1 15,-2 2-1-15,0-2 1 0,0 0 0 16,0 0 0-16,0 0 0 15,0-5-38-15,0-3-104 16,-6-4-189-16,-2 2-316 16,-3 2-272-16</inkml:trace>
  <inkml:trace contextRef="#ctx0" brushRef="#br0" timeOffset="7">24272 4223 618 0,'0'0'392'0,"0"0"-135"16,0 0-73-16,0 0-27 0,0 0-39 16,0 0-10-16,0 0 15 15,0 0 4-15,0 0-1 16,0 0-4-16,0 0 12 16,0 0-12-16,0 0-24 15,0 0-44-15,0 0-23 16,0 0-10-1,0 0 0-15,0 0-20 16,-4 0 7-16,0 0 1 0,4 0-9 16,-2 0 0-16,-4 0-6 15,6 0 4-15,-5 0-11 16,5 0-4-16,0 0 8 16,0 1-3-16,-2-1 12 15,2 0 18-15,0 0-9 16,-4 0-8-16,4 0 10 15,-2 0 9-15,-2 0-2 16,-2 0-8-16,0 2 11 16,-1-1 7-16,-1 2-13 15,-2 1 6-15,-3-1 3 16,-3 2-12-16,1 2 2 16,-7 0-7-16,1-2 16 0,-2 2 8 15,5-2-6-15,-5-1-5 16,4-1-1-16,5 1 10 15,-5-2-20-15,3 3 1 16,-1 0 1-16,3 1 5 16,-3-2-4-16,5 2-6 15,-3 0-6-15,1-2 6 16,1 2-6-16,1-2 0 16,0 0 7-16,3 1-7 15,-1-1-1-15,-2 0 1 16,-1 2 1-16,3-2 0 0,-3 1 9 15,5 0-10-15,-2 0 6 16,2 1-4-16,1-2-1 16,3-1 4-16,-2-1-3 15,6 0-1-15,0-1 8 16,0-1-8-16,0 0-1 0,0 0 0 16,0 0 8-16,0 0-8 15,0 0-1-15,0 0 1 16,0 0 0-16,0 0 0 15,0 0 6-15,0 0-6 16,0 0-7-16,0 0 7 16,0 0-1-16,0 0 2 15,0 0 2-15,0 0-3 16,0 0 0-16,0 0 0 16,0 0 0-16,0 0 0 15,0 0 0-15,0 0 0 16,0 0 1-16,0 0 12 15,-2 0-7-15,2 0 3 0,-4 0-8 16,4-1 0-16,-6-3-1 16,4-1 0-16,-3 0 0 15,3-1-6-15,-2 1 14 16,2-4-10-16,-2 1 2 16,-2 0-1-16,2-2 0 15,-2 1 1-15,-1-1 1 16,1 0 7-16,6-1-8 15,-6 1 1-15,4-2-1 16,-4 2 6-16,2 0-6 16,-3 0 0-16,1 3 0 15,4-1 15-15,-4 3-14 16,0-1 13-16,2-1-6 0,-5-1-3 16,1-1-5-16,2 1 0 15,0-2 6-15,-1 2 0 16,1-2-1-16,-2 1-5 31,-2 1 0-31,1-1 2 16,5 0 8-16,-4 2 7 0,2-2-8 15,0 0-9-15,-1 1 1 16,-3 0 14-16,0-1-14 16,1-1 0-16,-3 0 0 15,2 0-1-15,3 1-1 16,-1 0 1-16,2 0 9 15,0 0-7-15,0-1 4 16,-1 0-6-16,-3-1 0 16,0 1 0-16,1-2 0 0,-3 2 8 15,6 1-14-15,-5-2 6 16,5 2-1-16,0-1 1 16,-2 0 6-16,4-1-6 15,-5 1-1-15,-1-3 1 16,4 2 0-16,-4 0 0 15,1-2 1-15,-1 0-1 16,2 1 7-16,1 2-6 16,-3-2-1-16,2 2 2 15,2 1-2-15,-1-1 0 0,1 2 0 16,-4-2-5 0,4 0 5-16,0 1 5 15,-5 1-5-15,9-1-2 0,-4-1 1 16,0 2 1-16,-1-2-1 15,-3 0 1-15,2-1 0 16,-2 1-1-16,1 0 1 16,-1 2 0-16,4 2 2 15,0 0-2-15,6 0-1 16,-5 4 1-16,3-1-1 16,2 0 1-16,-4 0-1 0,4 2 0 15,0 1 1-15,0 0-2 16,0 0-7-16,0 0-7 15,0 0-14-15,0 0 0 16,0 0 3-16,0 0 18 16,0 0-7-16,0 0-14 15,0-2-36-15,0 2-15 16,0-1-14 0,0 1-18-16,4 0 17 15,-4 0 23-15,2-1 46 16,-2 1 11-16,0 0 15 15,0 0 0-15,0 0 1 16,0 0 8-16,0 0-2 0,0 0-5 0,0 0 5 16,0 0-4-16,0 0-1 15,0 0 7-15,0 0-7 16,0 0 19-16,0 0-4 0,0 0 0 16,5 2 5-16,-5 10 38 15,6 0-22-15,-4 6-10 16,2 3-6-16,-4 2-6 15,2 4 4-15,2 3-8 16,-4 0-4-16,4-1 2 16,-4 0 3-16,0-4 0 31,0-1 0-31,2-1 1 16,-2-3-1-16,0-1 6 0,4-1-7 15,-4-1 10-15,3 0-15 16,1-1 6-16,-4-1-3 15,2-1 0-15,2-1 0 16,-4 1 0-16,2-1 3 16,-2 0-11-16,4 0 13 15,-4-1-13-15,2 0 6 16,-2 0-5-16,0 2 7 16,0-1-8-16,0 1 5 15,4 0-4-15,-2 1-1 16,2-2 0-16,-4 0 1 15,3 0-1-15,1-3 0 16,-4-2 0-16,2 1-1 0,-2-5 1 16,0 0 1-16,0-2 6 15,0-2-8-15,4 2-2 16,-4-2 2-16,0 0 0 16,0 0 0-16,0 0 1 15,0 0 0-15,0 0 8 16,0 2 6-16,0-2-14 15,0 1 0-15,0 0 7 16,-4-1-8-16,-2 2 1 16,3-2 1-16,-1 2 8 15,2-2-2-15,-2 0 2 16,-2 0-1-16,0 0-8 16,0 0 7-16,-3 0-7 0,-1 0 8 15,4 0 2 1,-5 0 1-16,5 0-5 0,-2 0 4 15,2 0-5-15,0 0-5 16,-5 0 5-16,3 0-5 16,-2 0 0-16,1 0 1 15,3 0 4-15,-4 0-6 16,-1 0 9-16,3 0-8 16,2 0 10-16,-4 0-11 15,3 1-1-15,-1 0 0 0,2 0 1 16,0 1 1-16,0-2-1 15,-5 1 1-15,5-1-1 16,-4 0 1-16,4 0 0 16,-3 0 0-16,3 1 5 15,0 1-6-15,0-1 0 16,2 1-1-16,-3-1 1 16,5 0-1-16,-2 1 1 0,-2-1 0 15,4 1 1-15,-4-1-1 16,-1 2 1-16,1-3 1 15,2 1-2-15,-2 2 0 16,2-1 0-16,2-1 1 16,-2 1-1-16,-3-1 1 15,5-1-1-15,2 1 0 16,-4 0 0-16,2 1 0 16,2 0 0-16,0-2-2 0,-4 1 1 15,4 1-10-15,0 0 10 16,0 0-9-16,0-1-52 15,0-1-143-15,0-7-308 16,10-9-451-16</inkml:trace>
  <inkml:trace contextRef="#ctx0" brushRef="#br0" timeOffset="8">23183 2373 121 0,'0'0'159'0,"0"0"-5"16,0 0 4-16,0 0-47 15,0 0-75-15,0 0-35 16,0 0-1-16,-13 11-22 16,11-8-35-16,-2 0-10 15,4-1 37-15,0-1 30 0,0-1 49 16,0 0 45-1,0 0-3-15,-4 0-25 0,4 0-30 16,0 0-23-16,-2 0-13 16,2 0-5-16,0 0 5 15,0 0 2-15,-4 0 12 16,4 0 53-16,0 0 56 16,0 0-28-16,-2-1-2 15,2-2 10-15,0-2 32 16,0 1 9-16,-4 0 12 15,2 0-14-15,2 1-17 16,0 0 2-16,0 0-18 16,0 2 8-16,0 1 16 15,0 0-28-15,0 0-17 0,0 0-19 16,0 0-36-16,0 16-12 16,0 12 42-16,0 7 26 15,6 9-18-15,0 5-23 16,0 2-12-16,0-3-18 15,-2-4-6-15,3-9-6 16,-5-7-5-16,2-6 6 16,-2-9-1-16,2-6 2 15,-4-2-7-15,0-4 6 16,0-1-7-16,0 0 1 16,0 0-1-16,0 0-44 15,0 0-100-15,0 0-159 16,0-8-299-16,0-3-181 0,0-1-475 0</inkml:trace>
  <inkml:trace contextRef="#ctx0" brushRef="#br0" timeOffset="9">23152 2290 165 0,'0'0'637'15,"0"0"-319"-15,0 0-83 16,0 0-52-16,0 0-42 16,0 0-26-16,0 0-9 15,-6 0 7-15,6 0 4 16,0 0-33-16,0 0 2 15,0 0-2-15,0 0 5 16,0 0 2-16,0 0-8 16,6 0 4-16,0 0-7 15,0 0-23-15,0 0-15 0,1-3-12 16,3 0-9 0,-4 0 1-16,0 0-11 0,0 1-1 15,3-1-1-15,1-1-1 16,-2-1 2-16,5 0-1 15,3-2 3-15,1 0 1 16,-5-1-4-16,3 2 0 16,-3 0-3-16,1 2-4 15,-1 1-2-15,-2 2 7 16,3-1-6-16,3 1-1 16,-1-1 0-16,1-1 2 15,3 2 8-15,-1-2-10 16,5 2 0-16,-8-1 0 15,1 1 0-15,-1 1 0 0,-3 0 11 16,-2 0-10-16,3 0 0 16,-3 3 0-16,3 2 6 15,-5 3-6-15,2-1 5 16,3 1 2-16,-5 2-8 16,2 1 6-16,0 3 3 15,-1-1-9-15,-3 3 10 0,0-2-9 16,0 0 0-16,1 0 4 15,-3 0 1-15,-2 1-5 16,2 0 10-16,-4-1-10 16,0-1 12-16,0 1 7 15,0-2-10-15,0 1-1 16,0-2 0-16,0 1-7 16,0 0-1-16,0 0 17 15,0-1-18-15,0 0 6 16,-4 0-5-16,2 0 10 15,-5 2-10-15,3-1 16 0,-2-2-17 16,0-1 0 0,4 2 6-16,-4-4-5 0,-1 2 0 15,1 0 0-15,-4 0 9 16,4 0-4-16,-5 2-4 16,5-4 13-16,-2 2-14 15,-2 0-1-15,1-2 12 16,3 0-12-16,-4 0 11 15,4-2-11-15,-3 2 1 16,-5-1 5-16,6 1 0 16,-9 0 7-16,5 0-5 15,-3 0-7-15,-1 1 0 16,1-2-1-16,-1 3 6 16,-1-2 6-16,3 1-12 15,-5-1 16-15,2 1-7 0,-1-2 5 16,5 0 8-16,-5 1-5 15,8 0-10-15,-3-1-1 16,5 1-6-16,2 0-1 16,-1-1 0-16,3-1-8 15,2-2 8-15,2-3-47 16,0-7-197-16,0-11-432 16,2-5-1164-16</inkml:trace>
  <inkml:trace contextRef="#ctx0" brushRef="#br0" timeOffset="10">30637 2215 651 0,'0'0'576'0,"0"0"-266"0,0 0-2 15,0 0-71-15,0 0-55 16,0 0-56-16,0 0-6 15,0 0-3-15,0 0-41 16,0 0-1-16,0 0-2 16,0 0-1-16,0 0-8 15,-6-1-20-15,1-5-9 16,-1 0 0-16,0-1 5 16,-2-1-5-16,2 1-7 15,-1-2-5-15,-3 1 5 16,2 0-7-16,-3-1-4 0,3 1-2 15,-2 0 1 1,4-1 3-16,-5 1-4 0,3 0 8 16,-4 1-10-16,1-2 1 15,-1 1-8-15,-1-2 1 16,-1 1-1-16,-3-1-4 16,1 0 5-16,1 1 1 15,-1 2-1-15,1-2-6 16,3 2 8-16,-2 2-9 15,5-1 2-15,-3 1-1 16,0-1 5-16,-1 1-6 16,-3-1 1-16,-3 0-1 15,0-1 0-15,1 0 0 16,-1 1 1-16,1 1 5 16,-1-1-6-16,2 2 0 0,1 1 0 15,1 0-1-15,-1 1 0 16,1 0 1-16,-1 1 0 15,-3-1 0-15,1 2 0 16,-1-2 0-16,0 2 0 16,3-1 1-16,-3 1 0 15,7-1 0-15,0 1 1 16,1 0-1-16,-1 0-1 16,4 0 1-16,-3 0-1 15,-1 0 1-15,-1 0 0 16,1 0-1-16,0 0 0 15,-5 0 0-15,3 0-2 16,-5 1 1-16,-2 2 1 0,1 1 0 16,1-1 0-16,2 0 1 15,3 0-1-15,0-1 0 16,1 0 0-16,5 0 0 16,-2 0 0-16,1 2 0 15,-1-2 0-15,2 1 1 16,-3 1-1-16,3 2 0 15,-6-2-1-15,1 3 1 16,1 0-1-16,-1 1 1 16,1 2 0-16,-3 1 0 15,3 1 0-15,-4-1 0 16,3 2 0-16,1 0 0 0,-1-1-1 16,1 4 0-16,0-2 1 15,-1 1 1-15,3 1-1 16,-3 0 0-16,3-1-1 15,2 2 1-15,-3 1 0 16,3-2 0-16,-4 2 0 16,1 2 0-16,-1-2 1 15,2 3-1-15,1-2 0 16,-1 3-1-16,4-2 1 16,0 1-1-16,4-2 0 15,-5-1-2-15,3 0 3 0,2-1 0 16,-2 0-3-16,2-1-3 15,-2 2 11-15,2-1-6 16,-2 1 1-16,4 0-7 16,0 2 6-16,-2 2 1 15,2 1-1-15,-5 1 0 16,5 2 1-16,0-1 0 16,-2-1 4-16,2-1-2 15,0-2-4-15,0-1 1 16,0-1 1-16,0 1 0 15,0-4 0-15,0 1-2 16,0 1 2-16,0-1 0 16,0 1 0-16,0-1 0 0,0 2 1 15,0 0-1-15,0 2 0 16,0 1 2-16,0 1-2 16,0-1 0-16,0-1 0 15,0 0 1-15,0-1 5 16,0-3-5-16,0 0 1 15,0-2-2-15,0 1-6 16,2 1 6-16,-2 3-1 16,0-1 10-16,0 4-10 15,5 0 2-15,-3 1-2 16,-2-2 2-16,4 1 3 16,-4 0-4-16,2-4 1 0,-2 2-9 15,0-3 17-15,4 2-18 16,-4-1 17-16,2-4-17 15,2 0 6-15,-4 1 2 16,2-2 1-16,-2 2 0 16,4 0 0-16,-4 2-2 15,0 0 2-15,0 0 1 16,0 1-1-16,0 1 0 16,0-2 1-16,3 0-1 15,-3 0-1-15,0 1 0 16,4 1 1-16,-4 0 0 15,2 0 0 1,-2 2 9-16,4-1-9 16,-4 0-1-16,2 1 0 15,2 0 1-15,-4-2 0 0,2 0 0 16,2-4 0-16,-2 1 0 16,2 0 0-16,-4 0 0 15,7-1 0-15,-5-1 6 16,2-1-6-16,2 0 0 15,-2-1 0-15,2 0 2 16,1-3-2-16,-1-1-1 16,0 2 1-16,2-4-1 15,3 2 1-15,-3 1 0 0,2 1 0 16,3 1 8-16,-3-1-7 16,2 2-1-16,1-2 0 15,-1 0-4-15,3 2 4 16,-3-3 0-16,0 1 9 15,3-2-9-15,-3-1-5 16,1-1 3-16,-5-2 2 16,4 1-1-16,-1 0-1 15,-3-1 2-15,2 1 0 16,-1-2 3 0,1 2 5-16,2-2-16 0,1 1 8 15,-1-2 0-15,5 2 1 16,1-1-1-16,1-1-4 15,-1 2 4-15,1-1 1 16,0 0 5-16,-3-1-6 16,-3 1 0-16,-1-2 5 15,-2 0-5-15,-1 0 1 0,1-2 0 16,-2 0-1-16,3 0 0 16,-3 0 0-1,4 0 0-15,5 0 0 0,-1 0-1 16,-1 0 2-16,1 0-1 15,3-2 0-15,-5 1-2 16,-1-2 2-16,1 2 0 16,-1-1 0-16,-7 2 0 15,0-1 1-15,0 0-1 16,-4-1 1-16,5-1-1 16,3 1 1-16,-2-1 0 0,2-2 0 15,3 1-1 1,3-2 0-16,-3 1 0 0,-1 0 0 15,-4 1 0-15,3-2-3 16,-5 3-4-16,0-1 5 16,0 1 2-16,1-1 1 15,-1-1 6-15,0-3-7 16,0 0 0-16,5 1-6 16,-5-1 6-16,2-1 0 15,-2 1-1-15,5-1-7 0,-5 1 7 16,2-1-9-16,-2 1 8 15,0 0 4-15,1 2-3 16,1-1 2-16,-2 0-2 16,0 0-1-16,1 0 1 15,-1 0 1-15,0-1-9 16,0 0 9-16,0-1-1 0,1 2-6 16,-1-1 5-16,0 1 1 15,-4 1 1-15,4 0-1 16,-2 0 1-16,-2-3 0 15,5 1 0-15,-3-2 0 16,0 0 0-16,2 0 0 16,0 0 0-16,-4 0 0 15,2-1-5-15,3 1 4 16,-5-1 2-16,2 1 0 16,-2-3-1-16,2 2 0 15,2-2 0-15,-4-1 0 16,5-1 1-16,-3 1-2 15,2-1-9-15,0 4 9 0,-4 0 1 16,2 2-2-16,-2 2-4 16,2 3 5-16,-4 1-9 15,0 1 8-15,0 2 3 16,0 0-1-16,0 0 0 16,0 0-7-16,0 0 0 15,0 0 7-15,0 0 0 16,0 0-7-16,0 0 7 31,0 2-9-31,0 7 9 16,0 3 9-16,3 2-9 0,1 5 0 15,-4 0 6-15,0 1-6 16,0 1-4-16,0 2 4 16,0 1 10-16,0 0-9 15,0 1 0-15,0 0-1 16,0-3 0-16,2 0-1 15,-2-2 1-15,4 1 0 16,0 0 7-16,-2-1-7 16,2 1 1-16,-2 1 0 15,-2-1 0-15,4 1 5 16,-2-2-6-16,-2 2 1 0,0-1-1 16,5 0 1-16,-5 0 0 15,0-1-1-15,0-2 6 16,2-1-6-16,-2-6 1 15,0-1 0-15,0-4 0 16,0-4-1-16,4 0 6 16,-4-2-4-16,0 0 10 15,0 0-6-15,0 0-5 16,0 0-1-16,0 0 1 16,0 1 8-16,0-1-9 15,0 0 0-15,0 0 0 16,0 0 5-16,0 0 10 15,0 0-14-15,2 0 14 0,-2 0-15 16,4-1 0-16,2-6 0 16,0-1 0-16,3 0-6 15,1-4 6-15,2 2-2 16,-3-1 1-16,5 1 0 16,-6 1-7-16,5 1 7 15,-1 0-5-15,1 0-3 16,-1 3 8-16,0-1-8 15,5 1 9-15,-5-1 0 16,5 2 0-16,-3-2 1 16,5 2-1-16,0 0 0 15,1 1 0-15,1 0 0 16,-2 1 2-16,-3 1-1 16,-1 1 0-16,-5 0 0 15,0 0 0-15,-4 0 1 16,-3 0-1-16,3 0-1 0,0 0 0 15,-2 0 0-15,-2 0 1 16,-2 0 7-16,0 0-8 16,0 0 0-16,0 0 1 15,0 0-1-15,-6 0-128 16,-6-3-388-16,3-7-495 16</inkml:trace>
  <inkml:trace contextRef="#ctx0" brushRef="#br0" timeOffset="11">30899 4313 814 0,'0'0'583'16,"0"0"-275"-16,0 0-43 15,0 0-83-15,0 0-79 16,0 0-57-16,0 0-21 16,-6-17-14-16,6 10 2 15,0 2 26-15,0-4 24 16,0 1 9-16,0-2-1 16,0-1 5-16,-2 1-13 0,-2-2 13 15,4 1-22-15,-6-2-13 16,4 0-2-16,-2-1-10 15,1-2-10-15,-3 0-2 16,6-1-1-16,-4 2-10 16,2-2 5-16,-2 0-11 15,2 0 7-15,-2 0-6 16,2 0 0-16,-2-2 7 16,1-2 1-16,-1-1 3 15,2 1-2-15,-2-1-1 16,2 2-8-16,2-2 7 15,-4 2-8-15,4 1 7 16,-2-1-5-16,-2-2 4 0,0 3-5 16,1-2 0-1,-3 0 5-15,6-2-5 0,-4 1 0 16,4 0 1-16,-2 0-2 16,2 2 1-16,-4 0-1 15,4 2 2-15,0 1-2 16,0-1 0-16,0 0-1 15,0-4 1-15,0 2 0 16,0 0-1-16,0 1 1 16,0 4-1-16,0 2 1 15,0 4 0-15,0 1 1 16,0 4-1-16,0-1 0 16,0 3-2-16,0-1-5 15,0 0 14-15,0-1-8 16,0-2 1-16,0 1-6 0,0-1-1 15,0 1 1-15,0 0-5 16,0 1 11-16,0 1 6 16,0 1-5-16,0 2-1 15,0 0 0-15,0 0-1 16,0 0-5-16,0 0 5 16,0 0-10-16,0 0-8 15,0 0-8-15,0 0 6 16,0 0 11-16,0 0 10 15,0 0 1-15,-2 0 10 0,-2 0 2 16,-2 0-1-16,-1 0-11 16,1 0 6-16,0 0-5 15,-2 0-1-15,-3 0-1 16,3-1 0-16,-6 0 0 16,1-1 1-16,1-1-1 15,-1 2 1-15,1 0-1 16,-2 1-6-16,-3-2 6 15,5 2 1-15,-5-1 1 16,3-1 7-16,-5 1-3 16,0-2-5-16,-3 3 5 15,-1-4-5-15,-2 1-1 0,4 1 5 16,-5 1-4-16,5 0-1 16,-4 1 1-16,2-2-1 15,-1 1 0-15,-1 0 0 16,0-1 6-16,2-1-6 15,-2 2-6-15,1 0 5 16,-1 0 1-16,0-3 8 16,2 3-8-16,-2 1-4 15,3-1 4-15,3-1 0 16,0-1 4-16,1 2-4 16,1-2-1-16,3 1 1 15,-3-1 0-15,5 0 7 0,-5 0-6 16,9 0-2-1,-2-1-7-15,-3 2 8 0,5 0 0 16,-2 0 1-16,2 1 0 16,1-1-1-16,3 1 1 15,2-1-1-15,-2 2-1 16,-2 0-20-16,6 0-19 16,-6-2-2-16,1 0 21 15,3 1-10-15,-2 1 7 16,2-2 12-16,-2 2 11 15,2 0-1-15,2 0-7 16,0 0 9-16,0 0-1 16,0 0 1-16,0 0 0 15,0 0 0-15,0 0 6 0,-4 0-5 16,4 0-1-16,0 0-7 16,0 0-20-16,-2 0 27 15,-2 0 9-15,2 7-7 16,2 2-1-16,-5 2 1 15,3 1 5-15,-2 2-5 16,2 1 10-16,2 2-1 16,-4 0-1-16,2 3 5 15,-2-1 0-15,4 1-4 16,-2 0-4-16,2-1 4 16,-4-3-4-16,2 2 2 15,2-5-7-15,-5 1-1 16,3 0 6-16,2-5 4 0,-4 1-11 15,4-3-1 1,0-1 0-16,0-3 0 0,0 1 1 16,0 0 5-16,0-1-5 15,0 1 0-15,0 0 7 16,0 0-6-16,0-1-1 16,0 0-6-16,0-3-1 15,0 0 6-15,0 0-7 16,0 0 2-16,0 0-3 15,0 0 9-15,0 0 18 16,0 0-18-16,0 0 0 16,0 0 0-16,4 0 8 15,3 0-8-15,1-2 1 0,2 0 0 16,-2 0-1 0,3-1 0-1,-3 2 6-15,2 0-5 16,-1 1-1-16,5-2 0 15,-6 2-12-15,3 0 12 16,1 0-2-16,1 0 2 16,-1 0-1-16,0 0 3 15,-3 0-4-15,5 0 1 0,-6 0 0 16,3 0 1-16,-3 0 9 16,-2 0-9-16,0 0-6 15,1 0 4-15,-1 0-4 16,0 0 0-16,0 0 6 15,-2 0-11-15,2 0 4 16,-3 0 5-16,1 0-7 16,2 0 8-16,-2 0-9 15,-2 0-5-15,4 2 4 16,0-1-31-16,1 0 17 16,-3 1-1-16,-2-1 25 0,-2-1-9 15,0 0 10 1,4 2 0-16,-4-2 8 0,0 0-8 15,0 1-7-15,2 0 7 16,-2 1 1-16,0 1-1 16,0 0-10-16,4-1 10 15,-4 3 5-15,0 0-5 16,0 1 0-16,0-2 1 16,0 2 8-16,2 0-9 15,-2-2 0-15,0 0-2 16,0 0-5-16,0 1 2 15,0 1 5-15,0-1 9 16,0 0-9-16,0 3-3 16,0 0 3-16,0-1 1 15,0 1 0-15,-2 0-2 0,2 0 8 16,-4-1-10-16,2 2 4 16,2-2-1-16,-4 1 0 15,2-1 12-15,-2 0-11 16,4 0-1-16,-2-1-5 15,-3-1 5-15,3 2 5 16,-2 1 1-16,2-1-8 16,-2 0 3-16,-2-1-1 15,2 1 0-15,2-2 7 16,-2 2-7-16,-3-3 0 16,5 2 0-16,-2-2 0 15,2 2 12-15,-2 0-11 16,2-3 0-16,-2 3-1 0,2 0 1 15,-2-2 5 1,-3 1-6-16,7-3 1 0,-2 3 2 16,-2-2-2-16,2-2 6 15,-4 4-1-15,2-1-5 16,2 0-1-16,-2 0 1 16,1 1 4-16,-3 1-5 15,2-1 1-15,-2 0 5 16,0-1-5-16,2 0 8 15,-3-1-7-15,5 1 10 0,-2-1-3 16,2-2-2-16,-2 2 13 16,2-1-13-16,-2 1-6 15,2-2 5-15,-2 1 3 16,2 0-8-16,-5 1 9 16,1-1 2-16,2 0 3 15,-2 0-13-15,4-1 8 16,-4-1-10-16,6 0 7 15,-5 2 9-15,-1-2-8 0,4 0 2 16,-4 0-9 0,-2 0 9-16,1 0-8 0,1 0 7 15,0 0-8-15,0 0 8 16,-2 0-8-16,1 0 9 16,1 0-5-16,-4-3-4 15,8 0 10-15,-2-1-10 16,-3 0-1-16,1 1 6 15,0-2 9-15,4 1-5 16,-8-2 1-16,5 2-10 16,-1 0 14-16,4 1-6 15,-4 0-8-15,2 1 3 16,2-3-2-16,-4 3 4 0,-1-2-5 16,1 1-1-16,2-1 1 15,-2-1 3-15,4 3-4 16,-4-3 0-16,1 1 1 15,3 1-1-15,-2-1-1 16,2 1-8-16,-4-1 9 16,6-1 0-16,-8 0 16 15,6 0-16-15,-2 0 0 16,-3-1 12-16,5 2-12 16,-2 0 6-16,2-1-6 0,-2 1-1 15,2 2 1-15,-2-3 9 16,2 1-9-16,-2-1 1 15,1-1-1-15,-1-1 1 16,2 0 1-16,-4-2-2 16,6 3 0-16,-4-1 0 15,2 2 0-15,-2 0 0 16,2 0 2-16,-2 0-4 16,-3 0 2-16,7 0 0 0,-2 0 1 15,2 1-1-15,-4-1-3 16,4 0 3-16,0 0 0 15,-2-1 3-15,-2 1-3 16,4-1 0-16,-4 0 0 16,4 2 0-16,-2-2 6 15,-2 0-6-15,4 0-5 16,0-1 4-16,0 0 0 16,-2 1 0-16,2-1 1 15,0 1 4-15,-5-1-4 16,5 1 0-16,0-2-2 15,-2 2 2-15,2 0-1 16,0-2 1-16,0 1 0 0,0-2 2 16,0 1-2-16,0-1 0 15,-4-2-1-15,4 2 1 16,0-3-1-16,0 3 1 16,0-2 0-16,0 4-5 15,0-3 5-15,0 2 1 16,0 1-1-16,0 0 1 15,0 0-1-15,0-1 0 16,0 2 1-16,0-1-2 16,0 1 2-16,0-1-2 15,0 1 1-15,0-1-1 16,0 1 1-16,0 1 0 0,0-1-1 16,4 0 0-16,-4-1 1 15,0-1 0-15,2 0 0 16,-2-1 0-16,0 0 0 15,5-2 0-15,-5 1 0 16,0 0 1-16,0 3-1 16,0 0 0-16,0 0 0 15,0 0 0-15,0 0 1 16,2 1-1-16,-2-3 5 16,0 2-5-16,0 0-1 15,0 0 0-15,0-2 0 16,0 2 1-16,4-3-1 15,-4 2 1-15,2-2 0 0,-2-1 0 16,0 1 0-16,4 0 0 16,-4 1 0-16,0 2 1 15,0 2-1-15,0-2 0 16,4 1 5-16,-4-1-5 16,0 0-1-16,0-2 1 15,0 0 0-15,0-1 8 16,0 0-8-16,0 0-7 15,0 0 6-15,0 1 1 16,0 1 0-16,0 1 4 16,0 0-4-16,0-1 0 0,0-1 5 15,0 1-5-15,0-1-6 16,0-1 6-16,0 0 1 16,0 0-1-16,0-1 1 15,0 1 4-15,0 0-5 16,0 2 0-16,0 0 0 15,0 0 0-15,0 1-2 16,0 0 2-16,0 0 0 16,0-1 0-16,0-1 0 15,0-1 0-15,0 0-6 0,0 1 5 16,0-1 1 0,0 2 2-16,0-1 4 0,0 0-6 15,0 1 0-15,0-4 0 16,0 1 1-16,0 0-2 15,0-2-9-15,0 2 10 16,0 0 0-16,0 0 0 31,0 1 1-31,2 1-1 16,-2 2 2-16,0 1-8 0,0-1 7 16,0 0-1-16,4 0 6 15,-2-2-6-15,-2-1 0 16,0 0-8-16,4 0 8 15,-1 0 0-15,1 0-8 16,-2 1 8-16,-2 0 0 16,4-2-6-16,-2 4 6 0,-2 0 5 15,4-2-5-15,-2 3 0 16,2 1-14-16,2-3 13 16,-3 0-9-16,3 1 10 15,0-2-1-15,0 1-14 16,-2 1 15-16,2 0-1 15,-3 1 1-15,1 2 0 16,2-1 0 0,-2-1-1-16,2 2-3 0,0-2-2 15,-4 2 3 1,3 1 3-16,1-1 1 0,0-1-1 16,0 2-7-16,0-1 6 15,1 0 1-15,-1 0 0 16,-4-1 1-16,4 2-3 15,0-2 2-15,-2 0-6 16,3 2 5-16,3-1 2 16,-2-2 6-16,5 0-7 15,-3-1 0-15,-2 2-10 16,3-1 10-16,-3 0-1 16,2 2 9-16,-4 0-8 0,-4 0 0 15,5 2-6 1,-3 1 5-16,2-2 1 0,0 1 0 15,0-1 0-15,1 0 0 16,-1 2-1-16,4-2 1 16,-4 2-1-16,3-2 1 15,1 2 0-15,-2-2 10 16,-2 2-10-16,7-2-6 16,-5 1 6-16,0 1-1 15,3 0 1-15,1 0 0 16,-4-1-1-16,3 0 0 15,1 2 1-15,-4 0-1 16,5 0 1-16,-3 0 4 16,0 0-2-16,3 0-4 15,-1 0 2-15,3 0 0 16,1 0-1-16,-1 0 1 16,1 0-6-16,1 0 6 0,-3 0 0 15,-1 4 1-15,-1-2-1 16,-2 2-1-16,-1 0 0 15,1 0 1-15,0 1 0 16,-1 0 0-16,3 3-1 16,-2-1-8-16,3 1 9 15,-1 1 0-15,-4-2 1 16,3 1-2-16,-5 1-4 16,4-1 5-16,-1 0 0 15,-3 1 0-15,4 1 0 16,-4-2 0-16,0 2 0 15,-3 0 8-15,3 0 9 16,-6 0 10-16,4 1 10 16,-2 0 8-16,-2 0 7 0,4 1-16 0,2-3 2 15,-4 0-14-15,2-3-6 16,-4-3-12-16,3 0 6 16,-3-2 13-16,0-1 2 15,0 0 3-15,0 0-1 16,0 0-10-16,0 1-8 15,0-1-5-15,0 2 2 16,0-2-8-16,0 0 0 16,0 0 0-16,0 0 1 15,0 0 1-15,0 0-2 16,0 2 1-16,0-2 1 16,0 0-1-16,0 0 5 15,0 0-5-15,0 0-2 0,0 0 0 16,0 0 0-16,0 0 0 15,0 0-5-15,0 0 4 16,0 0-7-16,0 0 8 16,0 0-17-16,0 0 17 15,4-2-5-15,-2-2 6 16,2-3-1-16,6-1-7 16,-4-3-13-16,3 1 3 15,3-3 3-15,-2 2-2 16,3-1 17-16,-1-1-15 15,1 0 9-15,-1 2-1 16,0 1-2-16,-1 0 8 16,-3 2-19-16,2 1 5 0,-1-2-18 15,3 2 9 1,-2-1 8-16,3 1 14 0,-1-3-10 16,-1 1 11-16,1-1 1 15,-4 0-11-15,5 0-7 16,-1 1-25-16,-2 0 7 15,-1 2 9-15,1 2 15 16,0-1 2-16,-8 3 9 16,5 0 1-16,-7 1 8 15,0 2-8-15,4-3 0 16,-4 3 0-16,0 0 10 16,0 0-10-16,0 0-4 15,0 0 4-15,0 0-1 16,0 0 7-16,2-2-6 15,2 1 1-15,-4-2 0 0,2 2-1 16,-2-2 0-16,4 1-2 16,-4 2 4-16,0 0-3 15,0 0 2-15,0 0 9 16,0-2-3-16,0 2-1 16,0-3-5-16,0 0 9 15,0-3-9-15,-6-1 8 16,-7-3-3-16,-3-2-5 15,-7-1 15-15,-2-1 10 16,5 3 6-16,1 1-12 16,5 1-16-16,5 5-4 15,3 3-95-15,2-1-256 0,4 2-790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17:10.254"/>
    </inkml:context>
    <inkml:brush xml:id="br0">
      <inkml:brushProperty name="width" value="0.05292" units="cm"/>
      <inkml:brushProperty name="height" value="0.05292" units="cm"/>
      <inkml:brushProperty name="color" value="#90EE90"/>
    </inkml:brush>
  </inkml:definitions>
  <inkml:trace contextRef="#ctx0" brushRef="#br0">12626 1826 78 0,'0'0'170'15,"0"0"-51"-15,0 0-17 16,0 0 3-16,0 0 17 16,0 0 9-16,0-14 0 15,0 11 10-15,0 2-4 16,0 1-9-16,0 0-9 16,0 0-4-16,0 0-13 15,0 0-8-15,0 0-13 16,0 0-6-16,0 0-17 15,0 0-10-15,0 0-11 16,0 0-9-16,0 0-7 0,0 0-11 16,0 0-3-1,0 0-5-15,0 0-2 0,0 0 1 16,0 0 5-16,0 0 0 16,0 0 5-16,0 0-4 15,0 0 6-15,0 0 9 16,0 0-8-16,0 0 2 15,0 0-6-15,0 0-4 16,0 0-5-16,0 0-1 16,0 0 0-16,0 0 0 15,0 0 2-15,0 0 4 16,0 4 5-16,0 4 3 16,0 3 3-16,0 2-11 15,0 1 2-15,0 2-7 16,0 1 9-16,0 0 8 0,4 1 0 15,-2 2 8 1,-2-1-5-16,4 3 10 0,-2-2-5 16,-2 0-3-16,4 2-8 15,-2-4 2-15,2 2-16 16,-2-2 7-16,2 0 2 16,1 1-10-16,-3-1 2 15,2 0-2-15,-2 2 2 16,2-4-1-16,-2 1 0 15,-2-2 5-15,4 2-5 16,-4 0 8-16,0 1-8 16,2-2-1-16,-2 1 1 15,4-2 1-15,-4-1-2 16,2 1 2-16,-2-1-2 16,0-1 1-16,0 1-1 0,5 1 0 15,-3 2 0-15,-2 1 0 16,4 1 0-16,-4 1-1 15,0 0 1-15,2 3 0 16,-2-2 0-16,0 5 0 16,0-2 1-16,0 0 14 15,0-3-15-15,4 0 9 16,-4 0-7-16,2 0 3 16,-2 0-4-16,4-2 0 15,-4 3-1-15,0-1 1 16,2 4 16-16,2-3-17 15,-2 1 0-15,3 1 0 0,-5 0 1 16,2 1 0-16,-2 0 12 16,0 1-13-16,4 1 6 15,-2-2-5-15,2 0 0 16,-4 0 0-16,2 0 11 16,-2-1-12-16,4-1 0 15,-4 2 0-15,0 0 7 16,2 2-6-16,-2 0 0 15,4 2 5-15,-4-2-5 16,7 1-1-16,-3-2-7 16,-2-1 7-16,2-1 1 15,-4 1 0-15,2-2-1 16,2 1 0-16,-4 0 7 0,0 1-7 16,2 0-2-1,2 0 2-15,-4 1 0 0,2 0-7 16,3 1 0-16,-3 1 7 15,-2 2 6-15,4-3-6 16,-2 1-3-16,2-2 3 16,-4-3 6-16,2 0-6 15,2-3-1-15,-4 0 0 16,2-1 1-16,-2 2 11 16,0-2-10-16,4-2-1 15,-4 0 0-15,0-1 0 0,2 4 1 16,-2 3-1-16,0 1 2 15,0 0 7-15,0-4-9 16,0-3 1-16,0-3-1 16,5-1 1-16,-3 0-1 15,-2 5 1-15,4 1 1 16,-4 3 4 0,2-1 1-1,-2-3 17-15,4-4-13 0,-4-6-11 0,2-2 6 16,-2-4-6-16,0-2-1 15,0 0-8-15,0 0-15 16,0-3-43-16,0-12-37 16,0-22-144-16,-6 0-303 15,-2-1-638-15</inkml:trace>
  <inkml:trace contextRef="#ctx0" brushRef="#br0" timeOffset="1">12673 1791 72 0,'0'0'521'0,"0"0"-286"16,0 0-11-16,0 0-52 0,0 0-49 15,0 0-26-15,0 0 5 16,-8-6-1-16,8 6-7 16,0 0-2-16,0 0 4 15,0 0-5-15,0 0-12 16,0 0-9-16,0 0-8 16,0 0-6-16,0 0-13 15,0-2 6-15,0 2 5 16,6 0-22-16,0-1-18 15,2 0 8-15,-3 0-9 16,1 1-4-16,0-2 3 16,-4 2-5-16,2 0-6 15,2-2 11-15,1 2-10 16,1 0 14-16,-2-1-4 0,4-1 0 16,1 2-4-16,-3 0-8 15,4 0 10-15,-1 0-1 16,1 0-8-16,-6 0 3 15,7-1-4-15,-5 1-1 16,9 0 1-16,-5-1 11 16,0-1-11-16,5 1 6 15,-3-1-5-15,3-1-1 16,-3 2-1-16,3-1 1 16,-1 1 0-16,-1 0 6 15,-3 0-5-15,-1-1-1 16,1 0 0-16,-4 2-1 15,3-1 2-15,-1 0-2 0,-2 1 2 16,3-2-2-16,-3 1 2 16,2 1-1-16,-4-2 0 15,1 2 5-15,1-1-5 16,-2 1 0-16,4 0-1 16,-5 0 1-16,3 0-1 15,-4 0 0-15,-2 0-5 16,-2 0-4-16,0 0-2 15,0 0 6-15,0 0 6 16,4 0 0-16,-4 0 1 16,2 0 5-16,4 0-5 15,-6 0-1-15,7 0 6 16,-7 0 0-16,0 0-6 0,4 0 0 16,-4 0 2-1,0 0-2-15,0 3 0 0,0 0 0 16,2 1 1-16,-2 1 7 15,4 3-7-15,-2 0 5 16,-2 1 3-16,0-2-7 16,4 4 4-16,-4-1-5 15,2 0 0-15,2 1 5 16,-4 0-5-16,2 1 0 16,-2 1-1-16,0-2 1 15,5 2 1-15,-5-2-2 16,0 0 1-16,2-1-1 15,-2 1 1-15,4 0 2 16,-4 1-2-16,0 2 0 16,0 0 0-16,0 1 0 0,0 1 5 15,0 1-5-15,0-1 0 16,0-3 0-16,0 2 0 16,0-1 1-16,0 0 4 15,0-1-5-15,0 1 5 16,0 2-4-16,0-2 4 15,0 3-5-15,0-1 6 16,0 1-6-16,0-1 0 16,0 1 5-16,0-2-5 15,0 2 6-15,0 1-5 16,0-2 10-16,0 1-5 16,0 0 2-16,0-2-2 0,0 0 1 15,0 1-1-15,0 0 4 16,0 0-10-16,0-1 1 15,0 0 4-15,0 2-6 16,0-1 0-16,0 1-1 16,0 2 7-16,0-1-6 15,0 3 1-15,0 2-2 16,0 0 2-16,0 1 37 16,0-1-22-16,0-2-14 15,0 0 0-15,0 2-1 16,0-1 0-16,0-2 16 15,0-3-17-15,0-2 0 16,0-2 0-16,0 0 0 0,0 0 1 16,0 0 4-16,2 2-5 15,2 2 1-15,-4 1 0 16,0 0 0-16,2 1 16 16,-2-4-17-16,4-1 0 15,-4 0 0-15,2 1 0 16,2 2 1-16,-4 3 0 15,0 3-1-15,0 1 27 16,5 2-17-16,-3 1-9 16,2 1 5-16,-4 2-6 15,2 1 12-15,-2-4-12 16,0-1 0 0,4-4 1-16,-4-3 0 15,2 2 0-15,2-3 7 0,-4 1 28 16,0-2-25-16,0-2-5 0,0-2-6 15,2 2 1 1,2 3 4-16,-4 1-4 0,0 2 0 0,2 1-1 16,-2 1 3-16,5 0-9 15,-5 1 12-15,2 1-2 16,-2 1-4-16,4-2 0 16,-4-1-1-16,0-1 0 15,2-2 0-15,2-3 1 16,-4-4 0-16,0 0 0 15,2-1 0-15,-2 2 0 16,4 4 0-16,-4 2 1 31,0 4 0-31,0 1-1 0,0 3 0 16,2-1 1-16,2 4-1 16,-2-1 0-16,-2 0 0 15,5-3 8-15,-3-2-8 16,4-5 0-16,-6-2 0 15,6-5 0-15,-6-1 0 16,4-2 1-16,-2-1-1 16,-2-2 0-16,0-2 1 15,0 3-1-15,4-3 0 16,-4 5 0-16,0 3 1 16,0 4-1-16,0 5 1 15,0 2 0-15,0-1 0 16,0-2-1-16,0-4 0 15,0-3 0-15,0-2 1 16,0-7 0-16,0-2-1 0,0-2 1 16,0-1 0-16,0 0 0 15,0 0 4-15,0 0-4 16,0 0 0-16,0 0 0 16,0 0 1-16,0 0-2 15,0 0 4-15,0 2-4 16,-4-2 1-16,-2 0-1 15,0 0 0-15,-2 0 0 16,-5 0 0-16,3 0 0 16,-3 0 1-16,1 0 0 15,-7 0-2-15,1 0 2 16,-5-6 9-16,-4 2 5 0,-6 0 12 16,0 0 17-16,-2 2-7 15,0 2-2-15,2 0-11 16,8 0-6-16,2 2-17 15,5 2 21-15,5 1-22 16,7-1-1-16,-4-1 0 16,1-1-37-16,-1-2-87 15,2-11-216-15,2-7-484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17:10.256"/>
    </inkml:context>
    <inkml:brush xml:id="br0">
      <inkml:brushProperty name="width" value="0.05292" units="cm"/>
      <inkml:brushProperty name="height" value="0.05292" units="cm"/>
      <inkml:brushProperty name="color" value="#90EE90"/>
    </inkml:brush>
  </inkml:definitions>
  <inkml:trace contextRef="#ctx0" brushRef="#br0">13527 1860 992 0,'0'0'354'0,"0"0"-120"16,0 0-77-16,0 0-56 15,0 0-60-15,0 0-25 16,0 7-4-16,0-2 23 15,0 1 18-15,0 1 14 16,4 2 11-16,-4-1-11 16,2 2 5-16,3-1-13 15,-5 1-7-15,2 0-19 16,-2 2-1-16,4-1-17 16,-4 2 3-16,0 1 10 15,2 0-4-15,-2 0 12 16,0 2-9-16,4-1-7 15,-4-1-2-15,2 2-7 16,-2-1-2-16,4 0-3 0,-2 3 1 16,-2-1 4-16,0 1-11 15,4 0 0-15,-4 2 6 16,0 0-4-16,0 3-1 16,0-1 10-16,5 2-5 15,-5 3 6-15,0 0 0 16,0 1 7-16,2 0-17 15,-2-1 13-15,0-1-2 16,0 1 9-16,0 0 1 16,0-2 1-16,0 1-3 0,0-1-4 0,0-2-2 15,0 1-7-15,0-1-2 16,0-2-5-16,4 1-1 16,-4-1 1-16,0 1-1 15,0-2 6-15,2 1-6 16,-2 1 1-16,0 2-1 15,0 1 2-15,0 2-2 16,0 0 4 0,0-1-4-16,0-1 0 15,0-1 0-15,0 0 0 16,0-1 0-16,0-2 0 16,0-2 0-16,0 1-1 15,0-1 1-15,4 0 0 16,-4 1 1-16,0 1-1 0,2-1 1 15,-2 3 0-15,0 0-1 16,0 1 0-16,4 2 0 16,-4 1 0-16,2-1 1 15,-2 1-1-15,0-1 0 16,0-1 0-16,0 1 0 16,0-2 0-16,4-2 0 15,-4-1 0-15,0-1 0 16,7 0-1-16,-5-2 0 15,2 0-8-15,-2 1 8 0,2-1 0 16,-4 2 1-16,2 2 0 16,2-2 2-16,-2 1-2 15,-2 1 1-15,4 0 1 16,-4-1-2-16,2 2 0 16,-2-2 0-16,5 2 0 15,-3-2 1-15,-2 0-1 16,4-2 0-16,-4-2 1 15,0-2-1-15,2-1-2 16,2-2 2-16,-2 1 0 16,2 0-1-16,-4 1 2 0,2 0-1 15,-2 0 0 1,4 0 1-16,-2 1 3 0,-2-3-3 16,9 0-2-16,-9-1 2 15,2 0-1-15,-2 2 0 16,0 2 0-16,0 2 0 15,0 2 1-15,0-1 4 16,0-1-4-16,0-1-2 16,0-4 1-16,4-1 0 15,-4-5 0-15,2 0 0 16,-2-2 0-16,0 0 0 16,0 1 0-16,4-1 1 15,-2 2-1-15,-2 4 0 0,4-1 4 16,-2 5-4-16,-2-3 1 15,4 1 0-15,-4-5 0 16,0-3-1-16,0-4-17 16,0 0-23-16,0-17-173 15,-4-4-468-15,-4-4-668 0</inkml:trace>
  <inkml:trace contextRef="#ctx0" brushRef="#br0" timeOffset="1">13544 1851 224 0,'0'0'524'0,"0"0"-283"15,0 0-55-15,0 0-29 16,0 0-37-16,0 0-4 15,0 0-12-15,6-6-17 16,-4 5-9-16,-2 1-1 16,6-2-11-16,-2 2 19 0,1-1-1 15,-3 0 8-15,2-1-14 16,-2 1-8-16,2-1-2 16,2 1-16-16,0 0-13 15,-4-1-5-15,5 1-1 16,-1-1-7-16,0 1-2 15,0 0-4-15,0-2 3 16,5 1-8-16,-5 0 0 16,2 0-6-16,-2 0-1 15,9 1-8-15,-9 1 0 16,2 0 1-16,3-1 0 16,-3 1 5-16,2 0-5 15,-1-1 5-15,1 1-6 0,2 0 0 16,-1-2 1-1,1 2 0-15,0 0 1 0,1 0-1 16,-5 0 0-16,4 0-1 16,1 0 2-16,-1 0-2 15,5 0 2-15,-7 0-1 16,3 0 0-16,-1 0 0 16,-4 0-1-16,3 0 2 15,-3 0-1-15,2 0-1 16,1 0 1-16,-3 0 4 15,-2 0-4-15,-2 0-1 16,4 0 0-16,-3 0 1 16,1 0-1-16,-4 0 8 15,4 0-8-15,-2 0-1 16,4 0 1-16,-1 0-1 16,-1 0 1-16,0 0 0 15,-2 0 0-15,2 0 0 0,-6 0-5 16,2 0-4-16,-2 0-37 15,0 2-210-15,-2 0-416 0</inkml:trace>
  <inkml:trace contextRef="#ctx0" brushRef="#br0" timeOffset="2">14058 1848 676 0,'0'0'335'16,"0"0"-108"-16,0 0-88 15,0 0-55-15,0 0-50 16,0 0-17-16,0 0-12 16,-4 0-4-16,4 0-1 15,0 0 7-15,0 0 8 16,0 0-6-16,0 0 7 16,0 0 10-16,0 0 3 15,0 0 9-15,0 0-6 16,0 0 6-16,0 0 0 15,0 0-18-15,0 0-5 0,0 0-2 16,0 2 15-16,0 3 38 16,0 4 5-16,7 2 33 15,-1 2-2-15,-2 4-33 16,2 1 2-16,0 1-13 16,0 3-6-16,1 1 3 15,-1-3-6-15,0 3-4 16,0-1-7-16,1 0-5 15,-1 0-1-15,0 1-18 16,4 0 1-16,-4 2 8 16,3-1-2-16,-3 2 14 0,0-1-2 15,-2 2 2-15,5-2 14 32,-3 1-27-32,0-1 7 15,0 0-10-15,0 1 4 16,3-2-17-16,-7 0 0 15,8-2 7-15,-8 2-5 16,8-1-7-16,-3 1 1 16,-1-2 14-16,2 2-15 0,-2 0 5 15,0 0-4-15,1 2 5 16,-1-1-6-16,4 2 0 0,-8-3 8 16,9 2-9-16,-5-4 1 15,4 2 5-15,-2-1 3 16,-1-1-9-16,3 2 0 15,-2 0 2-15,-2 2 11 16,5-1-12-16,-3 0 0 16,2 1 12-16,1-2-12 15,-5 0 1-15,2-1 7 16,5-1-8-16,-3 1 0 16,-2-1 7-16,3 1-7 0,-3-2 0 15,2 2 5-15,3-1-4 16,-7-1 5-16,4-1-6 15,-2 0-1-15,-1-1 6 16,5-2-6 0,-6 0-1-16,4-1 0 15,-3-1 1-15,-1 1 0 16,2 1 0-16,-2-1 0 16,5 3 1-16,-1 1-1 15,-2 1 0-15,5-2 1 16,-3 0-1-16,-2 1 1 15,-2-3-1-15,1 0 0 16,3 1 0-16,-4-1 0 16,0 0 0-16,1 0 1 15,3 2-1-15,-4-1 1 16,2 1-1-16,3 1 6 0,-5 0-5 16,0-2-1-16,0 0 1 0,1 1-1 15,-1-2 9-15,0-2-8 16,-4-2 10-16,4-1-11 15,3 1 1-15,-3 0 0 16,0 1 1-16,0 2-1 16,0-1 15-16,3-1 5 15,-5-3-20-15,2-2 5 16,-4-2-5-16,2-1 0 16,-2-2 1-16,-2-1-1 15,4 0-1-15,-2-2-2 16,-2-1-7-16,0 0-48 15,0-15-118-15,-2-7-200 16,-8-6-482-16</inkml:trace>
  <inkml:trace contextRef="#ctx0" brushRef="#br0" timeOffset="3">13713 4350 628 0,'0'0'485'16,"0"0"-306"-16,0 0-48 15,0 0-41-15,0 0-2 16,0 0 7-16,0 0 23 15,9 0 11-15,-3 0 0 16,-2 0 2-16,4 0-4 16,2 0-14-16,3 0-27 15,-1 0-26-15,-1 0-13 16,3 0-6-16,-2 0-6 16,5 0-5-16,0 0 0 15,-5 0-9-15,-4 0-3 0,5 2-2 16,-1-2 5-16,-2 0 0 15,-1 0-7-15,1 0 5 16,-2 0-13-16,3 0 0 16,-1 0-6-16,2 1 11 15,-3 1-10-15,3 0 14 16,0 1-14-16,1 0 8 16,-1 1-7-16,-1-3 10 15,1 2-5-15,-2 0-6 16,3 0 6-16,-5 1-5 15,2-1 7-15,-4 0-8 16,3-1 0-16,-3 1 7 0,-2-1-7 16,-2-2 8-16,-2 0 3 15,4 0 9-15,-4 0 7 16,0 0-1-16,0 0-9 16,0 0 0-16,0 0-12 15,0 0 0-15,0 0-5 16,0 0 0-16,0 0 7 15,0 0-8-15,0 0 2 16,0 0-2-16,0 0 6 16,0 0-6-16,0-12-18 0,0-2-141 15,-4-13-304-15,4 0-184 16,0 4-448-16</inkml:trace>
  <inkml:trace contextRef="#ctx0" brushRef="#br0" timeOffset="4">14104 4381 150 0,'0'0'542'0,"0"0"-298"16,0 0-59-16,0 0-49 15,0 0-44-15,0 0-1 16,0 0 44-16,0-38 14 16,0 31 0-16,0 0-17 15,0-1-31-15,0 0-35 0,0 0 8 16,0-2-3-16,0 1-13 16,0 2-2-16,-2-4-14 15,-2 0-2-15,2 0-7 16,2 1-1-16,-7-2-9 15,7 1-3-15,-4 0-2 16,4 0-1-16,-2 1-1 16,-2 0-4-16,4 0 3 15,-2 1-8-15,-2-3 10 16,4 2-4-16,0-3 1 16,-2 2-4-16,-2 0-2 15,4-2-2-15,-2 0-6 16,-2 1 7-16,4 0-6 15,-7 1 15-15,7 1-7 0,-2-1 0 16,2 1 2-16,0-1-2 16,-4 0-9-16,4-1 2 15,-2 1-1-15,2-1 5 16,0 3-6-16,-4 1 1 16,4-3-1-16,0 3 0 15,-2-2 1-15,2 0 0 16,-4 0-1-16,2-1 1 15,2 1 0-15,0-1-1 16,0 0 0-16,-4-1 1 16,-1 3 0-16,5-3 0 15,-2 2 0-15,2 0 0 16,0 0-1-16,0 2 1 16,-4-1-1-16,4 1 0 15,0-2 0-15,0 2 1 16,0-4-1-16,-2 1 0 15,2-2 1-15,0 0-1 0,-4 1 0 16,4-1-1-16,0 1 1 16,0 1 1-16,0-2-1 15,0 3 0-15,-2-2 0 16,-2 2 1-16,4 2 0 16,0-4 0-16,0 2-1 15,0-3 0-15,0 1-1 16,-2-3 1-16,2 2 1 15,-4 0-1-15,4 1-1 16,-2 2 1-16,2-1 0 0,-5 1 1 16,5 0-1-1,-2-2 0-15,2 1 0 0,-4-1 0 16,2 1 0-16,2-3-1 16,-4 0 1-16,2-1 0 15,-2-1-1-15,2 1 1 16,2 1-1-16,0 2 0 15,0-1 1-15,-4 1 0 16,4 1 0-16,0 1-1 16,0 0 1-16,0-1 0 15,0 0 0-15,0-4 0 16,0 3-1-16,-2-2 0 16,2 1 1-16,0-1 0 15,0 3 0-15,-5-2 0 16,5 3 0-16,0 0 0 0,-2-1 1 15,2 1-1-15,0 0 0 16,-4-1 0-16,2 1 0 16,2-1 1-16,0 0-1 15,-4 1 0-15,4-2 0 16,0 2 0-16,0-4-1 16,0 3 0-16,-2 0 1 15,2-1 0-15,0 3-1 16,0-1 0-16,-4 1 1 15,4 1 0-15,0-1 0 32,0 2 0-32,0 0 0 0,-2-2 0 15,2 1 0-15,0 0 0 16,-4-3 0-16,4-2 1 16,0-1 0-16,-2-2-1 15,2 2 1-15,0-1-1 16,0 3 0-16,0 0 0 15,0 3 0-15,0 1 0 16,0-1 0-16,0 3 0 16,0 1 0-16,0-1 0 15,0 2 0-15,0-2 0 16,0-1 1-16,0 1-1 16,0-4 0-16,0 4 0 15,0-1 0-15,0 0 0 0,0-2 1 16,0-1-1-16,0 0 1 15,0 2-1-15,0-1 0 16,0 4 0-16,0 0 1 16,0 4 0-16,0 0-1 0,0 1 0 15,0 0 0-15,0 0 0 16,0 0 1-16,0 0 0 16,0 0-1-16,0 0 0 15,0 0 0-15,0 0 0 16,0 0 0-16,0 0-1 15,0 0 1-15,0 0-1 16,0 0 1-16,0 0 0 16,0 0 0-16,0 0 0 15,0 0 0-15,0 0-1 16,0 0 1-16,0 0-6 16,0 0-7-16,0 0 4 15,0 0 3-15,0 1 6 16,0 3 1-16,0 2 6 0,0 1-6 15,2 0 0-15,2 1 1 16,-2 2-2-16,2-1 1 16,-2 1 0-16,2 1 6 15,2 2-6-15,-4 1 0 16,3 0-1-16,1 0 0 16,0 2 0-16,-4-1 1 15,2 1-1-15,2 0 6 16,1 0-5-16,-1 0-1 15,-4 2 0-15,4 0 0 0,4-1 0 16,-3 0 0 0,-3 1 0-16,4-6 0 0,-2 5 0 15,0-3 1-15,-2 1 0 16,3 1 0-16,-1-1 5 16,0 3-5-16,0-2 0 15,0 2-1-15,3 1 0 0,-3-1-1 16,0 1 1-16,0-1 0 15,3 0 2-15,-3 2-2 16,0 0 7-16,0-2-6 16,0 2 0-16,1-2-1 15,-1-1 0-15,2-1 1 16,-4 1-2-16,5-3 1 16,-3 1 0-16,0-1 0 15,4 0-1-15,-4 2 1 0,1 0 0 16,3 0 0-16,-2 1 0 15,3 2 0-15,-3-1 0 16,-2-1 1-16,0-1-1 16,5-1 1-16,-5-1-1 15,0-2 0-15,2 2 0 16,1-1 0-16,-3-1 0 16,-4 2 0-16,8 0 0 15,-4 0 1-15,1 1 0 16,1-1 0-16,-2-1 5 15,0 2-3-15,5-1-3 16,-3 0 6-16,-2-1-4 0,0 1 5 16,2 0-7-16,-1-1 1 15,-1 0-1-15,0-1 0 16,-4-1 2-16,9 1-2 16,-9 0 1-16,4-1 0 15,-2 0-1-15,2-2 0 16,0 1 0-16,-4 0 1 15,3 1 0-15,1 4 0 16,0 0-1-16,0 2 8 16,0-2 4-16,1 1-11 15,-1-1 0-15,0-2 0 16,0 0 0-16,-2-2 5 0,-2 1-6 16,5-3 1-16,-3 2-1 15,2-1 1-15,0 0 0 16,-4 2-1-16,4-1 0 15,1 3 1-15,-1 2 0 16,4-3 27-16,-4 3-19 16,0-4-3-16,1 2-6 15,-1-3 1-15,-2-1-1 16,2 0 5-16,-4-2-4 16,4 0-2-16,-1 1 2 15,-3-2-1-15,4 2 0 16,-2-1 0-16,2 1 0 0,-4 1 1 15,2-2-1 1,3-1 1-16,-5-2 1 0,2-3-1 16,-2-1-1-16,-2 1 1 15,0-1 0-15,4 2 1 16,-4 0 5-16,2 2 4 16,2 1-10-16,-2-2 9 15,2 1-9-15,1-3 0 16,-5-1-1-16,0 1 0 15,0-2 6-15,2 2-4 16,-2-2 6-16,0 1-7 16,0 2 6-1,4 0 2 1,-2 0 11-16,2-2-1 0,-4 2-7 16,2-3-1-16,-2 2-4 15,0-2 2-15,0 0-7 16,0 0 22-16,0 0 0 15,0 0-2-15,0 0-2 16,0 0-1-16,0 0-5 16,0 0-1-16,0 0 2 15,4 0-6-15,-2 0-9 16,2 0 8-16,9 0-8 16,-5-2 1-16,2 2-1 0,3 0 0 15,-1 0 6 1,1 0-5-16,-3-1-1 0,2 1 0 15,1 0 0-15,-5 0-1 16,-2 0-4-16,0 0 5 16,1 0 0-16,-3 0 5 15,2 0-5-15,0 0 0 16,0 0 0-16,5 0-1 16,1 0 1-16,0-2 0 15,1 1 0-15,-1 1 0 16,-3 0 0-16,1 0 0 15,2 0 1-15,-1 0-1 16,-3 0 0-16,4 0 0 16,1 0 0-16,-1 0-1 15,5 0 2-15,-3 0-1 0,3 0 0 16,-1 0 0-16,-1 0-1 16,-3 0 1-16,-2 0 0 15,3 0 0-15,-5 0-1 16,2 0 2-16,1 0-1 15,-5 0 0-15,-4 0 0 16,2 0 0-16,-4 0 0 16,0 0 0-16,2 0 0 15,2 0-1-15,-4 0 1 16,2 0-1-16,3 0 1 16,-3 0-1-16,2 0 2 15,-2 0-1-15,2 0 0 16,2 0 0-16,-4 0-1 0,4 0 0 15,-1 0 1 1,-3 0-9-16,-2 0-9 0,0 0-7 16,4 0-22-16,-4 0-55 15,2-2-40-15,-2-10-33 16,0 0-182-16,0-2-390 0</inkml:trace>
  <inkml:trace contextRef="#ctx0" brushRef="#br0" timeOffset="5">14838 3941 225 0,'0'0'378'0,"0"0"-154"16,0 0-87-16,0 0-62 15,0 0-8-15,0 0 31 16,0 0 28-16,-2-28 35 16,2 21-9-16,0 0-27 15,0-2-1-15,0-1-27 16,0-1-30-16,0-2-9 16,0-1-13-16,0-1-19 0,0-2 2 15,0 0 4-15,0 0 1 16,0-2-1-16,-4 3 2 15,4-1-6-15,-2 0-1 16,2 0-3-16,-5 0-3 16,5 0-5-16,-2 2-1 15,-2-1 7-15,4 0 3 16,-2-1-7-16,-2 0-2 16,4 1 1-16,-2-3-7 15,-2 2-4-15,2-1 5 16,-2 1-5-16,4-2 11 15,-2 0 4-15,-5-1-7 16,7 2-4-16,-4 0 11 0,4-1-8 16,-2 1-12-16,-2-1 10 15,4 1-11-15,0-3 1 16,0 0 5-16,0-1-4 16,0 0-1-16,0 1 6 15,0 3-7-15,0 1 0 16,0 1 1-16,0 2 1 15,0-1-1-15,0 1-1 16,0-1 1-16,0 0-1 16,0-3 1-16,-2 3 4 0,2-2-4 15,0 2 0-15,0-2 0 16,0 0-1-16,0 1 2 16,0-1-1-16,0-1-1 15,0 0 8-15,-4-4-8 16,4 0 1-16,0 0-1 15,-2-1 0-15,2 1 5 16,0 3-5-16,-4 1 0 16,4-2-1-16,0 0 1 15,0 1 0-15,0 0 1 16,0-2 0-16,0 0-1 0,0-1 0 16,0-2-1-16,0 0 1 15,0-1 0-15,0-2 0 16,0 2 0-16,0-1 0 15,0 2 1-15,0 0-1 0,0 2 1 16,0-1-1-16,0-1 1 16,0 2-1-16,0-2 0 15,0 1 0-15,0-1 0 16,0 0-1-16,0 0 1 16,0 1 0-16,0 0 0 15,0 2 0-15,0-2 0 16,0 1-1-16,0 0 2 15,0 1-2-15,0-2 1 16,0 1-1-16,0 2 1 16,0 0 0-16,0 3 0 0,0 2-1 15,0 1 1 1,0-1 0-16,0 1 0 0,0-4 0 16,0 1 0-16,0-1-1 15,0 1 1-15,0 1-1 16,0 4 1-16,0 1 0 15,0 4-2-15,0 1 2 16,0 2 0-16,0 1 1 16,0 1-1-16,0 2 0 15,0 0 0-15,0 0-2 16,0 0 2-16,0 0-1 16,0 0 1-16,0-1 0 0,0 1 0 15,0 0 0 1,0-2 0-16,0 1-1 0,0 0-1 15,0-1 2-15,-2 2 0 16,2 0-2-16,0 0-7 16,0 0-9-16,0 0-9 15,0 0 13-15,0 0-3 16,0 0 11-16,0 0-3 16,0 0 3-16,0 0-4 15,0 0 2-15,0 0-5 16,0 0 1-16,0 0 6 15,8 0 5-15,4 0 1 16,5 0 1-16,-3 0 4 0,5 0-4 16,1 0-1-16,-5-1 1 15,1 1-1-15,-3 0 1 16,-1 0-1-16,-6 0 0 16,7 0 0-16,-5 1 1 15,2 1 0-15,-3-1-1 16,3 0 0-16,-2-1 1 15,-2 2-1-15,7-2 0 16,-3 1 1-16,-2-1-1 16,5 2 0-16,-3-2 0 15,3 0 1-15,-1 2-1 16,7-2 0-16,-3 0 1 16,-1 0-1-16,1 0 1 0,1 0 0 15,-5 0-2 1,-4-4 2-16,3 3-1 15,-5-1 0-15,-4 1 0 16,2 1 0-16,-4 0 0 16,2 0-1-16,-2 0 1 15,0 0 0-15,0 0-1 16,0 0 1-16,4 0 0 16,-4 0 0-16,0 0 0 15,0 0 0-15,0 0 0 16,0 0 0-16,0 0 1 15,0 0-1-15,0 0-1 16,0 0-16-16,0 0 8 16,0 3 9-16,0 3-8 15,2 1 8-15,-2 1 6 0,0 2-5 16,0 1 1-16,5 2 4 16,-5-1-6-16,2 1 1 15,-2 0 1-15,6 0-1 16,-2 0 0-16,-4 0 1 15,2-1-2-15,-2 3 1 16,4 1 1-16,-4 2-2 16,2 2 1-16,-2-1 5 15,0 0-4-15,0 1-2 16,0-2 2-16,0 0 5 0,0 2-4 16,0-1 3-16,0-1-6 15,0 2 1-15,0-1 0 16,0 1 11-16,0 1-5 15,0-1 1-15,0 0-2 16,0-2 1-16,0 1 1 16,0-1-1-16,0 0-1 15,0 2 4-15,0-2 4 16,0 2-13-16,0 0 1 16,4 1-1-16,-4 0 7 15,0 2-7-15,0 0 0 0,0 0 6 16,0 4-6-1,0 0-1-15,0-1 1 0,4 1 35 16,-1 0-25-16,-3-1-9 16,0-2 4-16,4-3 1 15,-4 1-7-15,2-3 0 16,-2 1 1-16,0-1-1 16,0 1 1-16,0 0 5 15,0-2-6-15,4 2 0 16,-4-2 1-16,0 2 0 15,0 0 7-15,0 1-8 16,0 1-1-16,0 0 1 16,0-1 0-16,0-1 0 0,0-1 0 15,0 0 0-15,0-2 0 16,0-1 0-16,0-2 1 16,0-1-1-16,0 3 1 15,0 0-1-15,0 4 0 16,0 1 1-16,0-1 0 0,0 2-1 15,0-2 0-15,0-1 5 16,0-3-5-16,0-1-2 16,0-2 2-16,0-3 0 15,0 0 0-15,0 0 0 16,0 1 0-16,0 2 5 16,0 2-4-16,0 3-1 15,0 1 1-15,0-2-1 16,0 1 0-16,0-1 0 0,0 1 1 15,0 1-1 1,0-1 8-16,0-1-8 0,0-2 0 16,0-2 0-16,0 1 0 15,0-4 6-15,0 2-5 16,0-1 0-16,0 1 1 16,0-2-1-1,0 1 1 1,0 1 3-16,0 1-4 0,0-2-1 0,0 2 0 15,0-2 1-15,0 0-1 16,0 0 0-16,0-1 1 16,0 0 0-16,0-1 5 15,0 1-6 1,0-2 5-16,0 0-4 16,0 1-1-16,0 0 1 0,0-1-1 15,0 2 6-15,0-1-6 16,0 2 0-16,0 0 1 15,0-1-1-15,0 1 1 16,0-1 0-16,0 0 1 16,0 0-2-16,0 2 1 15,0 1 0-15,0 1 0 16,0 2 1-16,0-3 40 16,0-1-33-16,0-2-8 15,0-2 0-15,0 2 0 16,0-3 5-16,0 2-6 0,0-3 0 15,0-1 0 1,0 1 0-16,0-2 1 0,0 1-1 16,0 1 1-16,0 1 4 15,0 0-4-15,0 2-1 16,0-1 1-16,0 2 0 16,0-3 1-16,0 2-2 15,0-1 7-15,0 1-6 16,0 1-2-16,0-3 2 15,0 0 0-15,0-2-1 16,0-1 0-16,0 1 1 16,0-4 1-16,0 2 3 15,0-1-4-15,0-1-1 16,0 0 1-16,0 2 0 16,0 0-1-16,0 1 8 0,0 0-1 15,0 3-6-15,0-2 0 16,0-1 0-16,0-1 5 15,0 3-6-15,0-4 1 16,0 1 5-16,0 1 6 16,0-1 2-16,0 2 6 15,0 1 1-15,0 0-1 16,0-1-2-16,0 0-12 16,0-3 3-16,0-2-8 15,0 0 4-15,0 0-4 16,0 0-2-16,0 0-7 15,0 0-172-15,0-4-194 0,0-3-569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17:10.262"/>
    </inkml:context>
    <inkml:brush xml:id="br0">
      <inkml:brushProperty name="width" value="0.05292" units="cm"/>
      <inkml:brushProperty name="height" value="0.05292" units="cm"/>
      <inkml:brushProperty name="color" value="#90EE90"/>
    </inkml:brush>
  </inkml:definitions>
  <inkml:trace contextRef="#ctx0" brushRef="#br0">17188 1008 977 0,'0'0'309'15,"0"0"-66"-15,0 0-95 0,0 0-73 16,0 0-56-16,0 0-19 16,0 0 0-16,0 0 8 15,0 2 36-15,0 5 56 16,0 2 27-16,0-1-24 15,0 3-11-15,0 1-27 16,0 0-5-16,0 4-17 16,2 2 2-16,-2 2-15 15,4 2-4-15,-2 3-8 16,-2 0 7-16,0 0 2 16,5 2-3-16,-5 0-3 15,0 1 3-15,0 0-8 16,0-2-1-16,0 2-3 15,0 0-11-15,0-1 8 0,0 1-7 16,0 0-1-16,2 1 7 16,-2-2-2-16,0-1 0 15,4 0 1-15,-4 1 5 16,0 1-10-16,0 1 8 16,0 3 32-16,0 1 3 15,0 1-21-15,0-1-1 16,0 0-3-16,0-2-2 15,0-1-2-15,0-2-4 16,0-1 3-16,0-3-1 16,0 1-4-16,0 0 1 15,0 3-4-15,0 0-5 16,0 2 4-16,0-1-5 0,0 1 0 16,0 1 7-16,0 0-8 15,0 0 11-15,0 2-9 16,0-2-2-16,0 0 0 15,0 1 12-15,0-1 0 16,0 0 0-16,0 2-1 16,0-1-10-16,0 0 8 15,0-2-3-15,0 1 0 16,2-1-5-16,-2 0 7 16,4 0-8-16,-2 2 1 15,2-1 1-15,-2-1-1 16,2 2 5-16,-2 0-5 15,-2 1 1-15,5-1 4 16,-3 2-5-16,-2 0 5 16,4 2-5-16,-4-3 8 0,0 2-8 15,2-2 13-15,-2-2-4 16,4-1-1-16,-2-3-9 16,4 0 6-16,-2 0-5 15,0 0-1-15,3 1 1 16,-5 2-1-16,2-1 8 15,-4 5-8-15,2-4 0 16,2 2 0-16,-4-1 1 16,0 1-1-16,2-4 1 15,-2 1 0-15,4-3-1 16,-2-1-5-16,2 2 5 16,-1 0 0-16,-3 0 1 15,6 1 5-15,-2 0-5 0,-2-1-1 16,2 1 1-16,-2-1 0 15,2 0 0-15,-4-2 0 16,2 0 0-16,-2 1 0 16,4-2 0-16,-1 1 7 15,-3 1-3-15,0 5-4 16,4 0 4-16,-4 1-5 16,0 1 1-16,0-2-1 15,0-3 1-15,0-5 0 16,2-4 0-16,-2-3-1 15,4-3 0-15,-2-2 1 16,2 0-1-16,-4-1 0 0,0 0 1 16,0-4-1-1,0-1-1-15,0-5-56 0,0 0-124 16,0-17-187-16,0-5-393 16,-6-4-690-16</inkml:trace>
  <inkml:trace contextRef="#ctx0" brushRef="#br0" timeOffset="1">17190 1009 508 0,'0'0'361'16,"0"0"-148"-16,0 0-76 0,0 0-24 16,0 0-13-16,0 0-8 15,0 0 2-15,-2-3-19 16,2 3-18-16,0 0 7 15,0 0-14-15,0 0 1 16,0 0 21-16,2 0 30 16,4 0-22-16,5 0-20 15,1 0-17-15,-4 0 0 16,5 0-4-16,-1 0-5 16,3-1-2-16,-3-1 4 0,0 1 3 15,-3-1 5 1,1 2-7-16,-2-1-14 0,3 1-5 15,1 0-7-15,-2 0-3 16,3 0-7-16,-1 0 8 16,7 0-3-16,-5 0 0 15,-1 0-4-15,3 0 5 16,-3 0-6-16,-1 0 0 16,-2 0 0-16,3 0-1 15,-5 0 0-15,4 0 0 16,1 0 1-16,-3 0 0 15,1 0 5-15,-3 0-4 16,2 0-1-16,-2 0 5 16,3 0-5-16,-3 0-1 15,2 0 0-15,-1 0 2 16,1 0-2-16,-2 0 3 16,0 0-2-16,-1 0 0 0,-1 0 1 15,-4 0-1-15,2 0 1 16,-2 0-2-16,4 0 1 15,1 0-1-15,-1 0 1 16,0 0 0-16,0 0 5 16,0 0-5-16,-2 0 8 15,-1 0 3-15,1 0 6 0,-4 0-5 16,0 0 5-16,0 0-11 16,0 0-7-16,0 0 0 15,0 0-134-15,-4 0-480 16,-5 0-1062-16</inkml:trace>
  <inkml:trace contextRef="#ctx0" brushRef="#br0" timeOffset="2">17761 985 386 0,'0'0'377'0,"0"0"-79"15,0 0-81-15,0 0-40 0,0 0-17 16,0 0-31-16,0 0-15 15,-2 0-24-15,2 0-35 16,0 0 5-16,0 0-11 16,0 0-1-16,0 4 66 15,0 3-6-15,0 2-32 16,0 2 9-16,0 3-23 16,0 0-17-16,0 4-11 15,0-2-9-15,0 1-7 16,0 1 9-16,0 2 22 15,2 0-28-15,-2-1 2 16,4 1-4-16,-2 1-2 16,-2 0-1-16,4 2-1 15,-4 1 4-15,0 0-5 0,2 3-1 16,-2 0-5-16,0 1 1 16,0 1-8-16,0 2 8 15,0 0-2-15,0 1-1 16,0 0 17-16,-2-1 6 15,-2 0 3-15,4-2-22 16,-2-3 4-16,2-2-13 16,0 0 7-1,0-1-7-15,0-4-1 16,0 3 0-16,0-1 2 16,0 1 7-16,0 5-8 15,0 3 0-15,0 1 0 0,0 1 10 16,-4-1-10-1,4 0 0-15,0-1-1 0,0-3 1 16,0 0 0-16,0-2-1 16,0-2 1-16,0 1 0 15,0-1 0-15,0 1 1 16,0 4 7-16,0-2-9 16,0 4 0-16,4 0-1 15,-2-4 7-15,2 1-12 16,-2-3 6-16,2-2 0 15,-4-3 1-15,2-4-1 16,2-2-1-16,-1 1 1 16,1 1-1-16,-2 3 2 0,2 2-1 15,-2 3 0-15,2 5 0 16,-4 0 1-16,2 1 1 16,-2 0-2-16,4-1 1 15,0-2-1-15,-2-1-2 16,3-1 2-16,-5-3 0 15,2 0 0-15,2-1 0 16,-4 0 1-16,6-1-1 16,-4 1 1-16,-2 2 0 15,4 2 10-15,-4 2-10 0,0-1 9 16,2 2-2-16,-2 0-8 16,4-1 1-16,-4 1-1 15,0-1 6-15,2-2-6 16,-2-2 1-16,0 0 1 15,5-4 5-15,-5-1-1 16,2 0-5-16,-2-2 8 16,0-1-7-16,4 1 7 15,-4-1-8-15,0 2-1 16,0-2 1-16,0 5 21 16,0-2-16-16,0 2 0 15,2-1-5-15,-2 1-1 16,0 1 0-16,0 2 2 0,4-4-1 15,-4 0 0-15,0-2 1 16,2-1-2-16,2 4 1 16,-4 0 0-16,2 4 0 15,-2 2 17-15,0 1-5 16,4-2-5-16,-4-4-7 16,0-1 18-16,0-3-18 15,0-6 5-15,0-2-6 16,0-4 1-16,0-1-1 15,0-3 0-15,0 1 0 16,0 1 0-16,2-1-1 16,-2 2-36-16,0-1-62 0,5 3-71 15,-5-2-89-15,2-3-115 16,-2 0-271-16,4-10-453 0</inkml:trace>
  <inkml:trace contextRef="#ctx0" brushRef="#br0" timeOffset="3">17887 3753 481 0,'0'0'527'15,"0"0"-311"-15,0 0-34 16,0 0-34-16,0 0-59 15,0 0-29-15,0 0-2 16,0 0 29-16,0 0 8 16,0 0 4-16,0 0-3 15,0 0-25-15,0 0 3 16,0 0-3-16,0 0 0 16,0 0-4-16,0 0-14 0,0 0-13 15,0 6-14 1,0 2 6-16,2 4 13 15,2 2-6-15,-2 1-6 0,-2 1-5 16,4 1-9-16,-4-2-4 16,0-2-4-16,0 0 4 15,0-3-3-15,0-1-3 16,4-1 0-16,-4-4-8 16,0 0 5-16,0-2-5 31,0 0 0-31,0 0 0 15,0-1 2-15,0 0-2 0,0 1 8 16,2 0-9-16,-2-1 1 16,0-1 1-16,0 1 4 15,0 0-5-15,0 1 0 16,0-1 8-16,0 1-3 16,0-2 6-16,5 1-3 15,-5-1 3-15,2 0-5 16,2 0 2-16,-2 0 2 15,4 0 19-15,0 0-6 16,7 0-8-16,-1 0 2 16,-2 0-12-16,5 0-5 0,-3 0 0 15,3 0 0-15,-3 0 0 16,0 0 0-16,3 0-1 16,4 0 1-16,7-1 7 15,1-2-7-15,2-1-1 16,-4 1 1-16,0 0 0 15,-9 2-1-15,-3 1 0 16,-1 0-1-16,-6 0 1 16,-4 0 0-16,3 0 0 15,-3 0 0-15,2 0 1 16,-2 0-1-16,8 0 0 16,1-2 1-16,3-1 1 15,5 1-1-15,3-1-1 16,-1 0 1-16,0 2-1 15,-3-1 0-15,-9 2 0 0,1 0-1 16,-4-1 1-16,-4 1 0 16,2 0 6-16,3-1-5 15,-1-3 0-15,0 2-1 16,6-1 1-16,5-1 0 16,-3-1-1-16,5 3 0 15,0-1 0-15,-1 0 0 16,-1 0 0-16,-1 2 0 15,-8 1 0-15,5-2 0 16,-3 1 1-16,-4-1 0 16,3 1-1-16,1-2 0 15,-4 1 0-15,5 1 0 0,-5 0 1 16,2 0-1 0,-2 1 0-16,0 0 0 0,1 0 0 15,-1 0 0-15,0-2-1 0,0 2 1 16,0 0 0-16,1-2 0 15,3 2 0-15,2-1 0 16,-1 0 0-16,-3-1 0 16,2-1 0-16,-3 2 0 15,-1 0 0-15,0 1 0 16,-6 0 0-16,2 0 0 16,2 0 0-16,-4-2 0 15,2 2 0-15,2-1 0 16,3 1-1-16,-5-2 1 15,2 2-1-15,-2 0 1 16,2 0-6-16,-2 0 6 0,2-1 0 16,-2 1 1-1,2-1-1-15,0-2 0 0,5 2 0 16,-3-2 0-16,0 1-1 16,0 1-4-16,-2 0 5 15,-1-1 0-15,-3 2 0 16,0 0-1-16,0 0 1 15,0 0-1-15,0 0 1 16,0 0 0-16,4 0-6 16,-4 0 4-16,2 0 1 15,2 0 0-15,-2 0 1 16,2 0-1-16,-4 0 1 0,0 0 0 16,0 0-1-16,0 0 1 15,0 0 0-15,2 0-6 16,-2 0 5-16,0 0-5 15,4 0 6-15,-2 0-1 16,-2 0 0-16,7 0 0 16,-3 0 0-16,-2 0-9 15,2 0 1-15,-4 0 0 16,2 2 0-16,-2 0 8 16,4 3-8-16,-4 0 8 15,0 1 0-15,2-1-5 16,2 1 5-16,0-2 1 15,-4 2 0-15,2-2-1 0,3-1 0 16,-5 1 0-16,2 1 0 16,2-1 0-16,-4 2 1 15,2-1-1-15,2 2 0 16,-4 0-1-16,2 0-4 16,-2-1-1-16,4 1-2 15,-4-2 8-15,2 2-5 16,-2 0 6-16,0 2-1 15,4 1 0-15,-4 0 0 0,0 0-4 16,0-2 5 0,0 1 0-16,0-1 0 0,2 0 0 15,-2 1-1-15,5 1 2 16,-5 0-1-16,2 0 0 16,-2 0 0-16,0 1 0 15,0 2 0-15,0 0 0 16,4 0 0-16,-4 1 0 15,0 2 1-15,0-2-2 16,0 0 1-16,0 0 0 16,0 1 1-16,0-3-1 15,0 2-1-15,0-1 1 0,0 0 0 16,0 1 1 0,0 0-1-16,0 1 0 0,0 1 0 15,0-1 0-15,0 4 0 16,0-1 1-16,0 2-1 15,0-2 0-15,0 1 0 16,0-1 5-16,0-4-5 16,0 0 0-16,0-3 0 15,0-2 1-15,0 0-1 32,0-2 0-32,0-1 0 15,0 0 0-15,0-1 2 0,0-1-2 16,0-3 1-16,0 1-1 15,0 0 0-15,-4-2 1 16,4 2 0-16,0-2 0 16,0 0 11-16,0 0 0 15,-2 0-1-15,2 1 1 16,0-1-6-16,0 0 2 16,0 0-8-16,0 0 0 15,0 0 2-15,0 0-1 16,0 0 2-16,0 0 7 15,0 0 4-15,0 0 2 16,0 0 11-16,0 0-7 16,0 0-4-16,0 0-2 0,0 0-8 15,0 0-5-15,0 0-1 16,0 0 1-16,0 0 0 16,0 0 0-16,0 0 0 15,0 0 8-15,0 0-9 16,0 0 1-16,-5 0 1 15,5 0 4-15,-2 0-6 16,-2 0-1-16,2 0 1 16,-2 0-1-16,2 0 0 15,2 0 1-15,-4 0 0 16,-2 0 0-16,4-1 0 16,-5-1 0-16,-1 0 0 0,6 1 1 15,-4 0-1-15,0 0 0 16,-1-1 1-16,1 1-1 15,0 1 0-15,-4-1 1 16,4 1-1-16,-3-2 0 16,3 2 0-16,-4 0 0 15,1 0 0-15,-1 0 0 16,-2 0-1-16,-1 0-6 16,1 0 7-16,-5 2 0 15,3 2 0-15,-3 1 1 16,1-1 0-16,1 1-1 15,-1-1 0-15,1-1 2 0,3-1-1 0,-5-2 5 16,5 0-6-16,-5 0 0 16,3 0 0-16,-5 0 0 15,1 0 1-15,-3 0-1 16,3 0 0-16,-3 0 1 16,2 0-1-16,1 0 0 15,-5 0 1-15,6 0-1 16,-1 0 0-16,3 2-1 15,-1-2 1-15,-1 1 0 16,5 1 2-16,-3-1-1 0,3-1-1 16,-5 1-4-16,5 1 4 15,-2-2 6-15,-3 1-5 16,-2-1-1-16,1 2 0 16,5-2 1-16,-5 0-1 15,1 0 0-15,1 0 0 16,1 0 0-16,-1 0-9 15,1 0 9-15,-1 0-1 16,-1 0-1-16,-1 0 1 16,-1 0 1-16,0 0 1 15,1 0-1-15,1 0-2 16,-1 0 2-16,3 0 0 0,-1 0 0 16,3 0 2-16,1 0-2 15,6 0 0-15,-3 0-6 16,1 0 6-16,2 0 0 15,0 0-1-15,-1 0 0 16,-1-2 1-16,-2 2 0 16,2 0 0-16,-3 0 8 15,-1 0-8-15,-1 0-1 16,3 0-5-16,-2 0 6 16,3 0 0-16,-3 0 2 15,2 0-1-15,1 0-1 16,-3 0 0-16,6 0 4 15,-5 0-4-15,5 0 0 16,0 0-4-16,2 0 4 16,-2 0 7-1,0 0-7-15,-1 0-1 16,-1 0 1-16,-2 0-1 16,-3 0 0-16,1 0 0 15,0 0 0-15,-5 0 0 0,5 0-8 16,-1 0 16-1,1 0-13-15,4 0 12 0,1 0-4 16,1 0-2-16,2 0 0 16,2 0 5-16,2 0-5 15,-4 0 0-15,-2 0 0 16,4 0 0-16,-7 0-1 16,1 0 0-16,2 0-1 15,-5 0 2-15,5 0-2 0,-2 0 1 16,2 0 1-16,0 0-2 15,-1 0 2-15,3 0 0 16,-2 0-1-16,4 0 1 16,-2 0-1-16,2 0 1 15,-2 0-7-15,2 0 6 16,-3 0 1-16,3 0 0 16,-6 0-4-16,8 0 4 15,-2 0 1-15,2 0 4 16,-4 0-5-16,2 0-5 15,-2 0 5-15,2 0 1 16,-3 0-1-16,3 0 0 0,2 0 0 16,-4 0 0-16,4 0 0 15,0 0 0 1,0 0 5-16,0 0-5 0,0 0 0 16,0 0 0-16,0 0 0 15,0 0 1-15,0 0-1 16,0 0 0-16,0 0-5 15,0 0 5-15,0 0 2 16,-2 0-2-16,-2-1 0 16,2-8 0-16,-4-1 1 15,0-5 0-15,1-3-1 16,3 1-1-16,-4-6 0 16,2 1-16-16,2-3-34 15,-4-11-107-15,6 8-218 16,0 1-760-16</inkml:trace>
  <inkml:trace contextRef="#ctx0" brushRef="#br0" timeOffset="4">22534 1942 121 0,'0'0'410'0,"0"0"-71"16,0 0-113-16,0 0-83 15,0 0-21-15,0 0-24 16,0 0 10-16,0 0-16 16,0 0-14-16,0 0-10 15,0 0 0-15,0 0 28 16,0 2-23-16,4 4 5 0,-4 1-13 16,2 1-5-16,-2 4-13 15,4-2-4-15,-2 2-6 16,-2-1 8-16,4 2-4 15,-2 0-6-15,-2 0 2 16,4 1-8-16,-4 0 6 16,2 0-11-16,-2 0-1 15,5 2-6-15,-3-2-2 16,-2 0 0-16,4 0 4 16,-4 0-1-16,2 2-11 15,2-2 2-15,-2-2-3 16,-2 2 3-16,4-1-8 15,-2 0 0-15,2-1 5 0,-4 1-6 16,2 1 8 0,-2 1 0-16,5 0 1 0,-5 1-3 15,0-1 0-15,2 1-4 16,-2 1 5-16,4 0-6 16,-4 1-1-16,2 1 0 15,2 1 12-15,0-1 12 16,-4-2-18-16,2-2-5 15,-2-1 0-15,4 3 0 16,-2-1 23-16,-2 1-5 16,5 1-17-16,-3 2 7 15,-2 1 13-15,4 2-5 16,-2-3-10-16,-2 2 1 0,4-2 1 16,-2-2-9-16,-2 2 1 15,4-2 5-15,-2 1 4 16,-2 0-9-16,4 1 0 15,-2 0 5 1,-2-1-4-16,5 1 6 16,-5-2-7-16,2 1 10 0,2-1 6 15,-4 0-17-15,2 1 12 16,2-1-5-16,-2-1-7 16,2 1 0-16,-2-2 6 15,2 2-5-15,-4 1-1 16,2 1 1-16,-2 1 4 15,5 0-5-15,-5-1 0 16,2 3 0-16,-2-1 1 16,0 0-1-16,4-1 1 15,-2 1-1-15,-2-1 0 16,4 0 1-16,-2-1-1 0,-2-1 0 16,0 0 1-16,0-1 10 15,4 2-11-15,-4 0 1 16,0 2 9-16,0 1-2 15,4 2-7-15,-4-2-1 16,0 1 0-16,0 0 1 16,2 0 5-16,-2 0-6 15,0 0 1-15,0-2-1 16,0 1 1-16,0-2 17 16,0 2-18-16,0-1 6 15,5 2 3-15,-5 0-3 16,2 1-6-16,2 2 0 0,-4 2 3 15,2 1-1-15,-2 0 5 16,4 3-7-16,-4-1 6 16,0-1-6-16,2-1 0 15,-2-3 0-15,4-2 2 16,-2-4-1-16,2-2 0 16,-2-4-1-16,3-2 1 15,-3-2 0-15,2-3 0 16,-4 0 0-16,2-3 0 15,2 1 0-15,-4-3-1 16,2 3-1-16,-2-4 0 16,4 1-32-16,-4-1-97 15,0-2-135-15,2-5-256 0,-2-7-306 0</inkml:trace>
  <inkml:trace contextRef="#ctx0" brushRef="#br0" timeOffset="5">22583 1954 225 0,'0'0'251'16,"0"0"-36"-16,0 0-50 15,0 0-32-15,0 0-29 16,0 0-33-16,0 0 13 0,0-1-15 16,0 1 17-16,0 0 24 15,0 0-18-15,0 0-16 16,0 0-8-16,0 0-18 15,0 0-6-15,0 0-2 16,0 0 4-16,0 0 3 16,0 0-6-16,0 0-1 15,0 0-11-15,0 0-10 16,0 0-4-16,0 0-5 16,0-2-4-16,0 1-8 15,6-3 11-15,5 0 0 16,-1 0-1-16,-2 2-1 0,3-1 0 15,-3 0 5 1,-2 0-3-16,0 1 2 0,1-2-3 16,-3 2 1-16,-2 0-5 15,2 2 4-15,-2-1 0 16,4-1-4-16,0 0 3 16,1 0 0-16,-1 0 4 15,4-1-7-15,-4 0 0 16,5 2 0-16,-3-2 8 15,2 0 2-15,-1 0-3 16,1 0 6-16,2 1-8 16,-3-2-2-16,1 2-2 15,-4-1 1-15,4 0-8 16,-3 2 8-16,-1-2-8 16,0 2 0-16,0-1 2 0,3 1 4 15,-3-2-5-15,6-1 6 16,1 1-1-16,-1-2-6 15,4 1 6-15,1-2-5 16,-2 1 6-16,1 1-5 16,-4 1 8-16,-3 0-8 15,-3 2 5-15,2 1-1 16,-6-1 0-16,9 1-5 16,-5 0 8-16,2-2 2 15,4 0-4-15,1 0 6 16,3-2-2-16,-3 3-1 15,3-1-2-15,-3 0-1 16,1 1-1-16,3 0 5 0,-5-1 8 0,7 2-4 16,-3-1-2-16,3 1-1 15,-1-2 2-15,1 1-1 16,2 0 0-16,-1 1-5 16,-1 0-7-16,-7 0 10 15,1 0-10-15,-5 0 8 16,5 0-8-16,-3 0 9 15,0 0-8-15,5 0 11 0,1 0 9 16,-1 0 4-16,3 0-8 16,5 0-3-16,-4 0-3 15,-1 0-6-15,-1 0-5 16,-3 0 5-16,-1 1 0 16,-3 2-5-16,0-2 0 15,-1 2 8-15,3 0-8 16,-2-1 9-16,5-1-1 15,1 3 3-15,-1-2-3 16,-1 0 2-16,1 1-2 16,-3-2 3-16,1 2-6 15,-3 0-5-15,-2-1 5 0,2 3-5 16,-1-1 5-16,1 0-5 16,0 0 6-16,3 2-5 15,-5-2 7-15,4 2-2 16,1 0 2-16,-1 1-3 15,5 0-5-15,-1 1 6 16,-3-1 1-16,1 0 8 0,-1 0-9 16,-3 1 7-1,-2-3-13-15,3 2 6 0,-3-2 2 16,0 3-8-16,0 0 8 16,3 1-8-16,-3 0 7 15,2-2-8-15,-1 4 1 16,1-2 0-16,-2 3 1 15,3-1-1-15,-5 2-1 16,2 0 6-16,0 0-6 16,-2 0 6-16,1 3-5 15,1-1 0-15,-2 1 8 16,-2 1 0-16,2 0-9 16,1-1 2-16,-1-2 4 15,-4 2-6-15,2-2 1 16,2 0 1-16,-4 1 3 0,2-1-5 15,-1 0 0-15,1 1 2 32,2 1 7-32,-4 3-8 15,-2 0 15-15,4 2 1 16,0 0-1-16,-4 1 10 16,0-3-10-16,0 1 2 15,0 0-3-15,0-3-4 16,0 1 1-16,0-2 7 15,0-1-12-15,0 0 2 16,0 2-3-16,0-2-5 16,0 0 0-16,-4 3 20 0,0 1-15 15,-2 1 11-15,4 1-10 16,-5 0-6-16,3 0 0 16,-2-1 7-16,0-2-7 15,4-1 5-15,-2-1-5 16,-2-3-1-16,3 3 6 15,-3-4-5-15,2 3 1 16,-2 1 4-16,0-1-6 16,0 0 0-16,-1 1 0 15,-3-2 6-15,4 0-4 16,0-2-2-16,-1-1 2 16,1-1-2-16,0-3 8 0,4 0-8 15,-4 0 0-15,0 0 1 16,-1 2 2-16,1-2-2 15,-4 0 0-15,4 0 6 16,-3 1-6-16,-1-1-1 16,0 0 1-16,1 0 0 15,-3 1 1-15,2-3-1 16,1 2 0-16,-1-3 1 16,2 2-1-16,-3-2 0 15,3 0 7-15,-6 1-7 16,1 0-1-16,1 0 0 0,4-1 0 15,-3 0 0-15,3 1 1 16,-4-1-1-16,1 0 1 16,-1 1 0-16,-1 0-1 15,1-1 1-15,0-1-1 16,1 1 1-16,-1-2 0 16,6 1-1-16,-3-1-5 15,3 1 5-15,-2-2 6 16,0 2-6-16,-3 1 0 0,-3 0 0 15,-5 2 0 1,-3 0 0-16,3 0 0 0,0-2 0 16,-3 2 1-16,7-4 0 15,-1 3-1-15,3-4 1 16,7 2-1-16,2-3 0 16,4 1-6-16,0-1 0 15,0 0-4-15,0 0-8 16,0 0-99-16,0 2-177 15,0-2-339-15,10 0-461 0</inkml:trace>
  <inkml:trace contextRef="#ctx0" brushRef="#br0" timeOffset="6">23441 3199 20 0,'0'0'645'0,"0"0"-297"16,0 0-73-16,0 0-23 16,0 0-40-16,0 0-30 15,0 0-32-15,-8-3-20 16,8 3-14-16,0 0-10 16,0 0-4-16,0 0-13 0,0 0-30 15,0 0-10-15,0 4 21 16,0 2-7-16,8 2 13 15,0 1-25-15,3-1 8 16,-3 2-18-16,2 0-8 16,3 1-12-16,-1 1-2 15,3 0-7-15,-3 2 5 16,5 0-4-16,-5 2 11 16,5 0-4-16,1 4-4 15,-3-2-2-15,5 1-4 16,-5-1 8-16,1 1-3 0,-1-2 3 15,-3 0-12-15,5 0-6 16,-5-2 11-16,5 1-4 16,-3-1-6-16,-2 1 1 15,5-2-2-15,-5 1 1 16,1-1 9-16,3 2 7 16,-3 0-16-16,1 1 14 15,-1-1-14-15,-1-3 5 16,0 1 9-16,1 0-7 15,1 0-1-15,1-2-7 16,1-1 0-16,-1 1 14 16,1 1-13-16,-1 2-1 0,1 0 0 15,3 2 12 1,0 2 15-16,-3-1-17 0,3 0 4 16,-3 1-14-16,3-1 0 15,-5 0 11-15,3-1-10 16,-5 0 4-16,3 1-3 15,-1 0-2-15,-1 0 4 16,-5-2-4-16,4 0 0 16,-1-2 0-16,-3-1 0 15,-2 0 0-15,4-1 0 16,-3 1 10-16,5 2-10 16,-6 1-5-16,5-1 5 15,-3 0-1-15,-2-2 1 16,0-2 0-16,-2-2 0 0,-2 0 0 15,3-4 8-15,-5 0-8 16,6-2-1-16,-6-1-5 16,2 0 5-16,-2 1 1 15,4 0-1-15,-2-1 1 16,-2 0-2-16,4 1 2 16,-4-2-1-16,2-1 1 15,-2 2-1-15,0-2 1 0,0 0 0 16,0 0 0-16,0 0 0 15,0-5-38-15,0-3-104 16,-6-4-189-16,-2 2-316 16,-3 2-272-16</inkml:trace>
  <inkml:trace contextRef="#ctx0" brushRef="#br0" timeOffset="7">24272 4223 618 0,'0'0'392'0,"0"0"-135"16,0 0-73-16,0 0-27 0,0 0-39 16,0 0-10-16,0 0 15 15,0 0 4-15,0 0-1 16,0 0-4-16,0 0 12 16,0 0-12-16,0 0-24 15,0 0-44-15,0 0-23 16,0 0-10-1,0 0 0-15,0 0-20 16,-4 0 7-16,0 0 1 0,4 0-9 16,-2 0 0-16,-4 0-6 15,6 0 4-15,-5 0-11 16,5 0-4-16,0 0 8 16,0 1-3-16,-2-1 12 15,2 0 18-15,0 0-9 16,-4 0-8-16,4 0 10 15,-2 0 9-15,-2 0-2 16,-2 0-8-16,0 2 11 16,-1-1 7-16,-1 2-13 15,-2 1 6-15,-3-1 3 16,-3 2-12-16,1 2 2 16,-7 0-7-16,1-2 16 0,-2 2 8 15,5-2-6-15,-5-1-5 16,4-1-1-16,5 1 10 15,-5-2-20-15,3 3 1 16,-1 0 1-16,3 1 5 16,-3-2-4-16,5 2-6 15,-3 0-6-15,1-2 6 16,1 2-6-16,1-2 0 16,0 0 7-16,3 1-7 15,-1-1-1-15,-2 0 1 16,-1 2 1-16,3-2 0 0,-3 1 9 15,5 0-10-15,-2 0 6 16,2 1-4-16,1-2-1 16,3-1 4-16,-2-1-3 15,6 0-1-15,0-1 8 16,0-1-8-16,0 0-1 0,0 0 0 16,0 0 8-16,0 0-8 15,0 0-1-15,0 0 1 16,0 0 0-16,0 0 0 15,0 0 6-15,0 0-6 16,0 0-7-16,0 0 7 16,0 0-1-16,0 0 2 15,0 0 2-15,0 0-3 16,0 0 0-16,0 0 0 16,0 0 0-16,0 0 0 15,0 0 0-15,0 0 0 16,0 0 1-16,0 0 12 15,-2 0-7-15,2 0 3 0,-4 0-8 16,4-1 0-16,-6-3-1 16,4-1 0-16,-3 0 0 15,3-1-6-15,-2 1 14 16,2-4-10-16,-2 1 2 16,-2 0-1-16,2-2 0 15,-2 1 1-15,-1-1 1 16,1 0 7-16,6-1-8 15,-6 1 1-15,4-2-1 16,-4 2 6-16,2 0-6 16,-3 0 0-16,1 3 0 15,4-1 15-15,-4 3-14 16,0-1 13-16,2-1-6 0,-5-1-3 16,1-1-5-16,2 1 0 15,0-2 6-15,-1 2 0 16,1-2-1-16,-2 1-5 31,-2 1 0-31,1-1 2 16,5 0 8-16,-4 2 7 0,2-2-8 15,0 0-9-15,-1 1 1 16,-3 0 14-16,0-1-14 16,1-1 0-16,-3 0 0 15,2 0-1-15,3 1-1 16,-1 0 1-16,2 0 9 15,0 0-7-15,0-1 4 16,-1 0-6-16,-3-1 0 16,0 1 0-16,1-2 0 0,-3 2 8 15,6 1-14-15,-5-2 6 16,5 2-1-16,0-1 1 16,-2 0 6-16,4-1-6 15,-5 1-1-15,-1-3 1 16,4 2 0-16,-4 0 0 15,1-2 1-15,-1 0-1 16,2 1 7-16,1 2-6 16,-3-2-1-16,2 2 2 15,2 1-2-15,-1-1 0 0,1 2 0 16,-4-2-5 0,4 0 5-16,0 1 5 15,-5 1-5-15,9-1-2 0,-4-1 1 16,0 2 1-16,-1-2-1 15,-3 0 1-15,2-1 0 16,-2 1-1-16,1 0 1 16,-1 2 0-16,4 2 2 15,0 0-2-15,6 0-1 16,-5 4 1-16,3-1-1 16,2 0 1-16,-4 0-1 0,4 2 0 15,0 1 1-15,0 0-2 16,0 0-7-16,0 0-7 15,0 0-14-15,0 0 0 16,0 0 3-16,0 0 18 16,0 0-7-16,0 0-14 15,0-2-36-15,0 2-15 16,0-1-14 0,0 1-18-16,4 0 17 15,-4 0 23-15,2-1 46 16,-2 1 11-16,0 0 15 15,0 0 0-15,0 0 1 16,0 0 8-16,0 0-2 0,0 0-5 0,0 0 5 16,0 0-4-16,0 0-1 15,0 0 7-15,0 0-7 16,0 0 19-16,0 0-4 0,0 0 0 16,5 2 5-16,-5 10 38 15,6 0-22-15,-4 6-10 16,2 3-6-16,-4 2-6 15,2 4 4-15,2 3-8 16,-4 0-4-16,4-1 2 16,-4 0 3-16,0-4 0 31,0-1 0-31,2-1 1 16,-2-3-1-16,0-1 6 0,4-1-7 15,-4-1 10-15,3 0-15 16,1-1 6-16,-4-1-3 15,2-1 0-15,2-1 0 16,-4 1 0-16,2-1 3 16,-2 0-11-16,4 0 13 15,-4-1-13-15,2 0 6 16,-2 0-5-16,0 2 7 16,0-1-8-16,0 1 5 15,4 0-4-15,-2 1-1 16,2-2 0-16,-4 0 1 15,3 0-1-15,1-3 0 16,-4-2 0-16,2 1-1 0,-2-5 1 16,0 0 1-16,0-2 6 15,0-2-8-15,4 2-2 16,-4-2 2-16,0 0 0 16,0 0 0-16,0 0 1 15,0 0 0-15,0 0 8 16,0 2 6-16,0-2-14 15,0 1 0-15,0 0 7 16,-4-1-8-16,-2 2 1 16,3-2 1-16,-1 2 8 15,2-2-2-15,-2 0 2 16,-2 0-1-16,0 0-8 16,0 0 7-16,-3 0-7 0,-1 0 8 15,4 0 2 1,-5 0 1-16,5 0-5 0,-2 0 4 15,2 0-5-15,0 0-5 16,-5 0 5-16,3 0-5 16,-2 0 0-16,1 0 1 15,3 0 4-15,-4 0-6 16,-1 0 9-16,3 0-8 16,2 0 10-16,-4 0-11 15,3 1-1-15,-1 0 0 0,2 0 1 16,0 1 1-16,0-2-1 15,-5 1 1-15,5-1-1 16,-4 0 1-16,4 0 0 16,-3 0 0-16,3 1 5 15,0 1-6-15,0-1 0 16,2 1-1-16,-3-1 1 16,5 0-1-16,-2 1 1 0,-2-1 0 15,4 1 1-15,-4-1-1 16,-1 2 1-16,1-3 1 15,2 1-2-15,-2 2 0 16,2-1 0-16,2-1 1 16,-2 1-1-16,-3-1 1 15,5-1-1-15,2 1 0 16,-4 0 0-16,2 1 0 16,2 0 0-16,0-2-2 0,-4 1 1 15,4 1-10-15,0 0 10 16,0 0-9-16,0-1-52 15,0-1-143-15,0-7-308 16,10-9-451-16</inkml:trace>
  <inkml:trace contextRef="#ctx0" brushRef="#br0" timeOffset="8">23183 2373 121 0,'0'0'159'0,"0"0"-5"16,0 0 4-16,0 0-47 15,0 0-75-15,0 0-35 16,0 0-1-16,-13 11-22 16,11-8-35-16,-2 0-10 15,4-1 37-15,0-1 30 0,0-1 49 16,0 0 45-1,0 0-3-15,-4 0-25 0,4 0-30 16,0 0-23-16,-2 0-13 16,2 0-5-16,0 0 5 15,0 0 2-15,-4 0 12 16,4 0 53-16,0 0 56 16,0 0-28-16,-2-1-2 15,2-2 10-15,0-2 32 16,0 1 9-16,-4 0 12 15,2 0-14-15,2 1-17 16,0 0 2-16,0 0-18 16,0 2 8-16,0 1 16 15,0 0-28-15,0 0-17 0,0 0-19 16,0 0-36-16,0 16-12 16,0 12 42-16,0 7 26 15,6 9-18-15,0 5-23 16,0 2-12-16,0-3-18 15,-2-4-6-15,3-9-6 16,-5-7-5-16,2-6 6 16,-2-9-1-16,2-6 2 15,-4-2-7-15,0-4 6 16,0-1-7-16,0 0 1 16,0 0-1-16,0 0-44 15,0 0-100-15,0 0-159 16,0-8-299-16,0-3-181 0,0-1-475 0</inkml:trace>
  <inkml:trace contextRef="#ctx0" brushRef="#br0" timeOffset="9">23152 2290 165 0,'0'0'637'15,"0"0"-319"-15,0 0-83 16,0 0-52-16,0 0-42 16,0 0-26-16,0 0-9 15,-6 0 7-15,6 0 4 16,0 0-33-16,0 0 2 15,0 0-2-15,0 0 5 16,0 0 2-16,0 0-8 16,6 0 4-16,0 0-7 15,0 0-23-15,0 0-15 0,1-3-12 16,3 0-9 0,-4 0 1-16,0 0-11 0,0 1-1 15,3-1-1-15,1-1-1 16,-2-1 2-16,5 0-1 15,3-2 3-15,1 0 1 16,-5-1-4-16,3 2 0 16,-3 0-3-16,1 2-4 15,-1 1-2-15,-2 2 7 16,3-1-6-16,3 1-1 16,-1-1 0-16,1-1 2 15,3 2 8-15,-1-2-10 16,5 2 0-16,-8-1 0 15,1 1 0-15,-1 1 0 0,-3 0 11 16,-2 0-10-16,3 0 0 16,-3 3 0-16,3 2 6 15,-5 3-6-15,2-1 5 16,3 1 2-16,-5 2-8 16,2 1 6-16,0 3 3 15,-1-1-9-15,-3 3 10 0,0-2-9 16,0 0 0-16,1 0 4 15,-3 0 1-15,-2 1-5 16,2 0 10-16,-4-1-10 16,0-1 12-16,0 1 7 15,0-2-10-15,0 1-1 16,0-2 0-16,0 1-7 16,0 0-1-16,0 0 17 15,0-1-18-15,0 0 6 16,-4 0-5-16,2 0 10 15,-5 2-10-15,3-1 16 0,-2-2-17 16,0-1 0 0,4 2 6-16,-4-4-5 0,-1 2 0 15,1 0 0-15,-4 0 9 16,4 0-4-16,-5 2-4 16,5-4 13-16,-2 2-14 15,-2 0-1-15,1-2 12 16,3 0-12-16,-4 0 11 15,4-2-11-15,-3 2 1 16,-5-1 5-16,6 1 0 16,-9 0 7-16,5 0-5 15,-3 0-7-15,-1 1 0 16,1-2-1-16,-1 3 6 16,-1-2 6-16,3 1-12 15,-5-1 16-15,2 1-7 0,-1-2 5 16,5 0 8-16,-5 1-5 15,8 0-10-15,-3-1-1 16,5 1-6-16,2 0-1 16,-1-1 0-16,3-1-8 15,2-2 8-15,2-3-47 16,0-7-197-16,0-11-432 16,2-5-1164-16</inkml:trace>
  <inkml:trace contextRef="#ctx0" brushRef="#br0" timeOffset="10">30637 2215 651 0,'0'0'576'0,"0"0"-266"0,0 0-2 15,0 0-71-15,0 0-55 16,0 0-56-16,0 0-6 15,0 0-3-15,0 0-41 16,0 0-1-16,0 0-2 16,0 0-1-16,0 0-8 15,-6-1-20-15,1-5-9 16,-1 0 0-16,0-1 5 16,-2-1-5-16,2 1-7 15,-1-2-5-15,-3 1 5 16,2 0-7-16,-3-1-4 0,3 1-2 15,-2 0 1 1,4-1 3-16,-5 1-4 0,3 0 8 16,-4 1-10-16,1-2 1 15,-1 1-8-15,-1-2 1 16,-1 1-1-16,-3-1-4 16,1 0 5-16,1 1 1 15,-1 2-1-15,1-2-6 16,3 2 8-16,-2 2-9 15,5-1 2-15,-3 1-1 16,0-1 5-16,-1 1-6 16,-3-1 1-16,-3 0-1 15,0-1 0-15,1 0 0 16,-1 1 1-16,1 1 5 16,-1-1-6-16,2 2 0 0,1 1 0 15,1 0-1-15,-1 1 0 16,1 0 1-16,-1 1 0 15,-3-1 0-15,1 2 0 16,-1-2 0-16,0 2 0 16,3-1 1-16,-3 1 0 15,7-1 0-15,0 1 1 16,1 0-1-16,-1 0-1 16,4 0 1-16,-3 0-1 15,-1 0 1-15,-1 0 0 16,1 0-1-16,0 0 0 15,-5 0 0-15,3 0-2 16,-5 1 1-16,-2 2 1 0,1 1 0 16,1-1 0-16,2 0 1 15,3 0-1-15,0-1 0 16,1 0 0-16,5 0 0 16,-2 0 0-16,1 2 0 15,-1-2 0-15,2 1 1 16,-3 1-1-16,3 2 0 15,-6-2-1-15,1 3 1 16,1 0-1-16,-1 1 1 16,1 2 0-16,-3 1 0 15,3 1 0-15,-4-1 0 16,3 2 0-16,1 0 0 0,-1-1-1 16,1 4 0-16,0-2 1 15,-1 1 1-15,3 1-1 16,-3 0 0-16,3-1-1 15,2 2 1-15,-3 1 0 16,3-2 0-16,-4 2 0 16,1 2 0-16,-1-2 1 15,2 3-1-15,1-2 0 16,-1 3-1-16,4-2 1 16,0 1-1-16,4-2 0 15,-5-1-2-15,3 0 3 0,2-1 0 16,-2 0-3-16,2-1-3 15,-2 2 11-15,2-1-6 16,-2 1 1-16,4 0-7 16,0 2 6-16,-2 2 1 15,2 1-1-15,-5 1 0 16,5 2 1-16,0-1 0 16,-2-1 4-16,2-1-2 15,0-2-4-15,0-1 1 16,0-1 1-16,0 1 0 15,0-4 0-15,0 1-2 16,0 1 2-16,0-1 0 16,0 1 0-16,0-1 0 0,0 2 1 15,0 0-1-15,0 2 0 16,0 1 2-16,0 1-2 16,0-1 0-16,0-1 0 15,0 0 1-15,0-1 5 16,0-3-5-16,0 0 1 15,0-2-2-15,0 1-6 16,2 1 6-16,-2 3-1 16,0-1 10-16,0 4-10 15,5 0 2-15,-3 1-2 16,-2-2 2-16,4 1 3 16,-4 0-4-16,2-4 1 0,-2 2-9 15,0-3 17-15,4 2-18 16,-4-1 17-16,2-4-17 15,2 0 6-15,-4 1 2 16,2-2 1-16,-2 2 0 16,4 0 0-16,-4 2-2 15,0 0 2-15,0 0 1 16,0 1-1-16,0 1 0 16,0-2 1-16,3 0-1 15,-3 0-1-15,0 1 0 16,4 1 1-16,-4 0 0 15,2 0 0 1,-2 2 9-16,4-1-9 16,-4 0-1-16,2 1 0 15,2 0 1-15,-4-2 0 0,2 0 0 16,2-4 0-16,-2 1 0 16,2 0 0-16,-4 0 0 15,7-1 0-15,-5-1 6 16,2-1-6-16,2 0 0 15,-2-1 0-15,2 0 2 16,1-3-2-16,-1-1-1 16,0 2 1-16,2-4-1 15,3 2 1-15,-3 1 0 0,2 1 0 16,3 1 8-16,-3-1-7 16,2 2-1-16,1-2 0 15,-1 0-4-15,3 2 4 16,-3-3 0-16,0 1 9 15,3-2-9-15,-3-1-5 16,1-1 3-16,-5-2 2 16,4 1-1-16,-1 0-1 15,-3-1 2-15,2 1 0 16,-1-2 3 0,1 2 5-16,2-2-16 0,1 1 8 15,-1-2 0-15,5 2 1 16,1-1-1-16,1-1-4 15,-1 2 4-15,1-1 1 16,0 0 5-16,-3-1-6 16,-3 1 0-16,-1-2 5 15,-2 0-5-15,-1 0 1 0,1-2 0 16,-2 0-1-16,3 0 0 16,-3 0 0-1,4 0 0-15,5 0 0 0,-1 0-1 16,-1 0 2-16,1 0-1 15,3-2 0-15,-5 1-2 16,-1-2 2-16,1 2 0 16,-1-1 0-16,-7 2 0 15,0-1 1-15,0 0-1 16,-4-1 1-16,5-1-1 16,3 1 1-16,-2-1 0 0,2-2 0 15,3 1-1 1,3-2 0-16,-3 1 0 0,-1 0 0 15,-4 1 0-15,3-2-3 16,-5 3-4-16,0-1 5 16,0 1 2-16,1-1 1 15,-1-1 6-15,0-3-7 16,0 0 0-16,5 1-6 16,-5-1 6-16,2-1 0 15,-2 1-1-15,5-1-7 0,-5 1 7 16,2-1-9-16,-2 1 8 15,0 0 4-15,1 2-3 16,1-1 2-16,-2 0-2 16,0 0-1-16,1 0 1 15,-1 0 1-15,0-1-9 16,0 0 9-16,0-1-1 0,1 2-6 16,-1-1 5-16,0 1 1 15,-4 1 1-15,4 0-1 16,-2 0 1-16,-2-3 0 15,5 1 0-15,-3-2 0 16,0 0 0-16,2 0 0 16,0 0 0-16,-4 0 0 15,2-1-5-15,3 1 4 16,-5-1 2-16,2 1 0 16,-2-3-1-16,2 2 0 15,2-2 0-15,-4-1 0 16,5-1 1-16,-3 1-2 15,2-1-9-15,0 4 9 0,-4 0 1 16,2 2-2-16,-2 2-4 16,2 3 5-16,-4 1-9 15,0 1 8-15,0 2 3 16,0 0-1-16,0 0 0 16,0 0-7-16,0 0 0 15,0 0 7-15,0 0 0 16,0 0-7-16,0 0 7 31,0 2-9-31,0 7 9 16,0 3 9-16,3 2-9 0,1 5 0 15,-4 0 6-15,0 1-6 16,0 1-4-16,0 2 4 16,0 1 10-16,0 0-9 15,0 1 0-15,0 0-1 16,0-3 0-16,2 0-1 15,-2-2 1-15,4 1 0 16,0 0 7-16,-2-1-7 16,2 1 1-16,-2 1 0 15,-2-1 0-15,4 1 5 16,-2-2-6-16,-2 2 1 0,0-1-1 16,5 0 1-16,-5 0 0 15,0-1-1-15,0-2 6 16,2-1-6-16,-2-6 1 15,0-1 0-15,0-4 0 16,0-4-1-16,4 0 6 16,-4-2-4-16,0 0 10 15,0 0-6-15,0 0-5 16,0 0-1-16,0 0 1 16,0 1 8-16,0-1-9 15,0 0 0-15,0 0 0 16,0 0 5-16,0 0 10 15,0 0-14-15,2 0 14 0,-2 0-15 16,4-1 0-16,2-6 0 16,0-1 0-16,3 0-6 15,1-4 6-15,2 2-2 16,-3-1 1-16,5 1 0 16,-6 1-7-16,5 1 7 15,-1 0-5-15,1 0-3 16,-1 3 8-16,0-1-8 15,5 1 9-15,-5-1 0 16,5 2 0-16,-3-2 1 16,5 2-1-16,0 0 0 15,1 1 0-15,1 0 0 16,-2 1 2-16,-3 1-1 16,-1 1 0-16,-5 0 0 15,0 0 0-15,-4 0 1 16,-3 0-1-16,3 0-1 0,0 0 0 15,-2 0 0-15,-2 0 1 16,-2 0 7-16,0 0-8 16,0 0 0-16,0 0 1 15,0 0-1-15,-6 0-128 16,-6-3-388-16,3-7-495 16</inkml:trace>
  <inkml:trace contextRef="#ctx0" brushRef="#br0" timeOffset="11">30899 4313 814 0,'0'0'583'16,"0"0"-275"-16,0 0-43 15,0 0-83-15,0 0-79 16,0 0-57-16,0 0-21 16,-6-17-14-16,6 10 2 15,0 2 26-15,0-4 24 16,0 1 9-16,0-2-1 16,0-1 5-16,-2 1-13 0,-2-2 13 15,4 1-22-15,-6-2-13 16,4 0-2-16,-2-1-10 15,1-2-10-15,-3 0-2 16,6-1-1-16,-4 2-10 16,2-2 5-16,-2 0-11 15,2 0 7-15,-2 0-6 16,2 0 0-16,-2-2 7 16,1-2 1-16,-1-1 3 15,2 1-2-15,-2-1-1 16,2 2-8-16,2-2 7 15,-4 2-8-15,4 1 7 16,-2-1-5-16,-2-2 4 0,0 3-5 16,1-2 0-1,-3 0 5-15,6-2-5 0,-4 1 0 16,4 0 1-16,-2 0-2 16,2 2 1-16,-4 0-1 15,4 2 2-15,0 1-2 16,0-1 0-16,0 0-1 15,0-4 1-15,0 2 0 16,0 0-1-16,0 1 1 16,0 4-1-16,0 2 1 15,0 4 0-15,0 1 1 16,0 4-1-16,0-1 0 16,0 3-2-16,0-1-5 15,0 0 14-15,0-1-8 16,0-2 1-16,0 1-6 0,0-1-1 15,0 1 1-15,0 0-5 16,0 1 11-16,0 1 6 16,0 1-5-16,0 2-1 15,0 0 0-15,0 0-1 16,0 0-5-16,0 0 5 16,0 0-10-16,0 0-8 15,0 0-8-15,0 0 6 16,0 0 11-16,0 0 10 15,0 0 1-15,-2 0 10 0,-2 0 2 16,-2 0-1-16,-1 0-11 16,1 0 6-16,0 0-5 15,-2 0-1-15,-3 0-1 16,3-1 0-16,-6 0 0 16,1-1 1-16,1-1-1 15,-1 2 1-15,1 0-1 16,-2 1-6-16,-3-2 6 15,5 2 1-15,-5-1 1 16,3-1 7-16,-5 1-3 16,0-2-5-16,-3 3 5 15,-1-4-5-15,-2 1-1 0,4 1 5 16,-5 1-4-16,5 0-1 16,-4 1 1-16,2-2-1 15,-1 1 0-15,-1 0 0 16,0-1 6-16,2-1-6 15,-2 2-6-15,1 0 5 16,-1 0 1-16,0-3 8 16,2 3-8-16,-2 1-4 15,3-1 4-15,3-1 0 16,0-1 4-16,1 2-4 16,1-2-1-16,3 1 1 15,-3-1 0-15,5 0 7 0,-5 0-6 16,9 0-2-1,-2-1-7-15,-3 2 8 0,5 0 0 16,-2 0 1-16,2 1 0 16,1-1-1-16,3 1 1 15,2-1-1-15,-2 2-1 16,-2 0-20-16,6 0-19 16,-6-2-2-16,1 0 21 15,3 1-10-15,-2 1 7 16,2-2 12-16,-2 2 11 15,2 0-1-15,2 0-7 16,0 0 9-16,0 0-1 16,0 0 1-16,0 0 0 15,0 0 0-15,0 0 6 0,-4 0-5 16,4 0-1-16,0 0-7 16,0 0-20-16,-2 0 27 15,-2 0 9-15,2 7-7 16,2 2-1-16,-5 2 1 15,3 1 5-15,-2 2-5 16,2 1 10-16,2 2-1 16,-4 0-1-16,2 3 5 15,-2-1 0-15,4 1-4 16,-2 0-4-16,2-1 4 16,-4-3-4-16,2 2 2 15,2-5-7-15,-5 1-1 16,3 0 6-16,2-5 4 0,-4 1-11 15,4-3-1 1,0-1 0-16,0-3 0 0,0 1 1 16,0 0 5-16,0-1-5 15,0 1 0-15,0 0 7 16,0 0-6-16,0-1-1 16,0 0-6-16,0-3-1 15,0 0 6-15,0 0-7 16,0 0 2-16,0 0-3 15,0 0 9-15,0 0 18 16,0 0-18-16,0 0 0 16,0 0 0-16,4 0 8 15,3 0-8-15,1-2 1 0,2 0 0 16,-2 0-1 0,3-1 0-1,-3 2 6-15,2 0-5 16,-1 1-1-16,5-2 0 15,-6 2-12-15,3 0 12 16,1 0-2-16,1 0 2 16,-1 0-1-16,0 0 3 15,-3 0-4-15,5 0 1 0,-6 0 0 16,3 0 1-16,-3 0 9 16,-2 0-9-16,0 0-6 15,1 0 4-15,-1 0-4 16,0 0 0-16,0 0 6 15,-2 0-11-15,2 0 4 16,-3 0 5-16,1 0-7 16,2 0 8-16,-2 0-9 15,-2 0-5-15,4 2 4 16,0-1-31-16,1 0 17 16,-3 1-1-16,-2-1 25 0,-2-1-9 15,0 0 10 1,4 2 0-16,-4-2 8 0,0 0-8 15,0 1-7-15,2 0 7 16,-2 1 1-16,0 1-1 16,0 0-10-16,4-1 10 15,-4 3 5-15,0 0-5 16,0 1 0-16,0-2 1 16,0 2 8-16,2 0-9 15,-2-2 0-15,0 0-2 16,0 0-5-16,0 1 2 15,0 1 5-15,0-1 9 16,0 0-9-16,0 3-3 16,0 0 3-16,0-1 1 15,0 1 0-15,-2 0-2 0,2 0 8 16,-4-1-10-16,2 2 4 16,2-2-1-16,-4 1 0 15,2-1 12-15,-2 0-11 16,4 0-1-16,-2-1-5 15,-3-1 5-15,3 2 5 16,-2 1 1-16,2-1-8 16,-2 0 3-16,-2-1-1 15,2 1 0-15,2-2 7 16,-2 2-7-16,-3-3 0 16,5 2 0-16,-2-2 0 15,2 2 12-15,-2 0-11 16,2-3 0-16,-2 3-1 0,2 0 1 15,-2-2 5 1,-3 1-6-16,7-3 1 0,-2 3 2 16,-2-2-2-16,2-2 6 15,-4 4-1-15,2-1-5 16,2 0-1-16,-2 0 1 16,1 1 4-16,-3 1-5 15,2-1 1-15,-2 0 5 16,0-1-5-16,2 0 8 15,-3-1-7-15,5 1 10 0,-2-1-3 16,2-2-2-16,-2 2 13 16,2-1-13-16,-2 1-6 15,2-2 5-15,-2 1 3 16,2 0-8-16,-5 1 9 16,1-1 2-16,2 0 3 15,-2 0-13-15,4-1 8 16,-4-1-10-16,6 0 7 15,-5 2 9-15,-1-2-8 0,4 0 2 16,-4 0-9 0,-2 0 9-16,1 0-8 0,1 0 7 15,0 0-8-15,0 0 8 16,-2 0-8-16,1 0 9 16,1 0-5-16,-4-3-4 15,8 0 10-15,-2-1-10 16,-3 0-1-16,1 1 6 15,0-2 9-15,4 1-5 16,-8-2 1-16,5 2-10 16,-1 0 14-16,4 1-6 15,-4 0-8-15,2 1 3 16,2-3-2-16,-4 3 4 0,-1-2-5 16,1 1-1-16,2-1 1 15,-2-1 3-15,4 3-4 16,-4-3 0-16,1 1 1 15,3 1-1-15,-2-1-1 16,2 1-8-16,-4-1 9 16,6-1 0-16,-8 0 16 15,6 0-16-15,-2 0 0 16,-3-1 12-16,5 2-12 16,-2 0 6-16,2-1-6 0,-2 1-1 15,2 2 1-15,-2-3 9 16,2 1-9-16,-2-1 1 15,1-1-1-15,-1-1 1 16,2 0 1-16,-4-2-2 16,6 3 0-16,-4-1 0 15,2 2 0-15,-2 0 0 16,2 0 2-16,-2 0-4 16,-3 0 2-16,7 0 0 0,-2 0 1 15,2 1-1-15,-4-1-3 16,4 0 3-16,0 0 0 15,-2-1 3-15,-2 1-3 16,4-1 0-16,-4 0 0 16,4 2 0-16,-2-2 6 15,-2 0-6-15,4 0-5 16,0-1 4-16,0 0 0 16,-2 1 0-16,2-1 1 15,0 1 4-15,-5-1-4 16,5 1 0-16,0-2-2 15,-2 2 2-15,2 0-1 16,0-2 1-16,0 1 0 0,0-2 2 16,0 1-2-16,0-1 0 15,-4-2-1-15,4 2 1 16,0-3-1-16,0 3 1 16,0-2 0-16,0 4-5 15,0-3 5-15,0 2 1 16,0 1-1-16,0 0 1 15,0 0-1-15,0-1 0 16,0 2 1-16,0-1-2 16,0 1 2-16,0-1-2 15,0 1 1-15,0-1-1 16,0 1 1-16,0 1 0 0,0-1-1 16,4 0 0-16,-4-1 1 15,0-1 0-15,2 0 0 16,-2-1 0-16,0 0 0 15,5-2 0-15,-5 1 0 16,0 0 1-16,0 3-1 16,0 0 0-16,0 0 0 15,0 0 0-15,0 0 1 16,2 1-1-16,-2-3 5 16,0 2-5-16,0 0-1 15,0 0 0-15,0-2 0 16,0 2 1-16,4-3-1 15,-4 2 1-15,2-2 0 0,-2-1 0 16,0 1 0-16,4 0 0 16,-4 1 0-16,0 2 1 15,0 2-1-15,0-2 0 16,4 1 5-16,-4-1-5 16,0 0-1-16,0-2 1 15,0 0 0-15,0-1 8 16,0 0-8-16,0 0-7 15,0 0 6-15,0 1 1 16,0 1 0-16,0 1 4 16,0 0-4-16,0-1 0 0,0-1 5 15,0 1-5-15,0-1-6 16,0-1 6-16,0 0 1 16,0 0-1-16,0-1 1 15,0 1 4-15,0 0-5 16,0 2 0-16,0 0 0 15,0 0 0-15,0 1-2 16,0 0 2-16,0 0 0 16,0-1 0-16,0-1 0 15,0-1 0-15,0 0-6 0,0 1 5 16,0-1 1 0,0 2 2-16,0-1 4 0,0 0-6 15,0 1 0-15,0-4 0 16,0 1 1-16,0 0-2 15,0-2-9-15,0 2 10 16,0 0 0-16,0 0 0 31,0 1 1-31,2 1-1 16,-2 2 2-16,0 1-8 0,0-1 7 16,0 0-1-16,4 0 6 15,-2-2-6-15,-2-1 0 16,0 0-8-16,4 0 8 15,-1 0 0-15,1 0-8 16,-2 1 8-16,-2 0 0 16,4-2-6-16,-2 4 6 0,-2 0 5 15,4-2-5-15,-2 3 0 16,2 1-14-16,2-3 13 16,-3 0-9-16,3 1 10 15,0-2-1-15,0 1-14 16,-2 1 15-16,2 0-1 15,-3 1 1-15,1 2 0 16,2-1 0 0,-2-1-1-16,2 2-3 0,0-2-2 15,-4 2 3 1,3 1 3-16,1-1 1 0,0-1-1 16,0 2-7-16,0-1 6 15,1 0 1-15,-1 0 0 16,-4-1 1-16,4 2-3 15,0-2 2-15,-2 0-6 16,3 2 5-16,3-1 2 16,-2-2 6-16,5 0-7 15,-3-1 0-15,-2 2-10 16,3-1 10-16,-3 0-1 16,2 2 9-16,-4 0-8 0,-4 0 0 15,5 2-6 1,-3 1 5-16,2-2 1 0,0 1 0 15,0-1 0-15,1 0 0 16,-1 2-1-16,4-2 1 16,-4 2-1-16,3-2 1 15,1 2 0-15,-2-2 10 16,-2 2-10-16,7-2-6 16,-5 1 6-16,0 1-1 15,3 0 1-15,1 0 0 16,-4-1-1-16,3 0 0 15,1 2 1-15,-4 0-1 16,5 0 1-16,-3 0 4 16,0 0-2-16,3 0-4 15,-1 0 2-15,3 0 0 16,1 0-1-16,-1 0 1 16,1 0-6-16,1 0 6 0,-3 0 0 15,-1 4 1-15,-1-2-1 16,-2 2-1-16,-1 0 0 15,1 0 1-15,0 1 0 16,-1 0 0-16,3 3-1 16,-2-1-8-16,3 1 9 15,-1 1 0-15,-4-2 1 16,3 1-2-16,-5 1-4 16,4-1 5-16,-1 0 0 15,-3 1 0-15,4 1 0 16,-4-2 0-16,0 2 0 15,-3 0 8-15,3 0 9 16,-6 0 10-16,4 1 10 16,-2 0 8-16,-2 0 7 0,4 1-16 0,2-3 2 15,-4 0-14-15,2-3-6 16,-4-3-12-16,3 0 6 16,-3-2 13-16,0-1 2 15,0 0 3-15,0 0-1 16,0 0-10-16,0 1-8 15,0-1-5-15,0 2 2 16,0-2-8-16,0 0 0 16,0 0 0-16,0 0 1 15,0 0 1-15,0 0-2 16,0 2 1-16,0-2 1 16,0 0-1-16,0 0 5 15,0 0-5-15,0 0-2 0,0 0 0 16,0 0 0-16,0 0 0 15,0 0-5-15,0 0 4 16,0 0-7-16,0 0 8 16,0 0-17-16,0 0 17 15,4-2-5-15,-2-2 6 16,2-3-1-16,6-1-7 16,-4-3-13-16,3 1 3 15,3-3 3-15,-2 2-2 16,3-1 17-16,-1-1-15 15,1 0 9-15,-1 2-1 16,0 1-2-16,-1 0 8 16,-3 2-19-16,2 1 5 0,-1-2-18 15,3 2 9 1,-2-1 8-16,3 1 14 0,-1-3-10 16,-1 1 11-16,1-1 1 15,-4 0-11-15,5 0-7 16,-1 1-25-16,-2 0 7 15,-1 2 9-15,1 2 15 16,0-1 2-16,-8 3 9 16,5 0 1-16,-7 1 8 15,0 2-8-15,4-3 0 16,-4 3 0-16,0 0 10 16,0 0-10-16,0 0-4 15,0 0 4-15,0 0-1 16,0 0 7-16,2-2-6 15,2 1 1-15,-4-2 0 0,2 2-1 16,-2-2 0-16,4 1-2 16,-4 2 4-16,0 0-3 15,0 0 2-15,0 0 9 16,0-2-3-16,0 2-1 16,0-3-5-16,0 0 9 15,0-3-9-15,-6-1 8 16,-7-3-3-16,-3-2-5 15,-7-1 15-15,-2-1 10 16,5 3 6-16,1 1-12 16,5 1-16-16,5 5-4 15,3 3-95-15,2-1-256 0,4 2-790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2-01-13T06:24:22.558"/>
    </inkml:context>
    <inkml:brush xml:id="br0">
      <inkml:brushProperty name="width" value="0.05292" units="cm"/>
      <inkml:brushProperty name="height" value="0.05292" units="cm"/>
      <inkml:brushProperty name="color" value="#90EE90"/>
    </inkml:brush>
  </inkml:definitions>
  <inkml:trace contextRef="#ctx0" brushRef="#br0">10050 7676 1348 0,'0'0'693'0,"0"0"-231"0,0 0-164 15,0 0-87-15,-12 99-21 16,6 5 30-16,0 18-70 15,1-14-54-15,3-29-58 16,-2-35-25-16,4-16-6 16,0-3-6-16,0-7 2 15,0-6-3-15,0-12-1 16,0-6-44-16,0-17-84 16,0-27-191-16,0 7-476 15,0 1-654-15</inkml:trace>
  <inkml:trace contextRef="#ctx0" brushRef="#br0" timeOffset="1">9765 7752 550 0,'0'0'896'0,"0"0"-327"16,0 0-187-16,0 0 1 16,0 0-118-16,0 0-118 15,0 0-18-15,120-48-40 16,-21 23-18-16,-2 2-8 16,-8 3-24-16,-21 6-9 15,-26 9-23-15,-11-1 7 16,-2 2-13-16,-15 3-1 15,-8 1-1-15,-1 0 1 16,-5 0 0-16,0 0-8 16,0 0-20-16,0 2-73 15,-11 11-137-15,3-2-449 16,2-2-650-16</inkml:trace>
  <inkml:trace contextRef="#ctx0" brushRef="#br0" timeOffset="2">10443 7786 940 0,'0'0'625'0,"0"0"-120"0,0 0-171 16,0 0-62 0,0 0-93-16,-6 73 71 0,6 10-37 15,-4 24-50-15,4-6-79 16,0-24-42-16,0-28-32 15,0-29-2-15,0-3-8 16,0-5 0-16,0-5-1 16,0-7-20-16,0 0-96 15,0-26-142-15,0 0-309 16,0-1-317-16</inkml:trace>
  <inkml:trace contextRef="#ctx0" brushRef="#br0" timeOffset="3">10329 8125 1676 0,'0'0'712'0,"0"0"-426"16,0 0-67-16,0 0-2 16,0 0-33-16,102 10-57 15,-53-10-29-15,5 0-40 16,-2-8-34-16,-7-4-19 15,-8-3-5-15,-6-3-52 16,-8-4-189-16,2-17-370 16,-6 3-144-16,-7 1-252 0</inkml:trace>
  <inkml:trace contextRef="#ctx0" brushRef="#br0" timeOffset="4">10766 7797 580 0,'0'0'825'0,"0"0"-141"15,0 0-315-15,0 0-117 16,-23 99 102-16,23-13-61 15,0 20-113-15,4-10-79 16,4-23-52-16,3-29-26 16,-3-24-23-16,2-4-2 15,3-7-52-15,9-10-405 16,-7-18-341-16,1-7-1341 0</inkml:trace>
  <inkml:trace contextRef="#ctx0" brushRef="#br0" timeOffset="5">11098 7904 1553 0,'0'0'765'16,"0"131"-170"-16,-4-24-246 16,4-3-117-16,0-22-129 15,0-36-62-15,0-28-31 16,0-7-10-16,0-10-14 16,6-16-178-16,1-20-381 15,-1-5-562-15</inkml:trace>
  <inkml:trace contextRef="#ctx0" brushRef="#br0" timeOffset="6">11435 7964 1672 0,'0'0'711'15,"0"0"-233"-15,-8 94-174 16,4-44-102-16,2-1-76 15,2-3-62-15,0-13-40 16,0-10-23-16,0-12-1 16,0-11-7-16,0 0-10 15,0-13 10-15,2-12 7 16,2-9-20-16,-4-6-11 16,0-4-14-16,0-3-8 15,0 1 26-15,0 3 14 16,0 7 13-16,0 6 9 0,0 10 6 15,0 7 21-15,0 6 30 16,0 7 10-16,0 0-25 16,0 18-34-16,6 16 28 15,7 7 10-15,9 12-19 16,5 4-7-16,8 1-19 16,7-5-3-16,-5-7-7 15,0-15-1-15,-6-15 0 16,-2-13-4-16,-6-3 5 15,-5-22 6-15,-3-11 2 16,-5-8-8-16,-8-10 8 16,-2-6-8-16,0-2 8 15,-6 1-7-15,-12 7 0 16,3 12 0-16,-6 12-1 16,9 12-20-16,4 10-37 0,-3 5-52 15,11 2-121-15,0 8-304 16,0 0-454-16</inkml:trace>
  <inkml:trace contextRef="#ctx0" brushRef="#br0" timeOffset="7">11956 7735 1113 0,'0'0'743'0,"0"0"-187"0,0 0-233 15,0 0-100-15,29 72 73 16,-6 9-76-16,-4 25-76 16,-1-6-69-16,-10-18-22 15,-8-32-32-15,5-22-15 16,-3-3-5-16,2-7-1 15,-2-7 0-15,2-11-31 16,2-4-71-16,-4-34-200 16,2 3-428-16,3 0-510 0</inkml:trace>
  <inkml:trace contextRef="#ctx0" brushRef="#br0" timeOffset="8">12378 7810 1438 0,'0'0'656'16,"0"0"-288"-16,0 0-50 15,0 0-96-15,0 0-82 16,0 0-26-16,0 0-46 15,-27 21 23-15,2 2-19 0,-6 2 7 16,-6 5-13 0,-4 0-10-16,-7 0-8 0,9-5-3 15,2-4-5-15,8-4-5 16,6-6 2-16,11-3-19 16,10-3 12-16,2 0-30 15,18 3-4-15,30 8 4 16,34 13 15-16,26 15-14 15,-5 6 11-15,-20-4-4 16,-34-8 5-16,-22-10 7 16,0 0-7-16,-12 0-13 15,-3-5-9-15,-12-12-38 16,0-11-49-16,0-14-126 16,0-13-596-16,0 0-1415 0</inkml:trace>
  <inkml:trace contextRef="#ctx0" brushRef="#br0" timeOffset="9">13242 7806 793 0,'0'0'739'0,"0"0"-177"0,0 0-224 15,0 0-10-15,0 0-86 16,0 0-85-16,0 0 73 15,0 106-56-15,0-22-61 16,0-2-61-16,-6-10-7 16,0-14-24-16,4-23-7 15,-3-2-1-15,5-3-2 16,0-15-7-16,0-8-4 16,0-7-9-16,13 0 9 15,10-11 5-15,8-7 5 0,6-2-2 16,10 1-7-16,-3 4-2 15,-3 6 0-15,-6 4 0 16,-10 3-7-16,-6 2-10 16,-11 0 2-16,-4 0-38 15,-2 0-29-15,-2-3-115 16,4-3-386-16,-2-6-551 0</inkml:trace>
  <inkml:trace contextRef="#ctx0" brushRef="#br0" timeOffset="10">13755 7806 1273 0,'0'0'819'0,"0"0"-467"16,0 0-74-16,0 82 66 16,0-9-67-16,8 1-115 15,-2-5-50-15,0-12-53 16,0-17-28-16,-1-2-23 16,1-5 1-16,0-12-9 15,0-13-19-15,0-8-86 0,9-12-194 16,-3-12-298-16,3-2-418 15</inkml:trace>
  <inkml:trace contextRef="#ctx0" brushRef="#br0" timeOffset="11">13999 7797 1000 0,'0'0'1003'15,"0"0"-672"-15,0 0 138 16,24 106-121-16,-11-24-107 16,-1 0-86-16,-6-9-77 0,-6-16-39 15,0-22-27 1,0-5-12-16,0-6-3 0,0-16-111 16,7-13-240-16,-1-17-441 15,0-6-809-15</inkml:trace>
  <inkml:trace contextRef="#ctx0" brushRef="#br0" timeOffset="12">14381 7820 1181 0,'0'0'798'0,"0"0"-440"0,0 0-72 15,0 0-80-15,0 0-80 16,0 0-56-16,0 0 12 16,-43 41 14-16,12-19-6 15,-9 4 24-15,-3 1-26 16,-1-4 16-16,7 2-37 16,2-6 4-16,12-1-32 15,5-6-3-15,16 0-3 16,2-3-33-16,2 2-5 15,23 1 5-15,16 1 10 16,9 1-4-16,7 2 3 16,-1 0-8-16,-8 1 12 15,-15 0-13-15,-6-1 0 16,-13 1 1-16,-3-5-1 16,-9-3 0-16,2-6-5 0,-4-1-17 15,0-2-64-15,0-11-166 16,0-6-428-16,0-4-447 15</inkml:trace>
  <inkml:trace contextRef="#ctx0" brushRef="#br0" timeOffset="13">14598 7967 1363 0,'0'0'789'16,"0"0"-220"-16,14 100-204 0,-7-43-76 15,5 3-127-15,-2-4-72 16,-1-10-42-16,1-17-41 16,-4-13 5-16,0-16-12 15,-1-3-17-15,-5-24-67 16,0-11-95-16,0-5-72 16,0-7-71-16,-5 0 21 15,-7 1 71-15,0 5 105 16,-1 9 86-16,1 10 39 15,6 7 98-15,-1 5 110 16,7 7 86-16,0-2 21 16,0-1-44-16,9-2-117 15,13-3-53-15,3-2-38 16,4 1-23-16,2 0-14 16,0 0-21-16,-6 5-4 15,-2 3-2-15,-9 4-7 16,-3 3-27-16,-9 0-85 0,-2 0-182 15,0 9-327-15,0-1-330 16</inkml:trace>
  <inkml:trace contextRef="#ctx0" brushRef="#br0" timeOffset="14">14610 8086 1594 0,'0'0'829'0,"0"0"-287"16,0 0-229-16,0 0-87 16,0 0-92-16,0 0-64 15,81 18-32-15,-52-22-26 16,2-6-9-16,-2 0-3 16,-4 0-47-16,-7 1-115 15,-5 5-193-15,-11 1-471 16,2 3-310-16</inkml:trace>
  <inkml:trace contextRef="#ctx0" brushRef="#br0" timeOffset="15">14650 8342 1362 0,'0'0'917'15,"0"0"-273"-15,103 0-341 16,-2-10-134-16,27-1-106 15,-1 3 15-15,-22 1-78 16,-45 4-90-16,-31-3-1309 0</inkml:trace>
  <inkml:trace contextRef="#ctx0" brushRef="#br0" timeOffset="16">15977 7708 1023 0,'0'0'740'15,"0"0"-211"-15,0 0-144 0,0 0-31 16,0 0-117-16,0 0-64 16,-37 30-128-16,26 43 14 15,9 33-1-15,-4 12-19 16,6-18-13-16,0-28-26 16,0-32 0-16,0-10-18 15,0-3 12-15,0-5-57 16,0-2-41-16,2-12-92 15,-2-8-66 1,0-1-41-16,0-10-277 16,0-7-223-16</inkml:trace>
  <inkml:trace contextRef="#ctx0" brushRef="#br0" timeOffset="17">15898 8027 1099 0,'0'0'1030'0,"0"0"-500"0,0 0-276 15,0 0-100-15,0 0-24 16,0 0-55-16,104 13-34 16,-61-11-16-16,2-2-24 15,1 0-1-15,-11-4-14 16,0-9-85-16,-10-4-81 16,10-12-113-16,-14 6-269 15,-3 0-176-15</inkml:trace>
  <inkml:trace contextRef="#ctx0" brushRef="#br0" timeOffset="18">16312 7702 1360 0,'0'0'718'0,"0"0"-370"16,0 0-110-16,-7 95 71 15,7-15-98-15,0 4-57 16,7-7-54-16,-3-14-50 15,-2-21-38-15,4-4-5 16,0-5-7-16,5-15-27 16,-1-14-188-16,9-8-331 15,-7-14-124-15,0-4-833 0</inkml:trace>
  <inkml:trace contextRef="#ctx0" brushRef="#br0" timeOffset="19">16545 7790 1267 0,'0'0'748'16,"0"0"-433"-16,0 103 45 16,9-18-72-16,1 0-82 15,-2-10-87-15,2-15-45 16,3-25-42-16,-1-6-16 15,7-9-15-15,-1-20-1 16,7-7 0-16,4-28-2 16,0-12-104-16,2-21-60 15,-10 1-12-15,6 1 1 16,-13 1 86-16,-4 20 75 16,-3 7 16-16,-7 24 6 0,0 14 31 15,0 40 17-15,-13 33 65 16,1 5 13-16,2-7-36 15,3-10-45-15,7-22-51 16,4-7-65-16,11-7-314 16,4-18-738-16</inkml:trace>
  <inkml:trace contextRef="#ctx0" brushRef="#br0" timeOffset="20">17019 8058 1555 0,'0'0'740'16,"0"143"-202"-16,6-74-241 16,0-20-81-16,0-25-110 15,-4-1-52-15,4-6-22 16,1-7-17-16,-1-10-14 16,-2-10 18-16,2-17-15 15,-4-9-3-15,2-8-2 16,-4-6-7-16,0-2-9 15,0-2-2-15,0-1-11 16,0 5 0-16,0 6 18 16,-4 8 12-16,4 7 8 0,-2 8 3 15,-4 6 10-15,2 4 19 16,4 5 10-16,-2 2 2 16,2 2 2-16,0 1 0 15,-4 1-25-15,4 0 4 16,0 0-8-16,0 0-2 15,0 0-23-15,0 0 6 16,0 0 0-16,0 0-5 16,4 0 0-16,2 0 0 15,-4 1 4-15,2-1-4 16,-2 0-1-16,-2 0 6 16,9 0 12-16,-9 0-7 15,2 0-10-15,2 0 6 0,-2 0 7 16,-2 0-13-16,0 0 0 15,0 0 8-15,0 0-9 16,0 0 17-16,6 6-17 16,0 9-8-16,7 9 8 15,3 9 4-15,5 5-4 16,2 1-7-16,1-2 7 16,5-5-2-16,-8-9 2 15,2-8-2-15,-1-6 2 16,-7-9 0-16,4 0-1 15,-3-4 1-15,1-10 0 16,-3-5 0-16,-2-1 0 16,1-5-11-16,-3-2-17 15,3-4 16-15,-5-4-9 16,8-4 9-16,-3 0 6 0,3 1-2 16,-1 3 8-16,-3 7-4 15,-1 6 4-15,-9 8 0 16,4 8 9-16,-2 6-8 15,-2 10-1-15,4 29 0 16,3 29 0-16,3 28 24 16,0 11-4-16,3-16-16 15,-3-23 2-15,-6-30-3 16,5-11-3-16,-5-3 6 16,2-5-6-16,0-3-1 15,-5-10-5-15,-3-6-3 16,0-3-48-16,0-24-126 0,4 2-451 15,2-1-700-15</inkml:trace>
  <inkml:trace contextRef="#ctx0" brushRef="#br0" timeOffset="21">17827 8139 1347 0,'0'0'708'15,"0"0"-176"-15,10 94-209 16,-2-55-61-16,3-7-73 15,-3-8-87-15,-2-13-44 16,-2-8-22-16,-2-3 0 16,5-23-15-16,-7-13-21 15,6-11-11-15,4-18-38 16,3-16-23-16,-1 2-21 16,0 7 5-16,5 14 56 15,-9 21 26-15,3 9 6 16,-3 9 40-16,2 19 38 0,0 30-29 15,9 40 46-15,2 32-28 16,4 8-1-16,-7-16-28 16,-3-30-28-16,-9-32-8 15,-6-16-2-15,2-5-31 16,-2-5-89-16,0-6-163 16,0-11-360-16,-6-7-346 0</inkml:trace>
  <inkml:trace contextRef="#ctx0" brushRef="#br0" timeOffset="22">17833 8170 652 0,'0'0'1605'16,"0"0"-862"-16,0 0-433 15,0 0-120-15,79-6-117 16,-36-2-73-16,9-5-21 15,-13 3-287-15,-8 1-645 0</inkml:trace>
  <inkml:trace contextRef="#ctx0" brushRef="#br0" timeOffset="23">18222 8126 1647 0,'0'0'782'16,"0"0"-274"-16,4 114-257 16,4-68-138-16,-2-11-60 15,-2-11-35-15,-2-13-12 16,3-11-6-16,-3-4-15 16,2-20-64-16,-2-11-35 15,2-8-1-15,-4-6 19 16,0-3 36-16,0-2 39 15,0 2 21-15,0 5 18 16,0 9 42-16,0 10 62 16,0 11 31-16,0 10 28 15,0 7-41-15,0 10-55 16,2 19-28-16,19 11 6 0,-1 11-9 16,16 5-22-16,5 1-14 15,2-5-12-15,1-7-1 16,5-9-4-16,5-14 5 15,0-9 0-15,0-10-6 16,-11-3 1-16,-12-17 6 16,-14-12-7-16,-9-12 0 15,-8-6-11-15,0-4 11 16,-13-3 6-16,-1 0-5 16,-3 6-2-16,5 9-21 15,2 11-29-15,3 11-63 16,7 7-199-16,0 6-476 15,17 0-548-15</inkml:trace>
  <inkml:trace contextRef="#ctx0" brushRef="#br0" timeOffset="24">19094 7829 864 0,'0'0'541'0,"0"0"-161"15,0 0-5-15,0 0-78 16,0 0-48-16,0 0-27 16,0 0-51-16,2-26-26 15,-4 26-43-15,-15 3-30 16,-1 11-6-16,-9 6 10 15,-2 4 2-15,0 5-22 16,10 3-22-16,11 1-10 0,8 4-18 16,0 1-6-1,25 3 0-15,8 2 0 0,15-2 0 16,-1 1 7-16,-12-6-6 16,-10 0 10-16,-23-4 5 15,-8-4 5-15,-31-2 0 16,-13-5-5-16,1-7-16 15,3-4-48-15,21-6-202 16,19-4-978-16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338A6-5C86-4D85-8620-3CFDAE3156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2469F1-D958-4321-8254-844C20700E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2C19EE-0A78-4CBB-B154-F4CD82E5403D}"/>
              </a:ext>
            </a:extLst>
          </p:cNvPr>
          <p:cNvSpPr>
            <a:spLocks noGrp="1"/>
          </p:cNvSpPr>
          <p:nvPr>
            <p:ph type="dt" sz="half" idx="10"/>
          </p:nvPr>
        </p:nvSpPr>
        <p:spPr/>
        <p:txBody>
          <a:bodyPr/>
          <a:lstStyle/>
          <a:p>
            <a:fld id="{D4823B6B-4098-4B8D-A050-3DF19843A741}" type="datetimeFigureOut">
              <a:rPr lang="en-US" smtClean="0"/>
              <a:t>1/6/2025</a:t>
            </a:fld>
            <a:endParaRPr lang="en-US"/>
          </a:p>
        </p:txBody>
      </p:sp>
      <p:sp>
        <p:nvSpPr>
          <p:cNvPr id="5" name="Footer Placeholder 4">
            <a:extLst>
              <a:ext uri="{FF2B5EF4-FFF2-40B4-BE49-F238E27FC236}">
                <a16:creationId xmlns:a16="http://schemas.microsoft.com/office/drawing/2014/main" id="{92A17CF2-B1A1-4F2F-8DF0-420213353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9CF37-EB75-427F-8FCC-64CEF3AAF876}"/>
              </a:ext>
            </a:extLst>
          </p:cNvPr>
          <p:cNvSpPr>
            <a:spLocks noGrp="1"/>
          </p:cNvSpPr>
          <p:nvPr>
            <p:ph type="sldNum" sz="quarter" idx="12"/>
          </p:nvPr>
        </p:nvSpPr>
        <p:spPr/>
        <p:txBody>
          <a:bodyPr/>
          <a:lstStyle/>
          <a:p>
            <a:fld id="{7E6A8797-3953-470E-8AAD-21409C069788}" type="slidenum">
              <a:rPr lang="en-US" smtClean="0"/>
              <a:t>‹#›</a:t>
            </a:fld>
            <a:endParaRPr lang="en-US"/>
          </a:p>
        </p:txBody>
      </p:sp>
    </p:spTree>
    <p:extLst>
      <p:ext uri="{BB962C8B-B14F-4D97-AF65-F5344CB8AC3E}">
        <p14:creationId xmlns:p14="http://schemas.microsoft.com/office/powerpoint/2010/main" val="2993140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13E08-F4B1-4792-9D4F-41BA8FF8AE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55C2B7-DA98-45FD-B98F-36089B1FF0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CEC856-519F-4B51-AEA3-81CB01AB5C39}"/>
              </a:ext>
            </a:extLst>
          </p:cNvPr>
          <p:cNvSpPr>
            <a:spLocks noGrp="1"/>
          </p:cNvSpPr>
          <p:nvPr>
            <p:ph type="dt" sz="half" idx="10"/>
          </p:nvPr>
        </p:nvSpPr>
        <p:spPr/>
        <p:txBody>
          <a:bodyPr/>
          <a:lstStyle/>
          <a:p>
            <a:fld id="{D4823B6B-4098-4B8D-A050-3DF19843A741}" type="datetimeFigureOut">
              <a:rPr lang="en-US" smtClean="0"/>
              <a:t>1/6/2025</a:t>
            </a:fld>
            <a:endParaRPr lang="en-US"/>
          </a:p>
        </p:txBody>
      </p:sp>
      <p:sp>
        <p:nvSpPr>
          <p:cNvPr id="5" name="Footer Placeholder 4">
            <a:extLst>
              <a:ext uri="{FF2B5EF4-FFF2-40B4-BE49-F238E27FC236}">
                <a16:creationId xmlns:a16="http://schemas.microsoft.com/office/drawing/2014/main" id="{CFFDC9F7-8D0D-4D0F-B0D7-BFABCD546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C6D1B-AE35-4A89-A031-B69EFDA0674F}"/>
              </a:ext>
            </a:extLst>
          </p:cNvPr>
          <p:cNvSpPr>
            <a:spLocks noGrp="1"/>
          </p:cNvSpPr>
          <p:nvPr>
            <p:ph type="sldNum" sz="quarter" idx="12"/>
          </p:nvPr>
        </p:nvSpPr>
        <p:spPr/>
        <p:txBody>
          <a:bodyPr/>
          <a:lstStyle/>
          <a:p>
            <a:fld id="{7E6A8797-3953-470E-8AAD-21409C069788}" type="slidenum">
              <a:rPr lang="en-US" smtClean="0"/>
              <a:t>‹#›</a:t>
            </a:fld>
            <a:endParaRPr lang="en-US"/>
          </a:p>
        </p:txBody>
      </p:sp>
    </p:spTree>
    <p:extLst>
      <p:ext uri="{BB962C8B-B14F-4D97-AF65-F5344CB8AC3E}">
        <p14:creationId xmlns:p14="http://schemas.microsoft.com/office/powerpoint/2010/main" val="710304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761389-DB96-40EF-B8FD-EDE2FB200B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789CEA-8EBA-4A8A-BBEA-0FF6954746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F74699-F48A-4DC6-AEAE-8BB048A56D19}"/>
              </a:ext>
            </a:extLst>
          </p:cNvPr>
          <p:cNvSpPr>
            <a:spLocks noGrp="1"/>
          </p:cNvSpPr>
          <p:nvPr>
            <p:ph type="dt" sz="half" idx="10"/>
          </p:nvPr>
        </p:nvSpPr>
        <p:spPr/>
        <p:txBody>
          <a:bodyPr/>
          <a:lstStyle/>
          <a:p>
            <a:fld id="{D4823B6B-4098-4B8D-A050-3DF19843A741}" type="datetimeFigureOut">
              <a:rPr lang="en-US" smtClean="0"/>
              <a:t>1/6/2025</a:t>
            </a:fld>
            <a:endParaRPr lang="en-US"/>
          </a:p>
        </p:txBody>
      </p:sp>
      <p:sp>
        <p:nvSpPr>
          <p:cNvPr id="5" name="Footer Placeholder 4">
            <a:extLst>
              <a:ext uri="{FF2B5EF4-FFF2-40B4-BE49-F238E27FC236}">
                <a16:creationId xmlns:a16="http://schemas.microsoft.com/office/drawing/2014/main" id="{5BD292EA-8B70-4833-965D-C232D779FF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ABC50-43D9-4037-8286-D10AE15128C3}"/>
              </a:ext>
            </a:extLst>
          </p:cNvPr>
          <p:cNvSpPr>
            <a:spLocks noGrp="1"/>
          </p:cNvSpPr>
          <p:nvPr>
            <p:ph type="sldNum" sz="quarter" idx="12"/>
          </p:nvPr>
        </p:nvSpPr>
        <p:spPr/>
        <p:txBody>
          <a:bodyPr/>
          <a:lstStyle/>
          <a:p>
            <a:fld id="{7E6A8797-3953-470E-8AAD-21409C069788}" type="slidenum">
              <a:rPr lang="en-US" smtClean="0"/>
              <a:t>‹#›</a:t>
            </a:fld>
            <a:endParaRPr lang="en-US"/>
          </a:p>
        </p:txBody>
      </p:sp>
    </p:spTree>
    <p:extLst>
      <p:ext uri="{BB962C8B-B14F-4D97-AF65-F5344CB8AC3E}">
        <p14:creationId xmlns:p14="http://schemas.microsoft.com/office/powerpoint/2010/main" val="22842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DFBC1-9A7C-454E-934E-0ABAB78FD5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2A46AA-E21D-45A2-B845-FB1F42E25F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1FC94-B1CF-437C-A8E9-6767173BE4D6}"/>
              </a:ext>
            </a:extLst>
          </p:cNvPr>
          <p:cNvSpPr>
            <a:spLocks noGrp="1"/>
          </p:cNvSpPr>
          <p:nvPr>
            <p:ph type="dt" sz="half" idx="10"/>
          </p:nvPr>
        </p:nvSpPr>
        <p:spPr/>
        <p:txBody>
          <a:bodyPr/>
          <a:lstStyle/>
          <a:p>
            <a:fld id="{D4823B6B-4098-4B8D-A050-3DF19843A741}" type="datetimeFigureOut">
              <a:rPr lang="en-US" smtClean="0"/>
              <a:t>1/6/2025</a:t>
            </a:fld>
            <a:endParaRPr lang="en-US"/>
          </a:p>
        </p:txBody>
      </p:sp>
      <p:sp>
        <p:nvSpPr>
          <p:cNvPr id="5" name="Footer Placeholder 4">
            <a:extLst>
              <a:ext uri="{FF2B5EF4-FFF2-40B4-BE49-F238E27FC236}">
                <a16:creationId xmlns:a16="http://schemas.microsoft.com/office/drawing/2014/main" id="{C60497AB-C1D8-4BD2-8983-F2FF80920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B6587-A94E-47DB-9F42-CB08517182B4}"/>
              </a:ext>
            </a:extLst>
          </p:cNvPr>
          <p:cNvSpPr>
            <a:spLocks noGrp="1"/>
          </p:cNvSpPr>
          <p:nvPr>
            <p:ph type="sldNum" sz="quarter" idx="12"/>
          </p:nvPr>
        </p:nvSpPr>
        <p:spPr/>
        <p:txBody>
          <a:bodyPr/>
          <a:lstStyle/>
          <a:p>
            <a:fld id="{7E6A8797-3953-470E-8AAD-21409C069788}" type="slidenum">
              <a:rPr lang="en-US" smtClean="0"/>
              <a:t>‹#›</a:t>
            </a:fld>
            <a:endParaRPr lang="en-US"/>
          </a:p>
        </p:txBody>
      </p:sp>
    </p:spTree>
    <p:extLst>
      <p:ext uri="{BB962C8B-B14F-4D97-AF65-F5344CB8AC3E}">
        <p14:creationId xmlns:p14="http://schemas.microsoft.com/office/powerpoint/2010/main" val="3512941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FE768-AFDB-4DD6-8EED-6BE7DEF451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399FB2-1D17-435C-A673-A6741ADD77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4BE6BF-4EE9-4B45-9BF9-2CEEC9BD411C}"/>
              </a:ext>
            </a:extLst>
          </p:cNvPr>
          <p:cNvSpPr>
            <a:spLocks noGrp="1"/>
          </p:cNvSpPr>
          <p:nvPr>
            <p:ph type="dt" sz="half" idx="10"/>
          </p:nvPr>
        </p:nvSpPr>
        <p:spPr/>
        <p:txBody>
          <a:bodyPr/>
          <a:lstStyle/>
          <a:p>
            <a:fld id="{D4823B6B-4098-4B8D-A050-3DF19843A741}" type="datetimeFigureOut">
              <a:rPr lang="en-US" smtClean="0"/>
              <a:t>1/6/2025</a:t>
            </a:fld>
            <a:endParaRPr lang="en-US"/>
          </a:p>
        </p:txBody>
      </p:sp>
      <p:sp>
        <p:nvSpPr>
          <p:cNvPr id="5" name="Footer Placeholder 4">
            <a:extLst>
              <a:ext uri="{FF2B5EF4-FFF2-40B4-BE49-F238E27FC236}">
                <a16:creationId xmlns:a16="http://schemas.microsoft.com/office/drawing/2014/main" id="{4ECF3D0D-7402-47C0-A157-859736311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B7455-23D3-47AE-B3CE-DD00111E96FD}"/>
              </a:ext>
            </a:extLst>
          </p:cNvPr>
          <p:cNvSpPr>
            <a:spLocks noGrp="1"/>
          </p:cNvSpPr>
          <p:nvPr>
            <p:ph type="sldNum" sz="quarter" idx="12"/>
          </p:nvPr>
        </p:nvSpPr>
        <p:spPr/>
        <p:txBody>
          <a:bodyPr/>
          <a:lstStyle/>
          <a:p>
            <a:fld id="{7E6A8797-3953-470E-8AAD-21409C069788}" type="slidenum">
              <a:rPr lang="en-US" smtClean="0"/>
              <a:t>‹#›</a:t>
            </a:fld>
            <a:endParaRPr lang="en-US"/>
          </a:p>
        </p:txBody>
      </p:sp>
    </p:spTree>
    <p:extLst>
      <p:ext uri="{BB962C8B-B14F-4D97-AF65-F5344CB8AC3E}">
        <p14:creationId xmlns:p14="http://schemas.microsoft.com/office/powerpoint/2010/main" val="344171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A0F0-39B7-435E-8745-8710532E7A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5605FB-471C-4FBA-9B18-C67A950894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3736DB-774D-4D63-AF17-52A3D9E55E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A240D0-3AA5-4780-867C-196345F1CEE8}"/>
              </a:ext>
            </a:extLst>
          </p:cNvPr>
          <p:cNvSpPr>
            <a:spLocks noGrp="1"/>
          </p:cNvSpPr>
          <p:nvPr>
            <p:ph type="dt" sz="half" idx="10"/>
          </p:nvPr>
        </p:nvSpPr>
        <p:spPr/>
        <p:txBody>
          <a:bodyPr/>
          <a:lstStyle/>
          <a:p>
            <a:fld id="{D4823B6B-4098-4B8D-A050-3DF19843A741}" type="datetimeFigureOut">
              <a:rPr lang="en-US" smtClean="0"/>
              <a:t>1/6/2025</a:t>
            </a:fld>
            <a:endParaRPr lang="en-US"/>
          </a:p>
        </p:txBody>
      </p:sp>
      <p:sp>
        <p:nvSpPr>
          <p:cNvPr id="6" name="Footer Placeholder 5">
            <a:extLst>
              <a:ext uri="{FF2B5EF4-FFF2-40B4-BE49-F238E27FC236}">
                <a16:creationId xmlns:a16="http://schemas.microsoft.com/office/drawing/2014/main" id="{66AFCC24-6CBE-42CA-BC9F-225E020F7F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C00F2B-D30C-4AE7-A1B5-1CBCCF9B00C0}"/>
              </a:ext>
            </a:extLst>
          </p:cNvPr>
          <p:cNvSpPr>
            <a:spLocks noGrp="1"/>
          </p:cNvSpPr>
          <p:nvPr>
            <p:ph type="sldNum" sz="quarter" idx="12"/>
          </p:nvPr>
        </p:nvSpPr>
        <p:spPr/>
        <p:txBody>
          <a:bodyPr/>
          <a:lstStyle/>
          <a:p>
            <a:fld id="{7E6A8797-3953-470E-8AAD-21409C069788}" type="slidenum">
              <a:rPr lang="en-US" smtClean="0"/>
              <a:t>‹#›</a:t>
            </a:fld>
            <a:endParaRPr lang="en-US"/>
          </a:p>
        </p:txBody>
      </p:sp>
    </p:spTree>
    <p:extLst>
      <p:ext uri="{BB962C8B-B14F-4D97-AF65-F5344CB8AC3E}">
        <p14:creationId xmlns:p14="http://schemas.microsoft.com/office/powerpoint/2010/main" val="2161883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A2AD-CF79-4F2E-9CD1-F2B108CBB1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0D82FD-B0AD-4535-9A5E-4378525E3D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BB7A98-7A04-4A18-A467-EF980B124B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F077F04-C265-4429-B3B5-CD6FC0458A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BC7FC8-9B18-4701-924F-F2BAB8F926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B5428F-4129-4CC6-B2EC-B360E7C532D5}"/>
              </a:ext>
            </a:extLst>
          </p:cNvPr>
          <p:cNvSpPr>
            <a:spLocks noGrp="1"/>
          </p:cNvSpPr>
          <p:nvPr>
            <p:ph type="dt" sz="half" idx="10"/>
          </p:nvPr>
        </p:nvSpPr>
        <p:spPr/>
        <p:txBody>
          <a:bodyPr/>
          <a:lstStyle/>
          <a:p>
            <a:fld id="{D4823B6B-4098-4B8D-A050-3DF19843A741}" type="datetimeFigureOut">
              <a:rPr lang="en-US" smtClean="0"/>
              <a:t>1/6/2025</a:t>
            </a:fld>
            <a:endParaRPr lang="en-US"/>
          </a:p>
        </p:txBody>
      </p:sp>
      <p:sp>
        <p:nvSpPr>
          <p:cNvPr id="8" name="Footer Placeholder 7">
            <a:extLst>
              <a:ext uri="{FF2B5EF4-FFF2-40B4-BE49-F238E27FC236}">
                <a16:creationId xmlns:a16="http://schemas.microsoft.com/office/drawing/2014/main" id="{865041A3-35D7-4D1B-BF00-98D4A0609CB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3DA178-78E3-4CBE-8859-A93CDE8AD76B}"/>
              </a:ext>
            </a:extLst>
          </p:cNvPr>
          <p:cNvSpPr>
            <a:spLocks noGrp="1"/>
          </p:cNvSpPr>
          <p:nvPr>
            <p:ph type="sldNum" sz="quarter" idx="12"/>
          </p:nvPr>
        </p:nvSpPr>
        <p:spPr/>
        <p:txBody>
          <a:bodyPr/>
          <a:lstStyle/>
          <a:p>
            <a:fld id="{7E6A8797-3953-470E-8AAD-21409C069788}" type="slidenum">
              <a:rPr lang="en-US" smtClean="0"/>
              <a:t>‹#›</a:t>
            </a:fld>
            <a:endParaRPr lang="en-US"/>
          </a:p>
        </p:txBody>
      </p:sp>
    </p:spTree>
    <p:extLst>
      <p:ext uri="{BB962C8B-B14F-4D97-AF65-F5344CB8AC3E}">
        <p14:creationId xmlns:p14="http://schemas.microsoft.com/office/powerpoint/2010/main" val="4090258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4B49E-6BB8-4279-B3F4-794C5E7335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F43759-5E8D-44D6-BF05-8D2DF42DAB41}"/>
              </a:ext>
            </a:extLst>
          </p:cNvPr>
          <p:cNvSpPr>
            <a:spLocks noGrp="1"/>
          </p:cNvSpPr>
          <p:nvPr>
            <p:ph type="dt" sz="half" idx="10"/>
          </p:nvPr>
        </p:nvSpPr>
        <p:spPr/>
        <p:txBody>
          <a:bodyPr/>
          <a:lstStyle/>
          <a:p>
            <a:fld id="{D4823B6B-4098-4B8D-A050-3DF19843A741}" type="datetimeFigureOut">
              <a:rPr lang="en-US" smtClean="0"/>
              <a:t>1/6/2025</a:t>
            </a:fld>
            <a:endParaRPr lang="en-US"/>
          </a:p>
        </p:txBody>
      </p:sp>
      <p:sp>
        <p:nvSpPr>
          <p:cNvPr id="4" name="Footer Placeholder 3">
            <a:extLst>
              <a:ext uri="{FF2B5EF4-FFF2-40B4-BE49-F238E27FC236}">
                <a16:creationId xmlns:a16="http://schemas.microsoft.com/office/drawing/2014/main" id="{80322474-70F4-4534-BF57-F5620B2DBE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3A31A3-A4D8-47C4-A874-95B2EFE9E0FE}"/>
              </a:ext>
            </a:extLst>
          </p:cNvPr>
          <p:cNvSpPr>
            <a:spLocks noGrp="1"/>
          </p:cNvSpPr>
          <p:nvPr>
            <p:ph type="sldNum" sz="quarter" idx="12"/>
          </p:nvPr>
        </p:nvSpPr>
        <p:spPr/>
        <p:txBody>
          <a:bodyPr/>
          <a:lstStyle/>
          <a:p>
            <a:fld id="{7E6A8797-3953-470E-8AAD-21409C069788}" type="slidenum">
              <a:rPr lang="en-US" smtClean="0"/>
              <a:t>‹#›</a:t>
            </a:fld>
            <a:endParaRPr lang="en-US"/>
          </a:p>
        </p:txBody>
      </p:sp>
    </p:spTree>
    <p:extLst>
      <p:ext uri="{BB962C8B-B14F-4D97-AF65-F5344CB8AC3E}">
        <p14:creationId xmlns:p14="http://schemas.microsoft.com/office/powerpoint/2010/main" val="2495729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58328E-1986-4338-BE81-D1193A16358E}"/>
              </a:ext>
            </a:extLst>
          </p:cNvPr>
          <p:cNvSpPr>
            <a:spLocks noGrp="1"/>
          </p:cNvSpPr>
          <p:nvPr>
            <p:ph type="dt" sz="half" idx="10"/>
          </p:nvPr>
        </p:nvSpPr>
        <p:spPr/>
        <p:txBody>
          <a:bodyPr/>
          <a:lstStyle/>
          <a:p>
            <a:fld id="{D4823B6B-4098-4B8D-A050-3DF19843A741}" type="datetimeFigureOut">
              <a:rPr lang="en-US" smtClean="0"/>
              <a:t>1/6/2025</a:t>
            </a:fld>
            <a:endParaRPr lang="en-US"/>
          </a:p>
        </p:txBody>
      </p:sp>
      <p:sp>
        <p:nvSpPr>
          <p:cNvPr id="3" name="Footer Placeholder 2">
            <a:extLst>
              <a:ext uri="{FF2B5EF4-FFF2-40B4-BE49-F238E27FC236}">
                <a16:creationId xmlns:a16="http://schemas.microsoft.com/office/drawing/2014/main" id="{F13B5222-CF2A-4044-81FD-EC8646F26A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0AA99D-F077-4C56-9321-CE035D489C5A}"/>
              </a:ext>
            </a:extLst>
          </p:cNvPr>
          <p:cNvSpPr>
            <a:spLocks noGrp="1"/>
          </p:cNvSpPr>
          <p:nvPr>
            <p:ph type="sldNum" sz="quarter" idx="12"/>
          </p:nvPr>
        </p:nvSpPr>
        <p:spPr/>
        <p:txBody>
          <a:bodyPr/>
          <a:lstStyle/>
          <a:p>
            <a:fld id="{7E6A8797-3953-470E-8AAD-21409C069788}" type="slidenum">
              <a:rPr lang="en-US" smtClean="0"/>
              <a:t>‹#›</a:t>
            </a:fld>
            <a:endParaRPr lang="en-US"/>
          </a:p>
        </p:txBody>
      </p:sp>
    </p:spTree>
    <p:extLst>
      <p:ext uri="{BB962C8B-B14F-4D97-AF65-F5344CB8AC3E}">
        <p14:creationId xmlns:p14="http://schemas.microsoft.com/office/powerpoint/2010/main" val="2101745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783A-BE7E-4513-8FE0-06F80F046A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A01B2E-43B7-4ABB-9F62-DE9C2D63E1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902340-B6AD-41E0-9F95-C42506D2CE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48F11D-EA52-4C72-9678-880D704905A0}"/>
              </a:ext>
            </a:extLst>
          </p:cNvPr>
          <p:cNvSpPr>
            <a:spLocks noGrp="1"/>
          </p:cNvSpPr>
          <p:nvPr>
            <p:ph type="dt" sz="half" idx="10"/>
          </p:nvPr>
        </p:nvSpPr>
        <p:spPr/>
        <p:txBody>
          <a:bodyPr/>
          <a:lstStyle/>
          <a:p>
            <a:fld id="{D4823B6B-4098-4B8D-A050-3DF19843A741}" type="datetimeFigureOut">
              <a:rPr lang="en-US" smtClean="0"/>
              <a:t>1/6/2025</a:t>
            </a:fld>
            <a:endParaRPr lang="en-US"/>
          </a:p>
        </p:txBody>
      </p:sp>
      <p:sp>
        <p:nvSpPr>
          <p:cNvPr id="6" name="Footer Placeholder 5">
            <a:extLst>
              <a:ext uri="{FF2B5EF4-FFF2-40B4-BE49-F238E27FC236}">
                <a16:creationId xmlns:a16="http://schemas.microsoft.com/office/drawing/2014/main" id="{FBD9ED0F-A20A-485F-940B-3ED344069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240FE-4B50-494F-8FDD-093A07D25B84}"/>
              </a:ext>
            </a:extLst>
          </p:cNvPr>
          <p:cNvSpPr>
            <a:spLocks noGrp="1"/>
          </p:cNvSpPr>
          <p:nvPr>
            <p:ph type="sldNum" sz="quarter" idx="12"/>
          </p:nvPr>
        </p:nvSpPr>
        <p:spPr/>
        <p:txBody>
          <a:bodyPr/>
          <a:lstStyle/>
          <a:p>
            <a:fld id="{7E6A8797-3953-470E-8AAD-21409C069788}" type="slidenum">
              <a:rPr lang="en-US" smtClean="0"/>
              <a:t>‹#›</a:t>
            </a:fld>
            <a:endParaRPr lang="en-US"/>
          </a:p>
        </p:txBody>
      </p:sp>
    </p:spTree>
    <p:extLst>
      <p:ext uri="{BB962C8B-B14F-4D97-AF65-F5344CB8AC3E}">
        <p14:creationId xmlns:p14="http://schemas.microsoft.com/office/powerpoint/2010/main" val="4166294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ED66-5490-4CD5-9FFE-B0CE8E2AFC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62BB98-FA38-4DE1-9B3C-EA79BE1BC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A0CB99-A2AD-491F-A5D3-C2FF964A5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3EDF83-5500-41D2-B74D-861AD3C82403}"/>
              </a:ext>
            </a:extLst>
          </p:cNvPr>
          <p:cNvSpPr>
            <a:spLocks noGrp="1"/>
          </p:cNvSpPr>
          <p:nvPr>
            <p:ph type="dt" sz="half" idx="10"/>
          </p:nvPr>
        </p:nvSpPr>
        <p:spPr/>
        <p:txBody>
          <a:bodyPr/>
          <a:lstStyle/>
          <a:p>
            <a:fld id="{D4823B6B-4098-4B8D-A050-3DF19843A741}" type="datetimeFigureOut">
              <a:rPr lang="en-US" smtClean="0"/>
              <a:t>1/6/2025</a:t>
            </a:fld>
            <a:endParaRPr lang="en-US"/>
          </a:p>
        </p:txBody>
      </p:sp>
      <p:sp>
        <p:nvSpPr>
          <p:cNvPr id="6" name="Footer Placeholder 5">
            <a:extLst>
              <a:ext uri="{FF2B5EF4-FFF2-40B4-BE49-F238E27FC236}">
                <a16:creationId xmlns:a16="http://schemas.microsoft.com/office/drawing/2014/main" id="{5D7E7D84-3EC5-474B-AB39-E6676472AD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AD12E8-2464-4D1C-BB3A-16DAABBFE076}"/>
              </a:ext>
            </a:extLst>
          </p:cNvPr>
          <p:cNvSpPr>
            <a:spLocks noGrp="1"/>
          </p:cNvSpPr>
          <p:nvPr>
            <p:ph type="sldNum" sz="quarter" idx="12"/>
          </p:nvPr>
        </p:nvSpPr>
        <p:spPr/>
        <p:txBody>
          <a:bodyPr/>
          <a:lstStyle/>
          <a:p>
            <a:fld id="{7E6A8797-3953-470E-8AAD-21409C069788}" type="slidenum">
              <a:rPr lang="en-US" smtClean="0"/>
              <a:t>‹#›</a:t>
            </a:fld>
            <a:endParaRPr lang="en-US"/>
          </a:p>
        </p:txBody>
      </p:sp>
    </p:spTree>
    <p:extLst>
      <p:ext uri="{BB962C8B-B14F-4D97-AF65-F5344CB8AC3E}">
        <p14:creationId xmlns:p14="http://schemas.microsoft.com/office/powerpoint/2010/main" val="1289105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390D1-83B5-46F9-B143-039CD6BDB8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9ED63D-09E8-4512-876E-182FFC1F3A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6407D-F259-4F4F-BCE1-5EA2DEB94B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823B6B-4098-4B8D-A050-3DF19843A741}" type="datetimeFigureOut">
              <a:rPr lang="en-US" smtClean="0"/>
              <a:t>1/6/2025</a:t>
            </a:fld>
            <a:endParaRPr lang="en-US"/>
          </a:p>
        </p:txBody>
      </p:sp>
      <p:sp>
        <p:nvSpPr>
          <p:cNvPr id="5" name="Footer Placeholder 4">
            <a:extLst>
              <a:ext uri="{FF2B5EF4-FFF2-40B4-BE49-F238E27FC236}">
                <a16:creationId xmlns:a16="http://schemas.microsoft.com/office/drawing/2014/main" id="{38F059DD-84F3-4746-A648-A5DC56228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EC2462-DB70-4B15-9787-E098A274DD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A8797-3953-470E-8AAD-21409C069788}" type="slidenum">
              <a:rPr lang="en-US" smtClean="0"/>
              <a:t>‹#›</a:t>
            </a:fld>
            <a:endParaRPr lang="en-US"/>
          </a:p>
        </p:txBody>
      </p:sp>
    </p:spTree>
    <p:extLst>
      <p:ext uri="{BB962C8B-B14F-4D97-AF65-F5344CB8AC3E}">
        <p14:creationId xmlns:p14="http://schemas.microsoft.com/office/powerpoint/2010/main" val="3263229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customXml" Target="../ink/ink8.xml"/><Relationship Id="rId26" Type="http://schemas.openxmlformats.org/officeDocument/2006/relationships/image" Target="../media/image11.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15.png"/><Relationship Id="rId42" Type="http://schemas.openxmlformats.org/officeDocument/2006/relationships/image" Target="../media/image19.png"/><Relationship Id="rId7" Type="http://schemas.openxmlformats.org/officeDocument/2006/relationships/customXml" Target="../ink/ink2.xml"/><Relationship Id="rId2" Type="http://schemas.openxmlformats.org/officeDocument/2006/relationships/customXml" Target="../ink/ink1.xml"/><Relationship Id="rId16" Type="http://schemas.openxmlformats.org/officeDocument/2006/relationships/image" Target="../media/image8.png"/><Relationship Id="rId20" Type="http://schemas.openxmlformats.org/officeDocument/2006/relationships/image" Target="../media/image1.jpeg"/><Relationship Id="rId29" Type="http://schemas.openxmlformats.org/officeDocument/2006/relationships/customXml" Target="../ink/ink13.xml"/><Relationship Id="rId41" Type="http://schemas.openxmlformats.org/officeDocument/2006/relationships/customXml" Target="../ink/ink19.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customXml" Target="../ink/ink4.xml"/><Relationship Id="rId24" Type="http://schemas.openxmlformats.org/officeDocument/2006/relationships/image" Target="../media/image10.png"/><Relationship Id="rId32" Type="http://schemas.openxmlformats.org/officeDocument/2006/relationships/image" Target="../media/image14.png"/><Relationship Id="rId37" Type="http://schemas.openxmlformats.org/officeDocument/2006/relationships/customXml" Target="../ink/ink17.xml"/><Relationship Id="rId40" Type="http://schemas.openxmlformats.org/officeDocument/2006/relationships/image" Target="../media/image18.png"/><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2.png"/><Relationship Id="rId36" Type="http://schemas.openxmlformats.org/officeDocument/2006/relationships/image" Target="../media/image16.png"/><Relationship Id="rId10" Type="http://schemas.openxmlformats.org/officeDocument/2006/relationships/image" Target="../media/image5.png"/><Relationship Id="rId19" Type="http://schemas.openxmlformats.org/officeDocument/2006/relationships/image" Target="../media/image9.png"/><Relationship Id="rId31" Type="http://schemas.openxmlformats.org/officeDocument/2006/relationships/customXml" Target="../ink/ink14.xml"/><Relationship Id="rId44" Type="http://schemas.openxmlformats.org/officeDocument/2006/relationships/image" Target="../media/image20.png"/><Relationship Id="rId9" Type="http://schemas.openxmlformats.org/officeDocument/2006/relationships/customXml" Target="../ink/ink3.xml"/><Relationship Id="rId14" Type="http://schemas.openxmlformats.org/officeDocument/2006/relationships/image" Target="../media/image7.png"/><Relationship Id="rId22" Type="http://schemas.openxmlformats.org/officeDocument/2006/relationships/image" Target="../media/image2.png"/><Relationship Id="rId27" Type="http://schemas.openxmlformats.org/officeDocument/2006/relationships/customXml" Target="../ink/ink12.xml"/><Relationship Id="rId30" Type="http://schemas.openxmlformats.org/officeDocument/2006/relationships/image" Target="../media/image13.png"/><Relationship Id="rId35" Type="http://schemas.openxmlformats.org/officeDocument/2006/relationships/customXml" Target="../ink/ink16.xml"/><Relationship Id="rId43" Type="http://schemas.openxmlformats.org/officeDocument/2006/relationships/customXml" Target="../ink/ink20.xml"/><Relationship Id="rId8" Type="http://schemas.openxmlformats.org/officeDocument/2006/relationships/image" Target="../media/image4.png"/><Relationship Id="rId12" Type="http://schemas.openxmlformats.org/officeDocument/2006/relationships/image" Target="../media/image6.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17.png"/></Relationships>
</file>

<file path=ppt/slides/_rels/slide10.xml.rels><?xml version="1.0" encoding="UTF-8" standalone="yes"?>
<Relationships xmlns="http://schemas.openxmlformats.org/package/2006/relationships"><Relationship Id="rId13" Type="http://schemas.openxmlformats.org/officeDocument/2006/relationships/customXml" Target="../ink/ink41.xml"/><Relationship Id="rId18" Type="http://schemas.openxmlformats.org/officeDocument/2006/relationships/customXml" Target="../ink/ink44.xml"/><Relationship Id="rId26" Type="http://schemas.openxmlformats.org/officeDocument/2006/relationships/image" Target="../media/image52.png"/><Relationship Id="rId3" Type="http://schemas.openxmlformats.org/officeDocument/2006/relationships/customXml" Target="../ink/ink36.xml"/><Relationship Id="rId21" Type="http://schemas.openxmlformats.org/officeDocument/2006/relationships/image" Target="../media/image49.png"/><Relationship Id="rId34" Type="http://schemas.openxmlformats.org/officeDocument/2006/relationships/image" Target="../media/image50.png"/><Relationship Id="rId7" Type="http://schemas.openxmlformats.org/officeDocument/2006/relationships/customXml" Target="../ink/ink38.xml"/><Relationship Id="rId12" Type="http://schemas.openxmlformats.org/officeDocument/2006/relationships/image" Target="../media/image45.png"/><Relationship Id="rId17" Type="http://schemas.openxmlformats.org/officeDocument/2006/relationships/customXml" Target="../ink/ink43.xml"/><Relationship Id="rId25" Type="http://schemas.openxmlformats.org/officeDocument/2006/relationships/customXml" Target="../ink/ink47.xml"/><Relationship Id="rId33" Type="http://schemas.openxmlformats.org/officeDocument/2006/relationships/image" Target="../media/image40.jpeg"/><Relationship Id="rId2" Type="http://schemas.openxmlformats.org/officeDocument/2006/relationships/image" Target="../media/image36.jpeg"/><Relationship Id="rId16" Type="http://schemas.openxmlformats.org/officeDocument/2006/relationships/image" Target="../media/image47.png"/><Relationship Id="rId20" Type="http://schemas.openxmlformats.org/officeDocument/2006/relationships/customXml" Target="../ink/ink45.xml"/><Relationship Id="rId29" Type="http://schemas.openxmlformats.org/officeDocument/2006/relationships/customXml" Target="../ink/ink48.xml"/><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customXml" Target="../ink/ink40.xml"/><Relationship Id="rId24" Type="http://schemas.openxmlformats.org/officeDocument/2006/relationships/image" Target="../media/image51.png"/><Relationship Id="rId32" Type="http://schemas.openxmlformats.org/officeDocument/2006/relationships/image" Target="../media/image56.png"/><Relationship Id="rId5" Type="http://schemas.openxmlformats.org/officeDocument/2006/relationships/customXml" Target="../ink/ink37.xml"/><Relationship Id="rId15" Type="http://schemas.openxmlformats.org/officeDocument/2006/relationships/customXml" Target="../ink/ink42.xml"/><Relationship Id="rId23" Type="http://schemas.openxmlformats.org/officeDocument/2006/relationships/customXml" Target="../ink/ink46.xml"/><Relationship Id="rId28" Type="http://schemas.openxmlformats.org/officeDocument/2006/relationships/image" Target="../media/image39.png"/><Relationship Id="rId36" Type="http://schemas.openxmlformats.org/officeDocument/2006/relationships/image" Target="../media/image59.png"/><Relationship Id="rId10" Type="http://schemas.openxmlformats.org/officeDocument/2006/relationships/image" Target="../media/image44.png"/><Relationship Id="rId19" Type="http://schemas.openxmlformats.org/officeDocument/2006/relationships/image" Target="../media/image48.png"/><Relationship Id="rId31" Type="http://schemas.openxmlformats.org/officeDocument/2006/relationships/customXml" Target="../ink/ink49.xml"/><Relationship Id="rId4" Type="http://schemas.openxmlformats.org/officeDocument/2006/relationships/image" Target="../media/image41.png"/><Relationship Id="rId9" Type="http://schemas.openxmlformats.org/officeDocument/2006/relationships/customXml" Target="../ink/ink39.xml"/><Relationship Id="rId14" Type="http://schemas.openxmlformats.org/officeDocument/2006/relationships/image" Target="../media/image46.png"/><Relationship Id="rId22" Type="http://schemas.openxmlformats.org/officeDocument/2006/relationships/image" Target="../media/image37.jpeg"/><Relationship Id="rId27" Type="http://schemas.openxmlformats.org/officeDocument/2006/relationships/image" Target="../media/image38.jpeg"/><Relationship Id="rId30" Type="http://schemas.openxmlformats.org/officeDocument/2006/relationships/image" Target="../media/image55.png"/><Relationship Id="rId35" Type="http://schemas.openxmlformats.org/officeDocument/2006/relationships/customXml" Target="../ink/ink50.xml"/><Relationship Id="rId8" Type="http://schemas.openxmlformats.org/officeDocument/2006/relationships/image" Target="../media/image43.png"/></Relationships>
</file>

<file path=ppt/slides/_rels/slide1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55.xml"/><Relationship Id="rId18" Type="http://schemas.openxmlformats.org/officeDocument/2006/relationships/customXml" Target="../ink/ink58.xml"/><Relationship Id="rId7" Type="http://schemas.openxmlformats.org/officeDocument/2006/relationships/customXml" Target="../ink/ink52.xml"/><Relationship Id="rId12" Type="http://schemas.openxmlformats.org/officeDocument/2006/relationships/image" Target="../media/image6.png"/><Relationship Id="rId17" Type="http://schemas.openxmlformats.org/officeDocument/2006/relationships/customXml" Target="../ink/ink57.xml"/><Relationship Id="rId2" Type="http://schemas.openxmlformats.org/officeDocument/2006/relationships/customXml" Target="../ink/ink51.xml"/><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4.xml"/><Relationship Id="rId15" Type="http://schemas.openxmlformats.org/officeDocument/2006/relationships/customXml" Target="../ink/ink56.xml"/><Relationship Id="rId10" Type="http://schemas.openxmlformats.org/officeDocument/2006/relationships/image" Target="../media/image5.png"/><Relationship Id="rId19" Type="http://schemas.openxmlformats.org/officeDocument/2006/relationships/image" Target="../media/image9.png"/><Relationship Id="rId9" Type="http://schemas.openxmlformats.org/officeDocument/2006/relationships/customXml" Target="../ink/ink53.xml"/><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customXml" Target="../ink/ink27.xml"/><Relationship Id="rId18" Type="http://schemas.openxmlformats.org/officeDocument/2006/relationships/image" Target="../media/image28.png"/><Relationship Id="rId3" Type="http://schemas.openxmlformats.org/officeDocument/2006/relationships/image" Target="../media/image21.png"/><Relationship Id="rId21" Type="http://schemas.openxmlformats.org/officeDocument/2006/relationships/customXml" Target="../ink/ink31.xml"/><Relationship Id="rId7" Type="http://schemas.openxmlformats.org/officeDocument/2006/relationships/image" Target="../media/image23.png"/><Relationship Id="rId12" Type="http://schemas.openxmlformats.org/officeDocument/2006/relationships/image" Target="../media/image25.png"/><Relationship Id="rId17" Type="http://schemas.openxmlformats.org/officeDocument/2006/relationships/customXml" Target="../ink/ink29.xml"/><Relationship Id="rId2" Type="http://schemas.openxmlformats.org/officeDocument/2006/relationships/customXml" Target="../ink/ink21.xml"/><Relationship Id="rId16" Type="http://schemas.openxmlformats.org/officeDocument/2006/relationships/image" Target="../media/image27.png"/><Relationship Id="rId20" Type="http://schemas.openxmlformats.org/officeDocument/2006/relationships/image" Target="../media/image29.png"/><Relationship Id="rId1" Type="http://schemas.openxmlformats.org/officeDocument/2006/relationships/slideLayout" Target="../slideLayouts/slideLayout6.xml"/><Relationship Id="rId6" Type="http://schemas.openxmlformats.org/officeDocument/2006/relationships/customXml" Target="../ink/ink23.xml"/><Relationship Id="rId11" Type="http://schemas.openxmlformats.org/officeDocument/2006/relationships/customXml" Target="../ink/ink26.xml"/><Relationship Id="rId5" Type="http://schemas.openxmlformats.org/officeDocument/2006/relationships/image" Target="../media/image22.png"/><Relationship Id="rId15" Type="http://schemas.openxmlformats.org/officeDocument/2006/relationships/customXml" Target="../ink/ink28.xml"/><Relationship Id="rId10" Type="http://schemas.openxmlformats.org/officeDocument/2006/relationships/customXml" Target="../ink/ink25.xml"/><Relationship Id="rId19" Type="http://schemas.openxmlformats.org/officeDocument/2006/relationships/customXml" Target="../ink/ink30.xml"/><Relationship Id="rId4" Type="http://schemas.openxmlformats.org/officeDocument/2006/relationships/customXml" Target="../ink/ink22.xml"/><Relationship Id="rId9" Type="http://schemas.openxmlformats.org/officeDocument/2006/relationships/image" Target="../media/image24.png"/><Relationship Id="rId14" Type="http://schemas.openxmlformats.org/officeDocument/2006/relationships/image" Target="../media/image26.png"/><Relationship Id="rId22" Type="http://schemas.openxmlformats.org/officeDocument/2006/relationships/image" Target="../media/image30.png"/></Relationships>
</file>

<file path=ppt/slides/_rels/slide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customXml" Target="../ink/ink32.xml"/><Relationship Id="rId1" Type="http://schemas.openxmlformats.org/officeDocument/2006/relationships/slideLayout" Target="../slideLayouts/slideLayout7.xml"/><Relationship Id="rId6" Type="http://schemas.openxmlformats.org/officeDocument/2006/relationships/customXml" Target="../ink/ink34.xml"/><Relationship Id="rId11" Type="http://schemas.openxmlformats.org/officeDocument/2006/relationships/image" Target="../media/image34.png"/><Relationship Id="rId5" Type="http://schemas.openxmlformats.org/officeDocument/2006/relationships/image" Target="../media/image32.png"/><Relationship Id="rId10" Type="http://schemas.openxmlformats.org/officeDocument/2006/relationships/customXml" Target="../ink/ink35.xml"/><Relationship Id="rId4" Type="http://schemas.openxmlformats.org/officeDocument/2006/relationships/customXml" Target="../ink/ink33.xml"/><Relationship Id="rId9"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AC3282E-C853-456B-85F5-48595BA3D7F0}"/>
              </a:ext>
            </a:extLst>
          </p:cNvPr>
          <p:cNvGrpSpPr/>
          <p:nvPr/>
        </p:nvGrpSpPr>
        <p:grpSpPr>
          <a:xfrm>
            <a:off x="976103" y="410966"/>
            <a:ext cx="10131569" cy="1290600"/>
            <a:chOff x="976103" y="410966"/>
            <a:chExt cx="10131569" cy="1290600"/>
          </a:xfrm>
        </p:grpSpPr>
        <p:grpSp>
          <p:nvGrpSpPr>
            <p:cNvPr id="5" name="Group 4">
              <a:extLst>
                <a:ext uri="{FF2B5EF4-FFF2-40B4-BE49-F238E27FC236}">
                  <a16:creationId xmlns:a16="http://schemas.microsoft.com/office/drawing/2014/main" id="{AEF23BBC-3290-4EE1-A2D1-36B13A579145}"/>
                </a:ext>
              </a:extLst>
            </p:cNvPr>
            <p:cNvGrpSpPr/>
            <p:nvPr/>
          </p:nvGrpSpPr>
          <p:grpSpPr>
            <a:xfrm>
              <a:off x="976103" y="453446"/>
              <a:ext cx="4705560" cy="1221120"/>
              <a:chOff x="793128" y="410966"/>
              <a:chExt cx="4705560" cy="1221120"/>
            </a:xfrm>
          </p:grpSpPr>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1CEBB1C9-973C-443C-B252-B3A35FFE3E4A}"/>
                      </a:ext>
                    </a:extLst>
                  </p14:cNvPr>
                  <p14:cNvContentPartPr/>
                  <p14:nvPr/>
                </p14:nvContentPartPr>
                <p14:xfrm>
                  <a:off x="793128" y="410966"/>
                  <a:ext cx="3505680" cy="1221120"/>
                </p14:xfrm>
              </p:contentPart>
            </mc:Choice>
            <mc:Fallback xmlns="">
              <p:pic>
                <p:nvPicPr>
                  <p:cNvPr id="7" name="Ink 6">
                    <a:extLst>
                      <a:ext uri="{FF2B5EF4-FFF2-40B4-BE49-F238E27FC236}">
                        <a16:creationId xmlns:a16="http://schemas.microsoft.com/office/drawing/2014/main" id="{93554AD4-0585-4E5B-BB92-8925F7DC25A1}"/>
                      </a:ext>
                    </a:extLst>
                  </p:cNvPr>
                  <p:cNvPicPr/>
                  <p:nvPr/>
                </p:nvPicPr>
                <p:blipFill>
                  <a:blip r:embed="rId6"/>
                  <a:stretch>
                    <a:fillRect/>
                  </a:stretch>
                </p:blipFill>
                <p:spPr>
                  <a:xfrm>
                    <a:off x="783768" y="401606"/>
                    <a:ext cx="3524400" cy="1239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59DF0F1D-853C-4832-83EA-036A76AF4218}"/>
                      </a:ext>
                    </a:extLst>
                  </p14:cNvPr>
                  <p14:cNvContentPartPr/>
                  <p14:nvPr/>
                </p14:nvContentPartPr>
                <p14:xfrm>
                  <a:off x="4381248" y="630926"/>
                  <a:ext cx="1117440" cy="996840"/>
                </p14:xfrm>
              </p:contentPart>
            </mc:Choice>
            <mc:Fallback xmlns="">
              <p:pic>
                <p:nvPicPr>
                  <p:cNvPr id="14" name="Ink 13">
                    <a:extLst>
                      <a:ext uri="{FF2B5EF4-FFF2-40B4-BE49-F238E27FC236}">
                        <a16:creationId xmlns:a16="http://schemas.microsoft.com/office/drawing/2014/main" id="{04C6C716-1114-421B-B078-F3C4EA1C39C1}"/>
                      </a:ext>
                    </a:extLst>
                  </p:cNvPr>
                  <p:cNvPicPr/>
                  <p:nvPr/>
                </p:nvPicPr>
                <p:blipFill>
                  <a:blip r:embed="rId8"/>
                  <a:stretch>
                    <a:fillRect/>
                  </a:stretch>
                </p:blipFill>
                <p:spPr>
                  <a:xfrm>
                    <a:off x="4371888" y="621566"/>
                    <a:ext cx="1136160" cy="1015560"/>
                  </a:xfrm>
                  <a:prstGeom prst="rect">
                    <a:avLst/>
                  </a:prstGeom>
                </p:spPr>
              </p:pic>
            </mc:Fallback>
          </mc:AlternateContent>
        </p:grpSp>
        <p:grpSp>
          <p:nvGrpSpPr>
            <p:cNvPr id="6" name="Group 5">
              <a:extLst>
                <a:ext uri="{FF2B5EF4-FFF2-40B4-BE49-F238E27FC236}">
                  <a16:creationId xmlns:a16="http://schemas.microsoft.com/office/drawing/2014/main" id="{4C06409D-2AF5-42AA-973F-C34086F1D218}"/>
                </a:ext>
              </a:extLst>
            </p:cNvPr>
            <p:cNvGrpSpPr/>
            <p:nvPr/>
          </p:nvGrpSpPr>
          <p:grpSpPr>
            <a:xfrm>
              <a:off x="6171352" y="410966"/>
              <a:ext cx="4936320" cy="1290600"/>
              <a:chOff x="6187680" y="354600"/>
              <a:chExt cx="4936320" cy="1290600"/>
            </a:xfrm>
          </p:grpSpPr>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19179A7D-B79A-439E-97B0-B938353DDAAE}"/>
                      </a:ext>
                    </a:extLst>
                  </p14:cNvPr>
                  <p14:cNvContentPartPr/>
                  <p14:nvPr/>
                </p14:nvContentPartPr>
                <p14:xfrm>
                  <a:off x="7404722" y="692280"/>
                  <a:ext cx="693000" cy="855000"/>
                </p14:xfrm>
              </p:contentPart>
            </mc:Choice>
            <mc:Fallback xmlns="">
              <p:pic>
                <p:nvPicPr>
                  <p:cNvPr id="15" name="Ink 14">
                    <a:extLst>
                      <a:ext uri="{FF2B5EF4-FFF2-40B4-BE49-F238E27FC236}">
                        <a16:creationId xmlns:a16="http://schemas.microsoft.com/office/drawing/2014/main" id="{DF8D12E5-768A-4403-8377-B5E949F1A16B}"/>
                      </a:ext>
                    </a:extLst>
                  </p:cNvPr>
                  <p:cNvPicPr/>
                  <p:nvPr/>
                </p:nvPicPr>
                <p:blipFill>
                  <a:blip r:embed="rId10"/>
                  <a:stretch>
                    <a:fillRect/>
                  </a:stretch>
                </p:blipFill>
                <p:spPr>
                  <a:xfrm>
                    <a:off x="7395362" y="682920"/>
                    <a:ext cx="711720" cy="873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A84FFBBD-E45A-4077-9D2F-CDAD77CAC3F3}"/>
                      </a:ext>
                    </a:extLst>
                  </p14:cNvPr>
                  <p14:cNvContentPartPr/>
                  <p14:nvPr/>
                </p14:nvContentPartPr>
                <p14:xfrm>
                  <a:off x="6893485" y="621360"/>
                  <a:ext cx="399960" cy="996840"/>
                </p14:xfrm>
              </p:contentPart>
            </mc:Choice>
            <mc:Fallback xmlns="">
              <p:pic>
                <p:nvPicPr>
                  <p:cNvPr id="16" name="Ink 15">
                    <a:extLst>
                      <a:ext uri="{FF2B5EF4-FFF2-40B4-BE49-F238E27FC236}">
                        <a16:creationId xmlns:a16="http://schemas.microsoft.com/office/drawing/2014/main" id="{04CA7AB8-DE60-41B7-BB5F-EAC6C6C42197}"/>
                      </a:ext>
                    </a:extLst>
                  </p:cNvPr>
                  <p:cNvPicPr/>
                  <p:nvPr/>
                </p:nvPicPr>
                <p:blipFill>
                  <a:blip r:embed="rId12"/>
                  <a:stretch>
                    <a:fillRect/>
                  </a:stretch>
                </p:blipFill>
                <p:spPr>
                  <a:xfrm>
                    <a:off x="6884125" y="612000"/>
                    <a:ext cx="418680" cy="1015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6E0807A0-CDA1-44F3-B1C9-3188D0BEDA76}"/>
                      </a:ext>
                    </a:extLst>
                  </p14:cNvPr>
                  <p14:cNvContentPartPr/>
                  <p14:nvPr/>
                </p14:nvContentPartPr>
                <p14:xfrm>
                  <a:off x="8808097" y="621360"/>
                  <a:ext cx="617400" cy="945720"/>
                </p14:xfrm>
              </p:contentPart>
            </mc:Choice>
            <mc:Fallback xmlns="">
              <p:pic>
                <p:nvPicPr>
                  <p:cNvPr id="17" name="Ink 16">
                    <a:extLst>
                      <a:ext uri="{FF2B5EF4-FFF2-40B4-BE49-F238E27FC236}">
                        <a16:creationId xmlns:a16="http://schemas.microsoft.com/office/drawing/2014/main" id="{D7DBAC48-4E34-4F48-BBC9-7912E49E7EB4}"/>
                      </a:ext>
                    </a:extLst>
                  </p:cNvPr>
                  <p:cNvPicPr/>
                  <p:nvPr/>
                </p:nvPicPr>
                <p:blipFill>
                  <a:blip r:embed="rId14"/>
                  <a:stretch>
                    <a:fillRect/>
                  </a:stretch>
                </p:blipFill>
                <p:spPr>
                  <a:xfrm>
                    <a:off x="8798737" y="612000"/>
                    <a:ext cx="636120" cy="964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2B319F1A-8631-4948-B61D-5A3D7FC21744}"/>
                      </a:ext>
                    </a:extLst>
                  </p14:cNvPr>
                  <p14:cNvContentPartPr/>
                  <p14:nvPr/>
                </p14:nvContentPartPr>
                <p14:xfrm>
                  <a:off x="9491414" y="630926"/>
                  <a:ext cx="241920" cy="943920"/>
                </p14:xfrm>
              </p:contentPart>
            </mc:Choice>
            <mc:Fallback xmlns="">
              <p:pic>
                <p:nvPicPr>
                  <p:cNvPr id="18" name="Ink 17">
                    <a:extLst>
                      <a:ext uri="{FF2B5EF4-FFF2-40B4-BE49-F238E27FC236}">
                        <a16:creationId xmlns:a16="http://schemas.microsoft.com/office/drawing/2014/main" id="{DB54B37A-6ABA-41EC-9CEE-21C11BA500CF}"/>
                      </a:ext>
                    </a:extLst>
                  </p:cNvPr>
                  <p:cNvPicPr/>
                  <p:nvPr/>
                </p:nvPicPr>
                <p:blipFill>
                  <a:blip r:embed="rId16"/>
                  <a:stretch>
                    <a:fillRect/>
                  </a:stretch>
                </p:blipFill>
                <p:spPr>
                  <a:xfrm>
                    <a:off x="9482054" y="621566"/>
                    <a:ext cx="260640" cy="962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C94910FD-FB3D-454E-AB95-35E22034447F}"/>
                      </a:ext>
                    </a:extLst>
                  </p14:cNvPr>
                  <p14:cNvContentPartPr/>
                  <p14:nvPr/>
                </p14:nvContentPartPr>
                <p14:xfrm>
                  <a:off x="9805682" y="630926"/>
                  <a:ext cx="617400" cy="945720"/>
                </p14:xfrm>
              </p:contentPart>
            </mc:Choice>
            <mc:Fallback xmlns="">
              <p:pic>
                <p:nvPicPr>
                  <p:cNvPr id="19" name="Ink 18">
                    <a:extLst>
                      <a:ext uri="{FF2B5EF4-FFF2-40B4-BE49-F238E27FC236}">
                        <a16:creationId xmlns:a16="http://schemas.microsoft.com/office/drawing/2014/main" id="{4C388854-896F-44EF-86C2-D20CCAD38DAA}"/>
                      </a:ext>
                    </a:extLst>
                  </p:cNvPr>
                  <p:cNvPicPr/>
                  <p:nvPr/>
                </p:nvPicPr>
                <p:blipFill>
                  <a:blip r:embed="rId14"/>
                  <a:stretch>
                    <a:fillRect/>
                  </a:stretch>
                </p:blipFill>
                <p:spPr>
                  <a:xfrm>
                    <a:off x="9796322" y="621566"/>
                    <a:ext cx="636120" cy="964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ECD1A00D-50A9-418D-982E-32662654707B}"/>
                      </a:ext>
                    </a:extLst>
                  </p14:cNvPr>
                  <p14:cNvContentPartPr/>
                  <p14:nvPr/>
                </p14:nvContentPartPr>
                <p14:xfrm>
                  <a:off x="6187680" y="354600"/>
                  <a:ext cx="4936320" cy="1290600"/>
                </p14:xfrm>
              </p:contentPart>
            </mc:Choice>
            <mc:Fallback xmlns="">
              <p:pic>
                <p:nvPicPr>
                  <p:cNvPr id="21" name="Ink 20">
                    <a:extLst>
                      <a:ext uri="{FF2B5EF4-FFF2-40B4-BE49-F238E27FC236}">
                        <a16:creationId xmlns:a16="http://schemas.microsoft.com/office/drawing/2014/main" id="{573A305F-BA01-4B5B-9D95-8A4244FA56EC}"/>
                      </a:ext>
                    </a:extLst>
                  </p:cNvPr>
                  <p:cNvPicPr/>
                  <p:nvPr/>
                </p:nvPicPr>
                <p:blipFill>
                  <a:blip r:embed="rId19"/>
                  <a:stretch>
                    <a:fillRect/>
                  </a:stretch>
                </p:blipFill>
                <p:spPr>
                  <a:xfrm>
                    <a:off x="6178320" y="345240"/>
                    <a:ext cx="4955040" cy="1309320"/>
                  </a:xfrm>
                  <a:prstGeom prst="rect">
                    <a:avLst/>
                  </a:prstGeom>
                </p:spPr>
              </p:pic>
            </mc:Fallback>
          </mc:AlternateContent>
        </p:grpSp>
      </p:grpSp>
      <p:pic>
        <p:nvPicPr>
          <p:cNvPr id="15" name="Picture 4">
            <a:extLst>
              <a:ext uri="{FF2B5EF4-FFF2-40B4-BE49-F238E27FC236}">
                <a16:creationId xmlns:a16="http://schemas.microsoft.com/office/drawing/2014/main" id="{0828A73A-DA42-4907-A3A1-E272CDDD494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8986" y="3204970"/>
            <a:ext cx="1698458" cy="21348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21">
            <p14:nvContentPartPr>
              <p14:cNvPr id="30" name="Ink 29">
                <a:extLst>
                  <a:ext uri="{FF2B5EF4-FFF2-40B4-BE49-F238E27FC236}">
                    <a16:creationId xmlns:a16="http://schemas.microsoft.com/office/drawing/2014/main" id="{D6C6312A-F94C-450D-92D0-C8B4E094230A}"/>
                  </a:ext>
                </a:extLst>
              </p14:cNvPr>
              <p14:cNvContentPartPr/>
              <p14:nvPr/>
            </p14:nvContentPartPr>
            <p14:xfrm>
              <a:off x="2813281" y="2699660"/>
              <a:ext cx="3383280" cy="289800"/>
            </p14:xfrm>
          </p:contentPart>
        </mc:Choice>
        <mc:Fallback xmlns="">
          <p:pic>
            <p:nvPicPr>
              <p:cNvPr id="30" name="Ink 29">
                <a:extLst>
                  <a:ext uri="{FF2B5EF4-FFF2-40B4-BE49-F238E27FC236}">
                    <a16:creationId xmlns:a16="http://schemas.microsoft.com/office/drawing/2014/main" id="{D6C6312A-F94C-450D-92D0-C8B4E094230A}"/>
                  </a:ext>
                </a:extLst>
              </p:cNvPr>
              <p:cNvPicPr/>
              <p:nvPr/>
            </p:nvPicPr>
            <p:blipFill>
              <a:blip r:embed="rId22"/>
              <a:stretch>
                <a:fillRect/>
              </a:stretch>
            </p:blipFill>
            <p:spPr>
              <a:xfrm>
                <a:off x="2803921" y="2690300"/>
                <a:ext cx="340200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32" name="Ink 31">
                <a:extLst>
                  <a:ext uri="{FF2B5EF4-FFF2-40B4-BE49-F238E27FC236}">
                    <a16:creationId xmlns:a16="http://schemas.microsoft.com/office/drawing/2014/main" id="{35BF9C6B-F10E-4C4E-BC9E-EEBF265948DD}"/>
                  </a:ext>
                </a:extLst>
              </p14:cNvPr>
              <p14:cNvContentPartPr/>
              <p14:nvPr/>
            </p14:nvContentPartPr>
            <p14:xfrm>
              <a:off x="6788252" y="2705420"/>
              <a:ext cx="3077640" cy="302760"/>
            </p14:xfrm>
          </p:contentPart>
        </mc:Choice>
        <mc:Fallback xmlns="">
          <p:pic>
            <p:nvPicPr>
              <p:cNvPr id="32" name="Ink 31">
                <a:extLst>
                  <a:ext uri="{FF2B5EF4-FFF2-40B4-BE49-F238E27FC236}">
                    <a16:creationId xmlns:a16="http://schemas.microsoft.com/office/drawing/2014/main" id="{35BF9C6B-F10E-4C4E-BC9E-EEBF265948DD}"/>
                  </a:ext>
                </a:extLst>
              </p:cNvPr>
              <p:cNvPicPr/>
              <p:nvPr/>
            </p:nvPicPr>
            <p:blipFill>
              <a:blip r:embed="rId24"/>
              <a:stretch>
                <a:fillRect/>
              </a:stretch>
            </p:blipFill>
            <p:spPr>
              <a:xfrm>
                <a:off x="6778892" y="2696060"/>
                <a:ext cx="309636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4" name="Ink 33">
                <a:extLst>
                  <a:ext uri="{FF2B5EF4-FFF2-40B4-BE49-F238E27FC236}">
                    <a16:creationId xmlns:a16="http://schemas.microsoft.com/office/drawing/2014/main" id="{03AE2981-A4A4-464C-8AB0-2B09BD56E4C1}"/>
                  </a:ext>
                </a:extLst>
              </p14:cNvPr>
              <p14:cNvContentPartPr/>
              <p14:nvPr/>
            </p14:nvContentPartPr>
            <p14:xfrm>
              <a:off x="6800136" y="4413410"/>
              <a:ext cx="2871360" cy="304200"/>
            </p14:xfrm>
          </p:contentPart>
        </mc:Choice>
        <mc:Fallback xmlns="">
          <p:pic>
            <p:nvPicPr>
              <p:cNvPr id="34" name="Ink 33">
                <a:extLst>
                  <a:ext uri="{FF2B5EF4-FFF2-40B4-BE49-F238E27FC236}">
                    <a16:creationId xmlns:a16="http://schemas.microsoft.com/office/drawing/2014/main" id="{03AE2981-A4A4-464C-8AB0-2B09BD56E4C1}"/>
                  </a:ext>
                </a:extLst>
              </p:cNvPr>
              <p:cNvPicPr/>
              <p:nvPr/>
            </p:nvPicPr>
            <p:blipFill>
              <a:blip r:embed="rId26"/>
              <a:stretch>
                <a:fillRect/>
              </a:stretch>
            </p:blipFill>
            <p:spPr>
              <a:xfrm>
                <a:off x="6790776" y="4404050"/>
                <a:ext cx="2890080" cy="3229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6" name="Ink 35">
                <a:extLst>
                  <a:ext uri="{FF2B5EF4-FFF2-40B4-BE49-F238E27FC236}">
                    <a16:creationId xmlns:a16="http://schemas.microsoft.com/office/drawing/2014/main" id="{C2BDE013-5D44-4855-86D2-1847B4076454}"/>
                  </a:ext>
                </a:extLst>
              </p14:cNvPr>
              <p14:cNvContentPartPr/>
              <p14:nvPr/>
            </p14:nvContentPartPr>
            <p14:xfrm>
              <a:off x="2826601" y="4373185"/>
              <a:ext cx="3144600" cy="308520"/>
            </p14:xfrm>
          </p:contentPart>
        </mc:Choice>
        <mc:Fallback xmlns="">
          <p:pic>
            <p:nvPicPr>
              <p:cNvPr id="36" name="Ink 35">
                <a:extLst>
                  <a:ext uri="{FF2B5EF4-FFF2-40B4-BE49-F238E27FC236}">
                    <a16:creationId xmlns:a16="http://schemas.microsoft.com/office/drawing/2014/main" id="{C2BDE013-5D44-4855-86D2-1847B4076454}"/>
                  </a:ext>
                </a:extLst>
              </p:cNvPr>
              <p:cNvPicPr/>
              <p:nvPr/>
            </p:nvPicPr>
            <p:blipFill>
              <a:blip r:embed="rId28"/>
              <a:stretch>
                <a:fillRect/>
              </a:stretch>
            </p:blipFill>
            <p:spPr>
              <a:xfrm>
                <a:off x="2817241" y="4363825"/>
                <a:ext cx="3163320" cy="327240"/>
              </a:xfrm>
              <a:prstGeom prst="rect">
                <a:avLst/>
              </a:prstGeom>
            </p:spPr>
          </p:pic>
        </mc:Fallback>
      </mc:AlternateContent>
      <p:sp>
        <p:nvSpPr>
          <p:cNvPr id="38" name="TextBox 37">
            <a:extLst>
              <a:ext uri="{FF2B5EF4-FFF2-40B4-BE49-F238E27FC236}">
                <a16:creationId xmlns:a16="http://schemas.microsoft.com/office/drawing/2014/main" id="{EB894081-7BF7-4F76-AC3C-FBAF4E00DF49}"/>
              </a:ext>
            </a:extLst>
          </p:cNvPr>
          <p:cNvSpPr txBox="1"/>
          <p:nvPr/>
        </p:nvSpPr>
        <p:spPr>
          <a:xfrm>
            <a:off x="2884888" y="3063666"/>
            <a:ext cx="3587433" cy="1200329"/>
          </a:xfrm>
          <a:prstGeom prst="rect">
            <a:avLst/>
          </a:prstGeom>
          <a:noFill/>
        </p:spPr>
        <p:txBody>
          <a:bodyPr wrap="square" rtlCol="0">
            <a:spAutoFit/>
          </a:bodyPr>
          <a:lstStyle/>
          <a:p>
            <a:r>
              <a:rPr lang="en-US" dirty="0"/>
              <a:t>The exciting new effort to make computers think … machines with minds, in the full and literal sense.</a:t>
            </a:r>
          </a:p>
          <a:p>
            <a:pPr algn="r"/>
            <a:r>
              <a:rPr lang="en-US" dirty="0" err="1"/>
              <a:t>Haugeland</a:t>
            </a:r>
            <a:r>
              <a:rPr lang="en-US" dirty="0"/>
              <a:t> 1985</a:t>
            </a:r>
          </a:p>
        </p:txBody>
      </p:sp>
      <p:sp>
        <p:nvSpPr>
          <p:cNvPr id="39" name="TextBox 38">
            <a:extLst>
              <a:ext uri="{FF2B5EF4-FFF2-40B4-BE49-F238E27FC236}">
                <a16:creationId xmlns:a16="http://schemas.microsoft.com/office/drawing/2014/main" id="{77F7650D-5955-451D-B44A-6CCE6C3D75B6}"/>
              </a:ext>
            </a:extLst>
          </p:cNvPr>
          <p:cNvSpPr txBox="1"/>
          <p:nvPr/>
        </p:nvSpPr>
        <p:spPr>
          <a:xfrm>
            <a:off x="2884888" y="4762623"/>
            <a:ext cx="3587433" cy="1200329"/>
          </a:xfrm>
          <a:prstGeom prst="rect">
            <a:avLst/>
          </a:prstGeom>
          <a:noFill/>
        </p:spPr>
        <p:txBody>
          <a:bodyPr wrap="square" rtlCol="0">
            <a:spAutoFit/>
          </a:bodyPr>
          <a:lstStyle/>
          <a:p>
            <a:r>
              <a:rPr lang="en-US" dirty="0"/>
              <a:t>Machines that perform functions that require intelligence when performed by people.</a:t>
            </a:r>
          </a:p>
          <a:p>
            <a:pPr algn="r"/>
            <a:r>
              <a:rPr lang="en-US" dirty="0"/>
              <a:t>Kurzweil 1990</a:t>
            </a:r>
          </a:p>
        </p:txBody>
      </p:sp>
      <p:sp>
        <p:nvSpPr>
          <p:cNvPr id="40" name="TextBox 39">
            <a:extLst>
              <a:ext uri="{FF2B5EF4-FFF2-40B4-BE49-F238E27FC236}">
                <a16:creationId xmlns:a16="http://schemas.microsoft.com/office/drawing/2014/main" id="{7B475158-3917-4A1C-AD62-0058E9C87C60}"/>
              </a:ext>
            </a:extLst>
          </p:cNvPr>
          <p:cNvSpPr txBox="1"/>
          <p:nvPr/>
        </p:nvSpPr>
        <p:spPr>
          <a:xfrm>
            <a:off x="6809696" y="3063665"/>
            <a:ext cx="3334175" cy="1200329"/>
          </a:xfrm>
          <a:prstGeom prst="rect">
            <a:avLst/>
          </a:prstGeom>
          <a:noFill/>
        </p:spPr>
        <p:txBody>
          <a:bodyPr wrap="square" rtlCol="0">
            <a:spAutoFit/>
          </a:bodyPr>
          <a:lstStyle/>
          <a:p>
            <a:r>
              <a:rPr lang="en-US" dirty="0"/>
              <a:t>The study of the computations that make it possible to perceive, reason, and act.</a:t>
            </a:r>
          </a:p>
          <a:p>
            <a:pPr algn="r"/>
            <a:r>
              <a:rPr lang="en-US" dirty="0"/>
              <a:t>Winston 1992</a:t>
            </a:r>
          </a:p>
        </p:txBody>
      </p:sp>
      <p:grpSp>
        <p:nvGrpSpPr>
          <p:cNvPr id="43" name="Group 42">
            <a:extLst>
              <a:ext uri="{FF2B5EF4-FFF2-40B4-BE49-F238E27FC236}">
                <a16:creationId xmlns:a16="http://schemas.microsoft.com/office/drawing/2014/main" id="{EE6B356C-23F6-46B4-A696-F39845CE09C2}"/>
              </a:ext>
            </a:extLst>
          </p:cNvPr>
          <p:cNvGrpSpPr/>
          <p:nvPr/>
        </p:nvGrpSpPr>
        <p:grpSpPr>
          <a:xfrm>
            <a:off x="2630401" y="2501280"/>
            <a:ext cx="7683840" cy="3561840"/>
            <a:chOff x="2630401" y="2501280"/>
            <a:chExt cx="7683840" cy="3561840"/>
          </a:xfrm>
        </p:grpSpPr>
        <mc:AlternateContent xmlns:mc="http://schemas.openxmlformats.org/markup-compatibility/2006" xmlns:p14="http://schemas.microsoft.com/office/powerpoint/2010/main">
          <mc:Choice Requires="p14">
            <p:contentPart p14:bwMode="auto" r:id="rId29">
              <p14:nvContentPartPr>
                <p14:cNvPr id="29" name="Ink 28">
                  <a:extLst>
                    <a:ext uri="{FF2B5EF4-FFF2-40B4-BE49-F238E27FC236}">
                      <a16:creationId xmlns:a16="http://schemas.microsoft.com/office/drawing/2014/main" id="{0BAB276C-CEB2-4DB1-A934-71E77AD830A8}"/>
                    </a:ext>
                  </a:extLst>
                </p14:cNvPr>
                <p14:cNvContentPartPr/>
                <p14:nvPr/>
              </p14:nvContentPartPr>
              <p14:xfrm>
                <a:off x="2630401" y="2501280"/>
                <a:ext cx="7683840" cy="3561840"/>
              </p14:xfrm>
            </p:contentPart>
          </mc:Choice>
          <mc:Fallback xmlns="">
            <p:pic>
              <p:nvPicPr>
                <p:cNvPr id="29" name="Ink 28">
                  <a:extLst>
                    <a:ext uri="{FF2B5EF4-FFF2-40B4-BE49-F238E27FC236}">
                      <a16:creationId xmlns:a16="http://schemas.microsoft.com/office/drawing/2014/main" id="{0BAB276C-CEB2-4DB1-A934-71E77AD830A8}"/>
                    </a:ext>
                  </a:extLst>
                </p:cNvPr>
                <p:cNvPicPr/>
                <p:nvPr/>
              </p:nvPicPr>
              <p:blipFill>
                <a:blip r:embed="rId30"/>
                <a:stretch>
                  <a:fillRect/>
                </a:stretch>
              </p:blipFill>
              <p:spPr>
                <a:xfrm>
                  <a:off x="2621041" y="2491920"/>
                  <a:ext cx="7702560" cy="35805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2" name="Ink 41">
                  <a:extLst>
                    <a:ext uri="{FF2B5EF4-FFF2-40B4-BE49-F238E27FC236}">
                      <a16:creationId xmlns:a16="http://schemas.microsoft.com/office/drawing/2014/main" id="{257F0BAB-7E88-4D67-9EE1-7AB50029FE31}"/>
                    </a:ext>
                  </a:extLst>
                </p14:cNvPr>
                <p14:cNvContentPartPr/>
                <p14:nvPr/>
              </p14:nvContentPartPr>
              <p14:xfrm>
                <a:off x="6540781" y="2523960"/>
                <a:ext cx="33120" cy="3496320"/>
              </p14:xfrm>
            </p:contentPart>
          </mc:Choice>
          <mc:Fallback xmlns="">
            <p:pic>
              <p:nvPicPr>
                <p:cNvPr id="42" name="Ink 41">
                  <a:extLst>
                    <a:ext uri="{FF2B5EF4-FFF2-40B4-BE49-F238E27FC236}">
                      <a16:creationId xmlns:a16="http://schemas.microsoft.com/office/drawing/2014/main" id="{257F0BAB-7E88-4D67-9EE1-7AB50029FE31}"/>
                    </a:ext>
                  </a:extLst>
                </p:cNvPr>
                <p:cNvPicPr/>
                <p:nvPr/>
              </p:nvPicPr>
              <p:blipFill>
                <a:blip r:embed="rId32"/>
                <a:stretch>
                  <a:fillRect/>
                </a:stretch>
              </p:blipFill>
              <p:spPr>
                <a:xfrm>
                  <a:off x="6531421" y="2514600"/>
                  <a:ext cx="51840" cy="3515040"/>
                </a:xfrm>
                <a:prstGeom prst="rect">
                  <a:avLst/>
                </a:prstGeom>
              </p:spPr>
            </p:pic>
          </mc:Fallback>
        </mc:AlternateContent>
      </p:grpSp>
      <p:sp>
        <p:nvSpPr>
          <p:cNvPr id="44" name="TextBox 43">
            <a:extLst>
              <a:ext uri="{FF2B5EF4-FFF2-40B4-BE49-F238E27FC236}">
                <a16:creationId xmlns:a16="http://schemas.microsoft.com/office/drawing/2014/main" id="{DC583C00-43E5-4EA2-BF34-71A27115ACD2}"/>
              </a:ext>
            </a:extLst>
          </p:cNvPr>
          <p:cNvSpPr txBox="1"/>
          <p:nvPr/>
        </p:nvSpPr>
        <p:spPr>
          <a:xfrm>
            <a:off x="6818978" y="4786709"/>
            <a:ext cx="3334175" cy="1200329"/>
          </a:xfrm>
          <a:prstGeom prst="rect">
            <a:avLst/>
          </a:prstGeom>
          <a:noFill/>
        </p:spPr>
        <p:txBody>
          <a:bodyPr wrap="square" rtlCol="0">
            <a:spAutoFit/>
          </a:bodyPr>
          <a:lstStyle/>
          <a:p>
            <a:r>
              <a:rPr lang="en-US" dirty="0"/>
              <a:t>Computational Intelligence is the study of the design of intelligent agents.</a:t>
            </a:r>
          </a:p>
          <a:p>
            <a:pPr algn="r"/>
            <a:r>
              <a:rPr lang="en-US" dirty="0"/>
              <a:t>Poole, et al. 1998</a:t>
            </a:r>
          </a:p>
        </p:txBody>
      </p:sp>
      <mc:AlternateContent xmlns:mc="http://schemas.openxmlformats.org/markup-compatibility/2006" xmlns:p14="http://schemas.microsoft.com/office/powerpoint/2010/main">
        <mc:Choice Requires="p14">
          <p:contentPart p14:bwMode="auto" r:id="rId33">
            <p14:nvContentPartPr>
              <p14:cNvPr id="45" name="Ink 44">
                <a:extLst>
                  <a:ext uri="{FF2B5EF4-FFF2-40B4-BE49-F238E27FC236}">
                    <a16:creationId xmlns:a16="http://schemas.microsoft.com/office/drawing/2014/main" id="{98537D70-A697-43C0-AEBD-CE7FBB399A61}"/>
                  </a:ext>
                </a:extLst>
              </p14:cNvPr>
              <p14:cNvContentPartPr/>
              <p14:nvPr/>
            </p14:nvContentPartPr>
            <p14:xfrm>
              <a:off x="594000" y="5788080"/>
              <a:ext cx="2020680" cy="455400"/>
            </p14:xfrm>
          </p:contentPart>
        </mc:Choice>
        <mc:Fallback xmlns="">
          <p:pic>
            <p:nvPicPr>
              <p:cNvPr id="45" name="Ink 44">
                <a:extLst>
                  <a:ext uri="{FF2B5EF4-FFF2-40B4-BE49-F238E27FC236}">
                    <a16:creationId xmlns:a16="http://schemas.microsoft.com/office/drawing/2014/main" id="{98537D70-A697-43C0-AEBD-CE7FBB399A61}"/>
                  </a:ext>
                </a:extLst>
              </p:cNvPr>
              <p:cNvPicPr/>
              <p:nvPr/>
            </p:nvPicPr>
            <p:blipFill>
              <a:blip r:embed="rId34"/>
              <a:stretch>
                <a:fillRect/>
              </a:stretch>
            </p:blipFill>
            <p:spPr>
              <a:xfrm>
                <a:off x="584640" y="5778720"/>
                <a:ext cx="2039400" cy="4741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6" name="Ink 45">
                <a:extLst>
                  <a:ext uri="{FF2B5EF4-FFF2-40B4-BE49-F238E27FC236}">
                    <a16:creationId xmlns:a16="http://schemas.microsoft.com/office/drawing/2014/main" id="{433FCFF1-D863-4A49-B4C7-D5856FF81F9D}"/>
                  </a:ext>
                </a:extLst>
              </p14:cNvPr>
              <p14:cNvContentPartPr/>
              <p14:nvPr/>
            </p14:nvContentPartPr>
            <p14:xfrm>
              <a:off x="910080" y="2255040"/>
              <a:ext cx="1613160" cy="579240"/>
            </p14:xfrm>
          </p:contentPart>
        </mc:Choice>
        <mc:Fallback xmlns="">
          <p:pic>
            <p:nvPicPr>
              <p:cNvPr id="46" name="Ink 45">
                <a:extLst>
                  <a:ext uri="{FF2B5EF4-FFF2-40B4-BE49-F238E27FC236}">
                    <a16:creationId xmlns:a16="http://schemas.microsoft.com/office/drawing/2014/main" id="{433FCFF1-D863-4A49-B4C7-D5856FF81F9D}"/>
                  </a:ext>
                </a:extLst>
              </p:cNvPr>
              <p:cNvPicPr/>
              <p:nvPr/>
            </p:nvPicPr>
            <p:blipFill>
              <a:blip r:embed="rId36"/>
              <a:stretch>
                <a:fillRect/>
              </a:stretch>
            </p:blipFill>
            <p:spPr>
              <a:xfrm>
                <a:off x="900720" y="2245680"/>
                <a:ext cx="1631880" cy="597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51" name="Ink 50">
                <a:extLst>
                  <a:ext uri="{FF2B5EF4-FFF2-40B4-BE49-F238E27FC236}">
                    <a16:creationId xmlns:a16="http://schemas.microsoft.com/office/drawing/2014/main" id="{4BCA3EB4-E006-47B2-AB0F-C0CC09F65A06}"/>
                  </a:ext>
                </a:extLst>
              </p14:cNvPr>
              <p14:cNvContentPartPr/>
              <p14:nvPr/>
            </p14:nvContentPartPr>
            <p14:xfrm>
              <a:off x="7503480" y="1916640"/>
              <a:ext cx="2529000" cy="586440"/>
            </p14:xfrm>
          </p:contentPart>
        </mc:Choice>
        <mc:Fallback xmlns="">
          <p:pic>
            <p:nvPicPr>
              <p:cNvPr id="51" name="Ink 50">
                <a:extLst>
                  <a:ext uri="{FF2B5EF4-FFF2-40B4-BE49-F238E27FC236}">
                    <a16:creationId xmlns:a16="http://schemas.microsoft.com/office/drawing/2014/main" id="{4BCA3EB4-E006-47B2-AB0F-C0CC09F65A06}"/>
                  </a:ext>
                </a:extLst>
              </p:cNvPr>
              <p:cNvPicPr/>
              <p:nvPr/>
            </p:nvPicPr>
            <p:blipFill>
              <a:blip r:embed="rId38"/>
              <a:stretch>
                <a:fillRect/>
              </a:stretch>
            </p:blipFill>
            <p:spPr>
              <a:xfrm>
                <a:off x="7494120" y="1907280"/>
                <a:ext cx="2547720" cy="605160"/>
              </a:xfrm>
              <a:prstGeom prst="rect">
                <a:avLst/>
              </a:prstGeom>
            </p:spPr>
          </p:pic>
        </mc:Fallback>
      </mc:AlternateContent>
      <p:grpSp>
        <p:nvGrpSpPr>
          <p:cNvPr id="55" name="Group 54">
            <a:extLst>
              <a:ext uri="{FF2B5EF4-FFF2-40B4-BE49-F238E27FC236}">
                <a16:creationId xmlns:a16="http://schemas.microsoft.com/office/drawing/2014/main" id="{1543E1E3-026C-41AB-8065-5EB7FEEBD9C9}"/>
              </a:ext>
            </a:extLst>
          </p:cNvPr>
          <p:cNvGrpSpPr/>
          <p:nvPr/>
        </p:nvGrpSpPr>
        <p:grpSpPr>
          <a:xfrm>
            <a:off x="8273520" y="2489060"/>
            <a:ext cx="3534385" cy="2309380"/>
            <a:chOff x="8273520" y="2489060"/>
            <a:chExt cx="3534385" cy="2309380"/>
          </a:xfrm>
        </p:grpSpPr>
        <p:grpSp>
          <p:nvGrpSpPr>
            <p:cNvPr id="50" name="Group 49">
              <a:extLst>
                <a:ext uri="{FF2B5EF4-FFF2-40B4-BE49-F238E27FC236}">
                  <a16:creationId xmlns:a16="http://schemas.microsoft.com/office/drawing/2014/main" id="{77612814-6707-4FD5-8805-8BE1048FA3E3}"/>
                </a:ext>
              </a:extLst>
            </p:cNvPr>
            <p:cNvGrpSpPr/>
            <p:nvPr/>
          </p:nvGrpSpPr>
          <p:grpSpPr>
            <a:xfrm>
              <a:off x="8391960" y="2489060"/>
              <a:ext cx="3415945" cy="1600200"/>
              <a:chOff x="8391960" y="2489060"/>
              <a:chExt cx="3415945" cy="1600200"/>
            </a:xfrm>
          </p:grpSpPr>
          <mc:AlternateContent xmlns:mc="http://schemas.openxmlformats.org/markup-compatibility/2006" xmlns:p14="http://schemas.microsoft.com/office/powerpoint/2010/main">
            <mc:Choice Requires="p14">
              <p:contentPart p14:bwMode="auto" r:id="rId39">
                <p14:nvContentPartPr>
                  <p14:cNvPr id="37" name="Ink 36">
                    <a:extLst>
                      <a:ext uri="{FF2B5EF4-FFF2-40B4-BE49-F238E27FC236}">
                        <a16:creationId xmlns:a16="http://schemas.microsoft.com/office/drawing/2014/main" id="{FC5E3F3D-6D60-4607-A09A-110AAA7D4614}"/>
                      </a:ext>
                    </a:extLst>
                  </p14:cNvPr>
                  <p14:cNvContentPartPr/>
                  <p14:nvPr/>
                </p14:nvContentPartPr>
                <p14:xfrm>
                  <a:off x="10436665" y="2489060"/>
                  <a:ext cx="1371240" cy="1600200"/>
                </p14:xfrm>
              </p:contentPart>
            </mc:Choice>
            <mc:Fallback xmlns="">
              <p:pic>
                <p:nvPicPr>
                  <p:cNvPr id="37" name="Ink 36">
                    <a:extLst>
                      <a:ext uri="{FF2B5EF4-FFF2-40B4-BE49-F238E27FC236}">
                        <a16:creationId xmlns:a16="http://schemas.microsoft.com/office/drawing/2014/main" id="{FC5E3F3D-6D60-4607-A09A-110AAA7D4614}"/>
                      </a:ext>
                    </a:extLst>
                  </p:cNvPr>
                  <p:cNvPicPr/>
                  <p:nvPr/>
                </p:nvPicPr>
                <p:blipFill>
                  <a:blip r:embed="rId40"/>
                  <a:stretch>
                    <a:fillRect/>
                  </a:stretch>
                </p:blipFill>
                <p:spPr>
                  <a:xfrm>
                    <a:off x="10427305" y="2479700"/>
                    <a:ext cx="1389960" cy="16189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7" name="Ink 46">
                    <a:extLst>
                      <a:ext uri="{FF2B5EF4-FFF2-40B4-BE49-F238E27FC236}">
                        <a16:creationId xmlns:a16="http://schemas.microsoft.com/office/drawing/2014/main" id="{048FFAC9-EC2D-4D29-9248-C3189C455670}"/>
                      </a:ext>
                    </a:extLst>
                  </p14:cNvPr>
                  <p14:cNvContentPartPr/>
                  <p14:nvPr/>
                </p14:nvContentPartPr>
                <p14:xfrm>
                  <a:off x="8391960" y="3037680"/>
                  <a:ext cx="1050480" cy="66600"/>
                </p14:xfrm>
              </p:contentPart>
            </mc:Choice>
            <mc:Fallback xmlns="">
              <p:pic>
                <p:nvPicPr>
                  <p:cNvPr id="47" name="Ink 46">
                    <a:extLst>
                      <a:ext uri="{FF2B5EF4-FFF2-40B4-BE49-F238E27FC236}">
                        <a16:creationId xmlns:a16="http://schemas.microsoft.com/office/drawing/2014/main" id="{048FFAC9-EC2D-4D29-9248-C3189C455670}"/>
                      </a:ext>
                    </a:extLst>
                  </p:cNvPr>
                  <p:cNvPicPr/>
                  <p:nvPr/>
                </p:nvPicPr>
                <p:blipFill>
                  <a:blip r:embed="rId42"/>
                  <a:stretch>
                    <a:fillRect/>
                  </a:stretch>
                </p:blipFill>
                <p:spPr>
                  <a:xfrm>
                    <a:off x="8382600" y="3028320"/>
                    <a:ext cx="1069200" cy="8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3">
              <p14:nvContentPartPr>
                <p14:cNvPr id="54" name="Ink 53">
                  <a:extLst>
                    <a:ext uri="{FF2B5EF4-FFF2-40B4-BE49-F238E27FC236}">
                      <a16:creationId xmlns:a16="http://schemas.microsoft.com/office/drawing/2014/main" id="{48739D9F-C0BE-4E53-A322-298B53D18F4A}"/>
                    </a:ext>
                  </a:extLst>
                </p14:cNvPr>
                <p14:cNvContentPartPr/>
                <p14:nvPr/>
              </p14:nvContentPartPr>
              <p14:xfrm>
                <a:off x="8273520" y="4712400"/>
                <a:ext cx="848160" cy="86040"/>
              </p14:xfrm>
            </p:contentPart>
          </mc:Choice>
          <mc:Fallback xmlns="">
            <p:pic>
              <p:nvPicPr>
                <p:cNvPr id="54" name="Ink 53">
                  <a:extLst>
                    <a:ext uri="{FF2B5EF4-FFF2-40B4-BE49-F238E27FC236}">
                      <a16:creationId xmlns:a16="http://schemas.microsoft.com/office/drawing/2014/main" id="{48739D9F-C0BE-4E53-A322-298B53D18F4A}"/>
                    </a:ext>
                  </a:extLst>
                </p:cNvPr>
                <p:cNvPicPr/>
                <p:nvPr/>
              </p:nvPicPr>
              <p:blipFill>
                <a:blip r:embed="rId44"/>
                <a:stretch>
                  <a:fillRect/>
                </a:stretch>
              </p:blipFill>
              <p:spPr>
                <a:xfrm>
                  <a:off x="8264160" y="4703040"/>
                  <a:ext cx="866880" cy="104760"/>
                </a:xfrm>
                <a:prstGeom prst="rect">
                  <a:avLst/>
                </a:prstGeom>
              </p:spPr>
            </p:pic>
          </mc:Fallback>
        </mc:AlternateContent>
      </p:grpSp>
    </p:spTree>
    <p:extLst>
      <p:ext uri="{BB962C8B-B14F-4D97-AF65-F5344CB8AC3E}">
        <p14:creationId xmlns:p14="http://schemas.microsoft.com/office/powerpoint/2010/main" val="168882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p:cTn id="11" dur="3000" fill="hold"/>
                                        <p:tgtEl>
                                          <p:spTgt spid="46"/>
                                        </p:tgtEl>
                                        <p:attrNameLst>
                                          <p:attrName>drawProgress</p:attrName>
                                        </p:attrNameLst>
                                      </p:cBhvr>
                                      <p:tavLst>
                                        <p:tav tm="0">
                                          <p:val>
                                            <p:fltVal val="0"/>
                                          </p:val>
                                        </p:tav>
                                        <p:tav tm="100000">
                                          <p:val>
                                            <p:fltVal val="1"/>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63"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 calcmode="lin" valueType="num">
                                      <p:cBhvr>
                                        <p:cTn id="24" dur="3000" fill="hold"/>
                                        <p:tgtEl>
                                          <p:spTgt spid="51"/>
                                        </p:tgtEl>
                                        <p:attrNameLst>
                                          <p:attrName>drawProgress</p:attrName>
                                        </p:attrNameLst>
                                      </p:cBhvr>
                                      <p:tavLst>
                                        <p:tav tm="0">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63"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p:cTn id="33" dur="2000" fill="hold"/>
                                        <p:tgtEl>
                                          <p:spTgt spid="45"/>
                                        </p:tgtEl>
                                        <p:attrNameLst>
                                          <p:attrName>drawProgress</p:attrName>
                                        </p:attrNameLst>
                                      </p:cBhvr>
                                      <p:tavLst>
                                        <p:tav tm="0">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2" name="Picture 16" descr="The Birthplace of AI. An essay about the 1956 “Dartmouth… | by Jørgen  Veisdal | Cantor&amp;#39;s Paradise">
            <a:extLst>
              <a:ext uri="{FF2B5EF4-FFF2-40B4-BE49-F238E27FC236}">
                <a16:creationId xmlns:a16="http://schemas.microsoft.com/office/drawing/2014/main" id="{85B9105D-CD67-4215-98B5-65E7AA765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7950" y="581481"/>
            <a:ext cx="2890169" cy="228798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690D8AA3-EE12-424C-ACD9-1251FD114029}"/>
                  </a:ext>
                </a:extLst>
              </p14:cNvPr>
              <p14:cNvContentPartPr/>
              <p14:nvPr/>
            </p14:nvContentPartPr>
            <p14:xfrm>
              <a:off x="382436" y="497802"/>
              <a:ext cx="7079760" cy="4397040"/>
            </p14:xfrm>
          </p:contentPart>
        </mc:Choice>
        <mc:Fallback xmlns="">
          <p:pic>
            <p:nvPicPr>
              <p:cNvPr id="20" name="Ink 19">
                <a:extLst>
                  <a:ext uri="{FF2B5EF4-FFF2-40B4-BE49-F238E27FC236}">
                    <a16:creationId xmlns:a16="http://schemas.microsoft.com/office/drawing/2014/main" id="{690D8AA3-EE12-424C-ACD9-1251FD114029}"/>
                  </a:ext>
                </a:extLst>
              </p:cNvPr>
              <p:cNvPicPr/>
              <p:nvPr/>
            </p:nvPicPr>
            <p:blipFill>
              <a:blip r:embed="rId4"/>
              <a:stretch>
                <a:fillRect/>
              </a:stretch>
            </p:blipFill>
            <p:spPr>
              <a:xfrm>
                <a:off x="373076" y="488442"/>
                <a:ext cx="7098480" cy="4415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444CCD41-8742-4C5E-91E9-0DCBCB515A6F}"/>
                  </a:ext>
                </a:extLst>
              </p14:cNvPr>
              <p14:cNvContentPartPr/>
              <p14:nvPr/>
            </p14:nvContentPartPr>
            <p14:xfrm>
              <a:off x="1581480" y="2139480"/>
              <a:ext cx="5640120" cy="2016360"/>
            </p14:xfrm>
          </p:contentPart>
        </mc:Choice>
        <mc:Fallback xmlns="">
          <p:pic>
            <p:nvPicPr>
              <p:cNvPr id="21" name="Ink 20">
                <a:extLst>
                  <a:ext uri="{FF2B5EF4-FFF2-40B4-BE49-F238E27FC236}">
                    <a16:creationId xmlns:a16="http://schemas.microsoft.com/office/drawing/2014/main" id="{444CCD41-8742-4C5E-91E9-0DCBCB515A6F}"/>
                  </a:ext>
                </a:extLst>
              </p:cNvPr>
              <p:cNvPicPr/>
              <p:nvPr/>
            </p:nvPicPr>
            <p:blipFill>
              <a:blip r:embed="rId6"/>
              <a:stretch>
                <a:fillRect/>
              </a:stretch>
            </p:blipFill>
            <p:spPr>
              <a:xfrm>
                <a:off x="1572120" y="2130120"/>
                <a:ext cx="5658840" cy="2035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Ink 24">
                <a:extLst>
                  <a:ext uri="{FF2B5EF4-FFF2-40B4-BE49-F238E27FC236}">
                    <a16:creationId xmlns:a16="http://schemas.microsoft.com/office/drawing/2014/main" id="{485EC7A9-FF2E-4042-A76D-4C415D05CEDE}"/>
                  </a:ext>
                </a:extLst>
              </p14:cNvPr>
              <p14:cNvContentPartPr/>
              <p14:nvPr/>
            </p14:nvContentPartPr>
            <p14:xfrm>
              <a:off x="4284720" y="3871440"/>
              <a:ext cx="2053080" cy="304920"/>
            </p14:xfrm>
          </p:contentPart>
        </mc:Choice>
        <mc:Fallback xmlns="">
          <p:pic>
            <p:nvPicPr>
              <p:cNvPr id="25" name="Ink 24">
                <a:extLst>
                  <a:ext uri="{FF2B5EF4-FFF2-40B4-BE49-F238E27FC236}">
                    <a16:creationId xmlns:a16="http://schemas.microsoft.com/office/drawing/2014/main" id="{485EC7A9-FF2E-4042-A76D-4C415D05CEDE}"/>
                  </a:ext>
                </a:extLst>
              </p:cNvPr>
              <p:cNvPicPr/>
              <p:nvPr/>
            </p:nvPicPr>
            <p:blipFill>
              <a:blip r:embed="rId8"/>
              <a:stretch>
                <a:fillRect/>
              </a:stretch>
            </p:blipFill>
            <p:spPr>
              <a:xfrm>
                <a:off x="4275360" y="3862080"/>
                <a:ext cx="207180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DA203D15-F52D-4E96-93F8-21958E81C2CB}"/>
                  </a:ext>
                </a:extLst>
              </p14:cNvPr>
              <p14:cNvContentPartPr/>
              <p14:nvPr/>
            </p14:nvContentPartPr>
            <p14:xfrm>
              <a:off x="1632600" y="1583640"/>
              <a:ext cx="1764720" cy="1633320"/>
            </p14:xfrm>
          </p:contentPart>
        </mc:Choice>
        <mc:Fallback xmlns="">
          <p:pic>
            <p:nvPicPr>
              <p:cNvPr id="27" name="Ink 26">
                <a:extLst>
                  <a:ext uri="{FF2B5EF4-FFF2-40B4-BE49-F238E27FC236}">
                    <a16:creationId xmlns:a16="http://schemas.microsoft.com/office/drawing/2014/main" id="{DA203D15-F52D-4E96-93F8-21958E81C2CB}"/>
                  </a:ext>
                </a:extLst>
              </p:cNvPr>
              <p:cNvPicPr/>
              <p:nvPr/>
            </p:nvPicPr>
            <p:blipFill>
              <a:blip r:embed="rId10"/>
              <a:stretch>
                <a:fillRect/>
              </a:stretch>
            </p:blipFill>
            <p:spPr>
              <a:xfrm>
                <a:off x="1623240" y="1574280"/>
                <a:ext cx="1783440" cy="1652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0" name="Ink 29">
                <a:extLst>
                  <a:ext uri="{FF2B5EF4-FFF2-40B4-BE49-F238E27FC236}">
                    <a16:creationId xmlns:a16="http://schemas.microsoft.com/office/drawing/2014/main" id="{84ABAF37-BBEB-49B4-AEF3-8528AA2E5A69}"/>
                  </a:ext>
                </a:extLst>
              </p14:cNvPr>
              <p14:cNvContentPartPr/>
              <p14:nvPr/>
            </p14:nvContentPartPr>
            <p14:xfrm>
              <a:off x="2877840" y="1967400"/>
              <a:ext cx="1697040" cy="1118520"/>
            </p14:xfrm>
          </p:contentPart>
        </mc:Choice>
        <mc:Fallback xmlns="">
          <p:pic>
            <p:nvPicPr>
              <p:cNvPr id="30" name="Ink 29">
                <a:extLst>
                  <a:ext uri="{FF2B5EF4-FFF2-40B4-BE49-F238E27FC236}">
                    <a16:creationId xmlns:a16="http://schemas.microsoft.com/office/drawing/2014/main" id="{84ABAF37-BBEB-49B4-AEF3-8528AA2E5A69}"/>
                  </a:ext>
                </a:extLst>
              </p:cNvPr>
              <p:cNvPicPr/>
              <p:nvPr/>
            </p:nvPicPr>
            <p:blipFill>
              <a:blip r:embed="rId12"/>
              <a:stretch>
                <a:fillRect/>
              </a:stretch>
            </p:blipFill>
            <p:spPr>
              <a:xfrm>
                <a:off x="2868480" y="1958040"/>
                <a:ext cx="1715760" cy="1137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2" name="Ink 31">
                <a:extLst>
                  <a:ext uri="{FF2B5EF4-FFF2-40B4-BE49-F238E27FC236}">
                    <a16:creationId xmlns:a16="http://schemas.microsoft.com/office/drawing/2014/main" id="{33B3638E-DFB8-43DD-B326-ADB3BF6D3D02}"/>
                  </a:ext>
                </a:extLst>
              </p14:cNvPr>
              <p14:cNvContentPartPr/>
              <p14:nvPr/>
            </p14:nvContentPartPr>
            <p14:xfrm>
              <a:off x="3440880" y="2687760"/>
              <a:ext cx="1465920" cy="1076760"/>
            </p14:xfrm>
          </p:contentPart>
        </mc:Choice>
        <mc:Fallback xmlns="">
          <p:pic>
            <p:nvPicPr>
              <p:cNvPr id="32" name="Ink 31">
                <a:extLst>
                  <a:ext uri="{FF2B5EF4-FFF2-40B4-BE49-F238E27FC236}">
                    <a16:creationId xmlns:a16="http://schemas.microsoft.com/office/drawing/2014/main" id="{33B3638E-DFB8-43DD-B326-ADB3BF6D3D02}"/>
                  </a:ext>
                </a:extLst>
              </p:cNvPr>
              <p:cNvPicPr/>
              <p:nvPr/>
            </p:nvPicPr>
            <p:blipFill>
              <a:blip r:embed="rId14"/>
              <a:stretch>
                <a:fillRect/>
              </a:stretch>
            </p:blipFill>
            <p:spPr>
              <a:xfrm>
                <a:off x="3431520" y="2678400"/>
                <a:ext cx="1484640" cy="10954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7" name="Ink 36">
                <a:extLst>
                  <a:ext uri="{FF2B5EF4-FFF2-40B4-BE49-F238E27FC236}">
                    <a16:creationId xmlns:a16="http://schemas.microsoft.com/office/drawing/2014/main" id="{B5ACE9B6-875F-4D82-8EEE-5CA1F888C2DF}"/>
                  </a:ext>
                </a:extLst>
              </p14:cNvPr>
              <p14:cNvContentPartPr/>
              <p14:nvPr/>
            </p14:nvContentPartPr>
            <p14:xfrm>
              <a:off x="4047390" y="3016607"/>
              <a:ext cx="360" cy="360"/>
            </p14:xfrm>
          </p:contentPart>
        </mc:Choice>
        <mc:Fallback xmlns="">
          <p:pic>
            <p:nvPicPr>
              <p:cNvPr id="37" name="Ink 36">
                <a:extLst>
                  <a:ext uri="{FF2B5EF4-FFF2-40B4-BE49-F238E27FC236}">
                    <a16:creationId xmlns:a16="http://schemas.microsoft.com/office/drawing/2014/main" id="{B5ACE9B6-875F-4D82-8EEE-5CA1F888C2DF}"/>
                  </a:ext>
                </a:extLst>
              </p:cNvPr>
              <p:cNvPicPr/>
              <p:nvPr/>
            </p:nvPicPr>
            <p:blipFill>
              <a:blip r:embed="rId16"/>
              <a:stretch>
                <a:fillRect/>
              </a:stretch>
            </p:blipFill>
            <p:spPr>
              <a:xfrm>
                <a:off x="4038390" y="300796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38" name="Ink 37">
                <a:extLst>
                  <a:ext uri="{FF2B5EF4-FFF2-40B4-BE49-F238E27FC236}">
                    <a16:creationId xmlns:a16="http://schemas.microsoft.com/office/drawing/2014/main" id="{21EAA864-ED6D-4C3B-A1C7-90922E1CB6DE}"/>
                  </a:ext>
                </a:extLst>
              </p14:cNvPr>
              <p14:cNvContentPartPr/>
              <p14:nvPr/>
            </p14:nvContentPartPr>
            <p14:xfrm>
              <a:off x="4449510" y="3173567"/>
              <a:ext cx="360" cy="360"/>
            </p14:xfrm>
          </p:contentPart>
        </mc:Choice>
        <mc:Fallback xmlns="">
          <p:pic>
            <p:nvPicPr>
              <p:cNvPr id="38" name="Ink 37">
                <a:extLst>
                  <a:ext uri="{FF2B5EF4-FFF2-40B4-BE49-F238E27FC236}">
                    <a16:creationId xmlns:a16="http://schemas.microsoft.com/office/drawing/2014/main" id="{21EAA864-ED6D-4C3B-A1C7-90922E1CB6DE}"/>
                  </a:ext>
                </a:extLst>
              </p:cNvPr>
              <p:cNvPicPr/>
              <p:nvPr/>
            </p:nvPicPr>
            <p:blipFill>
              <a:blip r:embed="rId16"/>
              <a:stretch>
                <a:fillRect/>
              </a:stretch>
            </p:blipFill>
            <p:spPr>
              <a:xfrm>
                <a:off x="4440510" y="316456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9" name="Ink 38">
                <a:extLst>
                  <a:ext uri="{FF2B5EF4-FFF2-40B4-BE49-F238E27FC236}">
                    <a16:creationId xmlns:a16="http://schemas.microsoft.com/office/drawing/2014/main" id="{EAA32727-27CF-4D05-A8AA-DEA4344EC4B2}"/>
                  </a:ext>
                </a:extLst>
              </p14:cNvPr>
              <p14:cNvContentPartPr/>
              <p14:nvPr/>
            </p14:nvContentPartPr>
            <p14:xfrm>
              <a:off x="5439960" y="1715040"/>
              <a:ext cx="1440360" cy="1259640"/>
            </p14:xfrm>
          </p:contentPart>
        </mc:Choice>
        <mc:Fallback xmlns="">
          <p:pic>
            <p:nvPicPr>
              <p:cNvPr id="39" name="Ink 38">
                <a:extLst>
                  <a:ext uri="{FF2B5EF4-FFF2-40B4-BE49-F238E27FC236}">
                    <a16:creationId xmlns:a16="http://schemas.microsoft.com/office/drawing/2014/main" id="{EAA32727-27CF-4D05-A8AA-DEA4344EC4B2}"/>
                  </a:ext>
                </a:extLst>
              </p:cNvPr>
              <p:cNvPicPr/>
              <p:nvPr/>
            </p:nvPicPr>
            <p:blipFill>
              <a:blip r:embed="rId19"/>
              <a:stretch>
                <a:fillRect/>
              </a:stretch>
            </p:blipFill>
            <p:spPr>
              <a:xfrm>
                <a:off x="5430600" y="1705680"/>
                <a:ext cx="1459080" cy="1278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1" name="Ink 40">
                <a:extLst>
                  <a:ext uri="{FF2B5EF4-FFF2-40B4-BE49-F238E27FC236}">
                    <a16:creationId xmlns:a16="http://schemas.microsoft.com/office/drawing/2014/main" id="{B94A1D3F-A1ED-4146-9D3D-D69BF23EAA16}"/>
                  </a:ext>
                </a:extLst>
              </p14:cNvPr>
              <p14:cNvContentPartPr/>
              <p14:nvPr/>
            </p14:nvContentPartPr>
            <p14:xfrm>
              <a:off x="4991760" y="1091880"/>
              <a:ext cx="1194840" cy="2193480"/>
            </p14:xfrm>
          </p:contentPart>
        </mc:Choice>
        <mc:Fallback xmlns="">
          <p:pic>
            <p:nvPicPr>
              <p:cNvPr id="41" name="Ink 40">
                <a:extLst>
                  <a:ext uri="{FF2B5EF4-FFF2-40B4-BE49-F238E27FC236}">
                    <a16:creationId xmlns:a16="http://schemas.microsoft.com/office/drawing/2014/main" id="{B94A1D3F-A1ED-4146-9D3D-D69BF23EAA16}"/>
                  </a:ext>
                </a:extLst>
              </p:cNvPr>
              <p:cNvPicPr/>
              <p:nvPr/>
            </p:nvPicPr>
            <p:blipFill>
              <a:blip r:embed="rId21"/>
              <a:stretch>
                <a:fillRect/>
              </a:stretch>
            </p:blipFill>
            <p:spPr>
              <a:xfrm>
                <a:off x="4982400" y="1082520"/>
                <a:ext cx="1213560" cy="2212200"/>
              </a:xfrm>
              <a:prstGeom prst="rect">
                <a:avLst/>
              </a:prstGeom>
            </p:spPr>
          </p:pic>
        </mc:Fallback>
      </mc:AlternateContent>
      <p:grpSp>
        <p:nvGrpSpPr>
          <p:cNvPr id="54" name="Group 53">
            <a:extLst>
              <a:ext uri="{FF2B5EF4-FFF2-40B4-BE49-F238E27FC236}">
                <a16:creationId xmlns:a16="http://schemas.microsoft.com/office/drawing/2014/main" id="{02F75059-3F38-4F10-B243-444C1EBB3218}"/>
              </a:ext>
            </a:extLst>
          </p:cNvPr>
          <p:cNvGrpSpPr/>
          <p:nvPr/>
        </p:nvGrpSpPr>
        <p:grpSpPr>
          <a:xfrm>
            <a:off x="5139068" y="4505400"/>
            <a:ext cx="2397463" cy="1935006"/>
            <a:chOff x="5139068" y="4505400"/>
            <a:chExt cx="2397463" cy="1935006"/>
          </a:xfrm>
        </p:grpSpPr>
        <p:pic>
          <p:nvPicPr>
            <p:cNvPr id="4098" name="Picture 2" descr="Sounds For Cats ~ Sounds Dogs Love - YouTube">
              <a:extLst>
                <a:ext uri="{FF2B5EF4-FFF2-40B4-BE49-F238E27FC236}">
                  <a16:creationId xmlns:a16="http://schemas.microsoft.com/office/drawing/2014/main" id="{9346E63F-5C24-4860-9DEA-DF2C2985A99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39068" y="5091833"/>
              <a:ext cx="2397463" cy="134857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23">
              <p14:nvContentPartPr>
                <p14:cNvPr id="42" name="Ink 41">
                  <a:extLst>
                    <a:ext uri="{FF2B5EF4-FFF2-40B4-BE49-F238E27FC236}">
                      <a16:creationId xmlns:a16="http://schemas.microsoft.com/office/drawing/2014/main" id="{4A037FB9-CC3D-4C88-B90D-C5496E99D4C7}"/>
                    </a:ext>
                  </a:extLst>
                </p14:cNvPr>
                <p14:cNvContentPartPr/>
                <p14:nvPr/>
              </p14:nvContentPartPr>
              <p14:xfrm>
                <a:off x="6309000" y="4505400"/>
                <a:ext cx="109080" cy="444960"/>
              </p14:xfrm>
            </p:contentPart>
          </mc:Choice>
          <mc:Fallback xmlns="">
            <p:pic>
              <p:nvPicPr>
                <p:cNvPr id="42" name="Ink 41">
                  <a:extLst>
                    <a:ext uri="{FF2B5EF4-FFF2-40B4-BE49-F238E27FC236}">
                      <a16:creationId xmlns:a16="http://schemas.microsoft.com/office/drawing/2014/main" id="{4A037FB9-CC3D-4C88-B90D-C5496E99D4C7}"/>
                    </a:ext>
                  </a:extLst>
                </p:cNvPr>
                <p:cNvPicPr/>
                <p:nvPr/>
              </p:nvPicPr>
              <p:blipFill>
                <a:blip r:embed="rId24"/>
                <a:stretch>
                  <a:fillRect/>
                </a:stretch>
              </p:blipFill>
              <p:spPr>
                <a:xfrm>
                  <a:off x="6299640" y="4496040"/>
                  <a:ext cx="127800" cy="463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5">
            <p14:nvContentPartPr>
              <p14:cNvPr id="43" name="Ink 42">
                <a:extLst>
                  <a:ext uri="{FF2B5EF4-FFF2-40B4-BE49-F238E27FC236}">
                    <a16:creationId xmlns:a16="http://schemas.microsoft.com/office/drawing/2014/main" id="{810AC517-DA67-4B44-9616-2950CA63111D}"/>
                  </a:ext>
                </a:extLst>
              </p14:cNvPr>
              <p14:cNvContentPartPr/>
              <p14:nvPr/>
            </p14:nvContentPartPr>
            <p14:xfrm>
              <a:off x="2823480" y="4661280"/>
              <a:ext cx="1662120" cy="860760"/>
            </p14:xfrm>
          </p:contentPart>
        </mc:Choice>
        <mc:Fallback xmlns="">
          <p:pic>
            <p:nvPicPr>
              <p:cNvPr id="43" name="Ink 42">
                <a:extLst>
                  <a:ext uri="{FF2B5EF4-FFF2-40B4-BE49-F238E27FC236}">
                    <a16:creationId xmlns:a16="http://schemas.microsoft.com/office/drawing/2014/main" id="{810AC517-DA67-4B44-9616-2950CA63111D}"/>
                  </a:ext>
                </a:extLst>
              </p:cNvPr>
              <p:cNvPicPr/>
              <p:nvPr/>
            </p:nvPicPr>
            <p:blipFill>
              <a:blip r:embed="rId26"/>
              <a:stretch>
                <a:fillRect/>
              </a:stretch>
            </p:blipFill>
            <p:spPr>
              <a:xfrm>
                <a:off x="2814120" y="4651920"/>
                <a:ext cx="1680840" cy="879480"/>
              </a:xfrm>
              <a:prstGeom prst="rect">
                <a:avLst/>
              </a:prstGeom>
            </p:spPr>
          </p:pic>
        </mc:Fallback>
      </mc:AlternateContent>
      <p:pic>
        <p:nvPicPr>
          <p:cNvPr id="4100" name="Picture 4" descr="I have some questions (they&amp;#39;re easy, I promise)">
            <a:extLst>
              <a:ext uri="{FF2B5EF4-FFF2-40B4-BE49-F238E27FC236}">
                <a16:creationId xmlns:a16="http://schemas.microsoft.com/office/drawing/2014/main" id="{66DDBE86-8213-4C39-BCE3-EF0EA7D5863A}"/>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092325" y="333503"/>
            <a:ext cx="1909904" cy="143242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DF] A heuristic program to solve geometric-analogy problems | Semantic  Scholar">
            <a:extLst>
              <a:ext uri="{FF2B5EF4-FFF2-40B4-BE49-F238E27FC236}">
                <a16:creationId xmlns:a16="http://schemas.microsoft.com/office/drawing/2014/main" id="{CF74E658-67A6-4E55-89A5-E48557CD0A7B}"/>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8963690" y="2080355"/>
            <a:ext cx="2976070" cy="1578219"/>
          </a:xfrm>
          <a:prstGeom prst="rect">
            <a:avLst/>
          </a:prstGeom>
          <a:noFill/>
          <a:extLst>
            <a:ext uri="{909E8E84-426E-40DD-AFC4-6F175D3DCCD1}">
              <a14:hiddenFill xmlns:a14="http://schemas.microsoft.com/office/drawing/2010/main">
                <a:solidFill>
                  <a:srgbClr val="FFFFFF"/>
                </a:solidFill>
              </a14:hiddenFill>
            </a:ext>
          </a:extLst>
        </p:spPr>
      </p:pic>
      <p:grpSp>
        <p:nvGrpSpPr>
          <p:cNvPr id="46" name="Group 45">
            <a:extLst>
              <a:ext uri="{FF2B5EF4-FFF2-40B4-BE49-F238E27FC236}">
                <a16:creationId xmlns:a16="http://schemas.microsoft.com/office/drawing/2014/main" id="{401579F1-4486-4F56-99A0-B345AE2FF22A}"/>
              </a:ext>
            </a:extLst>
          </p:cNvPr>
          <p:cNvGrpSpPr/>
          <p:nvPr/>
        </p:nvGrpSpPr>
        <p:grpSpPr>
          <a:xfrm>
            <a:off x="5155560" y="3031200"/>
            <a:ext cx="2779920" cy="1123560"/>
            <a:chOff x="5155560" y="3031200"/>
            <a:chExt cx="2779920" cy="1123560"/>
          </a:xfrm>
        </p:grpSpPr>
        <mc:AlternateContent xmlns:mc="http://schemas.openxmlformats.org/markup-compatibility/2006" xmlns:p14="http://schemas.microsoft.com/office/powerpoint/2010/main">
          <mc:Choice Requires="p14">
            <p:contentPart p14:bwMode="auto" r:id="rId29">
              <p14:nvContentPartPr>
                <p14:cNvPr id="36" name="Ink 35">
                  <a:extLst>
                    <a:ext uri="{FF2B5EF4-FFF2-40B4-BE49-F238E27FC236}">
                      <a16:creationId xmlns:a16="http://schemas.microsoft.com/office/drawing/2014/main" id="{6A58410B-3796-4637-8ECD-1287EF990696}"/>
                    </a:ext>
                  </a:extLst>
                </p14:cNvPr>
                <p14:cNvContentPartPr/>
                <p14:nvPr/>
              </p14:nvContentPartPr>
              <p14:xfrm>
                <a:off x="5155560" y="3031200"/>
                <a:ext cx="2698560" cy="759600"/>
              </p14:xfrm>
            </p:contentPart>
          </mc:Choice>
          <mc:Fallback xmlns="">
            <p:pic>
              <p:nvPicPr>
                <p:cNvPr id="36" name="Ink 35">
                  <a:extLst>
                    <a:ext uri="{FF2B5EF4-FFF2-40B4-BE49-F238E27FC236}">
                      <a16:creationId xmlns:a16="http://schemas.microsoft.com/office/drawing/2014/main" id="{6A58410B-3796-4637-8ECD-1287EF990696}"/>
                    </a:ext>
                  </a:extLst>
                </p:cNvPr>
                <p:cNvPicPr/>
                <p:nvPr/>
              </p:nvPicPr>
              <p:blipFill>
                <a:blip r:embed="rId30"/>
                <a:stretch>
                  <a:fillRect/>
                </a:stretch>
              </p:blipFill>
              <p:spPr>
                <a:xfrm>
                  <a:off x="5146200" y="3021840"/>
                  <a:ext cx="2717280" cy="7783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5" name="Ink 44">
                  <a:extLst>
                    <a:ext uri="{FF2B5EF4-FFF2-40B4-BE49-F238E27FC236}">
                      <a16:creationId xmlns:a16="http://schemas.microsoft.com/office/drawing/2014/main" id="{3052D2C6-DD48-413D-B3FE-743DDB2CB425}"/>
                    </a:ext>
                  </a:extLst>
                </p14:cNvPr>
                <p14:cNvContentPartPr/>
                <p14:nvPr/>
              </p14:nvContentPartPr>
              <p14:xfrm>
                <a:off x="6640920" y="3457440"/>
                <a:ext cx="1294560" cy="697320"/>
              </p14:xfrm>
            </p:contentPart>
          </mc:Choice>
          <mc:Fallback xmlns="">
            <p:pic>
              <p:nvPicPr>
                <p:cNvPr id="45" name="Ink 44">
                  <a:extLst>
                    <a:ext uri="{FF2B5EF4-FFF2-40B4-BE49-F238E27FC236}">
                      <a16:creationId xmlns:a16="http://schemas.microsoft.com/office/drawing/2014/main" id="{3052D2C6-DD48-413D-B3FE-743DDB2CB425}"/>
                    </a:ext>
                  </a:extLst>
                </p:cNvPr>
                <p:cNvPicPr/>
                <p:nvPr/>
              </p:nvPicPr>
              <p:blipFill>
                <a:blip r:embed="rId32"/>
                <a:stretch>
                  <a:fillRect/>
                </a:stretch>
              </p:blipFill>
              <p:spPr>
                <a:xfrm>
                  <a:off x="6631560" y="3448080"/>
                  <a:ext cx="1313280" cy="716040"/>
                </a:xfrm>
                <a:prstGeom prst="rect">
                  <a:avLst/>
                </a:prstGeom>
              </p:spPr>
            </p:pic>
          </mc:Fallback>
        </mc:AlternateContent>
      </p:grpSp>
      <p:pic>
        <p:nvPicPr>
          <p:cNvPr id="4104" name="Picture 8">
            <a:extLst>
              <a:ext uri="{FF2B5EF4-FFF2-40B4-BE49-F238E27FC236}">
                <a16:creationId xmlns:a16="http://schemas.microsoft.com/office/drawing/2014/main" id="{FFF3F48F-0CB3-44A8-851E-695F8BE41BA5}"/>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9517327" y="3875339"/>
            <a:ext cx="2292237" cy="2815028"/>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a:extLst>
              <a:ext uri="{FF2B5EF4-FFF2-40B4-BE49-F238E27FC236}">
                <a16:creationId xmlns:a16="http://schemas.microsoft.com/office/drawing/2014/main" id="{5D480D95-42EB-4CBF-908A-E6B11804584A}"/>
              </a:ext>
            </a:extLst>
          </p:cNvPr>
          <p:cNvPicPr>
            <a:picLocks noChangeAspect="1"/>
          </p:cNvPicPr>
          <p:nvPr/>
        </p:nvPicPr>
        <p:blipFill>
          <a:blip r:embed="rId34"/>
          <a:stretch>
            <a:fillRect/>
          </a:stretch>
        </p:blipFill>
        <p:spPr>
          <a:xfrm>
            <a:off x="8052272" y="4733820"/>
            <a:ext cx="2466647" cy="1421113"/>
          </a:xfrm>
          <a:prstGeom prst="rect">
            <a:avLst/>
          </a:prstGeom>
        </p:spPr>
      </p:pic>
      <mc:AlternateContent xmlns:mc="http://schemas.openxmlformats.org/markup-compatibility/2006" xmlns:p14="http://schemas.microsoft.com/office/powerpoint/2010/main">
        <mc:Choice Requires="p14">
          <p:contentPart p14:bwMode="auto" r:id="rId35">
            <p14:nvContentPartPr>
              <p14:cNvPr id="52" name="Ink 51">
                <a:extLst>
                  <a:ext uri="{FF2B5EF4-FFF2-40B4-BE49-F238E27FC236}">
                    <a16:creationId xmlns:a16="http://schemas.microsoft.com/office/drawing/2014/main" id="{02CC8887-3948-4BFF-B7B1-8ABC4C153558}"/>
                  </a:ext>
                </a:extLst>
              </p14:cNvPr>
              <p14:cNvContentPartPr/>
              <p14:nvPr/>
            </p14:nvContentPartPr>
            <p14:xfrm>
              <a:off x="593583" y="5886006"/>
              <a:ext cx="3155400" cy="621360"/>
            </p14:xfrm>
          </p:contentPart>
        </mc:Choice>
        <mc:Fallback xmlns="">
          <p:pic>
            <p:nvPicPr>
              <p:cNvPr id="52" name="Ink 51">
                <a:extLst>
                  <a:ext uri="{FF2B5EF4-FFF2-40B4-BE49-F238E27FC236}">
                    <a16:creationId xmlns:a16="http://schemas.microsoft.com/office/drawing/2014/main" id="{02CC8887-3948-4BFF-B7B1-8ABC4C153558}"/>
                  </a:ext>
                </a:extLst>
              </p:cNvPr>
              <p:cNvPicPr/>
              <p:nvPr/>
            </p:nvPicPr>
            <p:blipFill>
              <a:blip r:embed="rId36"/>
              <a:stretch>
                <a:fillRect/>
              </a:stretch>
            </p:blipFill>
            <p:spPr>
              <a:xfrm>
                <a:off x="584223" y="5876646"/>
                <a:ext cx="3174120" cy="640080"/>
              </a:xfrm>
              <a:prstGeom prst="rect">
                <a:avLst/>
              </a:prstGeom>
            </p:spPr>
          </p:pic>
        </mc:Fallback>
      </mc:AlternateContent>
      <p:sp>
        <p:nvSpPr>
          <p:cNvPr id="53" name="TextBox 52">
            <a:extLst>
              <a:ext uri="{FF2B5EF4-FFF2-40B4-BE49-F238E27FC236}">
                <a16:creationId xmlns:a16="http://schemas.microsoft.com/office/drawing/2014/main" id="{CD5D6343-D9A7-4410-A25A-B8A37B66BEA3}"/>
              </a:ext>
            </a:extLst>
          </p:cNvPr>
          <p:cNvSpPr txBox="1"/>
          <p:nvPr/>
        </p:nvSpPr>
        <p:spPr>
          <a:xfrm>
            <a:off x="1817687" y="174636"/>
            <a:ext cx="6839387" cy="646331"/>
          </a:xfrm>
          <a:prstGeom prst="rect">
            <a:avLst/>
          </a:prstGeom>
          <a:solidFill>
            <a:schemeClr val="bg1">
              <a:lumMod val="75000"/>
            </a:schemeClr>
          </a:solidFill>
          <a:ln>
            <a:solidFill>
              <a:schemeClr val="accent1"/>
            </a:solidFill>
          </a:ln>
        </p:spPr>
        <p:txBody>
          <a:bodyPr wrap="square" rtlCol="0">
            <a:spAutoFit/>
          </a:bodyPr>
          <a:lstStyle/>
          <a:p>
            <a:r>
              <a:rPr lang="en-US" dirty="0"/>
              <a:t>John McCarthy, Marvin Minsky, Claude Shannon, Nathaniel Rochester, </a:t>
            </a:r>
            <a:r>
              <a:rPr lang="en-US" dirty="0" err="1"/>
              <a:t>Trenchard</a:t>
            </a:r>
            <a:r>
              <a:rPr lang="en-US" dirty="0"/>
              <a:t> More, Arthur Samuel, Ray </a:t>
            </a:r>
            <a:r>
              <a:rPr lang="en-US" dirty="0" err="1"/>
              <a:t>Solomonoff</a:t>
            </a:r>
            <a:r>
              <a:rPr lang="en-US" dirty="0"/>
              <a:t>, and Oliver Selfridge…</a:t>
            </a:r>
          </a:p>
        </p:txBody>
      </p:sp>
    </p:spTree>
    <p:extLst>
      <p:ext uri="{BB962C8B-B14F-4D97-AF65-F5344CB8AC3E}">
        <p14:creationId xmlns:p14="http://schemas.microsoft.com/office/powerpoint/2010/main" val="219866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3000" fill="hold"/>
                                        <p:tgtEl>
                                          <p:spTgt spid="27"/>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1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63" presetClass="entr" presetSubtype="0" fill="hold" nodeType="click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p:cTn id="20" dur="2000" fill="hold"/>
                                        <p:tgtEl>
                                          <p:spTgt spid="30"/>
                                        </p:tgtEl>
                                        <p:attrNameLst>
                                          <p:attrName>drawProgress</p:attrName>
                                        </p:attrNameLst>
                                      </p:cBhvr>
                                      <p:tavLst>
                                        <p:tav tm="0">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0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0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0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63"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p:cTn id="41" dur="3000" fill="hold"/>
                                        <p:tgtEl>
                                          <p:spTgt spid="32"/>
                                        </p:tgtEl>
                                        <p:attrNameLst>
                                          <p:attrName>drawProgress</p:attrName>
                                        </p:attrNameLst>
                                      </p:cBhvr>
                                      <p:tavLst>
                                        <p:tav tm="0">
                                          <p:val>
                                            <p:fltVal val="0"/>
                                          </p:val>
                                        </p:tav>
                                        <p:tav tm="100000">
                                          <p:val>
                                            <p:fltVal val="1"/>
                                          </p:val>
                                        </p:tav>
                                      </p:tavLst>
                                    </p:anim>
                                  </p:childTnLst>
                                </p:cTn>
                              </p:par>
                            </p:childTnLst>
                          </p:cTn>
                        </p:par>
                      </p:childTnLst>
                    </p:cTn>
                  </p:par>
                  <p:par>
                    <p:cTn id="42" fill="hold">
                      <p:stCondLst>
                        <p:cond delay="indefinite"/>
                      </p:stCondLst>
                      <p:childTnLst>
                        <p:par>
                          <p:cTn id="43" fill="hold">
                            <p:stCondLst>
                              <p:cond delay="0"/>
                            </p:stCondLst>
                            <p:childTnLst>
                              <p:par>
                                <p:cTn id="44" presetID="63" presetClass="entr" presetSubtype="0" fill="hold" nodeType="clickEffect">
                                  <p:stCondLst>
                                    <p:cond delay="0"/>
                                  </p:stCondLst>
                                  <p:childTnLst>
                                    <p:set>
                                      <p:cBhvr>
                                        <p:cTn id="45" dur="1" fill="hold">
                                          <p:stCondLst>
                                            <p:cond delay="0"/>
                                          </p:stCondLst>
                                        </p:cTn>
                                        <p:tgtEl>
                                          <p:spTgt spid="52"/>
                                        </p:tgtEl>
                                        <p:attrNameLst>
                                          <p:attrName>style.visibility</p:attrName>
                                        </p:attrNameLst>
                                      </p:cBhvr>
                                      <p:to>
                                        <p:strVal val="visible"/>
                                      </p:to>
                                    </p:set>
                                    <p:anim calcmode="lin" valueType="num">
                                      <p:cBhvr>
                                        <p:cTn id="46" dur="3000" fill="hold"/>
                                        <p:tgtEl>
                                          <p:spTgt spid="52"/>
                                        </p:tgtEl>
                                        <p:attrNameLst>
                                          <p:attrName>drawProgress</p:attrName>
                                        </p:attrNameLst>
                                      </p:cBhvr>
                                      <p:tavLst>
                                        <p:tav tm="0">
                                          <p:val>
                                            <p:fltVal val="0"/>
                                          </p:val>
                                        </p:tav>
                                        <p:tav tm="100000">
                                          <p:val>
                                            <p:fltVal val="1"/>
                                          </p:val>
                                        </p:tav>
                                      </p:tavLst>
                                    </p:anim>
                                  </p:childTnLst>
                                </p:cTn>
                              </p:par>
                            </p:childTnLst>
                          </p:cTn>
                        </p:par>
                      </p:childTnLst>
                    </p:cTn>
                  </p:par>
                  <p:par>
                    <p:cTn id="47" fill="hold">
                      <p:stCondLst>
                        <p:cond delay="indefinite"/>
                      </p:stCondLst>
                      <p:childTnLst>
                        <p:par>
                          <p:cTn id="48" fill="hold">
                            <p:stCondLst>
                              <p:cond delay="0"/>
                            </p:stCondLst>
                            <p:childTnLst>
                              <p:par>
                                <p:cTn id="49" presetID="63" presetClass="entr" presetSubtype="0" fill="hold" nodeType="clickEffect">
                                  <p:stCondLst>
                                    <p:cond delay="0"/>
                                  </p:stCondLst>
                                  <p:childTnLst>
                                    <p:set>
                                      <p:cBhvr>
                                        <p:cTn id="50" dur="1" fill="hold">
                                          <p:stCondLst>
                                            <p:cond delay="0"/>
                                          </p:stCondLst>
                                        </p:cTn>
                                        <p:tgtEl>
                                          <p:spTgt spid="43"/>
                                        </p:tgtEl>
                                        <p:attrNameLst>
                                          <p:attrName>style.visibility</p:attrName>
                                        </p:attrNameLst>
                                      </p:cBhvr>
                                      <p:to>
                                        <p:strVal val="visible"/>
                                      </p:to>
                                    </p:set>
                                    <p:anim calcmode="lin" valueType="num">
                                      <p:cBhvr>
                                        <p:cTn id="51" dur="2000" fill="hold"/>
                                        <p:tgtEl>
                                          <p:spTgt spid="43"/>
                                        </p:tgtEl>
                                        <p:attrNameLst>
                                          <p:attrName>drawProgress</p:attrName>
                                        </p:attrNameLst>
                                      </p:cBhvr>
                                      <p:tavLst>
                                        <p:tav tm="0">
                                          <p:val>
                                            <p:fltVal val="0"/>
                                          </p:val>
                                        </p:tav>
                                        <p:tav tm="100000">
                                          <p:val>
                                            <p:fltVal val="1"/>
                                          </p:val>
                                        </p:tav>
                                      </p:tavLst>
                                    </p:anim>
                                  </p:childTnLst>
                                </p:cTn>
                              </p:par>
                            </p:childTnLst>
                          </p:cTn>
                        </p:par>
                      </p:childTnLst>
                    </p:cTn>
                  </p:par>
                  <p:par>
                    <p:cTn id="52" fill="hold">
                      <p:stCondLst>
                        <p:cond delay="indefinite"/>
                      </p:stCondLst>
                      <p:childTnLst>
                        <p:par>
                          <p:cTn id="53" fill="hold">
                            <p:stCondLst>
                              <p:cond delay="0"/>
                            </p:stCondLst>
                            <p:childTnLst>
                              <p:par>
                                <p:cTn id="54" presetID="63" presetClass="entr" presetSubtype="0"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 calcmode="lin" valueType="num">
                                      <p:cBhvr>
                                        <p:cTn id="56" dur="2000" fill="hold"/>
                                        <p:tgtEl>
                                          <p:spTgt spid="25"/>
                                        </p:tgtEl>
                                        <p:attrNameLst>
                                          <p:attrName>drawProgress</p:attrName>
                                        </p:attrNameLst>
                                      </p:cBhvr>
                                      <p:tavLst>
                                        <p:tav tm="0">
                                          <p:val>
                                            <p:fltVal val="0"/>
                                          </p:val>
                                        </p:tav>
                                        <p:tav tm="100000">
                                          <p:val>
                                            <p:fltVal val="1"/>
                                          </p:val>
                                        </p:tav>
                                      </p:tavLst>
                                    </p:anim>
                                  </p:childTnLst>
                                </p:cTn>
                              </p:par>
                            </p:childTnLst>
                          </p:cTn>
                        </p:par>
                      </p:childTnLst>
                    </p:cTn>
                  </p:par>
                  <p:par>
                    <p:cTn id="57" fill="hold">
                      <p:stCondLst>
                        <p:cond delay="indefinite"/>
                      </p:stCondLst>
                      <p:childTnLst>
                        <p:par>
                          <p:cTn id="58" fill="hold">
                            <p:stCondLst>
                              <p:cond delay="0"/>
                            </p:stCondLst>
                            <p:childTnLst>
                              <p:par>
                                <p:cTn id="59" presetID="63" presetClass="entr" presetSubtype="0" fill="hold" nodeType="clickEffect">
                                  <p:stCondLst>
                                    <p:cond delay="0"/>
                                  </p:stCondLst>
                                  <p:childTnLst>
                                    <p:set>
                                      <p:cBhvr>
                                        <p:cTn id="60" dur="1" fill="hold">
                                          <p:stCondLst>
                                            <p:cond delay="0"/>
                                          </p:stCondLst>
                                        </p:cTn>
                                        <p:tgtEl>
                                          <p:spTgt spid="46"/>
                                        </p:tgtEl>
                                        <p:attrNameLst>
                                          <p:attrName>style.visibility</p:attrName>
                                        </p:attrNameLst>
                                      </p:cBhvr>
                                      <p:to>
                                        <p:strVal val="visible"/>
                                      </p:to>
                                    </p:set>
                                    <p:anim calcmode="lin" valueType="num">
                                      <p:cBhvr>
                                        <p:cTn id="61" dur="5000" fill="hold"/>
                                        <p:tgtEl>
                                          <p:spTgt spid="46"/>
                                        </p:tgtEl>
                                        <p:attrNameLst>
                                          <p:attrName>drawProgress</p:attrName>
                                        </p:attrNameLst>
                                      </p:cBhvr>
                                      <p:tavLst>
                                        <p:tav tm="0">
                                          <p:val>
                                            <p:fltVal val="0"/>
                                          </p:val>
                                        </p:tav>
                                        <p:tav tm="100000">
                                          <p:val>
                                            <p:fltVal val="1"/>
                                          </p:val>
                                        </p:tav>
                                      </p:tavLst>
                                    </p:anim>
                                  </p:childTnLst>
                                </p:cTn>
                              </p:par>
                            </p:childTnLst>
                          </p:cTn>
                        </p:par>
                      </p:childTnLst>
                    </p:cTn>
                  </p:par>
                  <p:par>
                    <p:cTn id="62" fill="hold">
                      <p:stCondLst>
                        <p:cond delay="indefinite"/>
                      </p:stCondLst>
                      <p:childTnLst>
                        <p:par>
                          <p:cTn id="63" fill="hold">
                            <p:stCondLst>
                              <p:cond delay="0"/>
                            </p:stCondLst>
                            <p:childTnLst>
                              <p:par>
                                <p:cTn id="64" presetID="63" presetClass="entr" presetSubtype="0" fill="hold" nodeType="clickEffect">
                                  <p:stCondLst>
                                    <p:cond delay="0"/>
                                  </p:stCondLst>
                                  <p:childTnLst>
                                    <p:set>
                                      <p:cBhvr>
                                        <p:cTn id="65" dur="1" fill="hold">
                                          <p:stCondLst>
                                            <p:cond delay="0"/>
                                          </p:stCondLst>
                                        </p:cTn>
                                        <p:tgtEl>
                                          <p:spTgt spid="41"/>
                                        </p:tgtEl>
                                        <p:attrNameLst>
                                          <p:attrName>style.visibility</p:attrName>
                                        </p:attrNameLst>
                                      </p:cBhvr>
                                      <p:to>
                                        <p:strVal val="visible"/>
                                      </p:to>
                                    </p:set>
                                    <p:anim calcmode="lin" valueType="num">
                                      <p:cBhvr>
                                        <p:cTn id="66" dur="2000" fill="hold"/>
                                        <p:tgtEl>
                                          <p:spTgt spid="41"/>
                                        </p:tgtEl>
                                        <p:attrNameLst>
                                          <p:attrName>drawProgress</p:attrName>
                                        </p:attrNameLst>
                                      </p:cBhvr>
                                      <p:tavLst>
                                        <p:tav tm="0">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63" presetClass="entr" presetSubtype="0" fill="hold" nodeType="clickEffect">
                                  <p:stCondLst>
                                    <p:cond delay="0"/>
                                  </p:stCondLst>
                                  <p:childTnLst>
                                    <p:set>
                                      <p:cBhvr>
                                        <p:cTn id="70" dur="1" fill="hold">
                                          <p:stCondLst>
                                            <p:cond delay="0"/>
                                          </p:stCondLst>
                                        </p:cTn>
                                        <p:tgtEl>
                                          <p:spTgt spid="39"/>
                                        </p:tgtEl>
                                        <p:attrNameLst>
                                          <p:attrName>style.visibility</p:attrName>
                                        </p:attrNameLst>
                                      </p:cBhvr>
                                      <p:to>
                                        <p:strVal val="visible"/>
                                      </p:to>
                                    </p:set>
                                    <p:anim calcmode="lin" valueType="num">
                                      <p:cBhvr>
                                        <p:cTn id="71" dur="3000" fill="hold"/>
                                        <p:tgtEl>
                                          <p:spTgt spid="39"/>
                                        </p:tgtEl>
                                        <p:attrNameLst>
                                          <p:attrName>drawProgress</p:attrName>
                                        </p:attrNameLst>
                                      </p:cBhvr>
                                      <p:tavLst>
                                        <p:tav tm="0">
                                          <p:val>
                                            <p:fltVal val="0"/>
                                          </p:val>
                                        </p:tav>
                                        <p:tav tm="100000">
                                          <p:val>
                                            <p:fltVal val="1"/>
                                          </p:val>
                                        </p:tav>
                                      </p:tavLst>
                                    </p:anim>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07B394-7FC5-4A01-9976-FEB1F9BA3BAF}"/>
              </a:ext>
            </a:extLst>
          </p:cNvPr>
          <p:cNvSpPr>
            <a:spLocks noGrp="1"/>
          </p:cNvSpPr>
          <p:nvPr>
            <p:ph idx="1"/>
          </p:nvPr>
        </p:nvSpPr>
        <p:spPr>
          <a:xfrm>
            <a:off x="838200" y="2165685"/>
            <a:ext cx="10515600" cy="4011278"/>
          </a:xfrm>
        </p:spPr>
        <p:txBody>
          <a:bodyPr/>
          <a:lstStyle/>
          <a:p>
            <a:pPr marL="0" indent="0">
              <a:buNone/>
            </a:pPr>
            <a:r>
              <a:rPr lang="en-US" dirty="0"/>
              <a:t>Coming up soon:</a:t>
            </a:r>
          </a:p>
          <a:p>
            <a:pPr marL="457200" lvl="1" indent="0">
              <a:buNone/>
            </a:pPr>
            <a:br>
              <a:rPr lang="en-US" dirty="0"/>
            </a:br>
            <a:r>
              <a:rPr lang="en-US" dirty="0"/>
              <a:t>Clustering</a:t>
            </a:r>
          </a:p>
          <a:p>
            <a:pPr marL="457200" lvl="1" indent="0">
              <a:buNone/>
            </a:pPr>
            <a:r>
              <a:rPr lang="en-US" dirty="0"/>
              <a:t>Scikit-Learn</a:t>
            </a:r>
          </a:p>
          <a:p>
            <a:pPr marL="457200" lvl="1" indent="0">
              <a:buNone/>
            </a:pPr>
            <a:r>
              <a:rPr lang="en-US" dirty="0" err="1"/>
              <a:t>KMeans</a:t>
            </a:r>
            <a:r>
              <a:rPr lang="en-US" dirty="0"/>
              <a:t> Algorithm</a:t>
            </a:r>
          </a:p>
          <a:p>
            <a:pPr marL="457200" lvl="1" indent="0">
              <a:buNone/>
            </a:pPr>
            <a:r>
              <a:rPr lang="en-US" dirty="0"/>
              <a:t>DBSCAN Algorithm</a:t>
            </a:r>
          </a:p>
          <a:p>
            <a:pPr marL="457200" lvl="1" indent="0">
              <a:buNone/>
            </a:pPr>
            <a:r>
              <a:rPr lang="en-US" dirty="0"/>
              <a:t>Normalization and Standardization</a:t>
            </a:r>
          </a:p>
          <a:p>
            <a:pPr marL="457200" lvl="1" indent="0">
              <a:buNone/>
            </a:pPr>
            <a:r>
              <a:rPr lang="en-US" dirty="0"/>
              <a:t>Image Compression</a:t>
            </a:r>
          </a:p>
        </p:txBody>
      </p:sp>
      <p:grpSp>
        <p:nvGrpSpPr>
          <p:cNvPr id="4" name="Group 3">
            <a:extLst>
              <a:ext uri="{FF2B5EF4-FFF2-40B4-BE49-F238E27FC236}">
                <a16:creationId xmlns:a16="http://schemas.microsoft.com/office/drawing/2014/main" id="{9D17AF00-3EAE-4651-A77F-E17117064C29}"/>
              </a:ext>
            </a:extLst>
          </p:cNvPr>
          <p:cNvGrpSpPr/>
          <p:nvPr/>
        </p:nvGrpSpPr>
        <p:grpSpPr>
          <a:xfrm>
            <a:off x="976103" y="410966"/>
            <a:ext cx="10131569" cy="1290600"/>
            <a:chOff x="976103" y="410966"/>
            <a:chExt cx="10131569" cy="1290600"/>
          </a:xfrm>
        </p:grpSpPr>
        <p:grpSp>
          <p:nvGrpSpPr>
            <p:cNvPr id="5" name="Group 4">
              <a:extLst>
                <a:ext uri="{FF2B5EF4-FFF2-40B4-BE49-F238E27FC236}">
                  <a16:creationId xmlns:a16="http://schemas.microsoft.com/office/drawing/2014/main" id="{B1C98603-C59F-4555-9632-5EB06D1A72F0}"/>
                </a:ext>
              </a:extLst>
            </p:cNvPr>
            <p:cNvGrpSpPr/>
            <p:nvPr/>
          </p:nvGrpSpPr>
          <p:grpSpPr>
            <a:xfrm>
              <a:off x="976103" y="453446"/>
              <a:ext cx="4705560" cy="1221120"/>
              <a:chOff x="793128" y="410966"/>
              <a:chExt cx="4705560" cy="1221120"/>
            </a:xfrm>
          </p:grpSpPr>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A9719A4A-3C08-4142-A64D-3787453A179C}"/>
                      </a:ext>
                    </a:extLst>
                  </p14:cNvPr>
                  <p14:cNvContentPartPr/>
                  <p14:nvPr/>
                </p14:nvContentPartPr>
                <p14:xfrm>
                  <a:off x="793128" y="410966"/>
                  <a:ext cx="3505680" cy="1221120"/>
                </p14:xfrm>
              </p:contentPart>
            </mc:Choice>
            <mc:Fallback xmlns="">
              <p:pic>
                <p:nvPicPr>
                  <p:cNvPr id="7" name="Ink 6">
                    <a:extLst>
                      <a:ext uri="{FF2B5EF4-FFF2-40B4-BE49-F238E27FC236}">
                        <a16:creationId xmlns:a16="http://schemas.microsoft.com/office/drawing/2014/main" id="{93554AD4-0585-4E5B-BB92-8925F7DC25A1}"/>
                      </a:ext>
                    </a:extLst>
                  </p:cNvPr>
                  <p:cNvPicPr/>
                  <p:nvPr/>
                </p:nvPicPr>
                <p:blipFill>
                  <a:blip r:embed="rId6"/>
                  <a:stretch>
                    <a:fillRect/>
                  </a:stretch>
                </p:blipFill>
                <p:spPr>
                  <a:xfrm>
                    <a:off x="783768" y="401606"/>
                    <a:ext cx="3524400" cy="1239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6048B1A0-6085-49F9-BD2F-AD954C537556}"/>
                      </a:ext>
                    </a:extLst>
                  </p14:cNvPr>
                  <p14:cNvContentPartPr/>
                  <p14:nvPr/>
                </p14:nvContentPartPr>
                <p14:xfrm>
                  <a:off x="4381248" y="630926"/>
                  <a:ext cx="1117440" cy="996840"/>
                </p14:xfrm>
              </p:contentPart>
            </mc:Choice>
            <mc:Fallback xmlns="">
              <p:pic>
                <p:nvPicPr>
                  <p:cNvPr id="14" name="Ink 13">
                    <a:extLst>
                      <a:ext uri="{FF2B5EF4-FFF2-40B4-BE49-F238E27FC236}">
                        <a16:creationId xmlns:a16="http://schemas.microsoft.com/office/drawing/2014/main" id="{04C6C716-1114-421B-B078-F3C4EA1C39C1}"/>
                      </a:ext>
                    </a:extLst>
                  </p:cNvPr>
                  <p:cNvPicPr/>
                  <p:nvPr/>
                </p:nvPicPr>
                <p:blipFill>
                  <a:blip r:embed="rId8"/>
                  <a:stretch>
                    <a:fillRect/>
                  </a:stretch>
                </p:blipFill>
                <p:spPr>
                  <a:xfrm>
                    <a:off x="4371888" y="621566"/>
                    <a:ext cx="1136160" cy="1015560"/>
                  </a:xfrm>
                  <a:prstGeom prst="rect">
                    <a:avLst/>
                  </a:prstGeom>
                </p:spPr>
              </p:pic>
            </mc:Fallback>
          </mc:AlternateContent>
        </p:grpSp>
        <p:grpSp>
          <p:nvGrpSpPr>
            <p:cNvPr id="6" name="Group 5">
              <a:extLst>
                <a:ext uri="{FF2B5EF4-FFF2-40B4-BE49-F238E27FC236}">
                  <a16:creationId xmlns:a16="http://schemas.microsoft.com/office/drawing/2014/main" id="{37F07B81-EA00-4674-8D6C-47740AF91031}"/>
                </a:ext>
              </a:extLst>
            </p:cNvPr>
            <p:cNvGrpSpPr/>
            <p:nvPr/>
          </p:nvGrpSpPr>
          <p:grpSpPr>
            <a:xfrm>
              <a:off x="6171352" y="410966"/>
              <a:ext cx="4936320" cy="1290600"/>
              <a:chOff x="6187680" y="354600"/>
              <a:chExt cx="4936320" cy="1290600"/>
            </a:xfrm>
          </p:grpSpPr>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5ABBD7BF-FE86-431B-881D-916059855A38}"/>
                      </a:ext>
                    </a:extLst>
                  </p14:cNvPr>
                  <p14:cNvContentPartPr/>
                  <p14:nvPr/>
                </p14:nvContentPartPr>
                <p14:xfrm>
                  <a:off x="7404722" y="692280"/>
                  <a:ext cx="693000" cy="855000"/>
                </p14:xfrm>
              </p:contentPart>
            </mc:Choice>
            <mc:Fallback xmlns="">
              <p:pic>
                <p:nvPicPr>
                  <p:cNvPr id="15" name="Ink 14">
                    <a:extLst>
                      <a:ext uri="{FF2B5EF4-FFF2-40B4-BE49-F238E27FC236}">
                        <a16:creationId xmlns:a16="http://schemas.microsoft.com/office/drawing/2014/main" id="{DF8D12E5-768A-4403-8377-B5E949F1A16B}"/>
                      </a:ext>
                    </a:extLst>
                  </p:cNvPr>
                  <p:cNvPicPr/>
                  <p:nvPr/>
                </p:nvPicPr>
                <p:blipFill>
                  <a:blip r:embed="rId10"/>
                  <a:stretch>
                    <a:fillRect/>
                  </a:stretch>
                </p:blipFill>
                <p:spPr>
                  <a:xfrm>
                    <a:off x="7395362" y="682920"/>
                    <a:ext cx="711720" cy="8737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1849B2A9-EECB-4472-8CF6-9CD987B1CF1E}"/>
                      </a:ext>
                    </a:extLst>
                  </p14:cNvPr>
                  <p14:cNvContentPartPr/>
                  <p14:nvPr/>
                </p14:nvContentPartPr>
                <p14:xfrm>
                  <a:off x="6893485" y="621360"/>
                  <a:ext cx="399960" cy="996840"/>
                </p14:xfrm>
              </p:contentPart>
            </mc:Choice>
            <mc:Fallback xmlns="">
              <p:pic>
                <p:nvPicPr>
                  <p:cNvPr id="16" name="Ink 15">
                    <a:extLst>
                      <a:ext uri="{FF2B5EF4-FFF2-40B4-BE49-F238E27FC236}">
                        <a16:creationId xmlns:a16="http://schemas.microsoft.com/office/drawing/2014/main" id="{04CA7AB8-DE60-41B7-BB5F-EAC6C6C42197}"/>
                      </a:ext>
                    </a:extLst>
                  </p:cNvPr>
                  <p:cNvPicPr/>
                  <p:nvPr/>
                </p:nvPicPr>
                <p:blipFill>
                  <a:blip r:embed="rId12"/>
                  <a:stretch>
                    <a:fillRect/>
                  </a:stretch>
                </p:blipFill>
                <p:spPr>
                  <a:xfrm>
                    <a:off x="6884125" y="612000"/>
                    <a:ext cx="418680" cy="10155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65F68F3B-0C2E-4A96-9F06-6367F8C54B5B}"/>
                      </a:ext>
                    </a:extLst>
                  </p14:cNvPr>
                  <p14:cNvContentPartPr/>
                  <p14:nvPr/>
                </p14:nvContentPartPr>
                <p14:xfrm>
                  <a:off x="8808097" y="621360"/>
                  <a:ext cx="617400" cy="945720"/>
                </p14:xfrm>
              </p:contentPart>
            </mc:Choice>
            <mc:Fallback xmlns="">
              <p:pic>
                <p:nvPicPr>
                  <p:cNvPr id="17" name="Ink 16">
                    <a:extLst>
                      <a:ext uri="{FF2B5EF4-FFF2-40B4-BE49-F238E27FC236}">
                        <a16:creationId xmlns:a16="http://schemas.microsoft.com/office/drawing/2014/main" id="{D7DBAC48-4E34-4F48-BBC9-7912E49E7EB4}"/>
                      </a:ext>
                    </a:extLst>
                  </p:cNvPr>
                  <p:cNvPicPr/>
                  <p:nvPr/>
                </p:nvPicPr>
                <p:blipFill>
                  <a:blip r:embed="rId14"/>
                  <a:stretch>
                    <a:fillRect/>
                  </a:stretch>
                </p:blipFill>
                <p:spPr>
                  <a:xfrm>
                    <a:off x="8798737" y="612000"/>
                    <a:ext cx="636120" cy="9644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09CFDCEF-C1F4-4BCD-9395-FB70A9FFEF34}"/>
                      </a:ext>
                    </a:extLst>
                  </p14:cNvPr>
                  <p14:cNvContentPartPr/>
                  <p14:nvPr/>
                </p14:nvContentPartPr>
                <p14:xfrm>
                  <a:off x="9491414" y="630926"/>
                  <a:ext cx="241920" cy="943920"/>
                </p14:xfrm>
              </p:contentPart>
            </mc:Choice>
            <mc:Fallback xmlns="">
              <p:pic>
                <p:nvPicPr>
                  <p:cNvPr id="18" name="Ink 17">
                    <a:extLst>
                      <a:ext uri="{FF2B5EF4-FFF2-40B4-BE49-F238E27FC236}">
                        <a16:creationId xmlns:a16="http://schemas.microsoft.com/office/drawing/2014/main" id="{DB54B37A-6ABA-41EC-9CEE-21C11BA500CF}"/>
                      </a:ext>
                    </a:extLst>
                  </p:cNvPr>
                  <p:cNvPicPr/>
                  <p:nvPr/>
                </p:nvPicPr>
                <p:blipFill>
                  <a:blip r:embed="rId16"/>
                  <a:stretch>
                    <a:fillRect/>
                  </a:stretch>
                </p:blipFill>
                <p:spPr>
                  <a:xfrm>
                    <a:off x="9482054" y="621566"/>
                    <a:ext cx="260640" cy="962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30DDEA41-BA35-45AF-9946-B71FF3D37FAE}"/>
                      </a:ext>
                    </a:extLst>
                  </p14:cNvPr>
                  <p14:cNvContentPartPr/>
                  <p14:nvPr/>
                </p14:nvContentPartPr>
                <p14:xfrm>
                  <a:off x="9805682" y="630926"/>
                  <a:ext cx="617400" cy="945720"/>
                </p14:xfrm>
              </p:contentPart>
            </mc:Choice>
            <mc:Fallback xmlns="">
              <p:pic>
                <p:nvPicPr>
                  <p:cNvPr id="19" name="Ink 18">
                    <a:extLst>
                      <a:ext uri="{FF2B5EF4-FFF2-40B4-BE49-F238E27FC236}">
                        <a16:creationId xmlns:a16="http://schemas.microsoft.com/office/drawing/2014/main" id="{4C388854-896F-44EF-86C2-D20CCAD38DAA}"/>
                      </a:ext>
                    </a:extLst>
                  </p:cNvPr>
                  <p:cNvPicPr/>
                  <p:nvPr/>
                </p:nvPicPr>
                <p:blipFill>
                  <a:blip r:embed="rId14"/>
                  <a:stretch>
                    <a:fillRect/>
                  </a:stretch>
                </p:blipFill>
                <p:spPr>
                  <a:xfrm>
                    <a:off x="9796322" y="621566"/>
                    <a:ext cx="636120" cy="964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78244483-F9D5-40FD-890C-6AC8C787656C}"/>
                      </a:ext>
                    </a:extLst>
                  </p14:cNvPr>
                  <p14:cNvContentPartPr/>
                  <p14:nvPr/>
                </p14:nvContentPartPr>
                <p14:xfrm>
                  <a:off x="6187680" y="354600"/>
                  <a:ext cx="4936320" cy="1290600"/>
                </p14:xfrm>
              </p:contentPart>
            </mc:Choice>
            <mc:Fallback xmlns="">
              <p:pic>
                <p:nvPicPr>
                  <p:cNvPr id="21" name="Ink 20">
                    <a:extLst>
                      <a:ext uri="{FF2B5EF4-FFF2-40B4-BE49-F238E27FC236}">
                        <a16:creationId xmlns:a16="http://schemas.microsoft.com/office/drawing/2014/main" id="{573A305F-BA01-4B5B-9D95-8A4244FA56EC}"/>
                      </a:ext>
                    </a:extLst>
                  </p:cNvPr>
                  <p:cNvPicPr/>
                  <p:nvPr/>
                </p:nvPicPr>
                <p:blipFill>
                  <a:blip r:embed="rId19"/>
                  <a:stretch>
                    <a:fillRect/>
                  </a:stretch>
                </p:blipFill>
                <p:spPr>
                  <a:xfrm>
                    <a:off x="6178320" y="345240"/>
                    <a:ext cx="4955040" cy="1309320"/>
                  </a:xfrm>
                  <a:prstGeom prst="rect">
                    <a:avLst/>
                  </a:prstGeom>
                </p:spPr>
              </p:pic>
            </mc:Fallback>
          </mc:AlternateContent>
        </p:grpSp>
      </p:grpSp>
    </p:spTree>
    <p:extLst>
      <p:ext uri="{BB962C8B-B14F-4D97-AF65-F5344CB8AC3E}">
        <p14:creationId xmlns:p14="http://schemas.microsoft.com/office/powerpoint/2010/main" val="2807440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D9313-FF4C-4EDF-8588-7DE0A1A5BC3E}"/>
              </a:ext>
            </a:extLst>
          </p:cNvPr>
          <p:cNvSpPr>
            <a:spLocks noGrp="1"/>
          </p:cNvSpPr>
          <p:nvPr>
            <p:ph type="title"/>
          </p:nvPr>
        </p:nvSpPr>
        <p:spPr/>
        <p:txBody>
          <a:bodyPr/>
          <a:lstStyle/>
          <a:p>
            <a:r>
              <a:rPr lang="en-US" dirty="0"/>
              <a:t>Acting Like Humans – The Turing Test</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CC052457-FFD2-4D1C-BCB9-BEB8A6C3E425}"/>
                  </a:ext>
                </a:extLst>
              </p14:cNvPr>
              <p14:cNvContentPartPr/>
              <p14:nvPr/>
            </p14:nvContentPartPr>
            <p14:xfrm>
              <a:off x="1073880" y="1831320"/>
              <a:ext cx="9209160" cy="469800"/>
            </p14:xfrm>
          </p:contentPart>
        </mc:Choice>
        <mc:Fallback xmlns="">
          <p:pic>
            <p:nvPicPr>
              <p:cNvPr id="11" name="Ink 10">
                <a:extLst>
                  <a:ext uri="{FF2B5EF4-FFF2-40B4-BE49-F238E27FC236}">
                    <a16:creationId xmlns:a16="http://schemas.microsoft.com/office/drawing/2014/main" id="{CC052457-FFD2-4D1C-BCB9-BEB8A6C3E425}"/>
                  </a:ext>
                </a:extLst>
              </p:cNvPr>
              <p:cNvPicPr/>
              <p:nvPr/>
            </p:nvPicPr>
            <p:blipFill>
              <a:blip r:embed="rId3"/>
              <a:stretch>
                <a:fillRect/>
              </a:stretch>
            </p:blipFill>
            <p:spPr>
              <a:xfrm>
                <a:off x="1064520" y="1821960"/>
                <a:ext cx="9227880" cy="488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BA87AA0F-C783-4CF0-97B3-C2E1A32FC6BA}"/>
                  </a:ext>
                </a:extLst>
              </p14:cNvPr>
              <p14:cNvContentPartPr/>
              <p14:nvPr/>
            </p14:nvContentPartPr>
            <p14:xfrm>
              <a:off x="4003575" y="2737819"/>
              <a:ext cx="2945520" cy="823320"/>
            </p14:xfrm>
          </p:contentPart>
        </mc:Choice>
        <mc:Fallback xmlns="">
          <p:pic>
            <p:nvPicPr>
              <p:cNvPr id="13" name="Ink 12">
                <a:extLst>
                  <a:ext uri="{FF2B5EF4-FFF2-40B4-BE49-F238E27FC236}">
                    <a16:creationId xmlns:a16="http://schemas.microsoft.com/office/drawing/2014/main" id="{BA87AA0F-C783-4CF0-97B3-C2E1A32FC6BA}"/>
                  </a:ext>
                </a:extLst>
              </p:cNvPr>
              <p:cNvPicPr/>
              <p:nvPr/>
            </p:nvPicPr>
            <p:blipFill>
              <a:blip r:embed="rId5"/>
              <a:stretch>
                <a:fillRect/>
              </a:stretch>
            </p:blipFill>
            <p:spPr>
              <a:xfrm>
                <a:off x="3994215" y="2728459"/>
                <a:ext cx="2964240" cy="842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6883BCA5-6992-4767-9EE2-4D60F03C0677}"/>
                  </a:ext>
                </a:extLst>
              </p14:cNvPr>
              <p14:cNvContentPartPr/>
              <p14:nvPr/>
            </p14:nvContentPartPr>
            <p14:xfrm>
              <a:off x="2725395" y="2866908"/>
              <a:ext cx="385200" cy="777960"/>
            </p14:xfrm>
          </p:contentPart>
        </mc:Choice>
        <mc:Fallback xmlns="">
          <p:pic>
            <p:nvPicPr>
              <p:cNvPr id="16" name="Ink 15">
                <a:extLst>
                  <a:ext uri="{FF2B5EF4-FFF2-40B4-BE49-F238E27FC236}">
                    <a16:creationId xmlns:a16="http://schemas.microsoft.com/office/drawing/2014/main" id="{6883BCA5-6992-4767-9EE2-4D60F03C0677}"/>
                  </a:ext>
                </a:extLst>
              </p:cNvPr>
              <p:cNvPicPr/>
              <p:nvPr/>
            </p:nvPicPr>
            <p:blipFill>
              <a:blip r:embed="rId7"/>
              <a:stretch>
                <a:fillRect/>
              </a:stretch>
            </p:blipFill>
            <p:spPr>
              <a:xfrm>
                <a:off x="2716035" y="2857548"/>
                <a:ext cx="403920" cy="796680"/>
              </a:xfrm>
              <a:prstGeom prst="rect">
                <a:avLst/>
              </a:prstGeom>
            </p:spPr>
          </p:pic>
        </mc:Fallback>
      </mc:AlternateContent>
      <p:grpSp>
        <p:nvGrpSpPr>
          <p:cNvPr id="19" name="Group 18">
            <a:extLst>
              <a:ext uri="{FF2B5EF4-FFF2-40B4-BE49-F238E27FC236}">
                <a16:creationId xmlns:a16="http://schemas.microsoft.com/office/drawing/2014/main" id="{291D0CBA-11C6-439E-8B43-8FA4407B33EC}"/>
              </a:ext>
            </a:extLst>
          </p:cNvPr>
          <p:cNvGrpSpPr/>
          <p:nvPr/>
        </p:nvGrpSpPr>
        <p:grpSpPr>
          <a:xfrm>
            <a:off x="7390678" y="2750268"/>
            <a:ext cx="2189942" cy="1011240"/>
            <a:chOff x="8102942" y="2480760"/>
            <a:chExt cx="2189942" cy="1011240"/>
          </a:xfrm>
        </p:grpSpPr>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4759EF50-0754-4830-AC3B-D4FCDFD77D51}"/>
                    </a:ext>
                  </a:extLst>
                </p14:cNvPr>
                <p14:cNvContentPartPr/>
                <p14:nvPr/>
              </p14:nvContentPartPr>
              <p14:xfrm>
                <a:off x="8102942" y="2480760"/>
                <a:ext cx="1552680" cy="1011240"/>
              </p14:xfrm>
            </p:contentPart>
          </mc:Choice>
          <mc:Fallback xmlns="">
            <p:pic>
              <p:nvPicPr>
                <p:cNvPr id="14" name="Ink 13">
                  <a:extLst>
                    <a:ext uri="{FF2B5EF4-FFF2-40B4-BE49-F238E27FC236}">
                      <a16:creationId xmlns:a16="http://schemas.microsoft.com/office/drawing/2014/main" id="{4759EF50-0754-4830-AC3B-D4FCDFD77D51}"/>
                    </a:ext>
                  </a:extLst>
                </p:cNvPr>
                <p:cNvPicPr/>
                <p:nvPr/>
              </p:nvPicPr>
              <p:blipFill>
                <a:blip r:embed="rId9"/>
                <a:stretch>
                  <a:fillRect/>
                </a:stretch>
              </p:blipFill>
              <p:spPr>
                <a:xfrm>
                  <a:off x="8093582" y="2471400"/>
                  <a:ext cx="1571400" cy="1029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A766300E-82B8-4C13-BB18-042006DAC9BE}"/>
                    </a:ext>
                  </a:extLst>
                </p14:cNvPr>
                <p14:cNvContentPartPr/>
                <p14:nvPr/>
              </p14:nvContentPartPr>
              <p14:xfrm>
                <a:off x="9907684" y="2597400"/>
                <a:ext cx="385200" cy="777960"/>
              </p14:xfrm>
            </p:contentPart>
          </mc:Choice>
          <mc:Fallback xmlns="">
            <p:pic>
              <p:nvPicPr>
                <p:cNvPr id="17" name="Ink 16">
                  <a:extLst>
                    <a:ext uri="{FF2B5EF4-FFF2-40B4-BE49-F238E27FC236}">
                      <a16:creationId xmlns:a16="http://schemas.microsoft.com/office/drawing/2014/main" id="{A766300E-82B8-4C13-BB18-042006DAC9BE}"/>
                    </a:ext>
                  </a:extLst>
                </p:cNvPr>
                <p:cNvPicPr/>
                <p:nvPr/>
              </p:nvPicPr>
              <p:blipFill>
                <a:blip r:embed="rId7"/>
                <a:stretch>
                  <a:fillRect/>
                </a:stretch>
              </p:blipFill>
              <p:spPr>
                <a:xfrm>
                  <a:off x="9898324" y="2588040"/>
                  <a:ext cx="403920" cy="796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6379EF95-A1DF-4588-94C3-1297B379D491}"/>
                  </a:ext>
                </a:extLst>
              </p14:cNvPr>
              <p14:cNvContentPartPr/>
              <p14:nvPr/>
            </p14:nvContentPartPr>
            <p14:xfrm>
              <a:off x="3173235" y="3028908"/>
              <a:ext cx="4090320" cy="54720"/>
            </p14:xfrm>
          </p:contentPart>
        </mc:Choice>
        <mc:Fallback xmlns="">
          <p:pic>
            <p:nvPicPr>
              <p:cNvPr id="18" name="Ink 17">
                <a:extLst>
                  <a:ext uri="{FF2B5EF4-FFF2-40B4-BE49-F238E27FC236}">
                    <a16:creationId xmlns:a16="http://schemas.microsoft.com/office/drawing/2014/main" id="{6379EF95-A1DF-4588-94C3-1297B379D491}"/>
                  </a:ext>
                </a:extLst>
              </p:cNvPr>
              <p:cNvPicPr/>
              <p:nvPr/>
            </p:nvPicPr>
            <p:blipFill>
              <a:blip r:embed="rId12"/>
              <a:stretch>
                <a:fillRect/>
              </a:stretch>
            </p:blipFill>
            <p:spPr>
              <a:xfrm>
                <a:off x="3163875" y="3019548"/>
                <a:ext cx="410904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AFCCFC5C-B415-4E28-95E4-E97BA0C6FF20}"/>
                  </a:ext>
                </a:extLst>
              </p14:cNvPr>
              <p14:cNvContentPartPr/>
              <p14:nvPr/>
            </p14:nvContentPartPr>
            <p14:xfrm>
              <a:off x="2265028" y="4836578"/>
              <a:ext cx="3880440" cy="1611720"/>
            </p14:xfrm>
          </p:contentPart>
        </mc:Choice>
        <mc:Fallback xmlns="">
          <p:pic>
            <p:nvPicPr>
              <p:cNvPr id="23" name="Ink 22">
                <a:extLst>
                  <a:ext uri="{FF2B5EF4-FFF2-40B4-BE49-F238E27FC236}">
                    <a16:creationId xmlns:a16="http://schemas.microsoft.com/office/drawing/2014/main" id="{AFCCFC5C-B415-4E28-95E4-E97BA0C6FF20}"/>
                  </a:ext>
                </a:extLst>
              </p:cNvPr>
              <p:cNvPicPr/>
              <p:nvPr/>
            </p:nvPicPr>
            <p:blipFill>
              <a:blip r:embed="rId14"/>
              <a:stretch>
                <a:fillRect/>
              </a:stretch>
            </p:blipFill>
            <p:spPr>
              <a:xfrm>
                <a:off x="2255668" y="4827218"/>
                <a:ext cx="3899160" cy="1630440"/>
              </a:xfrm>
              <a:prstGeom prst="rect">
                <a:avLst/>
              </a:prstGeom>
            </p:spPr>
          </p:pic>
        </mc:Fallback>
      </mc:AlternateContent>
      <p:grpSp>
        <p:nvGrpSpPr>
          <p:cNvPr id="26" name="Group 25">
            <a:extLst>
              <a:ext uri="{FF2B5EF4-FFF2-40B4-BE49-F238E27FC236}">
                <a16:creationId xmlns:a16="http://schemas.microsoft.com/office/drawing/2014/main" id="{F1D1A4F1-D69E-49AF-8460-CA5664012505}"/>
              </a:ext>
            </a:extLst>
          </p:cNvPr>
          <p:cNvGrpSpPr/>
          <p:nvPr/>
        </p:nvGrpSpPr>
        <p:grpSpPr>
          <a:xfrm>
            <a:off x="2642308" y="4230547"/>
            <a:ext cx="7030080" cy="894391"/>
            <a:chOff x="1901160" y="3826289"/>
            <a:chExt cx="7030080" cy="894391"/>
          </a:xfrm>
        </p:grpSpPr>
        <p:grpSp>
          <p:nvGrpSpPr>
            <p:cNvPr id="22" name="Group 21">
              <a:extLst>
                <a:ext uri="{FF2B5EF4-FFF2-40B4-BE49-F238E27FC236}">
                  <a16:creationId xmlns:a16="http://schemas.microsoft.com/office/drawing/2014/main" id="{2A01D754-F79F-438C-B555-207B4B8BC897}"/>
                </a:ext>
              </a:extLst>
            </p:cNvPr>
            <p:cNvGrpSpPr/>
            <p:nvPr/>
          </p:nvGrpSpPr>
          <p:grpSpPr>
            <a:xfrm>
              <a:off x="1901160" y="3826289"/>
              <a:ext cx="7030080" cy="379591"/>
              <a:chOff x="1901160" y="3826289"/>
              <a:chExt cx="7030080" cy="379591"/>
            </a:xfrm>
          </p:grpSpPr>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2553AD3F-70B4-4FBC-BF5D-6985D1F7D9E5}"/>
                      </a:ext>
                    </a:extLst>
                  </p14:cNvPr>
                  <p14:cNvContentPartPr/>
                  <p14:nvPr/>
                </p14:nvContentPartPr>
                <p14:xfrm>
                  <a:off x="1913400" y="3826289"/>
                  <a:ext cx="7011000" cy="290880"/>
                </p14:xfrm>
              </p:contentPart>
            </mc:Choice>
            <mc:Fallback xmlns="">
              <p:pic>
                <p:nvPicPr>
                  <p:cNvPr id="20" name="Ink 19">
                    <a:extLst>
                      <a:ext uri="{FF2B5EF4-FFF2-40B4-BE49-F238E27FC236}">
                        <a16:creationId xmlns:a16="http://schemas.microsoft.com/office/drawing/2014/main" id="{2553AD3F-70B4-4FBC-BF5D-6985D1F7D9E5}"/>
                      </a:ext>
                    </a:extLst>
                  </p:cNvPr>
                  <p:cNvPicPr/>
                  <p:nvPr/>
                </p:nvPicPr>
                <p:blipFill>
                  <a:blip r:embed="rId16"/>
                  <a:stretch>
                    <a:fillRect/>
                  </a:stretch>
                </p:blipFill>
                <p:spPr>
                  <a:xfrm>
                    <a:off x="1904040" y="3816929"/>
                    <a:ext cx="7029720" cy="309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1" name="Ink 20">
                    <a:extLst>
                      <a:ext uri="{FF2B5EF4-FFF2-40B4-BE49-F238E27FC236}">
                        <a16:creationId xmlns:a16="http://schemas.microsoft.com/office/drawing/2014/main" id="{96B7BF43-AFB6-41BF-9BC3-673747759222}"/>
                      </a:ext>
                    </a:extLst>
                  </p14:cNvPr>
                  <p14:cNvContentPartPr/>
                  <p14:nvPr/>
                </p14:nvContentPartPr>
                <p14:xfrm>
                  <a:off x="1901160" y="4162320"/>
                  <a:ext cx="7030080" cy="43560"/>
                </p14:xfrm>
              </p:contentPart>
            </mc:Choice>
            <mc:Fallback xmlns="">
              <p:pic>
                <p:nvPicPr>
                  <p:cNvPr id="21" name="Ink 20">
                    <a:extLst>
                      <a:ext uri="{FF2B5EF4-FFF2-40B4-BE49-F238E27FC236}">
                        <a16:creationId xmlns:a16="http://schemas.microsoft.com/office/drawing/2014/main" id="{96B7BF43-AFB6-41BF-9BC3-673747759222}"/>
                      </a:ext>
                    </a:extLst>
                  </p:cNvPr>
                  <p:cNvPicPr/>
                  <p:nvPr/>
                </p:nvPicPr>
                <p:blipFill>
                  <a:blip r:embed="rId18"/>
                  <a:stretch>
                    <a:fillRect/>
                  </a:stretch>
                </p:blipFill>
                <p:spPr>
                  <a:xfrm>
                    <a:off x="1891800" y="4152960"/>
                    <a:ext cx="7048800" cy="62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
              <p14:nvContentPartPr>
                <p14:cNvPr id="25" name="Ink 24">
                  <a:extLst>
                    <a:ext uri="{FF2B5EF4-FFF2-40B4-BE49-F238E27FC236}">
                      <a16:creationId xmlns:a16="http://schemas.microsoft.com/office/drawing/2014/main" id="{29621414-341A-4526-ABFB-3C688C3E901A}"/>
                    </a:ext>
                  </a:extLst>
                </p14:cNvPr>
                <p14:cNvContentPartPr/>
                <p14:nvPr/>
              </p14:nvContentPartPr>
              <p14:xfrm>
                <a:off x="7035480" y="4315320"/>
                <a:ext cx="1885320" cy="405360"/>
              </p14:xfrm>
            </p:contentPart>
          </mc:Choice>
          <mc:Fallback xmlns="">
            <p:pic>
              <p:nvPicPr>
                <p:cNvPr id="25" name="Ink 24">
                  <a:extLst>
                    <a:ext uri="{FF2B5EF4-FFF2-40B4-BE49-F238E27FC236}">
                      <a16:creationId xmlns:a16="http://schemas.microsoft.com/office/drawing/2014/main" id="{29621414-341A-4526-ABFB-3C688C3E901A}"/>
                    </a:ext>
                  </a:extLst>
                </p:cNvPr>
                <p:cNvPicPr/>
                <p:nvPr/>
              </p:nvPicPr>
              <p:blipFill>
                <a:blip r:embed="rId20"/>
                <a:stretch>
                  <a:fillRect/>
                </a:stretch>
              </p:blipFill>
              <p:spPr>
                <a:xfrm>
                  <a:off x="7026120" y="4305960"/>
                  <a:ext cx="1904040" cy="424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28" name="Ink 27">
                <a:extLst>
                  <a:ext uri="{FF2B5EF4-FFF2-40B4-BE49-F238E27FC236}">
                    <a16:creationId xmlns:a16="http://schemas.microsoft.com/office/drawing/2014/main" id="{5FE2B8CA-9938-4051-B4D3-3BB747A8E694}"/>
                  </a:ext>
                </a:extLst>
              </p14:cNvPr>
              <p14:cNvContentPartPr/>
              <p14:nvPr/>
            </p14:nvContentPartPr>
            <p14:xfrm>
              <a:off x="7680508" y="5435978"/>
              <a:ext cx="2077200" cy="803880"/>
            </p14:xfrm>
          </p:contentPart>
        </mc:Choice>
        <mc:Fallback xmlns="">
          <p:pic>
            <p:nvPicPr>
              <p:cNvPr id="28" name="Ink 27">
                <a:extLst>
                  <a:ext uri="{FF2B5EF4-FFF2-40B4-BE49-F238E27FC236}">
                    <a16:creationId xmlns:a16="http://schemas.microsoft.com/office/drawing/2014/main" id="{5FE2B8CA-9938-4051-B4D3-3BB747A8E694}"/>
                  </a:ext>
                </a:extLst>
              </p:cNvPr>
              <p:cNvPicPr/>
              <p:nvPr/>
            </p:nvPicPr>
            <p:blipFill>
              <a:blip r:embed="rId22"/>
              <a:stretch>
                <a:fillRect/>
              </a:stretch>
            </p:blipFill>
            <p:spPr>
              <a:xfrm>
                <a:off x="7671148" y="5426618"/>
                <a:ext cx="2095920" cy="822600"/>
              </a:xfrm>
              <a:prstGeom prst="rect">
                <a:avLst/>
              </a:prstGeom>
            </p:spPr>
          </p:pic>
        </mc:Fallback>
      </mc:AlternateContent>
    </p:spTree>
    <p:extLst>
      <p:ext uri="{BB962C8B-B14F-4D97-AF65-F5344CB8AC3E}">
        <p14:creationId xmlns:p14="http://schemas.microsoft.com/office/powerpoint/2010/main" val="131023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0" fill="hold"/>
                                        <p:tgtEl>
                                          <p:spTgt spid="13"/>
                                        </p:tgtEl>
                                        <p:attrNameLst>
                                          <p:attrName>drawProgress</p:attrName>
                                        </p:attrNameLst>
                                      </p:cBhvr>
                                      <p:tavLst>
                                        <p:tav tm="0">
                                          <p:val>
                                            <p:fltVal val="0"/>
                                          </p:val>
                                        </p:tav>
                                        <p:tav tm="100000">
                                          <p:val>
                                            <p:fltVal val="1"/>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63" presetClass="entr" presetSubtype="0"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p:cTn id="24" dur="1000" fill="hold"/>
                                        <p:tgtEl>
                                          <p:spTgt spid="18"/>
                                        </p:tgtEl>
                                        <p:attrNameLst>
                                          <p:attrName>drawProgress</p:attrName>
                                        </p:attrNameLst>
                                      </p:cBhvr>
                                      <p:tavLst>
                                        <p:tav tm="0">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B10291-E810-483E-B598-80EDCF59D1A4}"/>
              </a:ext>
            </a:extLst>
          </p:cNvPr>
          <p:cNvSpPr txBox="1"/>
          <p:nvPr/>
        </p:nvSpPr>
        <p:spPr>
          <a:xfrm>
            <a:off x="2183853" y="3999296"/>
            <a:ext cx="7822131" cy="2308324"/>
          </a:xfrm>
          <a:prstGeom prst="rect">
            <a:avLst/>
          </a:prstGeom>
          <a:solidFill>
            <a:schemeClr val="bg1">
              <a:lumMod val="75000"/>
            </a:schemeClr>
          </a:solidFill>
          <a:ln>
            <a:solidFill>
              <a:schemeClr val="accent1"/>
            </a:solidFill>
          </a:ln>
        </p:spPr>
        <p:txBody>
          <a:bodyPr wrap="square" rtlCol="0">
            <a:spAutoFit/>
          </a:bodyPr>
          <a:lstStyle/>
          <a:p>
            <a:pPr algn="just"/>
            <a:r>
              <a:rPr lang="en-US" sz="2400" dirty="0"/>
              <a:t>The quest for “artificial flight” succeeded when the Wright brothers and others stopped imitating birds and learned about aerodynamics. Aeronautical engineering texts to do not define the goal of their field as making “machines that fly so exactly like pigeons that they can fool even other pigeons.”</a:t>
            </a:r>
          </a:p>
          <a:p>
            <a:pPr algn="r"/>
            <a:r>
              <a:rPr lang="en-US" sz="2400" dirty="0"/>
              <a:t>Russell &amp; </a:t>
            </a:r>
            <a:r>
              <a:rPr lang="en-US" sz="2400" dirty="0" err="1"/>
              <a:t>Norvig</a:t>
            </a:r>
            <a:endParaRPr lang="en-US" sz="2400" dirty="0"/>
          </a:p>
        </p:txBody>
      </p:sp>
      <p:grpSp>
        <p:nvGrpSpPr>
          <p:cNvPr id="7" name="Group 6">
            <a:extLst>
              <a:ext uri="{FF2B5EF4-FFF2-40B4-BE49-F238E27FC236}">
                <a16:creationId xmlns:a16="http://schemas.microsoft.com/office/drawing/2014/main" id="{6ABA883D-1FFC-4806-8776-BAC9F4CDAC00}"/>
              </a:ext>
            </a:extLst>
          </p:cNvPr>
          <p:cNvGrpSpPr/>
          <p:nvPr/>
        </p:nvGrpSpPr>
        <p:grpSpPr>
          <a:xfrm>
            <a:off x="1168302" y="1142489"/>
            <a:ext cx="4684680" cy="1725840"/>
            <a:chOff x="4100400" y="1131480"/>
            <a:chExt cx="4684680" cy="1725840"/>
          </a:xfrm>
        </p:grpSpPr>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D93C0EE9-593B-4BAE-A6FE-57E3955C295D}"/>
                    </a:ext>
                  </a:extLst>
                </p14:cNvPr>
                <p14:cNvContentPartPr/>
                <p14:nvPr/>
              </p14:nvContentPartPr>
              <p14:xfrm>
                <a:off x="4261680" y="1131480"/>
                <a:ext cx="4359960" cy="933840"/>
              </p14:xfrm>
            </p:contentPart>
          </mc:Choice>
          <mc:Fallback xmlns="">
            <p:pic>
              <p:nvPicPr>
                <p:cNvPr id="3" name="Ink 2">
                  <a:extLst>
                    <a:ext uri="{FF2B5EF4-FFF2-40B4-BE49-F238E27FC236}">
                      <a16:creationId xmlns:a16="http://schemas.microsoft.com/office/drawing/2014/main" id="{D93C0EE9-593B-4BAE-A6FE-57E3955C295D}"/>
                    </a:ext>
                  </a:extLst>
                </p:cNvPr>
                <p:cNvPicPr/>
                <p:nvPr/>
              </p:nvPicPr>
              <p:blipFill>
                <a:blip r:embed="rId3"/>
                <a:stretch>
                  <a:fillRect/>
                </a:stretch>
              </p:blipFill>
              <p:spPr>
                <a:xfrm>
                  <a:off x="4252320" y="1122120"/>
                  <a:ext cx="4378680" cy="9525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4FD07B2-DC1D-47E7-B47F-95674C4747BD}"/>
                    </a:ext>
                  </a:extLst>
                </p14:cNvPr>
                <p14:cNvContentPartPr/>
                <p14:nvPr/>
              </p14:nvContentPartPr>
              <p14:xfrm>
                <a:off x="4353480" y="1135800"/>
                <a:ext cx="4431600" cy="1518120"/>
              </p14:xfrm>
            </p:contentPart>
          </mc:Choice>
          <mc:Fallback xmlns="">
            <p:pic>
              <p:nvPicPr>
                <p:cNvPr id="5" name="Ink 4">
                  <a:extLst>
                    <a:ext uri="{FF2B5EF4-FFF2-40B4-BE49-F238E27FC236}">
                      <a16:creationId xmlns:a16="http://schemas.microsoft.com/office/drawing/2014/main" id="{B4FD07B2-DC1D-47E7-B47F-95674C4747BD}"/>
                    </a:ext>
                  </a:extLst>
                </p:cNvPr>
                <p:cNvPicPr/>
                <p:nvPr/>
              </p:nvPicPr>
              <p:blipFill>
                <a:blip r:embed="rId5"/>
                <a:stretch>
                  <a:fillRect/>
                </a:stretch>
              </p:blipFill>
              <p:spPr>
                <a:xfrm>
                  <a:off x="4344120" y="1126440"/>
                  <a:ext cx="4450320" cy="1536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38337AF2-CA9A-4261-9E6A-B52D8A452E1C}"/>
                    </a:ext>
                  </a:extLst>
                </p14:cNvPr>
                <p14:cNvContentPartPr/>
                <p14:nvPr/>
              </p14:nvContentPartPr>
              <p14:xfrm>
                <a:off x="4100400" y="1299960"/>
                <a:ext cx="301680" cy="1557360"/>
              </p14:xfrm>
            </p:contentPart>
          </mc:Choice>
          <mc:Fallback xmlns="">
            <p:pic>
              <p:nvPicPr>
                <p:cNvPr id="6" name="Ink 5">
                  <a:extLst>
                    <a:ext uri="{FF2B5EF4-FFF2-40B4-BE49-F238E27FC236}">
                      <a16:creationId xmlns:a16="http://schemas.microsoft.com/office/drawing/2014/main" id="{38337AF2-CA9A-4261-9E6A-B52D8A452E1C}"/>
                    </a:ext>
                  </a:extLst>
                </p:cNvPr>
                <p:cNvPicPr/>
                <p:nvPr/>
              </p:nvPicPr>
              <p:blipFill>
                <a:blip r:embed="rId7"/>
                <a:stretch>
                  <a:fillRect/>
                </a:stretch>
              </p:blipFill>
              <p:spPr>
                <a:xfrm>
                  <a:off x="4091040" y="1290600"/>
                  <a:ext cx="320400" cy="1576080"/>
                </a:xfrm>
                <a:prstGeom prst="rect">
                  <a:avLst/>
                </a:prstGeom>
              </p:spPr>
            </p:pic>
          </mc:Fallback>
        </mc:AlternateContent>
      </p:grpSp>
      <p:grpSp>
        <p:nvGrpSpPr>
          <p:cNvPr id="8" name="Group 7">
            <a:extLst>
              <a:ext uri="{FF2B5EF4-FFF2-40B4-BE49-F238E27FC236}">
                <a16:creationId xmlns:a16="http://schemas.microsoft.com/office/drawing/2014/main" id="{FE0A7045-A286-4F10-9A9D-8FF6D86F1F3D}"/>
              </a:ext>
            </a:extLst>
          </p:cNvPr>
          <p:cNvGrpSpPr/>
          <p:nvPr/>
        </p:nvGrpSpPr>
        <p:grpSpPr>
          <a:xfrm>
            <a:off x="7054286" y="1276518"/>
            <a:ext cx="3716185" cy="1618188"/>
            <a:chOff x="6890656" y="1497900"/>
            <a:chExt cx="3716185" cy="1618188"/>
          </a:xfrm>
        </p:grpSpPr>
        <p:pic>
          <p:nvPicPr>
            <p:cNvPr id="1028" name="Picture 4" descr="Searle, John - Editorial Anagrama">
              <a:extLst>
                <a:ext uri="{FF2B5EF4-FFF2-40B4-BE49-F238E27FC236}">
                  <a16:creationId xmlns:a16="http://schemas.microsoft.com/office/drawing/2014/main" id="{62E4AF4D-B99F-48F0-91F2-A88881AE76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9171995" y="1497901"/>
              <a:ext cx="1434846" cy="16181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lan Turing - Education, Movie &amp;amp; Quotes - Biography">
              <a:extLst>
                <a:ext uri="{FF2B5EF4-FFF2-40B4-BE49-F238E27FC236}">
                  <a16:creationId xmlns:a16="http://schemas.microsoft.com/office/drawing/2014/main" id="{EF1E5450-23D5-46AD-8B4B-CF0B18169FD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flipH="1">
              <a:off x="6890656" y="1497900"/>
              <a:ext cx="1618187" cy="1618187"/>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p14="http://schemas.microsoft.com/office/powerpoint/2010/main">
        <mc:Choice Requires="p14">
          <p:contentPart p14:bwMode="auto" r:id="rId10">
            <p14:nvContentPartPr>
              <p14:cNvPr id="4" name="Ink 3">
                <a:extLst>
                  <a:ext uri="{FF2B5EF4-FFF2-40B4-BE49-F238E27FC236}">
                    <a16:creationId xmlns:a16="http://schemas.microsoft.com/office/drawing/2014/main" id="{3155D41F-2C5B-4936-A299-27AE92DE5C63}"/>
                  </a:ext>
                </a:extLst>
              </p14:cNvPr>
              <p14:cNvContentPartPr/>
              <p14:nvPr/>
            </p14:nvContentPartPr>
            <p14:xfrm>
              <a:off x="7301055" y="3101234"/>
              <a:ext cx="3275280" cy="386640"/>
            </p14:xfrm>
          </p:contentPart>
        </mc:Choice>
        <mc:Fallback xmlns="">
          <p:pic>
            <p:nvPicPr>
              <p:cNvPr id="4" name="Ink 3">
                <a:extLst>
                  <a:ext uri="{FF2B5EF4-FFF2-40B4-BE49-F238E27FC236}">
                    <a16:creationId xmlns:a16="http://schemas.microsoft.com/office/drawing/2014/main" id="{3155D41F-2C5B-4936-A299-27AE92DE5C63}"/>
                  </a:ext>
                </a:extLst>
              </p:cNvPr>
              <p:cNvPicPr/>
              <p:nvPr/>
            </p:nvPicPr>
            <p:blipFill>
              <a:blip r:embed="rId11"/>
              <a:stretch>
                <a:fillRect/>
              </a:stretch>
            </p:blipFill>
            <p:spPr>
              <a:xfrm>
                <a:off x="7291695" y="3091874"/>
                <a:ext cx="3294000" cy="405360"/>
              </a:xfrm>
              <a:prstGeom prst="rect">
                <a:avLst/>
              </a:prstGeom>
            </p:spPr>
          </p:pic>
        </mc:Fallback>
      </mc:AlternateContent>
    </p:spTree>
    <p:extLst>
      <p:ext uri="{BB962C8B-B14F-4D97-AF65-F5344CB8AC3E}">
        <p14:creationId xmlns:p14="http://schemas.microsoft.com/office/powerpoint/2010/main" val="254102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3000" fill="hold"/>
                                        <p:tgtEl>
                                          <p:spTgt spid="4"/>
                                        </p:tgtEl>
                                        <p:attrNameLst>
                                          <p:attrName>drawProgress</p:attrName>
                                        </p:attrNameLst>
                                      </p:cBhvr>
                                      <p:tavLst>
                                        <p:tav tm="0">
                                          <p:val>
                                            <p:fltVal val="0"/>
                                          </p:val>
                                        </p:tav>
                                        <p:tav tm="100000">
                                          <p:val>
                                            <p:fltVal val="1"/>
                                          </p:val>
                                        </p:tav>
                                      </p:tavLst>
                                    </p:anim>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7CFA-ED2E-45F3-96D8-4D55E4C21046}"/>
              </a:ext>
            </a:extLst>
          </p:cNvPr>
          <p:cNvSpPr>
            <a:spLocks noGrp="1"/>
          </p:cNvSpPr>
          <p:nvPr>
            <p:ph type="title"/>
          </p:nvPr>
        </p:nvSpPr>
        <p:spPr/>
        <p:txBody>
          <a:bodyPr/>
          <a:lstStyle/>
          <a:p>
            <a:r>
              <a:rPr lang="en-US" dirty="0"/>
              <a:t>Philosophy - 428 B.C.</a:t>
            </a:r>
          </a:p>
        </p:txBody>
      </p:sp>
      <p:sp>
        <p:nvSpPr>
          <p:cNvPr id="3" name="Content Placeholder 2">
            <a:extLst>
              <a:ext uri="{FF2B5EF4-FFF2-40B4-BE49-F238E27FC236}">
                <a16:creationId xmlns:a16="http://schemas.microsoft.com/office/drawing/2014/main" id="{40D85045-6555-4C6F-9D45-116E2C9D444B}"/>
              </a:ext>
            </a:extLst>
          </p:cNvPr>
          <p:cNvSpPr>
            <a:spLocks noGrp="1"/>
          </p:cNvSpPr>
          <p:nvPr>
            <p:ph idx="1"/>
          </p:nvPr>
        </p:nvSpPr>
        <p:spPr/>
        <p:txBody>
          <a:bodyPr>
            <a:normAutofit lnSpcReduction="10000"/>
          </a:bodyPr>
          <a:lstStyle/>
          <a:p>
            <a:r>
              <a:rPr lang="en-US" dirty="0"/>
              <a:t>Can formal rules be used to draw conclusions?</a:t>
            </a:r>
            <a:br>
              <a:rPr lang="en-US" dirty="0"/>
            </a:br>
            <a:r>
              <a:rPr lang="en-US" dirty="0"/>
              <a:t>Logic and Induction</a:t>
            </a:r>
            <a:br>
              <a:rPr lang="en-US" dirty="0"/>
            </a:br>
            <a:r>
              <a:rPr lang="en-US" sz="2400" dirty="0">
                <a:latin typeface="+mj-lt"/>
              </a:rPr>
              <a:t>Aristotle – syllogisms for reasoning: premise to conclusion</a:t>
            </a:r>
            <a:br>
              <a:rPr lang="en-US" sz="2400" dirty="0">
                <a:latin typeface="+mj-lt"/>
              </a:rPr>
            </a:br>
            <a:r>
              <a:rPr lang="en-US" sz="2400" dirty="0">
                <a:latin typeface="+mj-lt"/>
              </a:rPr>
              <a:t>Hobbes – reasoning like math: “add and subtract in silent thoughts”</a:t>
            </a:r>
            <a:br>
              <a:rPr lang="en-US" sz="2400" dirty="0">
                <a:latin typeface="+mj-lt"/>
              </a:rPr>
            </a:br>
            <a:endParaRPr lang="en-US" sz="2400" dirty="0">
              <a:latin typeface="+mj-lt"/>
            </a:endParaRPr>
          </a:p>
          <a:p>
            <a:r>
              <a:rPr lang="en-US" dirty="0"/>
              <a:t>How does the mental mind arise from a physical brain?</a:t>
            </a:r>
            <a:br>
              <a:rPr lang="en-US" dirty="0"/>
            </a:br>
            <a:r>
              <a:rPr lang="en-US" dirty="0"/>
              <a:t>Dualism / Materialism</a:t>
            </a:r>
            <a:br>
              <a:rPr lang="en-US" dirty="0"/>
            </a:br>
            <a:r>
              <a:rPr lang="en-US" sz="2400" dirty="0">
                <a:latin typeface="+mj-lt"/>
              </a:rPr>
              <a:t>Descartes – more to the mind than just nature</a:t>
            </a:r>
            <a:br>
              <a:rPr lang="en-US" sz="2400" dirty="0">
                <a:latin typeface="+mj-lt"/>
              </a:rPr>
            </a:br>
            <a:endParaRPr lang="en-US" dirty="0">
              <a:latin typeface="+mj-lt"/>
            </a:endParaRPr>
          </a:p>
          <a:p>
            <a:r>
              <a:rPr lang="en-US" dirty="0"/>
              <a:t>What is the source of knowledge?</a:t>
            </a:r>
            <a:br>
              <a:rPr lang="en-US" dirty="0"/>
            </a:br>
            <a:r>
              <a:rPr lang="en-US" sz="2400" dirty="0">
                <a:latin typeface="+mj-lt"/>
              </a:rPr>
              <a:t>Locke – “nothing is in understanding, which is not first in the senses”</a:t>
            </a:r>
            <a:br>
              <a:rPr lang="en-US" sz="2400" dirty="0">
                <a:latin typeface="+mj-lt"/>
              </a:rPr>
            </a:br>
            <a:r>
              <a:rPr lang="en-US" sz="2400" dirty="0">
                <a:latin typeface="+mj-lt"/>
              </a:rPr>
              <a:t>Hume – induction as a basis for learning</a:t>
            </a:r>
            <a:endParaRPr lang="en-US" dirty="0">
              <a:latin typeface="+mj-lt"/>
            </a:endParaRPr>
          </a:p>
        </p:txBody>
      </p:sp>
    </p:spTree>
    <p:extLst>
      <p:ext uri="{BB962C8B-B14F-4D97-AF65-F5344CB8AC3E}">
        <p14:creationId xmlns:p14="http://schemas.microsoft.com/office/powerpoint/2010/main" val="55339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7CFA-ED2E-45F3-96D8-4D55E4C21046}"/>
              </a:ext>
            </a:extLst>
          </p:cNvPr>
          <p:cNvSpPr>
            <a:spLocks noGrp="1"/>
          </p:cNvSpPr>
          <p:nvPr>
            <p:ph type="title"/>
          </p:nvPr>
        </p:nvSpPr>
        <p:spPr/>
        <p:txBody>
          <a:bodyPr/>
          <a:lstStyle/>
          <a:p>
            <a:r>
              <a:rPr lang="en-US" dirty="0"/>
              <a:t>Mathematics – 800 A.D.</a:t>
            </a:r>
          </a:p>
        </p:txBody>
      </p:sp>
      <p:sp>
        <p:nvSpPr>
          <p:cNvPr id="3" name="Content Placeholder 2">
            <a:extLst>
              <a:ext uri="{FF2B5EF4-FFF2-40B4-BE49-F238E27FC236}">
                <a16:creationId xmlns:a16="http://schemas.microsoft.com/office/drawing/2014/main" id="{40D85045-6555-4C6F-9D45-116E2C9D444B}"/>
              </a:ext>
            </a:extLst>
          </p:cNvPr>
          <p:cNvSpPr>
            <a:spLocks noGrp="1"/>
          </p:cNvSpPr>
          <p:nvPr>
            <p:ph idx="1"/>
          </p:nvPr>
        </p:nvSpPr>
        <p:spPr>
          <a:xfrm>
            <a:off x="838200" y="1825625"/>
            <a:ext cx="10515600" cy="4594426"/>
          </a:xfrm>
        </p:spPr>
        <p:txBody>
          <a:bodyPr>
            <a:normAutofit/>
          </a:bodyPr>
          <a:lstStyle/>
          <a:p>
            <a:r>
              <a:rPr lang="en-US" dirty="0"/>
              <a:t>What are the formal rules to draw valid conclusions?</a:t>
            </a:r>
            <a:br>
              <a:rPr lang="en-US" dirty="0"/>
            </a:br>
            <a:r>
              <a:rPr lang="en-US" sz="2400" dirty="0">
                <a:latin typeface="+mj-lt"/>
              </a:rPr>
              <a:t>Boole – Boolean logic</a:t>
            </a:r>
            <a:br>
              <a:rPr lang="en-US" sz="2400" dirty="0">
                <a:latin typeface="+mj-lt"/>
              </a:rPr>
            </a:br>
            <a:endParaRPr lang="en-US" dirty="0">
              <a:latin typeface="+mj-lt"/>
            </a:endParaRPr>
          </a:p>
          <a:p>
            <a:r>
              <a:rPr lang="en-US" dirty="0"/>
              <a:t>What can be computed?</a:t>
            </a:r>
            <a:br>
              <a:rPr lang="en-US" dirty="0"/>
            </a:br>
            <a:r>
              <a:rPr lang="en-US" sz="2400" dirty="0">
                <a:latin typeface="+mj-lt"/>
              </a:rPr>
              <a:t>Euclid – Greatest Common Denominators Algorithm</a:t>
            </a:r>
            <a:br>
              <a:rPr lang="en-US" sz="2400" dirty="0">
                <a:latin typeface="+mj-lt"/>
              </a:rPr>
            </a:br>
            <a:r>
              <a:rPr lang="en-US" sz="2400" dirty="0">
                <a:latin typeface="+mj-lt"/>
              </a:rPr>
              <a:t>al-</a:t>
            </a:r>
            <a:r>
              <a:rPr lang="en-US" sz="2400" dirty="0" err="1">
                <a:latin typeface="+mj-lt"/>
              </a:rPr>
              <a:t>Khowarazmi</a:t>
            </a:r>
            <a:r>
              <a:rPr lang="en-US" sz="2400" dirty="0">
                <a:latin typeface="+mj-lt"/>
              </a:rPr>
              <a:t> – Algebra</a:t>
            </a:r>
            <a:br>
              <a:rPr lang="en-US" sz="2400" dirty="0">
                <a:latin typeface="+mj-lt"/>
              </a:rPr>
            </a:br>
            <a:r>
              <a:rPr lang="en-US" sz="2400" dirty="0">
                <a:latin typeface="+mj-lt"/>
              </a:rPr>
              <a:t>Hilbert – algorithm for deciding logical propositions with natural numbers???</a:t>
            </a:r>
            <a:br>
              <a:rPr lang="en-US" sz="2400" dirty="0">
                <a:latin typeface="+mj-lt"/>
              </a:rPr>
            </a:br>
            <a:r>
              <a:rPr lang="en-US" sz="2400" dirty="0">
                <a:latin typeface="+mj-lt"/>
              </a:rPr>
              <a:t>Gödel – Incompleteness Theorem (some truth statements cannot be computed)</a:t>
            </a:r>
            <a:br>
              <a:rPr lang="en-US" sz="2400" dirty="0">
                <a:latin typeface="+mj-lt"/>
              </a:rPr>
            </a:br>
            <a:endParaRPr lang="en-US" dirty="0">
              <a:latin typeface="+mj-lt"/>
            </a:endParaRPr>
          </a:p>
          <a:p>
            <a:r>
              <a:rPr lang="en-US" dirty="0"/>
              <a:t>How do we reason with uncertain information?</a:t>
            </a:r>
            <a:br>
              <a:rPr lang="en-US" dirty="0"/>
            </a:br>
            <a:r>
              <a:rPr lang="en-US" sz="2400" dirty="0">
                <a:latin typeface="+mj-lt"/>
              </a:rPr>
              <a:t>Fermat, Pascal, Bernoulli, Laplace, …</a:t>
            </a:r>
            <a:br>
              <a:rPr lang="en-US" sz="2400" dirty="0">
                <a:latin typeface="+mj-lt"/>
              </a:rPr>
            </a:br>
            <a:r>
              <a:rPr lang="en-US" sz="2400" dirty="0">
                <a:latin typeface="+mj-lt"/>
              </a:rPr>
              <a:t>Bayes – conditional probabilities</a:t>
            </a:r>
          </a:p>
        </p:txBody>
      </p:sp>
    </p:spTree>
    <p:extLst>
      <p:ext uri="{BB962C8B-B14F-4D97-AF65-F5344CB8AC3E}">
        <p14:creationId xmlns:p14="http://schemas.microsoft.com/office/powerpoint/2010/main" val="2631314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7CFA-ED2E-45F3-96D8-4D55E4C21046}"/>
              </a:ext>
            </a:extLst>
          </p:cNvPr>
          <p:cNvSpPr>
            <a:spLocks noGrp="1"/>
          </p:cNvSpPr>
          <p:nvPr>
            <p:ph type="title"/>
          </p:nvPr>
        </p:nvSpPr>
        <p:spPr/>
        <p:txBody>
          <a:bodyPr/>
          <a:lstStyle/>
          <a:p>
            <a:r>
              <a:rPr lang="en-US" dirty="0"/>
              <a:t>Economics – 1776 A.D.</a:t>
            </a:r>
          </a:p>
        </p:txBody>
      </p:sp>
      <p:sp>
        <p:nvSpPr>
          <p:cNvPr id="3" name="Content Placeholder 2">
            <a:extLst>
              <a:ext uri="{FF2B5EF4-FFF2-40B4-BE49-F238E27FC236}">
                <a16:creationId xmlns:a16="http://schemas.microsoft.com/office/drawing/2014/main" id="{40D85045-6555-4C6F-9D45-116E2C9D444B}"/>
              </a:ext>
            </a:extLst>
          </p:cNvPr>
          <p:cNvSpPr>
            <a:spLocks noGrp="1"/>
          </p:cNvSpPr>
          <p:nvPr>
            <p:ph idx="1"/>
          </p:nvPr>
        </p:nvSpPr>
        <p:spPr>
          <a:xfrm>
            <a:off x="838200" y="1825625"/>
            <a:ext cx="10515600" cy="4594426"/>
          </a:xfrm>
        </p:spPr>
        <p:txBody>
          <a:bodyPr>
            <a:normAutofit/>
          </a:bodyPr>
          <a:lstStyle/>
          <a:p>
            <a:r>
              <a:rPr lang="en-US" dirty="0"/>
              <a:t>Decisions that maximize the payoff</a:t>
            </a:r>
            <a:br>
              <a:rPr lang="en-US" dirty="0"/>
            </a:br>
            <a:r>
              <a:rPr lang="en-US" sz="2400" dirty="0">
                <a:latin typeface="+mj-lt"/>
              </a:rPr>
              <a:t>Scotsman A. Smith – An Inquiry into the Nature and Causes of Wealth of Nations.</a:t>
            </a:r>
            <a:br>
              <a:rPr lang="en-US" sz="2400" dirty="0">
                <a:latin typeface="+mj-lt"/>
              </a:rPr>
            </a:br>
            <a:endParaRPr lang="en-US" dirty="0">
              <a:latin typeface="+mj-lt"/>
            </a:endParaRPr>
          </a:p>
          <a:p>
            <a:r>
              <a:rPr lang="en-US" dirty="0"/>
              <a:t>What to do when there’s competition</a:t>
            </a:r>
            <a:br>
              <a:rPr lang="en-US" dirty="0"/>
            </a:br>
            <a:r>
              <a:rPr lang="en-US" sz="2400" dirty="0">
                <a:latin typeface="+mj-lt"/>
              </a:rPr>
              <a:t>Decision Theory and Game Theory</a:t>
            </a:r>
            <a:br>
              <a:rPr lang="en-US" sz="2400" dirty="0">
                <a:latin typeface="+mj-lt"/>
              </a:rPr>
            </a:br>
            <a:r>
              <a:rPr lang="en-US" sz="2400" dirty="0">
                <a:latin typeface="+mj-lt"/>
              </a:rPr>
              <a:t>von Neumann and Morgenstern – The Theory of Games and Economic Behavior</a:t>
            </a:r>
            <a:br>
              <a:rPr lang="en-US" sz="2400" dirty="0">
                <a:latin typeface="+mj-lt"/>
              </a:rPr>
            </a:br>
            <a:endParaRPr lang="en-US" dirty="0">
              <a:latin typeface="+mj-lt"/>
            </a:endParaRPr>
          </a:p>
          <a:p>
            <a:r>
              <a:rPr lang="en-US" dirty="0"/>
              <a:t>How do we handle delayed gratification?</a:t>
            </a:r>
            <a:br>
              <a:rPr lang="en-US" dirty="0"/>
            </a:br>
            <a:r>
              <a:rPr lang="en-US" sz="2400" dirty="0" err="1">
                <a:latin typeface="+mj-lt"/>
              </a:rPr>
              <a:t>Satisfacting</a:t>
            </a:r>
            <a:r>
              <a:rPr lang="en-US" sz="2400" dirty="0">
                <a:latin typeface="+mj-lt"/>
              </a:rPr>
              <a:t> – decisions that are good enough</a:t>
            </a:r>
          </a:p>
        </p:txBody>
      </p:sp>
    </p:spTree>
    <p:extLst>
      <p:ext uri="{BB962C8B-B14F-4D97-AF65-F5344CB8AC3E}">
        <p14:creationId xmlns:p14="http://schemas.microsoft.com/office/powerpoint/2010/main" val="205958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7CFA-ED2E-45F3-96D8-4D55E4C21046}"/>
              </a:ext>
            </a:extLst>
          </p:cNvPr>
          <p:cNvSpPr>
            <a:spLocks noGrp="1"/>
          </p:cNvSpPr>
          <p:nvPr>
            <p:ph type="title"/>
          </p:nvPr>
        </p:nvSpPr>
        <p:spPr/>
        <p:txBody>
          <a:bodyPr/>
          <a:lstStyle/>
          <a:p>
            <a:r>
              <a:rPr lang="en-US" dirty="0"/>
              <a:t>Neuroscience – 1861 A.D.</a:t>
            </a:r>
          </a:p>
        </p:txBody>
      </p:sp>
      <p:sp>
        <p:nvSpPr>
          <p:cNvPr id="3" name="Content Placeholder 2">
            <a:extLst>
              <a:ext uri="{FF2B5EF4-FFF2-40B4-BE49-F238E27FC236}">
                <a16:creationId xmlns:a16="http://schemas.microsoft.com/office/drawing/2014/main" id="{40D85045-6555-4C6F-9D45-116E2C9D444B}"/>
              </a:ext>
            </a:extLst>
          </p:cNvPr>
          <p:cNvSpPr>
            <a:spLocks noGrp="1"/>
          </p:cNvSpPr>
          <p:nvPr>
            <p:ph idx="1"/>
          </p:nvPr>
        </p:nvSpPr>
        <p:spPr>
          <a:xfrm>
            <a:off x="838200" y="1825625"/>
            <a:ext cx="10515600" cy="1389213"/>
          </a:xfrm>
        </p:spPr>
        <p:txBody>
          <a:bodyPr>
            <a:normAutofit lnSpcReduction="10000"/>
          </a:bodyPr>
          <a:lstStyle/>
          <a:p>
            <a:r>
              <a:rPr lang="en-US" dirty="0"/>
              <a:t>How do brains process information?</a:t>
            </a:r>
            <a:br>
              <a:rPr lang="en-US" dirty="0"/>
            </a:br>
            <a:r>
              <a:rPr lang="en-US" sz="2400" dirty="0">
                <a:latin typeface="+mj-lt"/>
              </a:rPr>
              <a:t>Paul Broca – studied loss of speech in brain-damaged people</a:t>
            </a:r>
            <a:br>
              <a:rPr lang="en-US" sz="2400" dirty="0">
                <a:latin typeface="+mj-lt"/>
              </a:rPr>
            </a:br>
            <a:r>
              <a:rPr lang="en-US" sz="2400" dirty="0">
                <a:latin typeface="+mj-lt"/>
              </a:rPr>
              <a:t>Camillo Golgi – observed individual neurons</a:t>
            </a:r>
            <a:br>
              <a:rPr lang="en-US" sz="2400" dirty="0">
                <a:latin typeface="+mj-lt"/>
              </a:rPr>
            </a:br>
            <a:r>
              <a:rPr lang="en-US" sz="2600" dirty="0">
                <a:latin typeface="+mj-lt"/>
              </a:rPr>
              <a:t>Santiago Ramon y </a:t>
            </a:r>
            <a:r>
              <a:rPr lang="en-US" sz="2600" dirty="0" err="1">
                <a:latin typeface="+mj-lt"/>
              </a:rPr>
              <a:t>Cajal</a:t>
            </a:r>
            <a:r>
              <a:rPr lang="en-US" sz="2600" dirty="0">
                <a:latin typeface="+mj-lt"/>
              </a:rPr>
              <a:t> – analyzed brain structures</a:t>
            </a:r>
            <a:endParaRPr lang="en-US" dirty="0">
              <a:latin typeface="+mj-lt"/>
            </a:endParaRPr>
          </a:p>
        </p:txBody>
      </p:sp>
      <p:sp>
        <p:nvSpPr>
          <p:cNvPr id="4" name="Title 1">
            <a:extLst>
              <a:ext uri="{FF2B5EF4-FFF2-40B4-BE49-F238E27FC236}">
                <a16:creationId xmlns:a16="http://schemas.microsoft.com/office/drawing/2014/main" id="{2511D344-0319-4E2E-8C02-04192520A22F}"/>
              </a:ext>
            </a:extLst>
          </p:cNvPr>
          <p:cNvSpPr txBox="1">
            <a:spLocks/>
          </p:cNvSpPr>
          <p:nvPr/>
        </p:nvSpPr>
        <p:spPr>
          <a:xfrm>
            <a:off x="838200" y="31468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Psychology – 1879 A.D.</a:t>
            </a:r>
          </a:p>
        </p:txBody>
      </p:sp>
      <p:sp>
        <p:nvSpPr>
          <p:cNvPr id="5" name="Content Placeholder 2">
            <a:extLst>
              <a:ext uri="{FF2B5EF4-FFF2-40B4-BE49-F238E27FC236}">
                <a16:creationId xmlns:a16="http://schemas.microsoft.com/office/drawing/2014/main" id="{3525AF46-87EF-4F72-AC03-B19FCB7DC4F6}"/>
              </a:ext>
            </a:extLst>
          </p:cNvPr>
          <p:cNvSpPr txBox="1">
            <a:spLocks/>
          </p:cNvSpPr>
          <p:nvPr/>
        </p:nvSpPr>
        <p:spPr>
          <a:xfrm>
            <a:off x="838200" y="4607336"/>
            <a:ext cx="10515600" cy="18855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Study of mind and behavior</a:t>
            </a:r>
            <a:br>
              <a:rPr lang="en-US" dirty="0"/>
            </a:br>
            <a:r>
              <a:rPr lang="en-US" sz="2400" dirty="0">
                <a:latin typeface="+mj-lt"/>
              </a:rPr>
              <a:t>Started with “introspection” experiments but matured to behaviorism</a:t>
            </a:r>
            <a:br>
              <a:rPr lang="en-US" sz="2400" dirty="0">
                <a:latin typeface="+mj-lt"/>
              </a:rPr>
            </a:br>
            <a:r>
              <a:rPr lang="en-US" sz="2400" dirty="0">
                <a:latin typeface="+mj-lt"/>
              </a:rPr>
              <a:t>Computer models help understand psychological models (memory, language, etc.)</a:t>
            </a:r>
          </a:p>
        </p:txBody>
      </p:sp>
    </p:spTree>
    <p:extLst>
      <p:ext uri="{BB962C8B-B14F-4D97-AF65-F5344CB8AC3E}">
        <p14:creationId xmlns:p14="http://schemas.microsoft.com/office/powerpoint/2010/main" val="1398195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Abacus Explained — Everything You Need To Know - History Computer">
            <a:extLst>
              <a:ext uri="{FF2B5EF4-FFF2-40B4-BE49-F238E27FC236}">
                <a16:creationId xmlns:a16="http://schemas.microsoft.com/office/drawing/2014/main" id="{4948B1A9-72D1-4B49-ACF1-65A4C7FE47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4386" y="238266"/>
            <a:ext cx="2824843" cy="188558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E4D7CFA-ED2E-45F3-96D8-4D55E4C21046}"/>
              </a:ext>
            </a:extLst>
          </p:cNvPr>
          <p:cNvSpPr>
            <a:spLocks noGrp="1"/>
          </p:cNvSpPr>
          <p:nvPr>
            <p:ph type="title"/>
          </p:nvPr>
        </p:nvSpPr>
        <p:spPr/>
        <p:txBody>
          <a:bodyPr/>
          <a:lstStyle/>
          <a:p>
            <a:r>
              <a:rPr lang="en-US" dirty="0"/>
              <a:t>Computer Engineering – 1940 A.D.</a:t>
            </a:r>
          </a:p>
        </p:txBody>
      </p:sp>
      <p:sp>
        <p:nvSpPr>
          <p:cNvPr id="3" name="Content Placeholder 2">
            <a:extLst>
              <a:ext uri="{FF2B5EF4-FFF2-40B4-BE49-F238E27FC236}">
                <a16:creationId xmlns:a16="http://schemas.microsoft.com/office/drawing/2014/main" id="{40D85045-6555-4C6F-9D45-116E2C9D444B}"/>
              </a:ext>
            </a:extLst>
          </p:cNvPr>
          <p:cNvSpPr>
            <a:spLocks noGrp="1"/>
          </p:cNvSpPr>
          <p:nvPr>
            <p:ph idx="1"/>
          </p:nvPr>
        </p:nvSpPr>
        <p:spPr>
          <a:xfrm>
            <a:off x="838200" y="1825624"/>
            <a:ext cx="10515600" cy="4794109"/>
          </a:xfrm>
        </p:spPr>
        <p:txBody>
          <a:bodyPr>
            <a:normAutofit/>
          </a:bodyPr>
          <a:lstStyle/>
          <a:p>
            <a:r>
              <a:rPr lang="en-US" dirty="0"/>
              <a:t>How can we build an efficient computer?</a:t>
            </a:r>
            <a:br>
              <a:rPr lang="en-US" dirty="0"/>
            </a:br>
            <a:r>
              <a:rPr lang="en-US" sz="2400" dirty="0">
                <a:latin typeface="+mj-lt"/>
              </a:rPr>
              <a:t>Abacus counting device from Babylon in 2400 BC</a:t>
            </a:r>
            <a:br>
              <a:rPr lang="en-US" sz="2400" dirty="0">
                <a:latin typeface="+mj-lt"/>
              </a:rPr>
            </a:br>
            <a:r>
              <a:rPr lang="en-US" sz="2400" dirty="0">
                <a:latin typeface="+mj-lt"/>
              </a:rPr>
              <a:t>Antikythera mechanism from Greece in 100 BC</a:t>
            </a:r>
            <a:br>
              <a:rPr lang="en-US" sz="2400" dirty="0">
                <a:latin typeface="+mj-lt"/>
              </a:rPr>
            </a:br>
            <a:r>
              <a:rPr lang="en-US" sz="2400" dirty="0">
                <a:latin typeface="+mj-lt"/>
              </a:rPr>
              <a:t>Charles Babbage – Difference and Analytical Engine</a:t>
            </a:r>
            <a:br>
              <a:rPr lang="en-US" sz="2400" dirty="0">
                <a:latin typeface="+mj-lt"/>
              </a:rPr>
            </a:br>
            <a:r>
              <a:rPr lang="en-US" sz="2400" dirty="0">
                <a:latin typeface="+mj-lt"/>
              </a:rPr>
              <a:t>Alan Turing – Colossus WWII</a:t>
            </a:r>
            <a:br>
              <a:rPr lang="en-US" sz="2400" dirty="0">
                <a:latin typeface="+mj-lt"/>
              </a:rPr>
            </a:br>
            <a:r>
              <a:rPr lang="en-US" sz="2400" dirty="0">
                <a:latin typeface="+mj-lt"/>
              </a:rPr>
              <a:t>Konrad </a:t>
            </a:r>
            <a:r>
              <a:rPr lang="en-US" sz="2400" dirty="0" err="1">
                <a:latin typeface="+mj-lt"/>
              </a:rPr>
              <a:t>Zuse</a:t>
            </a:r>
            <a:r>
              <a:rPr lang="en-US" sz="2400" dirty="0">
                <a:latin typeface="+mj-lt"/>
              </a:rPr>
              <a:t> – Z-3 Programmable Computer</a:t>
            </a:r>
            <a:br>
              <a:rPr lang="en-US" sz="2400" dirty="0">
                <a:latin typeface="+mj-lt"/>
              </a:rPr>
            </a:br>
            <a:r>
              <a:rPr lang="en-US" sz="2400" dirty="0">
                <a:latin typeface="+mj-lt"/>
              </a:rPr>
              <a:t>von Neumann – Modern computer architecture (aka CSC 324)</a:t>
            </a:r>
            <a:br>
              <a:rPr lang="en-US" sz="2400" dirty="0">
                <a:latin typeface="+mj-lt"/>
              </a:rPr>
            </a:br>
            <a:endParaRPr lang="en-US" dirty="0">
              <a:latin typeface="+mj-lt"/>
            </a:endParaRPr>
          </a:p>
          <a:p>
            <a:r>
              <a:rPr lang="en-US" dirty="0"/>
              <a:t>Computer Software</a:t>
            </a:r>
            <a:br>
              <a:rPr lang="en-US" dirty="0"/>
            </a:br>
            <a:r>
              <a:rPr lang="en-US" sz="2400" dirty="0">
                <a:latin typeface="+mj-lt"/>
              </a:rPr>
              <a:t>“AI also owes a debt to the software side of computer science…</a:t>
            </a:r>
            <a:br>
              <a:rPr lang="en-US" sz="2400" dirty="0">
                <a:latin typeface="+mj-lt"/>
              </a:rPr>
            </a:br>
            <a:r>
              <a:rPr lang="en-US" sz="2400" dirty="0">
                <a:latin typeface="+mj-lt"/>
              </a:rPr>
              <a:t>But this is one area where the debt has been repaid: work in AI has pioneered many ideas that have made their way back to mainstream computer science… time sharing, linked list data type, personal computers with windows and mice…”</a:t>
            </a:r>
          </a:p>
        </p:txBody>
      </p:sp>
      <p:pic>
        <p:nvPicPr>
          <p:cNvPr id="2050" name="Picture 2">
            <a:extLst>
              <a:ext uri="{FF2B5EF4-FFF2-40B4-BE49-F238E27FC236}">
                <a16:creationId xmlns:a16="http://schemas.microsoft.com/office/drawing/2014/main" id="{F93C6D15-EE9E-4241-99B0-25E30D9B9D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4864" y="1690690"/>
            <a:ext cx="2016580" cy="179751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8A4FB8D-AAAF-45D6-B805-22B89FD638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4887" y="3284072"/>
            <a:ext cx="2634342" cy="1975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441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7CFA-ED2E-45F3-96D8-4D55E4C21046}"/>
              </a:ext>
            </a:extLst>
          </p:cNvPr>
          <p:cNvSpPr>
            <a:spLocks noGrp="1"/>
          </p:cNvSpPr>
          <p:nvPr>
            <p:ph type="title"/>
          </p:nvPr>
        </p:nvSpPr>
        <p:spPr/>
        <p:txBody>
          <a:bodyPr/>
          <a:lstStyle/>
          <a:p>
            <a:r>
              <a:rPr lang="en-US" dirty="0"/>
              <a:t>Control Theory and Cybernetics – 1948 A.D.</a:t>
            </a:r>
          </a:p>
        </p:txBody>
      </p:sp>
      <p:sp>
        <p:nvSpPr>
          <p:cNvPr id="3" name="Content Placeholder 2">
            <a:extLst>
              <a:ext uri="{FF2B5EF4-FFF2-40B4-BE49-F238E27FC236}">
                <a16:creationId xmlns:a16="http://schemas.microsoft.com/office/drawing/2014/main" id="{40D85045-6555-4C6F-9D45-116E2C9D444B}"/>
              </a:ext>
            </a:extLst>
          </p:cNvPr>
          <p:cNvSpPr>
            <a:spLocks noGrp="1"/>
          </p:cNvSpPr>
          <p:nvPr>
            <p:ph idx="1"/>
          </p:nvPr>
        </p:nvSpPr>
        <p:spPr>
          <a:xfrm>
            <a:off x="838200" y="1825625"/>
            <a:ext cx="10515600" cy="2080489"/>
          </a:xfrm>
        </p:spPr>
        <p:txBody>
          <a:bodyPr>
            <a:normAutofit/>
          </a:bodyPr>
          <a:lstStyle/>
          <a:p>
            <a:r>
              <a:rPr lang="en-US" dirty="0"/>
              <a:t>How do artifacts operate under their own control?</a:t>
            </a:r>
            <a:br>
              <a:rPr lang="en-US" dirty="0"/>
            </a:br>
            <a:r>
              <a:rPr lang="en-US" sz="2400" dirty="0">
                <a:latin typeface="+mj-lt"/>
              </a:rPr>
              <a:t>Feedback loops and sensors</a:t>
            </a:r>
            <a:br>
              <a:rPr lang="en-US" sz="2400" dirty="0">
                <a:latin typeface="+mj-lt"/>
              </a:rPr>
            </a:br>
            <a:r>
              <a:rPr lang="en-US" sz="2400" dirty="0" err="1">
                <a:latin typeface="+mj-lt"/>
              </a:rPr>
              <a:t>Ktesibios</a:t>
            </a:r>
            <a:r>
              <a:rPr lang="en-US" sz="2400" dirty="0">
                <a:latin typeface="+mj-lt"/>
              </a:rPr>
              <a:t> of Alexandria – self-controlling water clock</a:t>
            </a:r>
            <a:br>
              <a:rPr lang="en-US" sz="2400" dirty="0">
                <a:latin typeface="+mj-lt"/>
              </a:rPr>
            </a:br>
            <a:r>
              <a:rPr lang="en-US" sz="2600" dirty="0">
                <a:latin typeface="+mj-lt"/>
              </a:rPr>
              <a:t>Norbert Wiener – biological &amp; mechanical control systems</a:t>
            </a:r>
            <a:br>
              <a:rPr lang="en-US" sz="2600" dirty="0">
                <a:latin typeface="+mj-lt"/>
              </a:rPr>
            </a:br>
            <a:r>
              <a:rPr lang="en-US" sz="2600" dirty="0">
                <a:latin typeface="+mj-lt"/>
              </a:rPr>
              <a:t>that work towards objective function (with von Neumann)</a:t>
            </a:r>
            <a:endParaRPr lang="en-US" dirty="0">
              <a:latin typeface="+mj-lt"/>
            </a:endParaRPr>
          </a:p>
        </p:txBody>
      </p:sp>
      <p:sp>
        <p:nvSpPr>
          <p:cNvPr id="4" name="Title 1">
            <a:extLst>
              <a:ext uri="{FF2B5EF4-FFF2-40B4-BE49-F238E27FC236}">
                <a16:creationId xmlns:a16="http://schemas.microsoft.com/office/drawing/2014/main" id="{2511D344-0319-4E2E-8C02-04192520A22F}"/>
              </a:ext>
            </a:extLst>
          </p:cNvPr>
          <p:cNvSpPr txBox="1">
            <a:spLocks/>
          </p:cNvSpPr>
          <p:nvPr/>
        </p:nvSpPr>
        <p:spPr>
          <a:xfrm>
            <a:off x="838200" y="390611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Linguistics – 1957 A.D.</a:t>
            </a:r>
          </a:p>
        </p:txBody>
      </p:sp>
      <p:sp>
        <p:nvSpPr>
          <p:cNvPr id="5" name="Content Placeholder 2">
            <a:extLst>
              <a:ext uri="{FF2B5EF4-FFF2-40B4-BE49-F238E27FC236}">
                <a16:creationId xmlns:a16="http://schemas.microsoft.com/office/drawing/2014/main" id="{3525AF46-87EF-4F72-AC03-B19FCB7DC4F6}"/>
              </a:ext>
            </a:extLst>
          </p:cNvPr>
          <p:cNvSpPr txBox="1">
            <a:spLocks/>
          </p:cNvSpPr>
          <p:nvPr/>
        </p:nvSpPr>
        <p:spPr>
          <a:xfrm>
            <a:off x="838200" y="5167312"/>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Relationship between language and thought</a:t>
            </a:r>
            <a:br>
              <a:rPr lang="en-US" dirty="0"/>
            </a:br>
            <a:r>
              <a:rPr lang="en-US" sz="2400" dirty="0">
                <a:latin typeface="+mj-lt"/>
              </a:rPr>
              <a:t>How do you represent knowledge? Need structure, subject matter, context…</a:t>
            </a:r>
            <a:br>
              <a:rPr lang="en-US" sz="2400" dirty="0">
                <a:latin typeface="+mj-lt"/>
              </a:rPr>
            </a:br>
            <a:r>
              <a:rPr lang="en-US" sz="2400" dirty="0">
                <a:latin typeface="+mj-lt"/>
              </a:rPr>
              <a:t>Computational Linguistics / Natural Language Processing</a:t>
            </a:r>
          </a:p>
        </p:txBody>
      </p:sp>
      <p:pic>
        <p:nvPicPr>
          <p:cNvPr id="3074" name="Picture 2">
            <a:extLst>
              <a:ext uri="{FF2B5EF4-FFF2-40B4-BE49-F238E27FC236}">
                <a16:creationId xmlns:a16="http://schemas.microsoft.com/office/drawing/2014/main" id="{4D6916B4-1742-4341-9D02-5BC3B9D30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65106" y="1575705"/>
            <a:ext cx="2088694" cy="249879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locks and Ctesibius">
            <a:extLst>
              <a:ext uri="{FF2B5EF4-FFF2-40B4-BE49-F238E27FC236}">
                <a16:creationId xmlns:a16="http://schemas.microsoft.com/office/drawing/2014/main" id="{C6D904B1-76A5-45AB-97CA-C8C864AE5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1989" y="3791925"/>
            <a:ext cx="1479620" cy="1553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80123"/>
      </p:ext>
    </p:extLst>
  </p:cSld>
  <p:clrMapOvr>
    <a:masterClrMapping/>
  </p:clrMapOvr>
</p:sld>
</file>

<file path=ppt/theme/theme1.xml><?xml version="1.0" encoding="utf-8"?>
<a:theme xmlns:a="http://schemas.openxmlformats.org/drawingml/2006/main" name="Office Theme">
  <a:themeElements>
    <a:clrScheme name="MSVC Dark Theme">
      <a:dk1>
        <a:srgbClr val="FFFFFF"/>
      </a:dk1>
      <a:lt1>
        <a:srgbClr val="3C3C3C"/>
      </a:lt1>
      <a:dk2>
        <a:srgbClr val="569CD6"/>
      </a:dk2>
      <a:lt2>
        <a:srgbClr val="57A64A"/>
      </a:lt2>
      <a:accent1>
        <a:srgbClr val="9CDCFE"/>
      </a:accent1>
      <a:accent2>
        <a:srgbClr val="FFD68F"/>
      </a:accent2>
      <a:accent3>
        <a:srgbClr val="D8A0DF"/>
      </a:accent3>
      <a:accent4>
        <a:srgbClr val="4EC9B0"/>
      </a:accent4>
      <a:accent5>
        <a:srgbClr val="D69D85"/>
      </a:accent5>
      <a:accent6>
        <a:srgbClr val="B5CEA8"/>
      </a:accent6>
      <a:hlink>
        <a:srgbClr val="569CD6"/>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TotalTime>
  <Words>734</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Acting Like Humans – The Turing Test</vt:lpstr>
      <vt:lpstr>PowerPoint Presentation</vt:lpstr>
      <vt:lpstr>Philosophy - 428 B.C.</vt:lpstr>
      <vt:lpstr>Mathematics – 800 A.D.</vt:lpstr>
      <vt:lpstr>Economics – 1776 A.D.</vt:lpstr>
      <vt:lpstr>Neuroscience – 1861 A.D.</vt:lpstr>
      <vt:lpstr>Computer Engineering – 1940 A.D.</vt:lpstr>
      <vt:lpstr>Control Theory and Cybernetics – 1948 A.D.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Tallman</dc:creator>
  <cp:lastModifiedBy>Joshua Tallman</cp:lastModifiedBy>
  <cp:revision>11</cp:revision>
  <dcterms:created xsi:type="dcterms:W3CDTF">2022-01-13T06:16:10Z</dcterms:created>
  <dcterms:modified xsi:type="dcterms:W3CDTF">2025-01-06T18:53:55Z</dcterms:modified>
</cp:coreProperties>
</file>