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3-21T18:13:20.80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90EE90"/>
    </inkml:brush>
    <inkml:brush xml:id="br3">
      <inkml:brushProperty name="width" value="0.05292" units="cm"/>
      <inkml:brushProperty name="height" value="0.05292" units="cm"/>
      <inkml:brushProperty name="color" value="#DFA0D8"/>
    </inkml:brush>
    <inkml:brush xml:id="br4">
      <inkml:brushProperty name="width" value="0.05292" units="cm"/>
      <inkml:brushProperty name="height" value="0.05292" units="cm"/>
      <inkml:brushProperty name="color" value="#D2B48C"/>
    </inkml:brush>
    <inkml:brush xml:id="br5">
      <inkml:brushProperty name="width" value="0.05292" units="cm"/>
      <inkml:brushProperty name="height" value="0.05292" units="cm"/>
      <inkml:brushProperty name="color" value="#FFD700"/>
    </inkml:brush>
  </inkml:definitions>
  <inkml:trace contextRef="#ctx0" brushRef="#br0">5412 1487 142 0,'0'0'301'0,"0"0"-121"0,0 0-28 16,0 0-28-16,0 0-30 16,0 0-29-16,0 0-17 15,0 0 21-15,0 5 12 16,0 3 19-16,0 0-20 15,0 1-14-15,6 1-8 16,-6 1-15-16,0 2-11 16,0-1-7-16,0 2-4 15,0 1-5-15,0 3-6 16,0-1-9-16,0 1 11 16,0-1-12-16,6 1 6 15,-6-2 0-15,0 0-4 16,0-1 5-16,6 0-6 15,-6 1 12-15,0-1-3 16,0 0-8-16,0 0-2 0,7-1-4 16,-7 2 4-16,0-1 7 15,0-3-4-15,0 3-2 16,0-1 10-16,0-1-10 16,0-1 9-16,6 1-4 15,-6 1 1-15,0 1-6 16,0 0 5-16,4 2-6 15,-4-2 0-15,0-1-1 16,0 1 1-16,0-3 5 16,2 0-4-16,-2-1 0 15,0 2-1-15,0 1 1 16,0 1-1-16,0 4 1 16,0 1 2-16,0 3-2 15,0 4 10-15,0-1-11 0,0 2 0 16,0-2 1-16,0 2-1 15,0-3 1-15,0-3 6 16,4 1-7-16,-4-1 0 16,0-3 3-16,0 2-3 15,0 3 9-15,0 0-8 16,0 4 0-16,0 2 9 16,0 1-10-16,-4 0 0 15,4 0 2-15,-2 0 4 16,2-1-6-16,-4-2 0 15,4 2 0-15,-6-3 11 16,6 2-10-16,0 1 6 16,0-3-6-16,-7-1 5 0,7 1-5 15,-6-1 0 1,6-1 9-16,-6 0-9 0,6 4-2 16,-6-1 3-16,6 1 2 15,-6 3-4-15,6-2 13 16,0 4-12-16,0-1-1 15,-5 0 1-15,3 2-1 16,-2-2 11-16,2 1-4 16,-2-1 0-16,4-2-6 15,0-2 8-15,0-1-9 16,0 1 2-16,-2-1 0 16,2 1-1-16,0 0-1 15,0 3-6-15,-4 0 6 0,4 2-1 16,-2 3 1-16,-2 3 0 15,4-1 7-15,-7 1-7 16,7-1 1-16,-2 1 5 16,-2-4-5-16,4 2-1 15,0-5 0-15,0 0 1 16,0-1 8-16,-2-1-9 16,2-1 0-16,0 1 0 15,0-1 5-15,0 1-5 16,0 0-7-16,0 1 7 15,0 2 8-15,0 0-7 16,0 1 7-16,0 0 7 16,0 1 2-16,0 2-9 15,0 2 3-15,0 0 11 0,0-1-7 16,0 1-4-16,0-2-10 16,2 0 1-16,-2 2-1 15,0-1-1-15,4 3 6 16,-2-2-6-16,-2 2 0 15,0 2 1-15,0 2 14 16,0 0 3-16,0-1 5 16,0-1-11-16,0 0-5 15,0-1 2-15,0 1-9 16,0 3 0-16,0 0 0 16,0 3 0-16,0-1 0 15,0 4 9-15,0-3-6 16,0 3 3-16,0-1-6 0,0-1 0 15,0 1-1-15,0 0 0 16,0 1 0-16,0-5 1 16,0 2 0-16,0-5-1 15,0-3 0-15,0-4 1 16,0 0 2-16,0-4-1 16,0-1 8-16,0 1-9 15,0 2 1-15,0 4 0 16,0 1-1-16,0 1 0 15,0 2-2-15,0 0 2 16,0-2 0-16,0 1-1 16,0-1 2-16,0-1 4 15,0 1-4-15,0-1-1 0,0-1 0 16,0 0-11-16,0 2 11 16,0 0 6-16,0 0-5 15,0 2-1-15,0 1 1 16,0 2 0-16,0-2-2 15,0-2 0-15,0 0 1 16,0-1 0-16,0-1 0 16,0 1 4-16,0 1-3 15,0 0-1-15,0 4 1 16,0 0 0-16,0 2 0 16,0 2 6-16,0-1-7 15,0 4 7-15,0 1-7 0,0 0 0 16,0 2 9-1,5 0-8-15,-3 0 4 0,2 0-4 16,-4-4 0-16,2-2 1 16,-2-1 3-16,4 2-5 15,-4-2-1-15,0-2 0 16,0 0-5-16,0-4-5 16,0-6-30-16,0-5-5 15,0-11-36-15,0-8-53 16,0-7-26-16,-10-11-81 15,3-14-58-15,1-3-298 0</inkml:trace>
  <inkml:trace contextRef="#ctx0" brushRef="#br0" timeOffset="3369.74">4364 7952 542 0,'0'0'235'0,"0"0"-81"16,0 0-78-16,0 0-43 0,0 0-26 15,0 0-6 1,0 0 1-16,16-5 4 0,-10 4 13 16,1 0-7-16,5-1 9 15,-6 1 11-15,7-1-4 16,-3 1-10-16,2-2-3 15,1 3-14-15,5 0 25 16,1 0 16-16,10 0-20 16,-2 0-6-16,2 0-8 15,8 0-1-15,0 0-6 16,4 0 5-16,1 0-4 16,1 0-1-16,-1 0 0 15,-5 0 0-15,6 0 0 0,-1 3-1 16,7-3 1-1,-1 0-1-15,5 0 1 0,-3 0 1 16,6 1-1-16,-2 2-1 16,-7 1 0-16,-3 3 0 15,-1 0-1-15,-2 2-1 16,1-2-2-16,-5-2 4 16,4 1 0-16,-4-2 1 15,-6 0 0-15,11-1-1 16,-11 1 2-16,6 2 0 15,-2 0-2-15,2 0 0 16,5-2 2-16,1 0-1 16,1-2 12-16,3-1-12 15,7-1 8-15,-11 0 0 0,11 0-8 16,-4 0-1-16,-1 0 0 16,-1 0 1-16,1 6-1 15,-1-1 0-15,1 1 0 16,-1-1 1-16,0-1-1 15,-1-2 2-15,-3-1-1 16,5-1 6-16,-5 2-7 16,3-1 0-16,-4 2 0 15,5 1 0-15,-5 0 0 16,3 1 0-16,-7 0-1 16,3 2 1-16,-7-4-1 15,-4 3 1-15,6-3-1 16,-6 0 1-16,-2-2 0 0,6-1 0 15,-10 0 0-15,6 0 5 16,-13 1-5-16,7 1 0 16,-6 1-1-16,-3 0 1 15,-3-2 0-15,-1 2 0 16,7-2 0-16,-3-1 6 16,-1 0-4-16,-3 2-2 15,-2-2 0-15,3 0 0 16,-7 1-1-16,7-1 1 15,-1 0 0-15,0 0 0 16,5 0 0-16,-3 0 3 16,3 0-3-16,1 0 8 15,5 0-7-15,2 0 6 16,0 0-6-16,4-1 0 16,4 1-1-16,2 0 1 0,0 0 0 15,2 0 0-15,1 2-1 16,5 1 1-16,-2-1-2 15,13-2 2-15,2 0-1 16,-2 0 2-16,8 0 9 16,-2 0-1-16,-1 2-4 15,-3 3 4-15,-2 0-10 16,0 2 6-16,-5 0-6 16,7-1 0-16,-2 0 1 15,6-4 12-15,6 1 3 0,0 0-6 16,-4 0-4-1,11 1-5-15,-7 0-1 16,0 4 0-16,-4 0 0 0,4 2 1 16,2 1 0-16,-2-1 0 15,7 0 1-15,-5-2 0 16,8-2-2-16,-7 0 5 16,-3-2-5-16,2 1 0 15,-2-2-1-15,-6 2 0 16,2 0-1-16,-2 1 1 15,-6 0-6-15,2-1 6 16,-3-1 1-16,-3 1 0 16,-9-1 0-16,7-1 0 15,-5-1 0-15,-1 1 1 16,-5-3 0-16,10 1 0 16,-9-1 0-16,9 0 0 15,-14 0-1-15,2 0 0 0,-6 0 0 16,2 0 0-16,-6 0 0 15,4 0 1-15,2 0-1 16,-6 0 2-16,4 0-2 16,2 0 0-16,-6-2 1 15,-1 0 0-15,5 0-1 16,-4 1 0-16,6-1 0 16,-2-1 1-16,2 2 1 15,-6-1-2-15,12 0 1 16,-6 1 0-16,-2 0-1 15,6 0 1-15,2-1-1 16,1-1 1-16,3 2-1 16,-4 0 0-16,7-2 1 0,-9 1 0 15,2 0-1-15,0 0 0 16,-2 1 0-16,7-1 0 16,-5 1 0-16,10 0 1 15,-3-1 5-15,3 2-6 16,-3-1-1-16,9-1 0 15,-3 1 1-15,4 1 1 16,0-2-1-16,-5 2 1 16,5 0 0-16,-4 0 1 15,5-1 9-15,-1 1 4 16,8-1-5-16,-2 1-3 16,0-1-1-16,8-1 2 15,-2-1 2-15,1 1-3 0,-1 1 5 16,0 1-12-16,-4 0 12 15,4 0-12-15,6 0 2 16,1 0-1-16,1 0 11 16,-2 0-11-16,1 0 0 15,1 0 7-15,-1 1-8 16,-3 2 0-16,-8-1 0 16,10 1-1-16,-6-2-3 15,0 2 4-15,-1-2 2 16,-5 1 5-16,-7-1-6 15,3 1 0-15,-8-2 0 16,-5 0-1-16,5 1 1 0,-1-1 0 16,7 0-1-16,-2 0 2 15,5 0 4-15,-1 0-5 16,4-3 2-16,-6 0 5 16,-4 0-8-16,-3 1 0 15,-4 1-1-15,-1-1 1 16,3 0-1-16,1 1 1 15,3-2-1-15,5 0 1 16,-4-1 5-16,3-1-4 16,-9 1-2-16,6 0 2 15,-9 0-2-15,-4 1 1 16,-2 0 0-16,-4 2-1 16,-8 1 1-16,-9 0-1 0,-7 0-1 15,-1 0-5 1,-6 0-8-16,-6 0-50 0,-9 3-240 15,-1 2-399-15</inkml:trace>
  <inkml:trace contextRef="#ctx0" brushRef="#br1" timeOffset="19676.16">4515 6526 785 0,'0'0'203'15,"0"0"-106"-15,0 0-13 16,0 0 6-16,0 0-28 16,0 0-34-16,0 0-8 15,0 0-11-15,0 0 2 16,0 0 10-16,0 0 9 16,0 0-2-16,0 0 5 15,0 0 3-15,0 0 12 16,0 0-11-16,0 0-14 15,0 0-8-15,6 0 2 0,4-1 14 16,-2-3-1 0,3-2-5-16,3 0-12 0,3 0 1 15,-5 1-7-15,1-1 5 16,5 2-11-16,-8 0 8 16,3 1-3-16,-1 0-5 15,-6-2 9-15,7 3 4 16,-1-3 7-16,7-1-5 15,0-1 5-15,-1-2-5 16,-1 1-5-16,7-1 0 16,-5-1-5-16,0 0-6 15,3 0 10-15,-3 2-10 16,0 0 2-16,5 2 2 16,-5-1-3-16,-2 3-1 15,1-2 1-15,5 2 0 0,2-2 15 16,-5 1-7-1,3-2 7-15,6-1-16 0,-4 0 26 16,6-2-20-16,-2 2 13 16,-2-1-18-16,2 1 15 15,-5 0-10-15,1-1-5 16,0 0 5-16,-2 0-5 16,-5 1 7-16,7-1-7 15,0-2 7-15,-2 0-7 16,12-1 9-16,-8-1-3 15,-5 0-5-15,9-1 8 16,0 0-8-16,-2 2 4 0,2-1-6 16,-2 2 6-16,-4-2-4 15,6 2 6-15,-2-1-7 16,-4 1 5-16,6-1-5 16,-2 1-1-16,-2 0 1 15,2 0 0-15,8-2 7 16,-2-1-8-16,-4 1 2 15,12-1-2-15,-7 0 1 16,7 0-1-16,-2 1 3 16,-3 1-2-16,5 0-1 15,-8 2 1-15,6 0-1 16,-7 2 0-16,1-1 1 16,0 0 0-16,-4 0-1 0,6-2 9 15,-2 0-8 1,-4-1-1-16,4 0 1 0,-4-1-1 15,0 0 7-15,0 1-6 16,-2 0 0-16,-4 1-1 16,10 0 1-16,-4-1 0 15,0-1 0-15,4 1 6 16,-2-1-7-16,3 1 1 16,1-1 0-16,-2 1-1 15,0-3 1-15,-2 1 5 16,2 0-6-16,7 0 0 15,-11 0 2-15,4 1-2 16,-4 1 1-16,-6 1 4 16,-1 1-5-16,7-2-1 15,-2-1 1-15,-4 1 1 0,12-4 7 16,-6 2-8-16,5-2 7 16,-1-1-1-16,2 0-6 15,-2 2 1-15,2-2-1 16,0 1 6-16,-1 1-6 15,1 1 0-15,-2 0 1 16,-4 1-1-16,0 0 1 16,0 0 1-16,4-1 3 15,-4 1-5-15,4-2 0 16,-2 1 1-16,-4 0 9 0,2 0-9 16,-6 1 0-1,-2 0 0-15,6 2 0 0,-9 0 7 16,-1 1-8-1,4 0 0-15,-5-1 1 0,1-1-1 16,4 0 0-16,1-1 0 16,1-1 2-16,6-1-1 15,-2-1 0-15,2 0-1 16,4 2 1-16,-8 0 0 16,2 0 0-16,0 2-1 15,-4 0 0-15,-6 2-5 16,-1 0 5-16,1 0 0 15,-1 2 1-15,1-1-1 16,-3 1 1-16,3 0 1 16,0-1 3-16,6 1-5 0,-7-1 0 15,5-2-1 1,6 1 2-16,-2-2 1 0,-5 1-1 16,3 2-2-16,-2-1 1 15,-2 1 0-15,-3 1 1 16,-1 1 8-16,1 0-9 15,1 1 0-15,0 0 0 16,-1-4 0-16,-1 2 0 16,8-2 0-16,-3-3 0 15,3 1 0-15,0-2 6 16,4-1-4-16,-4 3-2 16,-1 1 2-16,-5 0-2 15,6 4-1-15,-7-1 1 16,1 1 0-16,-2 0-7 15,1 2 7-15,1-4 8 0,-1 0-8 16,5-1-6-16,2 0 6 16,0-1-1-16,0 0 0 15,-1 1 1-15,-1 1 0 16,6-1 1-16,-8 0-1 16,-3 1-1-16,5 1 1 15,0-1 0-15,-3 0 0 16,3 1 2-16,2-3-3 15,0-1 2-15,4 2-1 16,-4-3 1-16,6 1-1 16,0-1 1-16,-3 3-1 15,-3-3 1-15,4 2 0 16,-2-1 0-16,-4 1 1 16,2 0-2-16,-1 1 2 0,-1-2-1 15,-4 2-1-15,6 2-1 16,4-2 1-16,-9-1 0 15,9 0-1-15,0-2 2 16,-2-1-1-16,2-2 0 16,0 1 0-16,-2-1 0 15,2 2 2-15,-11-1-2 16,13 5 0-16,-6-2 0 16,-2 2 0-16,2 1 0 15,-3-1 0-15,-1 0 3 16,-4 2-3-16,7-2 0 0,-1 1-1 15,2-1 1-15,0 0-2 16,4 1-1-16,-2-2 3 16,1 2 0-16,-3-1 1 15,4 0-1-15,-4 2-1 16,-6-1 1-16,-1-1 2 16,-1 0 5-16,3 0-6 15,-3 0 0-15,2 1-1 16,-1-1-5-16,7 0-3 15,0 0 7-15,-2 1 0 16,1-2 1-16,7 0 0 16,-6 1 1-16,-2-1-1 15,6 1 1-15,-4 0 2 16,-5 0-2-16,-3 0 5 16,6 0-5-16,-5 0 0 0,7 0 0 15,-6 1-1-15,5-2 1 16,7 2-1-16,-2-1 0 15,2 2 0-15,-2-2-1 16,-4 3-4-16,0 0 5 16,-6-1 1-16,-3 1 0 15,3 1 0-15,-5-2 1 16,3 1-1-16,1-1 5 16,5 1-6-16,-2 0-1 15,1 1 1-15,-3-2-1 16,10 4 1-16,-8-2-1 15,3-1-6-15,-1 1 7 16,6-1 0-16,-4 0 2 0,-6 0-2 16,5 0 10-1,-1-1-10-15,-4 3 0 0,-1-2-1 16,-5 0 2-16,11 0 7 16,-5 0-8-16,4-2 0 15,2 2 0-15,-7-1-1 16,7-1 2-16,-2 1-1 15,-5 0 0-15,1-2 0 16,6 1-10-16,-2 0 10 16,-3-1-1-16,3-2 0 15,2 1 0-15,4 1-4 16,-2-1 5-16,6 0 0 0,-6 1 0 16,4 1-5-16,-3 1-1 15,1-1 5-15,-2 1 0 16,2-1 0-16,0 2-3 15,-4-4 4-15,-6 2 0 16,12 1 2-16,-9-2-2 16,3 0 1-16,-6 0 0 15,10 0-1-15,-11 2 1 16,3-2 5-16,2-1-5 16,1-1-1-16,1 0 0 15,4-1-6-15,-4 1 5 16,6-1 0-16,-2 1-5 15,-4-1 5-15,0 2 2 16,-3-1-1-16,-1-2 8 0,2 0-8 16,6-1 0-16,-2 0 6 15,1-2-6-15,3 2-1 16,-2-1-5-16,-2 2 5 16,-4 0 1-16,6 1 5 15,-8 2-4-15,1-1 4 16,-3 1-5-16,6-2 0 15,0 1 0-15,-3-1-1 16,3 0 0-16,-2-1 0 16,-2 2 1-16,1 0-6 15,-3 1 6-15,-1 1 0 16,1 0 0-16,-7 2 9 16,5-1-9-16,-5 2 6 15,-5 0-5-15,5 0 0 0,5 0 5 16,-5-1-6-1,2 1 2-15,5-2 0 0,-2 2-1 16,-5 1 0-16,7 1 5 16,-7-1-4-16,0-1 4 15,-1 1 3-15,1 0-9 16,1 1 1-16,-1-1 0 16,0 2 2-16,1-1-3 15,3 0 0-15,-3-1 1 16,-1 1 5-16,3 0-6 15,-5-2 0-15,2-1 0 16,5 0 1-16,-5 1 0 16,1 1-1-16,-1 0 0 0,0 2-4 15,-5 2 4-15,-1-2 1 16,6 0-1-16,1 1-1 16,-3-1 1-16,2 0-1 15,1-1-1-15,1-1 2 16,-3-2-2-16,1-1 2 15,5 2-1-15,-5 0 0 16,-4 0-8-16,3-1 9 16,-3 2 5-16,-2 0-5 15,4 0-6-15,3 1 5 16,-7-2 0-16,11 1-10 16,-3 0 11-16,-2-1-10 15,5 0 9-15,-3 2 0 16,-3-3-1-16,7 3 2 0,-1-1 0 15,-5 0 2-15,1 1-2 16,-5-1 0-16,4 2 0 16,-1 0 0-16,1-1 0 15,0 1-1-15,-1 0 1 16,1-1-1-16,1 0 1 16,-5 1 0-16,2 0 0 15,-2 0 0-15,3-2 0 16,-5 2 0-16,6-1 0 15,-1 1 0-15,-3 0 0 16,2 0 0-16,-1-1-1 0,1 3 1 16,-2-3-1-1,3 1 1-15,-5 0 0 0,6-2 0 16,1 2 0-16,-3-2 1 16,-2 3-1-16,3-3 1 15,-3 1-1-15,-2 1 0 16,0 0 0-16,5 0 0 15,-5-1 0-15,0 0 1 16,0 3 0-16,7-2-1 16,-7 1-1-16,0 0 1 15,-2 3-1-15,2 0-8 16,-4 0-58-16,-2-2-79 16,0 2-160-16,0-3-251 0</inkml:trace>
  <inkml:trace contextRef="#ctx0" brushRef="#br2" timeOffset="33445.91">7820 2588 228 0,'0'0'783'16,"0"0"-495"-16,0 0-60 15,0 0-41-15,0 0-73 16,-6 0-46-16,-5 1-5 16,5 5 12-16,-2 0 3 15,-2 0 0-15,1-1-10 16,3-4-10-16,0 0-2 15,2-1-9-15,2 0 16 16,2 0-28-16,0-8-35 0,0-4 8 16,0-1 1-16,0-1 22 15,2 1-22-15,8 3 7 16,-4 3-16-16,7 2 0 16,-5 4-6-16,4 1 0 15,-1 0-3-15,1 0 0 16,-12 6-10-16,6 2-2 15,-6 4 18-15,-6 0 3 16,-6 2 49-16,-7 1 9 16,-4-6 0-16,9-3-3 15,-3-6-9-15,11 0-37 16,6-1-9-16,0-10-40 16,6-5-55-16,11 2-268 0,4 1-630 0</inkml:trace>
  <inkml:trace contextRef="#ctx0" brushRef="#br2" timeOffset="35075.24">9500 5996 745 0,'0'0'502'16,"0"0"-233"-16,0 0-41 15,0 0-54-15,0 0-77 16,0 0-36-16,-18-29-24 16,18 19-19-16,0 0-6 15,0 1-12-15,6-1 1 16,0 3 0-16,0 0 5 15,7 4 1-15,-7 2-1 0,0 1-5 16,-6 0 7-16,0 1-7 16,0 8 19-16,0 2 95 15,-12-1 22-15,-7-1-32 16,13-3-35-16,-6-5-36 16,12-1-34-16,0-3-40 15,6-8-297-15,6-1-613 0</inkml:trace>
  <inkml:trace contextRef="#ctx0" brushRef="#br2" timeOffset="36314.91">11047 4810 652 0,'0'0'322'0,"0"0"-83"16,0 0-75-16,0 0-54 16,0 0-50-16,0 0-17 15,0 0-6-15,68-3-4 16,-62 14-5-16,-6 2 23 15,0 0 45-15,-2 0 38 16,-10-2 9-16,-7-1-13 0,-4-2-13 16,1-3-22-1,3-5-15-15,4 0-22 0,3-2-15 16,2-10-34-16,8-4-9 16,2-2-12-16,0-1 2 15,6 1 9-15,12 1 1 16,3 3 16-16,8 1-11 15,2 3 1-15,-2 5-12 16,-4 2-2-16,-2 3 2 16,-11 0-17-16,-10 4-22 15,-2 7 45-15,-14 4 1 16,-15 0 47-16,0-2-8 16,8-4-15-16,15-7-25 15,6-2-278-15,6 0-713 0</inkml:trace>
  <inkml:trace contextRef="#ctx0" brushRef="#br2" timeOffset="37361.33">9453 5950 537 0,'0'0'372'0,"0"0"-129"16,0 0-52-16,0 0-44 16,0 0-42-16,0 0-11 15,0 0-19-15,0-11-37 16,10 3-18-16,-1-1 5 16,-5 2 16-16,2 3-4 15,0 3-5-15,0 1-17 16,0 0-15-16,-6 0-8 0,7 8-3 15,-7 3 9-15,0 3 2 16,0 2 68-16,-7-2 15 16,-5-1 5-16,0-3 4 15,-1-2-11-15,1-4-33 16,-1-2 2-16,3-2-5 16,-2 0-17-16,6-5-28 15,-1-7 0-15,1-3-22 16,6-2 6-16,0-1 15 15,0 3 1-15,17 1 8 16,-5 2-8-16,7 7-6 16,-5 5-3-16,3 0-14 15,-5 7-18-15,-6 10-5 0,0 4 21 16,-6 3 25-16,-6 0 32 16,-12-1 4-16,-5-7 48 15,-4-4-17-15,-2-10 2 16,17-2-69-16,1-15-11 15,28-25-164-15,12 4-427 16,4 2-614-16</inkml:trace>
  <inkml:trace contextRef="#ctx0" brushRef="#br2" timeOffset="38767.21">13048 4734 772 0,'0'0'407'0,"0"0"-79"16,0 0-91-16,0 0-77 15,0 0-55-15,0 0-38 16,0 0-67-16,-29-4-19 16,39-1 19-16,5 1 30 15,1 1-8-15,-1 1-7 16,1 2-8-16,1 0 3 16,-5 1-10-16,-6 9-9 15,0 2 9-15,-6 3 6 16,0-1 59-16,-6 2 31 15,-12-2-1-15,-5-3-23 16,-2-2-9-16,0-3-17 16,3-6 1-16,3 0-3 15,7-4-29-15,7-10-15 0,5-5-1 16,0 0-12-16,5-2 13 16,13 3 27-16,1 0-26 15,10 9-1-15,-9 3 0 16,-3 6-1-16,-5 0-12 15,-12 7-19-15,0 4 26 16,-6-1 6-16,-10-3 0 16,-5-7-34-16,2-6-329 15,7-9-727-15</inkml:trace>
  <inkml:trace contextRef="#ctx0" brushRef="#br2" timeOffset="40459.51">14073 3200 795 0,'0'0'532'15,"0"0"-226"-15,0 0-46 16,0 0-40-16,0 0-75 16,0 0-59-16,0 0-36 15,-6-7-38-15,6 3-12 16,2 0-2-16,8-3 2 16,-2 1 17-16,3 0-7 0,1 1-1 15,1 2-7-15,-3 3-2 16,-4 0 0-16,0 0 0 15,-4 1-15-15,-2 8-2 16,0 1 17-16,-6 7 15 16,-8 0 64-16,-9-1 18 15,-2 0 14-15,2-5-17 16,3-4-19-16,3-5-14 16,11-2-11-16,0 0-26 15,6-13-24-15,0-4-14 16,6-3 14-16,17 2-1 15,-3 2-7-15,3 6 5 16,-4 6-21-16,-1 4 6 16,-5 0-3-16,-9 4-1 0,-4 6 22 15,-10 0 1-15,-15-1 50 16,2-5-51-16,9-8-1 16,3-13-378-16,11-6-1012 0</inkml:trace>
  <inkml:trace contextRef="#ctx0" brushRef="#br2" timeOffset="42033.5">10234 2995 358 0,'0'0'561'15,"0"0"-315"-15,0 0-1 16,0 0-20-16,0 0-46 16,0 0-37-16,0 0-14 15,-24 13-9-15,19-13-15 16,5 0 4-16,0 0-44 15,0-8-64-15,0-2 7 16,0-3 21-16,0 0-13 16,11 2 8-16,-5 2-16 15,6 3-6-15,-1 3-1 16,-5 3-4-16,2 0-5 0,-2 7-16 16,-6 4 23-1,0 3 2-15,0-1 51 0,0 1 2 16,-12-3 1-16,4-2-2 15,-3-5-13-15,-1-2 0 16,6-2-4-16,6-2-35 16,0-11-46-16,0-14-96 15,12 5-248-15,5-1-628 0</inkml:trace>
  <inkml:trace contextRef="#ctx0" brushRef="#br2" timeOffset="43065.28">12570 2050 568 0,'0'0'355'0,"0"0"-64"16,0 0-50-16,0 0-32 15,0 0-22-15,0 0-48 16,0 0-2-16,-66 4-19 15,64-4 4-15,2-4-27 16,0-10-86-16,0-6 9 16,14-2 18-16,3-2-15 15,2 2-4-15,-1 4 0 0,-1 5-16 16,-3 6 8-16,-3 7-9 16,-5 0-7-16,0 3-15 15,0 11 1-15,-6 3-3 16,0 3 24-16,-23 3 49 15,-1-3 21-15,-14 3 29 16,9-9-11-16,3-4-6 16,7-7-22-16,9-3-6 15,8-7-54-15,2-13-15 16,6-1 15-16,8 0 0 16,5 6 0-16,-9 6-150 15,-2 5-204-15,-3 4-583 0</inkml:trace>
  <inkml:trace contextRef="#ctx0" brushRef="#br2" timeOffset="44136.73">10222 2953 329 0,'0'0'317'0,"0"0"-57"16,0 0-43-16,0 0-13 15,0 0-40-15,0 0-45 16,0 0-42-16,0-28-17 15,12 19-28-15,-1 1 9 16,1 1-22-16,-4 4 5 16,3 0-23-16,1 3 16 15,-6 0-16-15,0 7 0 16,-3 5 50-16,-3 2 30 16,0 2 42-16,0-1-6 0,-9-3-5 15,-7 1-2-15,7-4-28 16,-3-2-24-16,2-4-7 15,-3-3-7-15,13 0-44 16,0 0-35-16,0-12-73 16,0-1-199-16,11-1-402 0</inkml:trace>
  <inkml:trace contextRef="#ctx0" brushRef="#br2" timeOffset="45239.59">7752 2564 202 0,'0'0'677'0,"0"0"-425"16,0 0-9-16,0 0-29 15,0 0-74-15,0 0-61 16,0 0-9-16,-17-44-7 15,23 31-25-15,5 1 11 16,-3-1-19-16,4 4-7 0,-1 5 4 16,-3 4-19-1,2 0-8-15,-3 0-23 16,-1 11 17-16,0 2-10 0,-6 3 16 16,0 1 26-16,0 0 21 15,-6-1 9-15,0 0 0 16,-5-4 4-16,3-3-10 15,-2-4 5-15,1-5-3 16,-3 0 9-16,2-2-23 16,-3-10-36-16,7-4-1 15,0-1 5-15,0 1-6 16,6 1 1-16,0 2 5 16,0 3-5-16,0 5 17 15,6 2-18-15,0 3-7 16,-6 0-16-16,0 1-41 0,0 9-22 15,0 1 54 1,-6-2-130-16,6-5-503 0</inkml:trace>
  <inkml:trace contextRef="#ctx0" brushRef="#br2" timeOffset="47431.14">10228 2944 466 0,'0'0'355'0,"0"0"-165"0,0 0-61 16,0 0-36-16,0 0-27 16,0 0-31-16,19-9-6 15,-13 10 5-15,-2 7-10 16,-2 1-11-16,-2 1 42 15,0 1 33-15,-6 2 56 16,-13-2-7-16,7-1 3 16,-11-1-6-16,5-5-14 15,-1-4-33-15,0 0-11 16,7-1-27-16,6-12-27 16,0-4 0-16,1-2-21 15,5-1 0-15,0 2-2 16,0 3 10-16,5 5-9 15,1 4 1-15,6 5-1 0,7 1-3 16,-3 1-9-16,-1 11-20 16,-5-2-11-16,-2 1-45 15,-8-1-18-15,0-2 5 16,-6-4-53-16,0-2-247 16,-2-2-587-16</inkml:trace>
  <inkml:trace contextRef="#ctx0" brushRef="#br2" timeOffset="48159.6">10210 2904 160 0,'0'0'391'16,"0"0"-128"-16,0 0-72 0,0 0-68 15,0 0-50-15,0 0-19 16,0 0-3-16,0-6 23 15,0 12 52-15,0 0 40 16,-5 2-17-16,-1-2-35 16,0-2-12-16,4-4-22 15,-2 0-33-15,4 0-13 16,0 0-34-16,0 0-16 16,0-10 16-16,12-3 31 15,-1-1-14-15,1 0-16 16,0 4 1-16,1 5-1 0,-9 5-1 15,-4 0-1 1,0 2 1-16,-6 12 36 0,-17 2 88 16,6-1-26-16,-1-2-61 15,12-9-37-15,6-2-189 16,0-2-628-16</inkml:trace>
  <inkml:trace contextRef="#ctx0" brushRef="#br3" timeOffset="61021.74">7322 1646 550 0,'0'0'388'0,"0"0"-81"0,0 0-34 15,0 0-23-15,0 0-74 16,-13-25-27-16,13 25-16 16,0 23-84-16,0 22 45 15,0 24 99-15,0 3-29 16,0-4-56-16,0-12-40 16,0-16-35-16,0-2-19 15,2-5-2-15,-2-10-12 16,0-10 0-16,0-8-17 15,0-5-128-15,0-15-167 16,0-9-334-16,0-3-200 0</inkml:trace>
  <inkml:trace contextRef="#ctx0" brushRef="#br3" timeOffset="61319.06">7245 1696 72 0,'0'0'792'15,"0"0"-538"-15,0 0-29 16,-14-75-6-16,14 54-82 16,0-2-61-16,0 3-25 15,2 0-16-15,10 3-11 16,5 4 9-16,1 4-8 16,11 6-9-16,4 3-7 15,9 2 10-15,-1 15-11 16,-4 6-8-16,-8 4-17 15,-14 3-21-15,-11 3 38 16,-8-1 176-16,-23 1 46 16,-15-4-47-16,1-4-34 0,-2-5-45 15,8-8-35-15,10-5-36 16,6-6-25-16,13-1-70 16,6-6-192-16,12-11-311 15,11 0-127-15</inkml:trace>
  <inkml:trace contextRef="#ctx0" brushRef="#br3" timeOffset="62246.13">7692 1262 785 0,'0'0'329'16,"0"0"-13"-16,0 0-43 15,0 0-96-15,0 0-83 16,0 0-24-16,14 83 119 16,-8-24-25-16,-1 7-27 15,7 3-39-15,-6-16-52 16,0 3-24-16,5-12-14 0,-5-11-7 16,0-12-1-1,0-7-10-15,3-6-44 0,-3-8-83 16,4 0 2-16,-4 0-2 15,-4-9-52-15,-2-12-68 16,0 2-144-16,-8-2-442 0</inkml:trace>
  <inkml:trace contextRef="#ctx0" brushRef="#br3" timeOffset="62461.34">7541 1404 1169 0,'0'0'540'0,"0"0"-329"0,0 0 16 15,0 0 23 1,78 8-39-16,-36-5-78 0,1-2-66 16,-6 1-42-16,-1-2-25 15,-5 0-164-15,-7 0-613 16,-1 0-861-16</inkml:trace>
  <inkml:trace contextRef="#ctx0" brushRef="#br3" timeOffset="64440.51">8328 1416 696 0,'0'0'375'16,"0"0"-88"-16,0 0-52 16,0 0-53-16,0 0-56 15,0 0-25-15,0 0-16 16,2-24-33-16,-2 44-20 16,0 10 95-16,-6 11 57 0,0 8-35 15,0 2-64-15,0-1-33 16,-1-8-21-16,7-8-6 15,0-10-24-15,0-9-2 16,13-8-11-16,-1-7-29 16,1 0 41-16,3-4-30 15,3-12-21-15,-7-14-212 16,1 2-277-16,-7 2-486 0</inkml:trace>
  <inkml:trace contextRef="#ctx0" brushRef="#br3" timeOffset="65022.56">8355 1153 373 0,'0'0'374'0,"0"0"-81"15,0 0-28 1,0 0-14-16,0 0-86 0,0 0-35 16,0 0-8-16,-45 11 1 15,34-1-20-15,5-4-28 16,6-2-23-16,0-3-42 15,0-1-10-15,6 0 0 16,7 0 11-16,-1-3 21 16,1-1-32-16,-3 0-97 15,-8 0-515-15</inkml:trace>
  <inkml:trace contextRef="#ctx0" brushRef="#br3" timeOffset="68791">7735 2749 318 0,'0'0'259'0,"0"0"-64"16,0 0-29-16,0 0-27 16,0 0-54-16,0 0-5 0,0-9 26 15,0 8 10-15,0 1 23 16,0-2-5-16,0 2-39 15,0 0-17-15,0 0-5 16,0 0-6-16,0 0-9 16,0 0-8-16,0 0-6 15,0 0 8-15,0 0-11 16,0 0-8-16,-6 6-21 16,-6 7 22-16,-1 4 83 15,-5 5-28-15,-5 5-17 16,4 0-28-16,1-3-6 15,1-3-22-15,5-5 4 16,3-4-10-16,3-3-4 16,2-4-5-16,4-2 4 15,-2-1-5-15,2-1 0 0,0-1 0 16,0 0 0-16,0 0-16 16,0 0 2-16,0-3 13 15,6-5 1-15,2-7 22 16,5-2-7-16,-1-2-6 15,5-2-9-15,-5 1 0 16,1 0-24-16,-1 4 10 16,-2 4 2-16,-1 1 4 15,-3 4 7-15,0 1 0 16,0 1 1-16,0 0-1 16,-1 2-12-16,-5 0 11 0,6 1-16 15,-6 1 12 1,6-1 6-16,-6 2 1 0,0 0 0 15,6 0 0 1,-6 0 8-16,6 0-9 0,-6 0 0 16,13 0 1-16,-3 8 0 15,3 4-1-15,1 2 0 16,9 4 0-16,-5 2 7 16,7 2-1-16,0 1-5 15,-2-2 0-15,1-6 1 16,1-4 5-16,-6-3-7 15,-7-4-1-15,-6-2 1 16,-6-2-1-16,0 0-108 16,0 0-189-16,0-8-452 0,-2 0-565 15</inkml:trace>
  <inkml:trace contextRef="#ctx0" brushRef="#br3" timeOffset="71652.25">7777 2832 108 0,'0'0'263'16,"0"0"-45"-16,0 0-65 16,0 0-58-16,0 0-37 15,0 0-16-15,0 0 8 16,0-14 10-16,0 12 3 15,0-2-5-15,0 1-6 0,0 0 6 16,0-1 20 0,0 1 1-16,0 0 20 0,0 2 17 15,0 1-11-15,0 0-23 16,0 0-19-16,0 0-24 16,0 0-30-16,0 0-9 15,0 4 19-15,0 6 64 16,0 1 2-16,0 2-11 15,0 2-10-15,0 0-20 16,0 0 5-16,0 0-22 16,0-3 1-16,0-1-12 15,0 1 0-15,0 1 2 0,0-1-3 16,0-1 10 0,0 2-8-16,0 0 1 0,0 0-1 15,0-2 0-15,0 2-5 16,0-2-2-16,0 0 1 15,0 2-10-15,0-2 10 16,0 0-10-16,0 1 0 16,0-1 1-16,0-1-1 15,2 1 0-15,-2 0 0 16,4 0-1-16,-2 1 6 16,-2-1 0-16,4 1-6 15,-4 1 8-15,2-1-7 16,-2 2-1-16,4-1 6 15,-4 1-5-15,2-1 0 16,-2-1 1-16,4 0-1 0,-4-1-1 16,0-1 0-16,0 0 0 15,2-1 1-15,-2 1-1 16,0 2 1-16,0-1 0 16,5 2 8-16,-5 1-8 15,0-1 0-15,6 0-1 16,-6 1 1-16,0-2 3 15,0-1-3-15,0 1-1 16,0-2 1-16,6-2 0 16,-6 2 0-16,0-2 0 15,0 2 0-15,0 0 6 16,0-1-7-16,0 3-11 16,0-2 5-16,0 0 8 0,0-1-2 15,0 2 0-15,0-2 13 16,0 3-11-16,0-1-4 15,0 1-5-15,0 0 7 16,0 0 13-16,0-1-12 16,0 1 0-16,0-1 16 15,0 1-17-15,0-2 13 16,0 2-1-16,0-3-10 16,0 3 5-16,0-3-6 15,0 1 13-15,0 1-14 16,0 1 0-16,0 0 0 15,0 1 17-15,0 0-16 0,0 0-1 16,0-2 0 0,0 0 6-16,0 0 6 15,0 2-12-15,0 1 0 0,0 2 15 16,0-1-6-16,0 1-8 16,-6-1 14-16,6-4-15 15,0 4 2-15,0-2 4 16,0-1-6-16,0 2 1 15,0 0 5-15,0 0-4 16,0-1-2-16,0-2 7 16,-6-1-4-16,6 0-1 15,0-1-2-15,0-1 1 16,0 3-1-16,0 1 1 16,-5 3 1-16,5 1-1 15,-2 1-1-15,2 1 0 0,0 0 0 16,-4 1 2-16,4-2 2 15,0-2-4-15,0-2 0 16,0-2 0-16,0 0 0 16,0 2 1-16,-2 1-1 15,-2 3 2-15,2 1-1 16,2 2 1-16,-4 1-2 16,4-2 0-16,0 1 0 15,0-2 1-15,-2-3 0 16,2-1-1-16,0-2-1 15,0-4 1-15,0 2-1 16,0-1 1-16,0 0-2 16,0 3 2-16,0-1 0 15,0 3 0-15,0 2-1 16,0 1-5-16,0 4 6 0,-4 0 0 16,4 0 7-16,-2-1-14 15,-3 0 13-15,3-2-14 16,2-3 8-16,-4 0 0 15,4-2 0-15,0-2 0 16,0-1 9-16,0-1-17 16,0 1 8-16,0 1 0 15,0 0-6-15,0 1-1 16,0 2 7-16,0 1 1 16,-2-2 0-16,2 3 0 15,-4-2-1-15,4-1 0 16,0-2 4-16,0 2 2 15,-2-2-10-15,2 0 10 0,0 0-6 16,0 1 1 0,-4 0 1-16,4 1-1 0,-2 0 0 15,2 0 0-15,-4-2-1 16,4 0 0-16,0 0 0 16,0 2 0-16,0 0 2 15,0 1-2-15,0 3 0 16,0 1-6-16,0-1 6 15,0-1 0-15,0-3 11 16,0-5-10-16,0-1 0 0,0-4 0 16,0 0-1-1,0 0 0-15,0-1 0 0,0 1 0 16,0-1-1-16,0-1 1 16,0-1-10-16,0 0-7 15,0 0 5-15,0 0 0 16,0 0 11-16,-7 0 1 15,7-3 12-15,-12-4 2 16,6-1-14-16,-7-5-9 16,-3-3-39-16,1-2-9 15,-3-2 5-15,-5-1-8 16,6 0-8-16,3 0 7 16,-3 1 12-16,5 2 28 15,4 1 21-15,-3 7 13 16,5 2-7-16,0 3 2 0,6 2-8 15,-6 0 8 1,6 2-2-16,0 1-5 0,0-2 8 16,0 2 0-16,0 0-8 15,0 0 0-15,0 0 17 16,0 0-4-16,0 0-4 16,0 0 9-16,0 0-8 15,0 0-4-15,0 2-7 16,6 9 0-16,6 4 17 15,5 3 11-15,-3 2-10 16,3 1-17-16,-3 0 14 16,-3-1-3-16,1-5 5 15,5-1 7-15,-9-3 12 16,-2-2-13-16,0-4 12 16,-1 0-14-16,-3-2-7 0,2 0-7 15,-2-2-7-15,2-1 13 16,-4 0-11-16,0 1 3 15,2-1-5-15,2 0-1 16,-2 0 1-16,2 0 17 16,-2 0-6-16,3 0 1 15,-5 0-2-15,6 0-2 16,-6 0 11-16,6 0-8 16,0-2-4-16,7-3-6 15,-7-1 10-15,4 1-11 16,-2-4 0-16,5-2 1 15,3-3 5-15,-3-3-6 16,5-1 0-16,7-3 0 16,-6 1 1-16,-1 3 0 0,-7 4 1 15,1 5 5-15,-6 2-6 16,0 3 11-16,1 1-3 16,-3 0 15-16,-4 2-10 15,0 0-6-15,0 0-8 16,2 0 1-16,-2 0-1 15,0 0-8-15,0 0 8 16,0 0 0-16,0 0-31 16,-2-3-95-16,-9-2-409 0,-1-3-710 15</inkml:trace>
  <inkml:trace contextRef="#ctx0" brushRef="#br3" timeOffset="77824.71">5740 3517 29 0,'0'0'992'0,"0"0"-658"16,0 0-54-16,0 0-39 16,0 0-52-16,0 0-74 15,-8-14-43-15,8 14-6 16,0 16-50-16,0 10 89 16,0 6 18-16,0 7-15 15,0 1-23-15,6-1-18 16,-4-2-33-16,-2-7-10 15,5-8-6-15,-5-10-5 16,0-2-1-16,0-8-1 0,2-2 13 16,-2 0 19-16,0 0 12 15,0-8-10-15,0-8-12 16,-7-9-24-16,-1-3-8 16,2-5 4-16,-4-1-5 15,10 2-14-15,0 1-32 16,0 3 17-16,0 4-20 15,16 2 16-15,-1 6 2 16,7 1 19-16,-3 6 6 16,12 4 3-16,-6 4 2 15,-3 1 1-15,3 0 0 16,-6 4-6-16,-7 4 0 16,-1-2-79-16,-3 2-115 15,-2 1-375-15,-2-3-167 0</inkml:trace>
  <inkml:trace contextRef="#ctx0" brushRef="#br3" timeOffset="78583.71">5964 3682 598 0,'0'0'551'0,"0"0"-223"0,0 0-62 15,0 0-68 1,0 0-74-16,0 0-49 0,0 0-32 16,-11-1-15-16,18 1-19 15,3 3 29-15,-4 0-7 16,6-2 8-16,7-1 13 16,-2 0-21-16,1 0 3 15,-5-8-18-15,5-4 4 16,1 0-10-16,-7-2 12 15,1-2-21-15,-3-2 8 16,2-3-2-16,-5 0-6 16,-1-2 13-16,0 3-13 0,-6 2-1 15,0 4 6 1,0 5-2-16,-6 4-4 0,-5 5-33 16,-13 0-4-16,-7 14 37 15,0 11 3-15,-7 8 22 16,3 6 18-16,6 1-8 15,17-2-10-15,6-6-25 16,6-8 0-16,4-8 0 16,17-8 0-16,7-6 5 15,8-2 40-15,1 0 4 16,4-9-25-16,-2 1-24 16,-10-1-3-16,2 3-176 15,0-9-160-15,-8 4-343 16,2-4-795-16</inkml:trace>
  <inkml:trace contextRef="#ctx0" brushRef="#br3" timeOffset="79161.06">6414 3520 829 0,'0'0'276'15,"0"0"-40"-15,0 0-33 16,0 0-50-16,0 0-42 16,0 0 2-16,0 0-1 15,-25-22 12-15,13 22-28 16,-7 0-15-16,1 8-1 15,-1 5 12-15,-3 4-14 16,1 0-22-16,4 1-17 0,5 2-14 16,6-3-24-16,6-1-1 15,0-2-8-15,12-3-9 16,13-1-16-16,10-1 33 16,2-2 0-16,0 0 0 15,-8 1-9-15,-10 0 7 16,-7 2-8-16,-12 3 10 15,0 1 18-15,-18 0 40 16,-5-1 6-16,-4-5-22 16,-2-2-23-16,4-6-19 15,9 0-104-15,4 0-149 16,5 0-411-16,7 0-314 0</inkml:trace>
  <inkml:trace contextRef="#ctx0" brushRef="#br3" timeOffset="79611.02">6571 3532 567 0,'0'0'501'0,"0"0"-306"15,0 0-35-15,0 0 37 16,0 0 5-16,0 0-21 16,7 89-9-16,-3-60-37 15,-2 1-49-15,-2-2-32 16,0-2-28-16,0-7-14 16,0-3-11-16,0-6-2 15,0-5-6-15,0-2-63 16,0-3-80-16,-2 0-72 0,-9-8-42 15,5-26-21-15,-2 1-18 16,4-4-352-16</inkml:trace>
  <inkml:trace contextRef="#ctx0" brushRef="#br3" timeOffset="79738.73">6449 3276 947 0,'0'0'270'16,"0"0"-168"-16,0 0-102 15,0 0-15-15,0 0-393 0</inkml:trace>
  <inkml:trace contextRef="#ctx0" brushRef="#br3" timeOffset="80694.89">6826 3594 738 0,'0'0'331'0,"0"0"-79"15,0 0-37-15,0 0-46 16,0 0-54-16,0 0-28 16,0 0 8-16,0-60 18 15,0 56-6-15,-7 1 4 16,7 3-20-16,0 0-8 15,0 0-15-15,-6 0-10 16,6 0-13-16,0 0-11 16,0 0-8-16,0 0 2 15,-6 0 5-15,6 0-11 16,-12 0-11-16,5 9 19 0,-5 1 2 16,0 4-2-16,-1 1-3 15,1 4-9-15,-5 1-12 16,5 2 8-16,6 3-8 15,-7-1 3-15,7 2-8 16,0 0 12-16,2-4-12 16,2-1 10-16,2-5-10 15,0-5 6-15,0-5 5 16,0-5-12-16,0-1 0 16,8 0 0-16,4-7 18 15,5-10 0-15,1-4-4 16,5-6-13-16,-4-3 0 0,-1-2-1 15,1-5-33 1,-7-1 10-16,7-3-1 0,-7-1 10 16,1 0-1-16,-7-2-18 15,0 2-3-15,0 3-1 16,-1 3 18-16,-5 5 5 16,0 2 13-16,0 7 1 15,6 2 5-15,-6 8-3 16,0 2 4-16,0 4-6 15,0 5 0-15,0 1 0 16,0 0-11-16,0 0-22 16,0 0-29-16,0 2 31 15,0 6 31-15,-6 0 27 16,6 3-21-16,-5 2 5 0,3 5 9 16,-4 6-11-16,2 10 6 15,-2 8 17-15,4 9 1 16,2 6-13-16,0 3 3 15,0-3-13-15,0-6 4 16,8-7-14-16,4-10-6 16,-1-9 6-16,1-10 0 15,-6-9-1-15,7-6-13 16,-1 0-2-16,1-10-62 16,-1-7-144-16,0-13-152 15,5 6-301-15,-11 2-336 0</inkml:trace>
  <inkml:trace contextRef="#ctx0" brushRef="#br3" timeOffset="81133.39">7045 3459 517 0,'0'0'407'0,"0"0"-107"16,0 0-18-16,0 0-59 16,0 0-102-16,0 0-53 15,0 0 80-15,-2 68 2 16,2-31-29-16,0 1-27 16,0-2-20-16,0-6-37 15,2-4-13-15,4-9-8 0,0-9-1 16,0-5-1-16,5-3-13 15,-5-3 17 1,6-14 12-16,7-5-30 0,-3-7-46 16,-1-3-86-16,-5-2 11 15,-1 6 46-15,-5 6 51 16,2 9 24-16,-6 13 11 16,0 0-4-16,0 24 20 15,0 7 39-15,0 3-2 16,-6-2-19-16,6-7-45 15,6-14-2-15,6-10-259 0,5-1-733 16</inkml:trace>
  <inkml:trace contextRef="#ctx0" brushRef="#br3" timeOffset="81942.95">7406 3530 411 0,'0'0'543'16,"0"0"-298"-16,0 0-13 15,0 0-60-15,0 0-91 16,0 0-28-16,0 0-25 16,0-30 4-16,0 26 4 15,0 1 17-15,0 1 12 16,0 0 15-16,0 2 16 15,0 0 20-15,0 0-14 0,0 0-19 16,-4-1-23 0,4 1-10-16,-2 0-14 0,-2 0-17 15,2 0-19-15,-2 0-6 16,-2 0 6-16,0 0 9 16,-1 1 3-16,1 5 18 15,0 1-11-15,-6 0 26 16,1 4 0-16,3 3 1 15,-4 2-3-15,-1 5-13 16,1 3-10-16,-5 3 5 16,11 2 3-16,0 2-8 15,0 1-5-15,6-4-14 16,0-3 9-16,0-6-10 16,0-7 6-16,0-4-5 15,6-8-1-15,0 0 1 0,13-8 9 16,-1-13 5-16,7-5-15 15,4-6-72-15,-4-3-50 16,-7 0-8-16,1 2 32 16,-7 2 43-16,-1 6 40 15,-11 5 15-15,0 6 1 16,0 4 39-16,0 5 18 16,0 1-22-16,0 4-10 15,0 0-26-15,-7 6-22 16,1 15 22-16,0 9 31 15,0 7 9-15,2 4 6 16,4-2-16-16,0-2-16 16,0-7-6-16,6-7-8 15,4-6-1-15,-4-9-62 0,1-4-77 16,5-8-141-16,1-11-335 16,-3-5-790-16</inkml:trace>
  <inkml:trace contextRef="#ctx0" brushRef="#br3" timeOffset="82538">7531 3289 333 0,'0'0'218'0,"0"0"33"16,0 0-21-16,0 0-13 16,0 0 25-16,0 0-4 15,0 0-38-15,0-21-17 0,0 21-40 16,0 0-27-16,0 0-30 16,0 0-16-16,0 0-9 15,0 0-15-15,0 8-9 16,0 7 14-16,0 3-12 15,4 7-1-15,-4 3-17 16,0 8 12-16,0 5 0 16,0 2 3-16,0 3 3 15,-4 1-2-15,4-3-22 16,0-2 14-16,0-8-9 16,0-4-9-16,0-7 2 15,0-5 7-15,0-4-5 0,0-6 0 16,4-3 6-1,-4-4-20-15,0-1 20 0,0 0-21 16,0-4 0-16,0-7-57 16,0-13-162-16,0 4-482 15,0 1-810-15</inkml:trace>
  <inkml:trace contextRef="#ctx0" brushRef="#br3" timeOffset="84626.52">5757 4156 614 0,'0'0'736'0,"0"0"-367"16,0 0-38-16,0 0-85 15,0 0-111-15,0 0-81 16,0 0 24-16,-4 56-5 16,4-26-31-16,0-1-14 15,0-4-16-15,0-3-7 16,0-8-5-16,0-4-11 0,0-7-93 15,0-3-143-15,0-8-73 16,0-7-224-16,0-2-510 0</inkml:trace>
  <inkml:trace contextRef="#ctx0" brushRef="#br3" timeOffset="84837.53">5860 4163 709 0,'0'0'617'16,"0"0"-373"-16,0 0-61 15,0 0 1-15,0 0-58 16,-4 90-72-16,4-63-35 0,0-1-19 16,0-4-221-16,0-9-594 0</inkml:trace>
  <inkml:trace contextRef="#ctx0" brushRef="#br3" timeOffset="85645.17">5964 4510 71 0,'0'0'808'16,"0"0"-486"-16,0 0-43 15,0 0-62-15,0 0-57 16,0 0-23-16,0 0-11 15,6 3-8-15,6-3 3 0,7 0-22 16,-3 0-1-16,-1-3-5 16,8-7-32-16,-5-2-7 15,1 0-25-15,-3-4-3 16,-1-1-13-16,1-1-11 16,-3-2 10-16,-7-1-11 15,0 0 6-15,-6 1-7 16,0 3 1-16,0 4 5 15,0 3-6-15,-12 6-17 16,-5 3-13-16,-1 1 11 16,-3 8 11-16,-8 14 8 15,0 9 26-15,4 5-10 16,0 4-4-16,13 2-4 16,6-5 2-16,6-1-4 15,0-6-6-15,12-6 1 0,7-5-1 16,-3-6 0-16,3-2-1 15,0-6-18-15,5-5-31 16,5 0-106-16,-2-9-147 16,8-18-239-16,-4 0-38 15,-8 0-635-15</inkml:trace>
  <inkml:trace contextRef="#ctx0" brushRef="#br3" timeOffset="85984.28">6284 4441 863 0,'0'0'783'0,"0"0"-501"0,0 0-68 16,0 0-87-16,0 0 9 15,0 0-32-15,27 95-39 16,-15-65-29-16,-5-4-11 16,3-5-7-16,-10-7 2 15,6-5-5-15,-6-4-14 16,0-5 19-16,0 0 6 15,0 0 13-15,0-11 17 16,0-6-38-16,0-7 3 16,0-6-21-16,0-1-18 15,0 1 18-15,0 2 6 16,6 5-6-16,7 3-6 16,5 4 6-16,1 3-6 0,4 0-6 15,1 3-145 1,5-1-103-16,-10 3-306 0,0 1-658 0</inkml:trace>
  <inkml:trace contextRef="#ctx0" brushRef="#br3" timeOffset="86346.01">6571 4443 690 0,'0'0'675'0,"0"0"-406"0,0 0 89 16,0 0-41-16,0 88-114 16,7-60-66-16,-1-3-46 15,-2-3-35-15,-2-9-26 16,2-2-6-16,-4-9-15 15,0-2 11-15,0-1 5 16,0-17-24-16,2-11 13 16,4-7-12-16,5-6-2 15,1-1-9-15,11 5 9 16,-9 8 2-16,3 9 10 16,-5 8-12-16,1 9-5 15,-7 4-102-15,0 6-173 16,0 8-416-16,0-3-994 0</inkml:trace>
  <inkml:trace contextRef="#ctx0" brushRef="#br3" timeOffset="86714.33">6850 4399 722 0,'0'0'695'0,"0"0"-420"15,0 0-3-15,0 0-27 16,0 0-76-16,0 0-46 16,0 0-37-16,-18-15-26 0,12 30-39 15,-1 11 28-15,1 10 5 16,0 10 26-16,6 0-19 16,0-2-19-16,0-10-18 15,6-10-13-15,17-15-11 16,2-9 6-16,0-11 15 15,-1-18 3-15,5-11-7 16,-14-3-5-16,-9-2 0 16,-6 5-6-16,-6 9 51 15,-19 10 9-15,-6 9-52 16,6 8-14-16,2 4-87 16,21 1-201-16,2 8-687 15,0-3-514-15</inkml:trace>
  <inkml:trace contextRef="#ctx0" brushRef="#br3" timeOffset="87186.62">6966 4357 808 0,'0'0'342'0,"0"0"-40"16,0 0-35-16,0 0-71 15,0 0-39-15,48 74-7 16,-36-48-5-16,-2 1-26 16,-1-1-6-16,1-2-7 0,-2-5-29 15,-4-5-26-15,3-4-27 16,-1-5 2-16,-6-3-12 15,0 0 3-15,0-2-7 16,0 0 2-16,0 0-3 16,0 0-9-16,0 0 0 15,0 0 0-15,6 0 0 16,-6-10 14-16,6-10 28 16,0-8-27-16,11-7-3 15,-5-3-11-15,-3 0 6 16,3 3-6-16,-2 9-1 15,-3 7 0-15,5 10-1 16,-6 6-7-16,7 3-23 0,-1 0 17 16,0 9 2-16,-1 0 12 15,-3-2-26-15,-2 0-45 16,-2-3-251-16,-4-2-739 0</inkml:trace>
  <inkml:trace contextRef="#ctx0" brushRef="#br3" timeOffset="88171.73">7400 4071 140 0,'0'0'235'0,"0"0"-21"16,0 0 2-16,0 0 5 16,0 0-12-16,0 0 36 15,0 0-1-15,2-19-17 16,-2 19-36-16,0 0-103 16,0 15-51-16,0 5 43 0,-2 2 15 15,-2 3-21-15,2-3-7 16,-2-4-12-16,4-5-10 15,0-4-15-15,0-5-15 16,0-1-9-16,0-3-6 16,0 0-8-16,0 0-102 15,4-11-119-15,2-3-265 16,3-1-463-16</inkml:trace>
  <inkml:trace contextRef="#ctx0" brushRef="#br3" timeOffset="88335.46">7518 4029 48 0,'0'0'1352'0,"0"0"-958"15,0 0-34 1,0 0-26-16,0 80-75 0,0-52-110 16,0-2-92-16,4-7-21 15,2-3-36-15,1-14-112 16,-1-2-560-16,0 0-958 0</inkml:trace>
  <inkml:trace contextRef="#ctx0" brushRef="#br3" timeOffset="94952.33">5302 2568 416 0,'0'0'585'16,"0"0"-314"-16,0 0 15 15,0 0-59-15,0 0-14 16,-10 0-8-16,10 0-12 16,-2 0-14-16,2 0-30 15,0 0-40-15,0 0-36 0,0 0-25 16,0 0-24-1,8 0 3-15,4 0-9 0,5 1 0 16,2 1-17-16,5-1 11 16,-1 1-11-16,-4-1-2 15,-7 2-2-15,1 0-11 16,-1-2-3-16,-6 2-37 16,-2 0-38-16,-2-2-83 15,11-1-140-15,-3 0-309 16,-2 0-331-16</inkml:trace>
  <inkml:trace contextRef="#ctx0" brushRef="#br3" timeOffset="95645.75">5716 2588 914 0,'0'0'700'0,"0"0"-332"16,0 0-89-16,0 0-116 15,0 0-90-15,0 0-49 16,0 0 11-16,37 0-20 15,-14 1-3-15,1 2-6 0,-5-1-4 16,6 0-2-16,-3-2-16 16,3 0-125-16,0 0-362 15,-6-2-613-15</inkml:trace>
  <inkml:trace contextRef="#ctx0" brushRef="#br3" timeOffset="96109.02">6127 2626 973 0,'0'0'757'0,"0"0"-409"16,0 0-127-16,0 0-62 16,0 0-52-16,0 0-31 15,103-6-31-15,-72 3-19 16,11-1-21-16,-11 1-5 15,16-4-82-15,-14 0-208 16,-10 0-538-16</inkml:trace>
  <inkml:trace contextRef="#ctx0" brushRef="#br3" timeOffset="96646.6">6807 2585 1129 0,'0'0'622'0,"0"0"-316"16,0 0-55-16,0 0-66 0,0 0-63 15,0 0-59-15,116-4-26 16,-81 1-27-16,2 2-10 15,-2-1-28-15,2-6-174 16,-6 0-341-16,-2 0-474 0</inkml:trace>
  <inkml:trace contextRef="#ctx0" brushRef="#br3" timeOffset="97059.1">7431 2616 1145 0,'0'0'665'15,"0"0"-332"-15,0 0-57 16,85 3-120-16,-42-3-156 16,1 1-35-16,-9-1-800 0</inkml:trace>
  <inkml:trace contextRef="#ctx0" brushRef="#br3" timeOffset="100448.79">4424 2287 459 0,'0'0'374'16,"0"0"-108"-16,0 0-62 15,0 0-16-15,0 0-23 16,0 0-22-16,0 0-4 15,0-20-4-15,0 20-18 16,0 0-26-16,0 0-7 16,0 0-32-16,0 3-25 15,-13 8-14-15,7 6 88 16,-6 5-27-16,7 6-30 0,-1 2-19 16,4 5-10-16,2-2-15 15,0-3 8-15,2-3-8 16,15-9-22-16,-5-7 7 15,17-9-10-15,2-2 23 16,6-15-23-16,11-9-90 16,-5-5-85-16,1-5-38 15,-9 4-12-15,-10 0 28 16,-13 3 128-16,-2 2 94 16,-7 3 16-16,1 2 71 15,-4 4 31-15,0 3-19 16,0 2-9-16,0 1-30 15,0 3-3-15,0 3-6 16,0 2-5-16,-4 2 2 16,1 0-9-16,-1 0-39 0,4 12-87 15,0 10 87-15,0 9 49 16,0 10-12-16,0 8-6 16,7 7-9-16,-1 3-1 15,-2 1-12-15,-4 2-9 16,0-3 0-16,-4-5 63 15,-21-5 72-15,-6-10 41 16,-6-7-22-16,-5-10-51 16,-1-9-39-16,2-7-23 15,10-5-13-15,12-1-15 16,0 0-7-16,9 0-6 16,8 0-52-16,2-5-120 15,2-17-179-15,15 0-331 0,1-3-770 0</inkml:trace>
  <inkml:trace contextRef="#ctx0" brushRef="#br3" timeOffset="101254.77">4969 2432 341 0,'0'0'262'16,"0"0"-31"-16,0 0-18 15,0 0-21-15,0 0 15 16,0 0-2-16,0 0-15 15,-12 1-45-15,6 5-39 16,0 4-49-16,-5 7-2 16,5 5-12-16,-2 4-1 15,-3 3-6-15,9-1-9 16,2-4-11-16,0-5 2 16,0-3-14-16,0-6-4 15,9-5-7-15,3-2 7 16,0-3 23-16,-1 0 22 0,7-3-24 15,-5-7-21-15,-1-4-6 16,5-9-227-16,-9 0-355 16,2 0-567-16</inkml:trace>
  <inkml:trace contextRef="#ctx0" brushRef="#br3" timeOffset="101565.64">4988 2222 413 0,'0'0'1130'16,"0"0"-547"-16,0 0-191 15,0 0-113-15,0 0-146 16,0 0-90-16,0 0-16 16,-37 27-27-16,37-16-15 15,0-1-572-15,12-10-625 0</inkml:trace>
  <inkml:trace contextRef="#ctx0" brushRef="#br3" timeOffset="105847.8">5199 5452 555 0,'0'0'404'16,"0"0"-116"-16,0 0 2 15,0 0-46-15,0 0-27 0,0 0 0 16,0 0-10-16,-11-5-28 16,11 3-27-16,0 2-45 15,0-1-20-15,11-1-39 16,3-1-23-16,9 2 1 15,2-1-9-15,4 1 3 16,-4 0-14-16,-1 1 1 16,1 0-7-16,-6 0 5 15,-7-2-4-15,-1 2-1 16,-5-1 6-16,-6 1-6 16,6 0-15-16,-6 0-26 15,6 0-72-15,-6 0-138 0,19 0-238 16,-3-2-219-1,-1 1-503-15</inkml:trace>
  <inkml:trace contextRef="#ctx0" brushRef="#br3" timeOffset="106581.97">5782 5413 78 0,'0'0'685'0,"0"0"-374"0,0 0-13 15,0 0-16-15,0 0-4 16,0 0-8-16,0 0-48 15,-17 0-48-15,17 0-26 16,0 0-47-16,0 0-25 16,0 0-46-16,11 0 8 15,7 0-22-15,1 0-8 16,-1 0-7-16,1 0-1 16,-3 0-5-16,9 0-112 15,-2-2-176-15,10-2-181 16,-10 1-148-16,8-2-322 0</inkml:trace>
  <inkml:trace contextRef="#ctx0" brushRef="#br3" timeOffset="107002.01">6224 5410 1099 0,'0'0'571'0,"0"0"-318"15,0 0-9-15,0 0-71 16,0 0-58-16,0 0-51 15,0 0-41-15,91 1-23 0,-72-1-9 16,18 0-172-16,-8-7-395 16,-4-4-654-16</inkml:trace>
  <inkml:trace contextRef="#ctx0" brushRef="#br3" timeOffset="107476.32">6704 5423 588 0,'0'0'616'15,"0"0"-294"-15,0 0-86 16,0 0-78-16,0 0-89 16,0 0 27-16,0 0-10 15,78 0-32-15,-47 0-15 16,4-3-39-16,-2 1 0 15,-10 2-182-15,0 0-505 0</inkml:trace>
  <inkml:trace contextRef="#ctx0" brushRef="#br3" timeOffset="107884.81">7227 5375 823 0,'0'0'610'15,"0"0"-332"-15,0 0-64 16,0 0-22-16,0 0-65 15,0 0-37-15,97 0-53 16,-68 0-25-16,18 0-12 16,-10-5-241-16,-5-6-567 0</inkml:trace>
  <inkml:trace contextRef="#ctx0" brushRef="#br3" timeOffset="108215.35">7712 5324 1023 0,'0'0'577'0,"0"0"-286"0,0 0-12 16,0 0-56-16,0 0-101 15,96 7-89-15,-55-7-33 16,-2 0-567-16</inkml:trace>
  <inkml:trace contextRef="#ctx0" brushRef="#br3" timeOffset="110816.3">4459 5220 1015 0,'0'0'485'16,"0"0"-220"-16,0 0-19 15,0 0-58-15,0 0-62 16,0 0-7-16,0 0-14 16,-13-18 17-16,9 19-26 15,2 10-70-15,-4 7 30 16,-4 4 6-16,10 6-9 16,0 1-25-16,0-1-5 15,0-4-14-15,6-5 1 16,6-6-8-16,5-6-2 0,3-6-5 15,3-1 5-15,14-7 19 16,-1-14-19-16,5-6-19 16,-8-4-68-16,-4-4 22 15,-11 3 12-15,1 2 7 16,-13 4 4-16,-2 6 42 16,-1 6 0-16,-3 7 8 15,0 4 13-15,0 3-20 16,0 0-1-16,-3 7-28 15,-3 13 17-15,0 8 11 16,2 10 20-16,4 6-5 16,0 3-8-16,0 1-1 15,6 1-6-15,0-1 7 16,-6-3 2-16,0-2-9 16,0-7-3-16,-14-3 3 0,-9-6 36 15,-8-6 28-15,2-6-17 16,-8-4 11-16,6-1-19 15,0-5-23-15,2-1-5 16,10-1-10-16,9-3-1 16,4 0-16-16,4 0-41 15,2 0-105-15,6-22-163 16,6 1-235-16,7 0-544 0</inkml:trace>
  <inkml:trace contextRef="#ctx0" brushRef="#br3" timeOffset="111455.34">4897 5404 329 0,'0'0'337'0,"0"0"-103"15,0 0-27-15,0 0-16 0,0 0 3 16,0 0 7-16,0 0-23 16,0 0-8-16,0 0-15 15,0 0-50-15,0 3-15 16,0 3-11-16,0 2-15 16,0 2-2-16,0 3-13 15,0-1-10-15,0 4-2 16,0 3 8-16,0 0 0 15,0 2 1-15,0 0-17 16,0-3-15-16,0-3 3 16,0-2-17-16,0-5 11 15,0-3-10-15,0-1-2 16,0-4-5-16,4 0-12 16,-2 0-70-16,2 0 0 15,3-11-27-15,5-12-93 0,-6 0-286 16,2-1-437-16</inkml:trace>
  <inkml:trace contextRef="#ctx0" brushRef="#br3" timeOffset="111705.57">4928 5215 1107 0,'0'0'502'0,"0"0"-267"0,0 0 20 16,0 0-40-16,0 0-93 16,0 0-79-16,0 0-43 15,-8 12-66-15,14-16-445 16,2-8-542-16</inkml:trace>
  <inkml:trace contextRef="#ctx0" brushRef="#br3" timeOffset="112748.07">4411 4957 803 0,'0'0'376'0,"0"0"-95"16,0 0-104-16,0 0-61 15,0 0-38-15,0 0-1 16,0 0-19-16,-12 17 33 16,12-17 2-16,0 0 16 15,0 0-1-15,0 0-65 16,0 0-22-16,0-7 16 16,12 0 13-16,1-3-27 15,-1-3-6-15,0-2 4 16,1-2-14-16,3-2-7 15,-3 1 0-15,-1 0 0 0,7 0 0 16,-9 4 3-16,-2 3-3 16,-1 3 8-16,-3 4-8 15,2 1 0-15,-6 3-6 16,2 0 0-16,2 7-56 16,2 12 40-16,7 11 22 15,5 6 21-15,1 0-7 16,6-1-14-16,-3-4 0 15,9-9-21-15,-6-8-280 16,-8-11-853-16</inkml:trace>
  <inkml:trace contextRef="#ctx0" brushRef="#br0" timeOffset="128599.89">16336 1424 601 0,'0'0'618'15,"0"0"-306"-15,0 0 11 16,0 0-143-16,-24 90-28 16,20 3 18-16,4 12-48 15,0-15-24-15,0-27-43 16,0-29-31-16,0-8-8 16,0-3-7-16,0 0-8 15,4-2-1-15,-4-10-15 16,0-7-128-16,0-12-148 0,0-13-82 15,6-6-453-15</inkml:trace>
  <inkml:trace contextRef="#ctx0" brushRef="#br0" timeOffset="129093.15">16281 1635 722 0,'0'0'497'0,"0"0"-156"16,0 0-29-16,0 0-81 15,0 0-101-15,-23-91-66 0,33 59-20 16,9-2-38 0,6 0 15-16,4 2-12 0,-5 5 4 15,3 6-11 1,2 7 20-16,-4 6-22 0,0 5 0 16,-2 3 9-16,1 0-9 15,-1 6-6-15,-8 6 5 16,-3 4-7-16,-6 2-2 15,-6 6 10-15,-2 5 45 16,-21 4 79-16,-4 4-12 16,-6 1-39-16,-4 0-25 15,0-4-29-15,8-1-4 16,2-5-9-16,9-6 0 16,1-2-6-16,11-5-1 15,6-4-18-15,0-2-17 16,12-3-13-16,19-2 8 15,6-1 31-15,11-2 10 0,6 3-1 16,-11 1-3-16,-8 5-19 16,-16 8-4-16,-19 4 14 15,-10 8 13-15,-30 3 113 16,-18 0-8-16,-4-4-25 16,0-4-20-16,9-9-37 15,11-10-23-15,24-6-62 16,18-13-226-16,22-10-603 15,12-4-773-15</inkml:trace>
  <inkml:trace contextRef="#ctx0" brushRef="#br0" timeOffset="129756.99">16694 1827 363 0,'0'0'683'15,"0"0"-411"-15,0 0-74 16,0 0-59-16,0 0-45 15,0 0-27-15,0 0 13 16,23 15-8-16,-9-15 1 16,11 0 1-16,4-2-21 15,2-12 3-15,0-3-28 0,-2-6-6 16,-4-1 0 0,-7-3 5-16,-1-2-6 0,-9-2-8 15,-2 1 2-15,-6 5-9 16,0 5-6-16,0 7 15 15,-8 6-13-15,-10 7 11 16,-11 7 23-16,-9 20-11 16,-3 12 10-16,4 11 17 15,6 4 15-15,8-3-17 16,15-7-28-16,8-5-22 16,0-11-10-16,12-9-4 15,13-9 13-15,6-7 1 16,6-3 12-16,5-7-3 15,1-11-9-15,0-9-63 16,17-21-196-16,-12 6-382 0,-1 2-626 16</inkml:trace>
  <inkml:trace contextRef="#ctx0" brushRef="#br0" timeOffset="130144.35">17190 1658 312 0,'0'0'257'15,"0"0"-35"-15,0 0-11 16,0 0-52-16,0 0 2 16,0 0 25-16,0 0-10 0,-6-19-8 15,2 19-13 1,2 0 4-16,-2 0-11 0,-3 0-25 15,-5 0-16-15,6 0 4 16,-11 0-17-16,3 3-24 16,-5 7-34-16,1 4-3 15,1 3-12-15,11 2-21 16,6 0-1-16,12 1-31 16,17-1 16-16,2 2 16 15,6 0 2-15,-1 0 14 16,-10-3-14-16,-9 1-1 15,-7-4 1-15,-10 1 11 16,-10-2 24-16,-21-2 23 0,-4-3-48 16,-9-9-12-16,7-1-312 15,12-14-612-15</inkml:trace>
  <inkml:trace contextRef="#ctx0" brushRef="#br0" timeOffset="130385.76">17478 1404 1562 0,'0'0'556'0,"0"0"-394"15,0 97-21-15,-9 1 118 0,3-1-109 16,0-13-81-16,0-30-45 15,1-24-24-15,5-3-33 16,0-5-143-16,0-15-177 16,11-7-204-16,-5-7-31 0</inkml:trace>
  <inkml:trace contextRef="#ctx0" brushRef="#br0" timeOffset="130543.54">17275 1610 113 0,'0'0'1508'16,"0"0"-1110"-16,0 0-182 16,0 0-52-16,0 0 4 15,130 8-59-15,-70-8-68 16,19-4-41-16,-19-7-37 0,-7-3-738 0</inkml:trace>
  <inkml:trace contextRef="#ctx0" brushRef="#br0" timeOffset="131019.75">18441 1371 504 0,'0'0'813'16,"0"0"-406"-16,0 0-63 15,0 0-43-15,0 0-96 16,0 0-70-16,0 0-48 16,-13-59-23-16,3 49-28 15,-4 0 7-15,-3 3-11 16,-4 6 4-16,-8 1 11 15,0 8-5-15,-2 19-18 16,3 14-16-16,-3 23-7 0,6 20 10 16,6-3-1-1,13-8 4-15,6-10 8 0,0-17-13 16,0 4-3-16,12 4-6 16,1-9 0-16,-1-8 0 15,-2-9-2-15,-3-10-7 16,-1-6-10-16,-4-11-58 15,2-1-71-15,-4-9-47 16,0-27-285-16,0 3-245 16,-4 3-224-16</inkml:trace>
  <inkml:trace contextRef="#ctx0" brushRef="#br0" timeOffset="131221.67">17980 1786 561 0,'0'0'568'0,"0"0"-291"15,0 0-27-15,0 0-72 16,0 0-159-16,0 0 1 16,0 0-11-16,62-15 54 15,-21 13 22-15,3 2-37 16,-3 0-5-16,-4 0-31 16,-2-1-12-16,-4-1-2 15,6-7-141-15,-6-2-460 16,-8 0-187-16</inkml:trace>
  <inkml:trace contextRef="#ctx0" brushRef="#br0" timeOffset="131340.49">18399 1700 461 0,'0'0'549'15,"0"0"-281"-15,0 0 109 16,5 92-15-16,-5-46-65 16,2 4-103-16,-2-7-118 0,0-6-39 15,4-14-37-15,4-23-81 16,-2-9-521-16,5-16-924 0</inkml:trace>
  <inkml:trace contextRef="#ctx0" brushRef="#br0" timeOffset="131487.07">18447 1463 1392 0,'0'0'678'15,"0"0"-480"-15,0 0-178 0,0 0-20 16,0 0-567-1,0 0-964-15</inkml:trace>
  <inkml:trace contextRef="#ctx0" brushRef="#br0" timeOffset="131675.62">18652 1512 801 0,'0'0'712'16,"-5"121"-138"-16,5-15-112 15,0 13-212-15,0-20-110 16,0-33-69-16,0-30-35 16,5-14-34-16,1-4-2 0,0-8-61 15,0-14-235 1,0-20-355-16,-3-8-829 0</inkml:trace>
  <inkml:trace contextRef="#ctx0" brushRef="#br0" timeOffset="131795.79">18521 1819 1735 0,'0'0'757'16,"0"0"-509"-16,0 0-58 15,114-11-100-15,-52 4-61 16,10-8-29-16,-12 4-301 16,-10-2-1072-16</inkml:trace>
  <inkml:trace contextRef="#ctx0" brushRef="#br0" timeOffset="132283.59">19404 1392 71 0,'0'0'1017'0,"0"0"-424"16,0 0-111-16,0 0-189 16,0 0-123-16,0 0-113 15,0 113 123-15,6-11-11 16,0 6-40-16,-3-15-60 15,-3-30-26-15,0-26-25 16,4-11-10-16,-2-2-8 0,2-1 0 16,-2-6-11-1,2-13-73-15,8-14-142 0,-5-12-256 16,5-7-556-16</inkml:trace>
  <inkml:trace contextRef="#ctx0" brushRef="#br0" timeOffset="132471.48">19600 1566 942 0,'0'0'764'0,"0"0"-551"15,0 0 25-15,0 92 58 16,0-44-83-16,0-1-84 16,0-8-76-16,0-8-53 0,0-23-59 15,7-8-406 1,-1-4-317-16</inkml:trace>
  <inkml:trace contextRef="#ctx0" brushRef="#br0" timeOffset="132582.79">19600 1360 1405 0,'0'0'613'0,"0"0"-432"16,0 0-181-16,0 0-52 15,0 0-563-15</inkml:trace>
  <inkml:trace contextRef="#ctx0" brushRef="#br0" timeOffset="132877.4">19749 1692 1162 0,'0'0'647'16,"2"77"-111"-16,5-31-231 15,-1 3-101-15,0-10-74 16,-2-11-60-16,-2-9-35 15,-2-13-5-15,6-6-15 16,1-16 13-16,3-19-28 16,8-22-69-16,7-2-76 15,0-2 11-15,0 3 73 16,-2 25 49-16,1 6 12 0,-5 27 7 16,-2 10 17-1,-5 30 69-15,-4 12 20 0,3 1-37 16,-11-5-76-16,6-13-17 15,0-18-527-15,6-12-1056 0</inkml:trace>
  <inkml:trace contextRef="#ctx0" brushRef="#br0" timeOffset="133301.5">20156 1817 1091 0,'0'0'583'15,"0"0"-276"-15,0 0-35 16,0 0-55-16,0 0-60 15,0 0-34-15,0 0-22 16,0 2-35-16,9-4-41 16,7-5-8-16,3-4-8 15,0-5 7-15,3-4-16 16,-1-8 1-16,-2-2 5 16,-3-5-6-16,-4 3 8 15,-7 7-8-15,-5 8-15 0,0 12-2 16,-17 5-69-1,-20 36 86-15,-4 9 16 0,-1 14 78 16,9 6 53-16,10-7-30 16,11 2-34-16,12-7-32 15,25-13-25-15,18-12-25 16,40-28-1-16,-15 0-76 16,-8-25-537-16</inkml:trace>
  <inkml:trace contextRef="#ctx0" brushRef="#br0" timeOffset="135091.1">21213 1500 1227 0,'0'0'667'0,"0"0"-372"16,0 0-123-16,-6 108 54 15,6-49-6-15,0 4-99 16,0-12-62-16,0-6-41 16,0-14-18-16,6-28-63 15,0-3-411-15,4-19-448 0</inkml:trace>
  <inkml:trace contextRef="#ctx0" brushRef="#br0" timeOffset="135211.7">21182 1365 967 0,'0'0'227'16,"0"0"-227"-16,0 0-77 15,0 0-1040-15</inkml:trace>
  <inkml:trace contextRef="#ctx0" brushRef="#br0" timeOffset="135519.44">21552 1473 367 0,'0'0'863'0,"0"0"-372"0,0 0-210 15,0 0-10-15,0 0-99 16,0 0-49-16,0 0-62 16,-44 0-49-16,11 11 30 15,2 6-2-15,-2 6-1 16,6 4 4-16,15 2-21 16,12-1-22-16,0 2-9 15,29-1-10-15,6 2 19 16,2-3 19-16,-2-2-8 15,-10 2-11-15,-19-5-6 16,-6 0 6-16,-22-4 18 16,-13-4-18-16,-5-15-10 0,11 0-760 15,11-12-1164-15</inkml:trace>
  <inkml:trace contextRef="#ctx0" brushRef="#br0" timeOffset="136564.72">22554 1514 392 0,'0'0'379'15,"0"0"-83"-15,0 0-63 16,0 0-31-16,0 0-43 15,0 0-19-15,0 0 5 16,-6-50-8-16,4 46-7 16,2 2-9-16,-4-1-4 0,4 1 8 15,-2 2-19-15,2 0-30 16,-4 0-12-16,4 0-29 16,-2 0-35-16,-2 3-17 15,-3 6 14-15,7 6 3 16,-6 5 27-16,0 4-11 15,0 3-3-15,6-1-7 16,0 1 3-16,0-1-3 16,0-3-4-16,0-1-1 15,16-1-1-15,-3-4-1 16,1-3 1-16,11-6-20 0,-2-5 10 16,12-3 9-16,-2-8-19 15,-4-12-19-15,2-5-34 16,-2-2 4-16,-11-3 24 15,-5 2 22-15,-3 3 23 16,-8 1 1-16,-2 5 21 16,0 5-10-16,0 8 31 15,0 6 11-15,0 0-54 16,0 15-70-16,0 17 64 16,0 22 6-16,11 22 16 15,3 18 30-15,-2 5 3 16,-5-17-16-16,-7-23-25 15,0-20-8-15,-2-10 0 16,-15-1 33-16,-4-1 32 0,-8-6 12 16,-2-12-31-16,0-9-16 15,-2-5-30-15,2-14 0 16,6-8-93-16,1-15-141 16,5 8-287-16,7 0-408 0</inkml:trace>
  <inkml:trace contextRef="#ctx0" brushRef="#br0" timeOffset="137185.68">22558 1221 863 0,'0'0'514'15,"0"0"-244"-15,0 0-83 16,0 0-79-16,0 0-46 16,0 0-11-16,0 0 5 15,-6 5 16-15,15-11-3 16,3-6 10-16,7-7-33 16,1-3-12-16,-1-5-13 15,-1 0 2-15,-3 3 12 0,-3 6 0 16,-5 5 20-16,-3 9 20 15,-4 4-42-15,0 14-32 16,0 17-1-16,0 12 39 16,6 9-21-16,6 1-9 15,1-4-9-15,18-8-36 16,-2-14-452-16,2-14-743 0</inkml:trace>
  <inkml:trace contextRef="#ctx0" brushRef="#br0" timeOffset="137652">23141 1394 386 0,'0'0'1141'0,"0"0"-569"15,0 0-272-15,0 0-117 16,0 0-94-16,0 0-59 15,0 0-6-15,60 0 4 16,-22-3-14-16,-1 1-13 0,-2 0-1 16,-10 0-153-1,0 1-353-15,-13 0-329 0</inkml:trace>
  <inkml:trace contextRef="#ctx0" brushRef="#br0" timeOffset="137828.06">23110 1586 1317 0,'0'0'402'16,"0"0"-197"-16,0 0-42 16,0 0-62-16,151 20-59 0,-87-20-42 15,-6 0-575-15</inkml:trace>
  <inkml:trace contextRef="#ctx0" brushRef="#br0" timeOffset="140395.12">23881 1376 310 0,'0'0'397'0,"0"0"-143"15,0 0-89 1,0 0-55-16,0 0 6 0,0 0 52 16,0 0 22-16,-6-44 4 15,6 36-17-15,0 1-14 16,-4 2-15-16,4 0-49 15,-2 1-57-15,2 2-17 16,0 0-15-16,0 1 1 16,0 1-4-16,-4 0-5 15,4 0-2-15,0 0-1 16,0 0-5-16,-2 0-7 16,2 0-2-16,-4 0 15 15,2 5 0-15,-2 7 2 16,-3 3 7-16,1 5 0 15,0 3 1-15,-2 3-9 0,1 6 10 16,1 1-2 0,-4 5-3-16,4 4 5 0,2-3 7 15,4 1 6-15,-3-5-1 16,3-4-6-16,0-6-8 16,0-4 5-16,0-4-5 15,0-6-4-15,3-3-5 16,7-4-1-16,-4-3-9 15,0-1 10-15,5 0 12 16,-3-5 12-16,11-13 5 16,-3-7-15-16,3-8-2 15,3-5-12-15,-1-4 0 16,-2 4 0-16,-7 6 0 16,-2 8 5-16,-3 7-5 15,-1 8 0-15,-6 6 0 0,6 3 0 16,-6 5-44-16,6 16-12 15,5 8 56-15,1 8 12 16,2 3-6-16,9-1-5 16,2-4-1-16,4-7-7 15,2-10-2-15,0-11 9 16,6-7 12-16,-2-13 16 16,-10-16-15-16,-6-13 5 15,-13-4 9-15,-6-6 9 16,-8 3 18-16,-15 6-17 15,-2 10-37-15,2 8-9 16,9 15-97-16,10 8-538 0,4 2-761 0</inkml:trace>
  <inkml:trace contextRef="#ctx0" brushRef="#br0" timeOffset="140986.81">24464 1337 555 0,'0'0'644'16,"0"0"-325"-16,0 0-52 16,0 0-177-16,0 0-59 15,25 82 115-15,4-30 14 16,6 8-35-16,5 1-36 0,1-4-35 16,0-6-29-1,-2-13-13-15,-5-10 0 0,-14-11-11 16,-1-9-1-16,-3-8-25 15,-3-20-98-15,3-10-415 16,-7-4-769-16</inkml:trace>
  <inkml:trace contextRef="#ctx0" brushRef="#br0" timeOffset="141175.01">24719 1322 1205 0,'0'0'364'16,"0"0"-187"-16,-75 138 55 16,24-36-7-16,5-5-83 0,5-21-83 15,18-30-41 1,17-26-18-16,6-11-96 0,6-5-434 16,13-4-652-16</inkml:trace>
  <inkml:trace contextRef="#ctx0" brushRef="#br0" timeOffset="141645.75">25111 1323 64 0,'0'0'874'15,"0"0"-540"-15,0 0-106 16,0 0 24-16,2 76 21 0,3-29-42 16,-3 4-68-1,4 1-81-15,-2-4-40 0,2-7-23 16,-4-10-13-16,-2-10-6 15,4-9-19-15,-2-11-104 16,-2-4-163-16,0-14-267 16,0-1-431-16</inkml:trace>
  <inkml:trace contextRef="#ctx0" brushRef="#br0" timeOffset="141834.37">24967 1497 785 0,'0'0'620'0,"0"0"-281"0,0 0-101 16,0 0-116-16,0 0-78 15,0 0 24-15,122-6 0 16,-62 3-7-16,0-2-35 16,8-5-26-16,-15 2-112 15,-15-1-784-15</inkml:trace>
  <inkml:trace contextRef="#ctx0" brushRef="#br0" timeOffset="142378.2">25442 1134 1105 0,'0'0'513'16,"0"0"-199"-16,0 0-64 16,0 0-107-16,0 0-102 15,0 0 14-15,0 129 100 16,13-27-20-16,3 11-27 15,-4-15-20-15,-5-28-33 16,-7-30-2-16,4-12-18 0,-4-4-12 16,0-3-10-16,2-5-2 15,-2-9-4-15,4-7 10 16,2 0 22-16,0-11-12 16,3-15 0-16,9-12-9 15,9-7-17-15,4-4-1 16,6 3-21-16,7 10-15 15,-3 10-6-15,3 12 21 16,-7 14 11-16,-8 0-8 16,0 21 1-16,-11 6 1 15,-12 4 16-15,-6 3 11 16,-10-1 10-16,-23-4 15 0,-15-3-4 16,-9-6 2-16,-5-11-14 15,6-7-11-15,14-2-9 16,18-10-105-16,24-14-233 15,16 1-460-15,5 5-527 0</inkml:trace>
  <inkml:trace contextRef="#ctx0" brushRef="#br0" timeOffset="165523.91">17459 2599 901 0,'0'0'542'0,"0"0"-234"0,0 0-1 16,0 0-34-16,0 0-73 16,0-8-67-16,0-5-47 15,-2-1-32-15,-9-2-24 16,-7-2 0-16,5 1 13 15,-9 3 26-15,1 3-3 16,-8 3-34-16,11 6-23 16,-5 2-3-16,2 10-6 15,3 15 0-15,1 13-2 16,5 23-17-16,12 26 19 16,0 22 0-16,0 2 45 15,0-19-20-15,6-27-13 16,-6-27-6-16,0-6 8 0,0 2-13 15,0-1-2-15,0-3-29 16,0-12-67-16,-11-13-85 16,-7-9-108-16,3-15-273 15,-1-5-241-15</inkml:trace>
  <inkml:trace contextRef="#ctx0" brushRef="#br0" timeOffset="165940.87">16979 2975 514 0,'0'0'735'16,"0"0"-436"-16,0 0-25 0,120-26-62 16,-70 19-63-16,4 3-87 15,-1 1-18-15,-13 3-44 16,-5 0 0-16,-10 0-12 15,-7 0 11-15,-8 0-27 16,-1 1 1-16,-5-1 17 16,-4 2 10-16,0-2 7 15,0 0-1-15,0 1-6 16,0 5-14-16,0 6-57 16,0 8 71-16,0 10 58 15,0 4 1-15,0-1-21 16,8-4-17-16,9-9-21 15,18-13-16-15,-2-7 16 0,2-9 31 16,-6-16 1 0,-15-7 4-16,-14 0 41 0,0 0 48 15,-24 5-70-15,-7 7-55 16,12 9-9-16,7 7-275 16,8 4-726-16</inkml:trace>
  <inkml:trace contextRef="#ctx0" brushRef="#br0" timeOffset="166192.29">17670 2935 1341 0,'0'0'573'16,"0"0"-341"-16,0 0 64 0,0 0-101 15,12 96-107-15,-4-65-51 16,-3-6-18-16,1-5-11 15,0-8-2-15,-6-11-5 16,6-1-1-16,4-19 1 16,-1-12 19-16,7-12-8 15,3-9-2-15,2-2 2 16,1 0-6-16,3 7-6 16,6 9-8-16,-8 15-283 15,0 10-679-15</inkml:trace>
  <inkml:trace contextRef="#ctx0" brushRef="#br0" timeOffset="167987.68">18416 2785 580 0,'0'0'609'0,"0"0"-299"16,0 0 15-16,0 0-60 0,0 0-64 15,0 0-112-15,0 0-18 16,-19 10-44-16,13 18 19 16,6 9 15-16,-6 5 4 15,2 4 1-15,4 0-3 16,-2-2-17-16,2-5-31 16,0-3 10-16,0-8-11 15,2-8-8-15,4-6-6 16,-2-7-1-16,9-5-25 15,-5-2 19-15,8-4 7 16,3-13 33-16,6-7-20 16,0-6-4-16,-1-6-8 15,3 0-1-15,-6-3-21 0,4 0 6 16,-7 5 15 0,-1 8 9-16,-11 8-8 0,4 14-1 15,-10 4-1-15,0 16-32 16,2 15 33-16,3 7 25 15,3 1-1-15,4-2-23 16,5-8-1-16,8-10-9 16,6-15 5-16,4-4 4 15,2-17 25-15,-6-12 5 16,-6-10 7-16,-9-5 39 16,-16-3 1-16,0-1-19 15,-12 2-58-15,-11 8-6 16,5 12-72-16,5 9-218 15,7 10-695-15</inkml:trace>
  <inkml:trace contextRef="#ctx0" brushRef="#br0" timeOffset="178471.45">19658 2908 849 0,'0'0'291'0,"0"0"-61"15,0 0-72-15,0 0-50 16,-16-86-31-16,10 62 1 16,-1 1 15-16,-3 5 5 15,-4 5 45-15,-3 6-2 16,-2 6-7-16,-5 1-41 15,-1 7-29-15,0 16-7 16,-10 7 2-16,10 12-20 16,0 4-15-16,7 2-9 15,1 0-3-15,11-4-12 0,6-5 0 16,0-8-15-16,10-8-11 16,5-9-12-16,3-8 11 15,7-6 27-15,-2-7 6 16,12-16-6-16,-10-7-80 15,0-3-20-15,4-4-10 16,-11 0 23-16,-5 3 10 16,-5 6 39-16,-4 8 30 15,-4 12 8-15,0 8 0 16,0 2-45-16,0 21 45 16,0 5 26-16,0 1-24 15,0-4-2-15,2-5-36 16,15-10-119-16,1-9-57 0,5-1-23 15,-2-13-46-15,1-9-66 16,-3-5 146-16,0-1 201 16,-7 1 113-16,-2 4 101 15,-4 8 11-15,-3 11 7 16,1 4-51-16,-4 21-113 16,0 13 36-16,2 3-15 15,-2 3-4-15,0-4-38 16,0-11-28-16,4-10-13 15,-4-12-6-15,8-3 0 16,5-18 11-16,7-17 22 0,5-19-33 16,0-1-57-1,0-2 8-15,10 6 35 0,-17 24 14 16,3 8 9-16,-4 19 9 16,-5 19-1-16,5 21 77 15,-9 11 30-15,-4 1-31 16,4-1-90-16,-2-14-3 15,5-16-621-15</inkml:trace>
  <inkml:trace contextRef="#ctx0" brushRef="#br0" timeOffset="179065.34">20347 2869 170 0,'0'0'688'0,"0"0"-451"16,0 0-27-16,0 0 15 15,0 0-70-15,0 0-25 16,-2-73 8-16,-3 65 19 16,3 3-10-16,-4 3 9 15,2 2-3-15,-2 0 2 0,-7 6-31 16,-5 12-65 0,-7 12-42-16,-6 8-5 0,2 8 7 15,4 2 17-15,7 2-15 16,7-5-16-16,9-8-5 15,2-9-15-15,9-10-12 16,7-11-6-16,9-7 33 16,6-9 21-16,4-20-1 15,6-12-20-15,3-9-23 16,-7-24-65-16,11-24-24 16,-11-16 35-16,-12 10 32 15,-9 26 25-15,-10 33 20 16,-6 31 16-16,0 8 32 15,-4 6 80-15,-8 27-31 16,-13 50-54-16,2 38-29 0,9 9 19 16,3-16 3-16,11-36-23 15,11-39-13-15,20-5-102 16,0-6-389-16,4-9-727 0</inkml:trace>
  <inkml:trace contextRef="#ctx0" brushRef="#br0" timeOffset="179863.61">21018 2557 667 0,'0'0'623'0,"0"0"-276"0,0 0-112 16,0 0-107-1,0 142 88-15,3-58 11 0,1-4-73 16,2-11-57-16,4-24-25 15,-4-1-31-15,1-6-20 16,-1-16-9-16,-4-9-4 16,4-11-2-16,-2-2 3 15,2-6 31-15,-4-14 11 16,3-4-42-16,-3-5 10 16,2-4-14-16,-2 0-5 15,2 1-6-15,2 2 6 16,-4 5-9-16,9 7 8 15,5 5-23-15,3 8 5 16,6 5 4-16,6 2-7 0,6 14 21 16,-2 5-5-16,-4 1-4 15,4 5-14-15,-20-4-9 16,-9 0 25-16,-8-1 8 16,-27-1 38-16,-19-1 26 15,-10-1 26-15,-2-4 4 16,7-1-31-16,11-4-44 15,15-3-19-15,27-7-164 16,7 0-613-16,19 0-1156 0</inkml:trace>
  <inkml:trace contextRef="#ctx0" brushRef="#br0" timeOffset="183065.51">22147 2493 307 0,'0'0'489'0,"0"0"-200"16,0 0-33-16,0 0 26 15,0 0-67-15,0 0-79 16,0 0-121-16,-6 96 84 15,12 14 53-15,4 13-41 16,-1-17-37-16,-3-29-32 16,-6-37-11-16,6-15-30 0,-6-2 16 15,4-6-11-15,-4-4-6 16,0-11 0-16,0-2-25 16,-4-26-186-16,-4-4-366 15,-2 0-459-15</inkml:trace>
  <inkml:trace contextRef="#ctx0" brushRef="#br0" timeOffset="183325.88">21984 2848 491 0,'0'0'828'0,"0"0"-443"0,0 0-110 16,0 0-149-16,0 0-72 16,0 0 13-16,95-2 14 15,-50 2-7-15,3-1-10 16,-5-9-45-16,-8-2-17 16,1-8-2-16,-16 4-289 15,-3-1-510-15</inkml:trace>
  <inkml:trace contextRef="#ctx0" brushRef="#br0" timeOffset="183626.75">22348 2543 1258 0,'0'0'619'0,"0"0"-380"0,0 0-125 16,16 82 121-16,5-4-17 15,-3 1-47-15,3-4-66 16,-13-13-38-16,-1-24-19 15,-1-1-9-15,-2-6-17 16,2-13-14-16,-4-15-2 16,4-3-12-16,-1-16 1 15,7-21-7-15,2-11-54 16,9-8-26-16,0 2 23 16,2 12 47-16,-7 20 22 15,1 22 0-15,-3 20 7 16,-1 29 8-16,-3 9 60 15,-1 3-30-15,-5-9-39 16,6-15-6-16,-3-16-338 0,1-17-859 16</inkml:trace>
  <inkml:trace contextRef="#ctx0" brushRef="#br0" timeOffset="184235.45">22875 2812 51 0,'0'0'1008'15,"0"0"-681"-15,0 0-87 16,0 0-76-16,0 0-72 16,0 0-23-16,0 0 5 15,12-64 0-15,-8 52-5 16,-4 2 0-16,0 1 1 15,0 5 13-15,-4 4 21 16,-12 0-9-16,-9 13-33 0,-8 28-19 16,-7 5-17-16,7 11 16 15,4 4 8-15,11-12-35 16,12-2-1-16,6-13-14 16,12-17-22-16,11-14 20 15,2-3 2-15,6-22 9 16,4-12-9-16,-8-8 0 15,-3-6-20-15,-1 0-51 16,-10 4 16-16,-3 11 23 16,-8 17 32-16,-2 16 21 15,-2 15 17-15,-11 26 4 16,-3 8 25-16,6 5 12 16,3-6-31-16,7-10-16 0,0-11-32 15,11-16-57 1,14-17-159-16,-3-16-393 0,-1-9-576 0</inkml:trace>
  <inkml:trace contextRef="#ctx0" brushRef="#br0" timeOffset="184394.44">23063 2610 590 0,'0'0'1374'16,"0"0"-885"-16,0 118-127 15,-6-13-48-15,-1-2-143 16,-3-18-89-16,8-30-64 15,-2-27-18-15,4-2-45 0,0-19-231 16,4-6-467-16,4-4-433 16</inkml:trace>
  <inkml:trace contextRef="#ctx0" brushRef="#br0" timeOffset="184533.93">22897 2799 1842 0,'0'0'821'15,"0"0"-476"-15,0 0-104 16,106 21-117-16,-46-21-66 16,20-4-58-16,-15-12-145 15,-18 3-719-15</inkml:trace>
  <inkml:trace contextRef="#ctx0" brushRef="#br0" timeOffset="185532.75">23712 2740 280 0,'0'0'322'0,"0"0"-6"15,0 0 12-15,0 0 19 16,0 0-61-16,0 0-131 16,0 0 40-16,0 90 45 0,0-35-50 15,0-2-65 1,0-7-66-16,0-12-38 0,0-13-6 15,0-10-8-15,4-11 2 16,-4 0 3-16,0-17-2 16,2-12-10-16,-2-12 0 15,4-10-46-15,2-6-14 16,7-5-5-16,-1 3 4 16,1 10 26-16,-1 12 27 15,3 20 8-15,-5 17 0 16,2 33-18-16,1 39 18 15,-7 2 0-15,6-2 39 16,-5-15 8-16,3-25-9 0,-4-3-19 16,0-6-12-16,3-16-7 15,-5-7 0-15,8-19-24 16,-2-18 13-16,5-11-147 16,3-8-33-16,-1-1 43 15,-3 10 94-15,-3 13 54 16,-1 21 11-16,-4 13 49 15,-6 32 25-15,2 19 103 16,-2 10-15-16,0 0-51 16,0-10-74-16,7-9-48 15,3-24-73-15,2-9-293 16,-3-9-516-16</inkml:trace>
  <inkml:trace contextRef="#ctx0" brushRef="#br0" timeOffset="185691.64">24150 2749 867 0,'0'0'782'16,"0"96"-185"-16,6-37-61 15,-1 7-281-15,1-15-115 16,0-3-89-16,-6-17-51 16,12-31-88-16,-1-14-488 15,-5-20-599-15</inkml:trace>
  <inkml:trace contextRef="#ctx0" brushRef="#br0" timeOffset="185812.3">24179 2404 1468 0,'0'0'924'15,"0"0"-609"-15,0 0-179 16,0 0-115-16,0 0-21 16,-6 91-373-16,25-69-795 15</inkml:trace>
  <inkml:trace contextRef="#ctx0" brushRef="#br0" timeOffset="186173.89">24365 2893 905 0,'0'0'687'0,"0"0"-52"16,19 108-122-16,-11-64-294 15,2-8-90-15,-3-8-48 16,-5-13-59-16,2-12-10 16,-2-3-4-16,4-20-8 15,0-14-30-15,5-8-24 16,-5-8 18-16,12-3 9 15,-1 6 11-15,2 9 13 16,1 15 3-16,-3 19 1 16,5 7 9-16,-1 28-1 0,-4 10 35 15,-3 6-5-15,-1-2-27 16,-3-5-12-16,2-14-159 16,1-14-652-16</inkml:trace>
  <inkml:trace contextRef="#ctx0" brushRef="#br0" timeOffset="186387.32">24791 2832 1520 0,'0'0'652'16,"0"0"-73"-16,0 112-282 15,0-66-132-15,0-6-91 0,0-11-48 16,0-14-26-1,0-26-243-15,6-19-600 0,0-9-1108 0</inkml:trace>
  <inkml:trace contextRef="#ctx0" brushRef="#br0" timeOffset="186466.68">24725 2493 1748 0,'0'0'709'0,"0"0"-453"15,0 0-246-15,0 0-10 16,0 0-743-16</inkml:trace>
  <inkml:trace contextRef="#ctx0" brushRef="#br0" timeOffset="187817.72">24987 2753 641 0,'0'0'365'0,"0"0"-119"15,0 0-102-15,0 0 24 16,-2 106-12-16,2-63 2 16,2 0-28-16,5-5-33 15,-3-7-32-15,-4-7-9 16,6-9-18-16,-2-5-11 15,-4-7-11-15,2-3-1 0,2 0-3 16,-2-13 20-16,4-10-8 16,1-9-16-16,-1-7 2 15,4-6-4-15,-1-2-6 16,1 2 2-16,-4 5-1 16,2 9 6-16,-1 10-6 15,-3 10 6-15,-4 9-7 16,6 2-8-16,0 26-26 15,4 14 34-15,-1 13 8 16,1 2 3-16,-2-4-11 16,-2-9 10-16,5-12-2 15,-5-12-7-15,-4-9-1 16,2-7 1-16,-2-2 11 16,2-5 16-16,3-12-14 15,-1-6-8-15,4-6-6 0,-2-5 1 16,3 0 0-16,1 3-1 15,-4 9 1-15,-1 10-2 16,-1 12 1-16,-2 0-25 16,4 23 11-16,-2 7 14 15,5 3 6-15,1-2-5 16,-2-9-1-16,3-7-21 16,-1-12-136-16,7-11-196 15,0-11-191-15,-13-3-399 0</inkml:trace>
  <inkml:trace contextRef="#ctx0" brushRef="#br0" timeOffset="187978.7">25434 2803 1160 0,'0'0'370'0,"0"0"-80"16,12 96 31-16,-6-42-66 15,-3-2-98-15,1-7-83 16,2-14-59-16,6-29-15 15,-1-2-255-15,-5-21-456 0</inkml:trace>
  <inkml:trace contextRef="#ctx0" brushRef="#br0" timeOffset="188112.36">25459 2623 1200 0,'0'0'605'0,"0"0"-489"0,0 0-113 15,0 0-3-15,0 0-326 16,0 0-976-16</inkml:trace>
  <inkml:trace contextRef="#ctx0" brushRef="#br0" timeOffset="188752.62">25636 2835 823 0,'0'0'687'15,"0"0"-378"-15,0 0-22 0,0 0-89 16,0 0-84-16,0 0-52 15,0 0-31-15,17-12-11 16,8 5-4-16,4-6-14 16,2 3-1-16,0-1-1 15,-6 4 16-15,-3 3-16 16,-9 4 0-16,-3 0-10 16,-4 0-5-16,-4 11 15 15,-2 5-10-15,0 5 10 16,-6 6 18-16,-13 2-18 15,-5 4 21-15,-5 0-6 16,4-3-5-16,0-3 4 16,9-5 6-16,3-7 4 15,13-5-9-15,0-7-15 0,6-3 0 16,19 0 22-16,2-7 18 16,4-4-14-16,0-1-13 15,0 2-13-15,0 2-1 16,0-1 0-16,-8-1 0 15,12-4-89-15,-16 3-266 16,-5 0-551-16</inkml:trace>
  <inkml:trace contextRef="#ctx0" brushRef="#br0" timeOffset="189112.4">26011 2946 1249 0,'0'0'932'0,"0"0"-572"0,0 0-120 16,0 0-83-1,0 0-78-15,0 0-36 0,0 0-16 16,49 2-1-16,-24-9-11 16,-2-6-2-16,6-6-5 15,-5-5-1-15,1-4-5 16,-6-3-1-16,-3-1 5 16,-3 2-5-16,-7 3 0 15,-6 3 0-15,0 6 3 16,-6 6-4-16,-13 9-7 15,-10 3-2-15,-8 14 8 16,-10 18 0-16,-3 13 2 16,4 7 13-16,15 2 13 15,17-5-18-15,14-8-9 16,12-8 1-16,26-12 7 0,17-10-8 16,9-10 6-16,1-1-3 15,-6-10-3-15,-11-8-73 16,-7-12-196-16,-14 5-444 15,-10 1-534-15</inkml:trace>
  <inkml:trace contextRef="#ctx0" brushRef="#br0" timeOffset="189486.23">26465 2717 527 0,'0'0'577'0,"0"0"-321"0,0 0-6 16,0 0-43-16,0 0-53 16,0 0-19-16,0 0-4 15,0-18-20-15,0 17-10 16,0-1-10-16,0 1-2 16,0 0-18-16,0 0 10 15,0-1-9-15,0 0-20 16,-4 2-7-16,-4 0-5 15,-2 0-16-15,-5 0 10 16,-1 9 2-16,1 5 12 16,5 2-18-16,4 6-12 15,6 5-16-15,0 4-2 0,18 4 6 16,1 3 13 0,-3 2-11-16,-7 0-7 0,1-3 0 15,-10-2 5-15,0-6 3 16,-19-8-1-16,-3-11-8 15,-3-14-132-15,6-16-530 16,13-5-939-16</inkml:trace>
  <inkml:trace contextRef="#ctx0" brushRef="#br0" timeOffset="190914.08">27546 2626 1128 0,'0'0'521'15,"0"0"-261"-15,0 0-61 16,0 0-73-16,0 0-48 15,0 0-25-15,0 0-2 16,5-49-4-16,-10 38 2 0,-3 0 41 16,-8 4-4-16,1 7 6 15,-12 0-24-15,2 19-25 16,-1 15-28-16,-3 16 3 16,6 8 12-16,8 4-14 15,5-1-16-15,10-9-2 16,0-11-4-16,19-15-3 15,10-8 2-15,2-12 5 16,10-6-7-16,0 0-24 16,17-26-153-16,-6 1-367 15,-13-4-354-15</inkml:trace>
  <inkml:trace contextRef="#ctx0" brushRef="#br0" timeOffset="191228.19">27801 2588 940 0,'0'0'739'0,"0"0"-408"16,0 0-112-16,0 0-136 16,-31 78-39-16,20-30 8 15,-1 9 9-15,6 0-8 16,0-7-29-16,6-10 1 16,0-12-25-16,6-11-9 15,10-13 9-15,7-4 9 16,2-10 10-16,6-16-5 15,-6-12-5-15,6-7-9 0,-7-3-38 16,-5 7 7 0,-7 7 18-16,-7 12 13 0,-5 18 6 15,0 5 0-15,0 31 0 16,-11 13 6-16,-1 8-12 16,4 1 0-16,8-7-13 15,0-15-338-15,12-17-605 0</inkml:trace>
  <inkml:trace contextRef="#ctx0" brushRef="#br0" timeOffset="191674.83">28092 2635 515 0,'0'0'1008'15,"0"0"-706"-15,0 0-138 0,0 79 46 16,0-27-17-16,0 2-49 15,0 1-31-15,0-8-40 16,0-10-36-16,0-13-22 16,4-13-2-16,-2-11-12 15,9 0 14-15,-3-23 8 16,9-13-23-16,5-24-32 16,-1-2-53-16,-2-3-13 15,3-1 40-15,-9 21 43 16,5 7 15-16,-7 17 7 15,-3 21 18-15,-4 16-7 16,-4 43 35-16,0 7 43 16,0-2-7-16,0-7-7 15,0-20-28-15,0-5-22 16,0-6-31-16,0-17 9 0,0-9-4 16,14-20-6-16,9-19-10 15,6-14-69-15,4-5 3 16,-2 1 41-16,2 14 29 15,-8 19 6-15,-6 22 12 16,-7 9 20-16,-4 33 41 16,-3 9 11-16,-5 5-38 15,0 1-46-15,0-14-81 16,0-19-693-16</inkml:trace>
  <inkml:trace contextRef="#ctx0" brushRef="#br0" timeOffset="192183.23">28570 2680 978 0,'0'0'363'0,"0"0"-113"15,0 0-114-15,0 0 13 16,0 84 29-16,0-42 21 16,8 2-6-16,2-5-31 15,3-7-80-15,3-11-46 16,3-12-17-16,1-9-13 16,5-2 21-16,4-22-8 15,2-10-11-15,-2-8-8 16,-4-4-7-16,-2 3-26 15,-11 6 22-15,-4 12 11 16,-1 16 1-16,-7 9-1 0,0 25-22 16,0 18 22-16,0 8 28 15,0-2-3-15,0-8-25 16,4-18-14-16,4-13-338 16,11-10-740-16</inkml:trace>
  <inkml:trace contextRef="#ctx0" brushRef="#br0" timeOffset="192383.7">28948 2351 1086 0,'0'0'701'0,"-12"122"-314"0,5-3 134 15,1 16-268 1,4-17-110-16,2-35-65 0,0-42-46 15,6-16-32-15,7-5-3 16,18-20-163-16,-2 0-550 16,2-10-1271-16</inkml:trace>
  <inkml:trace contextRef="#ctx0" brushRef="#br0" timeOffset="192877.12">29378 2746 459 0,'0'0'345'15,"0"0"-82"-15,0 0-43 16,0 0-36-16,0 0 1 15,0 0 9-15,25-72 5 16,-21 55-12-16,-4-2-33 16,0 1-23-16,0 1-32 15,0 5-11-15,0 2-9 16,-4 4-2-16,-5 6-6 16,-7 0-44-16,-5 14 2 15,-12 18-14-15,-6 27 13 0,0 0 14 16,6 8-15-16,4-2-6 15,16-17-14-15,5-4-4 16,8-14-3-16,0-18-12 16,21-12-6-16,3-5-7 15,12-24-62-15,-1-11-20 16,-4-7 27-16,-4-2 10 16,-7 7 52-16,-7 12 18 15,-11 17 12-15,-2 13 45 16,0 21-48-16,0 20 33 15,0 6 17-15,0-2-6 16,0-8-53-16,12-23-29 16,7-12-329-16,3-2-712 0</inkml:trace>
  <inkml:trace contextRef="#ctx0" brushRef="#br0" timeOffset="193074.47">29643 2423 1793 0,'0'0'693'16,"-36"131"-221"-16,14-12-242 16,1 8-73-16,4-20-77 15,11-34-49-15,6-37-31 16,0-11 0-16,0-5-85 16,4-20-194-16,9 0-333 15,-1-9-301-15</inkml:trace>
  <inkml:trace contextRef="#ctx0" brushRef="#br0" timeOffset="193359.1">29415 2723 1903 0,'0'0'711'0,"0"0"-495"15,0 0-123-15,0 0-53 16,114 0-23-16,-60-6-2 15,-5-4-14-15,-5 1-1 16,-5 2-27-16,-8 1-83 0,-10 3-66 16,-3 2-45-1,-1 1-45-15,-5 0-7 0,-2 8 113 16,-3 16 160-16,-5 12 32 16,-2 11 232-16,0 10 119 15,0-1-38-15,0-3-122 16,0-11-119-16,0-14-63 15,4-25-41-15,4-3-154 16,-2-15-616-16</inkml:trace>
  <inkml:trace contextRef="#ctx0" brushRef="#br0" timeOffset="193487.93">29849 2499 1448 0,'0'0'772'0,"0"0"-574"15,0 0-198-15,0 0-29 16,0 0-671-16</inkml:trace>
  <inkml:trace contextRef="#ctx0" brushRef="#br0" timeOffset="193785.58">29955 2601 1092 0,'6'16'776'16,"10"10"-152"-16,-3 12-130 16,5 11-281-16,-1 8-62 15,-3 2-85-15,-1-1-29 0,-1-6-26 16,1-10-1 0,-3-13-10-16,0-11 0 0,3-11-7 15,-5-7 7 1,-2-6-9-16,4-17-16 0,-1-13-13 15,-3-20 22-15,0-2 14 16,4-6-5-16,1 3-25 16,-3 15-60-16,11-2-103 15,-3 17-335-15,-3 13-417 0</inkml:trace>
  <inkml:trace contextRef="#ctx0" brushRef="#br0" timeOffset="194780.08">30354 2857 871 0,'0'0'406'16,"0"0"-129"-16,0 0-81 16,0 0 3-16,0 0-50 15,0 0-40-15,0 0-29 16,84 20-12-16,-61-20-7 0,-2-10-17 15,4-6-6 1,-3-3-7-16,-3-5-10 0,-3-2-10 16,-3 1 4-16,-7-2-9 15,-6 3-4-15,0 6 5 16,-10 8 32-16,-15 10 6 16,-10 15-8-16,-11 35 20 15,5 7 66-15,6 12-21 16,20 1-26-16,15-15-25 15,25-4-33-15,31-15-4 16,6-18-14-16,33-24-17 16,-21-17-249-16,-20-9-770 0</inkml:trace>
  <inkml:trace contextRef="#ctx0" brushRef="#br0" timeOffset="195870.19">31234 2710 550 0,'0'0'333'15,"0"0"-104"-15,0 0-70 0,0 0-43 16,0 0-16-1,0 0 21-15,0 0 1 0,-2 0 10 16,2 0-18-16,0 3-34 16,0 6 7-16,0-1-4 15,0-1-27-15,6 0-20 16,3-3-2-16,1-3 0 16,4-1 19-16,3-3 7 15,2-13-32-15,3-5-10 16,-3-5-11-16,-1-3 3 15,-5 0-8-15,-7-1 5 16,-6 6-7-16,0 4 0 16,-6 10 5-16,-13 10-5 15,-10 4 10-15,-2 34-8 16,0 27-2-16,2 1-2 0,11-2 1 16,16-9-6-16,2-19 5 15,0-4-39-15,8-5-53 16,9-13-103-16,1-12-97 15,13-7 15-15,-2-12-105 16,-4-3-267-16</inkml:trace>
  <inkml:trace contextRef="#ctx0" brushRef="#br0" timeOffset="196117.55">31447 2794 801 0,'0'0'510'16,"0"0"-257"-16,0 0-17 0,0 0 9 15,52 88-49 1,-34-54-88-16,-3-5-49 0,-3-7-35 15,-1-8-14-15,-9-7-1 16,-2-7-2-16,0 0 7 16,0-19-14-16,0-11-11 15,-7-11-20-15,5-8 13 16,2-5 3-16,0 2 15 16,9 7 0-16,7 7 33 15,7 15-18-15,-2 7-15 16,3 15-5-16,-1 1-220 15,-4 0-420-15</inkml:trace>
  <inkml:trace contextRef="#ctx0" brushRef="#br0" timeOffset="196379.79">31778 2728 1435 0,'0'0'539'0,"12"78"-56"0,-6-28-251 15,1 4-62-15,-1-5-97 16,0-10-46-16,-4-13-10 16,-2-12-12-16,0-13-4 15,0-1 4-15,0-23-5 16,-2-13-62-16,2-9 12 16,0-8 12-16,15-1 38 15,11 4 0-15,-1 9 2 16,2 11 6-16,0 12-8 0,-8 10-38 15,-1 7-230 1,-3 1-494-16,-3 0-819 0</inkml:trace>
  <inkml:trace contextRef="#ctx0" brushRef="#br0" timeOffset="196639.68">32102 2699 1008 0,'0'0'762'0,"0"0"-483"16,0 0-105-16,0 0-50 16,-39 101 36-16,27-50-54 15,1 2-45-15,11-8-40 16,5-11-21-16,21-16-15 0,5-15-17 16,15-6-51-1,-9-25 3-15,-6-13 80 0,-12-7 9 16,-15-4 66-16,-4 1 36 15,-31 7-13-15,-15 12-28 16,1 14-67-16,4 18-3 16,16 0-253-16,12 12-620 0</inkml:trace>
  <inkml:trace contextRef="#ctx0" brushRef="#br0" timeOffset="196941.12">32388 2728 49 0,'0'0'1499'16,"0"0"-1156"-16,0 0 122 16,35 94-205-16,-23-47-95 15,-1-2-68-15,-3-3-46 16,-2-10-33-16,0-7-6 15,-6-11-6-15,4-13-5 16,-4-1 19-16,0-23-2 16,0-13-8-16,0-24-1 15,13 0-1-15,9-4-2 16,5 5 3-16,8 20-9 16,3 5 0-16,3 19-62 15,-10 11-278-15,-8 4-751 0</inkml:trace>
  <inkml:trace contextRef="#ctx0" brushRef="#br0" timeOffset="205698.21">16415 4184 732 0,'0'0'713'0,"0"0"-387"15,0 0-61-15,0 0-75 16,0 0-51-16,0-15-50 16,0 9-36-16,0-5 17 15,-6-3 6-15,0 2 0 16,-11-2-3-16,-2 0-14 16,-1 3-13-16,-15 6-9 15,6 5-5-15,-8 5-5 16,-5 34-5-16,3 30 2 15,4 32 9-15,18 14 1 16,15-16 16-16,2-27-28 0,13-35-14 16,5-9-8-16,11-6-5 15,2-2-8-15,6-6-7 16,7-11 4-16,-3-3 2 16,21-31-90-16,-14-3-229 15,-5-3-492-15</inkml:trace>
  <inkml:trace contextRef="#ctx0" brushRef="#br0" timeOffset="206102.94">16597 4339 22 0,'0'0'777'16,"0"0"-467"-16,0 0-46 16,0 0-16-16,0 0-35 15,0 0-25-15,0 0-68 16,-12 9-46-16,7 31-10 16,3 13 18-16,2 6 10 15,0-2-29-15,2-8-33 16,15-16-30-16,8-14-3 15,0-18-23-15,10-7 26 16,0-26-10-16,-2-15-15 16,-4-6-51-16,-4-2 30 15,-9 6 46-15,-8 11 0 0,-1 14 19 16,-7 18 38-16,0 6-4 16,0 30-11-16,0 9-21 15,-2 7-10-15,2 4-11 16,0-14-181-16,8-13-897 0</inkml:trace>
  <inkml:trace contextRef="#ctx0" brushRef="#br0" timeOffset="207212.83">16992 4361 515 0,'0'0'614'0,"0"0"-276"15,0 0-92-15,0 0-134 16,0 0 27-16,0 94 27 15,6-47-14-15,4 0-59 16,-4-6-44-16,1-10-18 16,-5-10-16-16,-2-11 2 15,4-10 0-15,-4 0 13 16,0-20 18-16,2-12-5 16,2-13-43-16,-2-7-16 0,8-3-22 15,-3 3 9 1,5 12 29-16,-2 12 7 0,3 18-7 15,-5 10 0 1,4 25 0-16,1 19 7 0,-1 11 11 16,5 1 2-16,-5-4 6 15,1-13-26-15,-3-15 0 16,-2-16 0-16,3-8-28 16,-3-18 27-16,2-18-5 15,3-13-115-15,-1-6-5 16,0-1 32-16,5 6 29 15,-5 12 48-15,-3 17 17 16,1 21 12-16,-2 24-11 16,3 42 51-16,-5 6 13 15,6-4 16-15,-2-10-26 16,-1-25-26-16,3-4-29 16,-2-8-52-16,9-21-242 0,-4-16-423 15,-5-8-540-15</inkml:trace>
  <inkml:trace contextRef="#ctx0" brushRef="#br0" timeOffset="207492.6">17490 4334 707 0,'0'0'708'16,"0"0"-379"-16,10 94 19 16,-1-35-48-16,1 2-114 15,2-9-82-15,5-11-61 16,-3-19-43-16,3-17 0 15,1-9-16-15,1-26-2 16,4-15-103-16,-5-10-98 0,-3-8-6 16,-3 6 8-16,-1 6 104 15,-5 20 96-15,-6 21 17 16,0 23 92-16,6 46 30 16,-6 8 46-16,0-3-2 15,6-7-49-15,4-25-53 16,5-12-64-16,1-6-197 15,-3-14-728-15</inkml:trace>
  <inkml:trace contextRef="#ctx0" brushRef="#br0" timeOffset="207651.14">17817 4216 1423 0,'0'92'653'15,"0"14"-151"-15,6 1-204 16,-2-29-130-16,-2-38-113 16,14-16-55-16,-3-7-202 15,-1-11-735-15</inkml:trace>
  <inkml:trace contextRef="#ctx0" brushRef="#br0" timeOffset="208100.78">18133 4418 430 0,'0'0'834'0,"0"0"-335"15,0 0-200-15,0 0-115 16,0 0-94-16,-8-76-60 15,8 53-23-15,0 0-7 16,-5 6-12-16,3 2-1 16,-2 5 13-16,2 6 1 15,-4 4 11-15,-6 0 28 16,-5 14 28-16,0 14 16 16,-3 11 2-16,1 10-1 15,-4 7-9-15,11-1-24 16,6-4-12-16,0-11-37 0,6-12-3 15,0-14-17-15,0-14-28 16,18-3 45-16,-1-22 0 16,1-9-12-16,1-5-60 15,0 0-14-15,-7 5 10 16,0 13 39-16,-1 17 37 16,-5 4 0-16,0 27 8 15,0 8 9-15,7 3-4 16,1-8-13-16,3-11-19 0,-5-14-678 15</inkml:trace>
  <inkml:trace contextRef="#ctx0" brushRef="#br0" timeOffset="208291.98">18294 4160 1770 0,'0'0'570'0,"0"0"-203"16,21 153-53-16,-17-44-111 15,2-7-74-15,-6-24-74 16,0-33-53-16,6-24-2 16,-4-14-169-16,4-6-443 15,-1-1-556-15</inkml:trace>
  <inkml:trace contextRef="#ctx0" brushRef="#br0" timeOffset="208567.62">18131 4379 1790 0,'0'0'724'0,"0"0"-460"15,0 0-70-15,0 0-79 16,93 15-52-16,-46-15-39 16,1-13-12-16,-1-1-12 15,-7 0-38-15,-5 2-114 16,-4 2-160-16,-8 2-57 15,-5 8 41-15,-3 3 222 16,-5 21 106-16,0 15 137 16,-1 14 175-16,-3 3 28 15,0 2-47-15,-2-10-148 0,-4-13-94 16,6-18-48-16,-4-25-3 16,2-19-283-16,-1-10-719 15</inkml:trace>
  <inkml:trace contextRef="#ctx0" brushRef="#br0" timeOffset="208667.93">18606 4253 808 0,'0'0'406'16,"0"0"-406"-16,0 0-26 0</inkml:trace>
  <inkml:trace contextRef="#ctx0" brushRef="#br0" timeOffset="208882.95">18606 4253 916 0,'66'45'941'16,"-55"-31"-374"-16,1 9-96 0,7 10-219 16,-7 8-89-16,13 7-58 15,-7 1-53-15,1-6-28 16,-2-8-10-16,-5-10-7 16,-6-15-1-16,5-10-5 15,-5 0 0-15,0-22-1 16,2-12-3-16,-2-10-13 15,1-5-11-15,-1-2-45 16,0-8-130-16,0 12-297 16,0 14-416-16</inkml:trace>
  <inkml:trace contextRef="#ctx0" brushRef="#br0" timeOffset="209373.5">19084 4398 950 0,'0'0'562'0,"0"0"-268"16,0 0-73-16,0 0-80 16,0 0-73-16,0 0-37 0,0 0-16 15,-4 4 0-15,4-4 40 16,0 2 34-16,0-1 35 16,4-1 7-16,2 0-16 15,6 0-36-15,5 0-19 16,-3-1-15-16,3-11-24 15,3-5-21-15,-3-3 0 16,0-4-9-16,-3-5-31 16,-4 0-19-16,-8 2 25 15,-2 4 21-15,-6 7 11 16,-12 12 2-16,-7 4 0 0,-10 39 54 16,4 32 21-1,6 5 61-15,15-1-1 0,10-12-58 16,16-27-32-16,19-6-28 15,4-10-17-15,21-26-18 16,-12-19-240-16,0-8-720 0</inkml:trace>
  <inkml:trace contextRef="#ctx0" brushRef="#br0" timeOffset="210845.19">19892 4369 134 0,'0'0'610'16,"0"0"-276"-16,0 0-69 16,0 0-55-16,0 0-48 15,0 0-23-15,0 0-12 16,-27-1-15-16,27 1 3 16,0 5-22-16,6-1-37 15,9-2-19-15,7-2 5 0,3 0-19 16,4-13 1-1,-4-5-12-15,0-5 10 0,-2-3-21 16,-11-2 0-16,-6 1 16 16,-6 2-17-16,0 2-6 15,-6 9 6-15,-13 9-8 16,-3 5 2-16,-9 22 6 16,2 29 26-16,-2 4 6 15,18 7 34-15,7-1-17 16,6-16-33-16,12-4-16 15,7-16-35-15,12-15-74 16,4-10-90-16,-4-15-149 16,0-16 36-16,0-6 85 0,-2 0 145 15,-4 6 82 1,-6 8 71-16,-3 14 134 0,-8 9 46 16,9 11-32-16,-5 19 19 15,5 6-38-15,-5 5-57 16,-3-4-37-16,3-8-50 15,-8-9-28-15,-2-14-15 16,-2-6-2-16,0-16 8 16,0-19-19-16,0-20-17 15,0-1-8-15,10-6-5 16,3 3 12-16,10 19 18 16,-5 1 0-16,1 16-49 15,6 12-161-15,-7 8-299 16,-1 3-545-16</inkml:trace>
  <inkml:trace contextRef="#ctx0" brushRef="#br0" timeOffset="211054.97">20467 4391 1460 0,'0'0'718'0,"0"0"-199"16,22 95-259-16,-9-63-131 15,-7-9-86-15,0-12-22 16,-4-11-12-16,-2-2 5 15,0-23-7-15,0-10-7 16,0-10-10-16,11-6 2 16,1 2-5-16,7 6 13 15,3 7 1-15,3 12-1 0,-4 11-7 16,8 13-102-16,-5 0-393 16,-1 1-701-16</inkml:trace>
  <inkml:trace contextRef="#ctx0" brushRef="#br0" timeOffset="211272.39">20781 4288 869 0,'0'0'1015'0,"0"0"-506"16,-6 85-179-16,6-44-113 16,0-5-104-16,18-9-74 15,7-16-38-15,6-11-1 16,0-15-2-16,0-22 2 15,-12-10 1-15,-15-5 17 16,-4 4 8-16,-13 11 13 0,-16 11-21 16,-4 20-18-16,4 6-175 15,11 0-592-15</inkml:trace>
  <inkml:trace contextRef="#ctx0" brushRef="#br0" timeOffset="211553.71">21031 4282 1420 0,'0'0'750'16,"0"0"-174"-16,49 77-306 16,-26-38-101-16,-4 0-65 0,-7-3-60 15,-6-9-26 1,-1-10-12-16,-3-9 0 0,-2-8-6 15,0-7 0-15,0-20-15 16,0-12-7-16,0-11 21 16,10-6 1-16,9 2 0 15,1 8 1-15,3 9-1 16,8 13-1-16,-6 10-159 16,-2 9-590-16</inkml:trace>
  <inkml:trace contextRef="#ctx0" brushRef="#br0" timeOffset="212944.36">22069 4146 378 0,'0'0'146'0,"0"0"-55"15,0 0-48-15,0 0-34 16,0 0-2-16,0 0 108 15,0 0 115-15,-7-2 31 16,5 21 35-16,2 21 3 16,0 34 2-16,0 28-35 15,9-2-71-15,3-20-89 16,-2-30-59-16,-3-32-29 16,-1-9-18-16,0-22-99 15,-4-16-474-15,2-16-586 0</inkml:trace>
  <inkml:trace contextRef="#ctx0" brushRef="#br0" timeOffset="213084.99">22031 4034 1013 0,'0'0'685'15,"0"0"-598"-15,0 0-87 16,0 0-293-16,0 0-820 0</inkml:trace>
  <inkml:trace contextRef="#ctx0" brushRef="#br0" timeOffset="213491.29">22449 4273 833 0,'0'0'296'0,"0"0"-66"15,0 0-74-15,0 0-33 16,0 0-24-16,0 0 37 16,0 0 18-16,0-64 14 15,-6 54 17-15,-11 3-7 16,-6 2-29-16,-3 5-19 15,-5 0-39-15,-9 22-19 0,3 9 5 16,10 9-21-16,11 3-26 16,16 1-26-16,0-2-4 15,22-1-12-15,3-4 1 16,2-5 10-16,-4-2 2 16,-7-5 0-16,-14-2 12 15,-2-4-1-15,-18-8-12 16,-7-14-46-16,0-15-562 15,13-11-1541-15</inkml:trace>
  <inkml:trace contextRef="#ctx0" brushRef="#br0" timeOffset="213991.78">23239 4325 400 0,'0'0'864'16,"0"0"-519"-16,0 0-50 15,0 0-66-15,0 0-68 16,0 0-44-16,0 0-21 16,-36-54 15-16,12 58-15 15,-1 23-15-15,-10 13 32 16,8 13 25-16,-2 8-39 16,19-3-48-16,10-6-26 0,0-14-25 15,16-15-9-15,13-14-37 16,4-9-52-16,25-23-197 15,-8-8-347-15,-7-2-688 0</inkml:trace>
  <inkml:trace contextRef="#ctx0" brushRef="#br0" timeOffset="214429.25">23573 4322 1491 0,'0'0'498'0,"0"0"-273"15,0 0-37-15,0 0-60 16,0 0-45-16,0 0-5 0,0 0 2 16,19-65-11-1,-19 57-2-15,-2-1-16 0,-4 3-11 16,0-1-5-16,-5 4-10 16,-3 3 5-16,-5 2-3 15,-10 22-11-15,-12 25 13 16,-7 27-4-16,5 2 26 15,12-6-18-15,19-15-12 16,12-20-13-16,0-7-8 16,12-7-18-16,17-19-21 15,4-8 38-15,12-30-44 16,-1-14-72-16,-1-10-83 16,-6-6-46-16,-8 7 30 15,-16 7 87-15,-3 18 124 0,-10 22 5 16,-10 19 108-16,-9 48-9 15,-6 8 80-15,7 2 44 16,7-7-54-16,11-20-94 16,0-5-75-16,5-9-9 15,19-26-264-15,1-19-371 16,-6-13-770-16</inkml:trace>
  <inkml:trace contextRef="#ctx0" brushRef="#br0" timeOffset="214591.31">23815 4029 1714 0,'0'0'514'0,"-12"105"-189"15,-1 3 42 1,1 14-105-16,2-15-107 0,8-29-54 16,2-38-68-16,0-18-19 15,0-8-14-15,20-15-76 16,3-14-401-16,2-18-531 0</inkml:trace>
  <inkml:trace contextRef="#ctx0" brushRef="#br0" timeOffset="-214728.14">24003 3962 1437 0,'0'0'610'0,"0"107"-63"0,-6-1-183 16,-6 17-86-16,6-17-130 15,1-29-56-15,3-35-53 16,2-18-39-16,0-7-2 16,25-17-113-16,0-9-503 15,4-18-1149-15</inkml:trace>
  <inkml:trace contextRef="#ctx0" brushRef="#br0" timeOffset="-214226.08">24189 4434 838 0,'0'0'365'15,"0"0"-121"-15,0 0-83 16,0 0-21-16,0 0-5 16,0 0 59-16,0 0 1 15,3 27-1-15,13-25-39 16,-1-2-13-16,9 0-42 0,3-11-41 15,0-9-36-15,8-5-13 16,-6-3-4-16,-4-5 0 16,-6 1-6-16,-5 2 0 15,-8 2 1-15,-6 6 7 16,0 4-8-16,-20 9-18 16,-5 9 6-16,-10 10 12 15,-13 33 18-15,11 5 2 16,6 10 37-16,12 3 10 15,19-14-6-15,2 2-29 16,27-16-32-16,15-13-3 16,5-14 1-16,28-19-56 15,-17-14-235-15,-9-4-910 0</inkml:trace>
  <inkml:trace contextRef="#ctx0" brushRef="#br0" timeOffset="-213700.48">24863 4316 454 0,'0'0'889'16,"0"0"-360"-16,0 0-203 15,0 0-81-15,0 0-37 16,0 0-62-16,27-80-56 0,-27 71-26 15,0 2 0 1,0 3 0-16,-2 2-10 0,-10 2-10 16,-7 0-11-16,-4 9-5 15,-8 12 17-15,-10 10 15 16,4 13-14-16,0 11 4 16,1 5-4-16,8 2-23 15,9-6-10-15,13-6-12 16,4-14-1-16,2-12-12 15,8-14-6-15,15-10 18 16,8-13 5-16,4-21-5 16,8-19-1-16,11-25-37 15,-4-21-46-15,-1-11-22 16,-14 5-3-16,-12 20 28 0,-15 28 38 16,-1 21 36-16,-7 16 7 15,0 13 31-15,-7 13 89 16,-17 51-47-16,-5 51 12 15,4 27 22-15,10 5-19 16,15-33-31-16,0-39-13 16,15-25-44-16,-3-14 0 15,5-12-59-15,-5-7-475 16,-2-10-1231-16</inkml:trace>
  <inkml:trace contextRef="#ctx0" brushRef="#br0" timeOffset="-199977.07">25853 3962 85 0,'0'0'675'15,"0"0"-371"-15,0 0-24 16,0 0-20-16,0 0-24 16,0 0-16-16,-6-46-21 15,0 46-29-15,0 15-118 16,-7 12 12-16,1 8 12 15,2 3-7-15,1 0-34 0,5-5-6 16,4-8-29-16,0-8-33 16,17-17-113-16,4 0-357 15,1-6-373-15</inkml:trace>
  <inkml:trace contextRef="#ctx0" brushRef="#br0" timeOffset="-199774.61">25988 3958 995 0,'0'0'498'0,"0"0"-249"15,0 0-73-15,0 0-85 16,0 0-39-16,0 0 19 16,0 0 91-16,-21 100-27 0,15-62-43 15,2 0-50 1,4-5-42-16,4-8-15 0,15-6-249 15,1-13-781-15</inkml:trace>
  <inkml:trace contextRef="#ctx0" brushRef="#br0" timeOffset="-199378.79">26217 3981 818 0,'0'0'494'16,"0"0"-132"-16,0 0-51 16,0 0-158-16,0 0 18 15,-6 150 59-15,6-38-45 16,0 8-48-16,12-20-64 0,1-29-52 16,-1-38-8-1,-1-11-13-15,3-7-21 16,13-15-125-16,-6-2-372 0,1-21-342 0</inkml:trace>
  <inkml:trace contextRef="#ctx0" brushRef="#br0" timeOffset="-199108.81">26490 4219 1016 0,'0'0'559'15,"0"0"-232"-15,0 0-41 16,0 0-101-16,0 0-106 16,0 0-26-16,-16 74 26 0,16-22 14 15,0-2-29-15,10-4-39 16,19-13-25-16,8-17-24 16,11-16 24-16,-5-16 8 15,-8-22 1-15,-14-10 14 16,-21-5-2-16,-2 2 76 15,-33 7-16-15,-7 11-39 16,3 13-42-16,12 18-58 16,13 2-431-16,14 0-799 0</inkml:trace>
  <inkml:trace contextRef="#ctx0" brushRef="#br0" timeOffset="-198677.59">26999 4181 538 0,'0'0'347'0,"0"0"-119"16,0 0-72-16,0 0-31 15,0 0-3-15,0 0 25 16,0 0 21-16,18-44 31 16,-22 41 16-16,-4 3 3 15,-11 0-31-15,-10 0-38 16,0 12-17-16,-2 10-32 0,4 8-4 16,11 2-47-16,10 2-47 15,12-2-2-15,23-2-11 16,10-1-4-1,13-3 15-15,-7 0 10 0,-5-1-8 16,-20 0 5-16,-14 2 2 16,-6-1 15-16,-20-4-9 15,-15-6 5-15,4-11-20 16,8-10-101-16,8-16-493 16,15-4-1004-16</inkml:trace>
  <inkml:trace contextRef="#ctx0" brushRef="#br0" timeOffset="-198304.66">27325 4171 783 0,'0'0'308'0,"0"0"-72"15,0 0-24-15,0 0-27 16,0 0 8-16,0 0-1 16,0 0-15-16,2-10-8 15,-2 10 33-15,-2 0-18 0,-14 0-68 16,-9 13-20 0,-6 6-27-16,-4 7 9 0,10 1-33 15,6 1-15-15,19 0-30 16,0-1-2-16,27-1-1 15,15 0 3 1,1 0 8-16,2 2-7 0,-11 3 15 16,-10 0-10-16,-13 2 7 15,-11-4 1-15,0-4 18 16,-17-5-5-16,-4-10-27 16,-1-10-10-16,3-15-209 15,7-14-628-15,12-4-1061 0</inkml:trace>
  <inkml:trace contextRef="#ctx0" brushRef="#br0" timeOffset="-197821.53">27588 3876 920 0,'0'0'277'0,"0"0"-9"16,0 0 27-16,-4 102-66 16,4-67-96-16,0-3-89 0,-2-5-13 15,2-8-31-15,0-10 0 16,0-9-121-16,6-8-358 16,4-10-119-16</inkml:trace>
  <inkml:trace contextRef="#ctx0" brushRef="#br0" timeOffset="-197674.69">27716 3839 766 0,'0'0'528'15,"0"0"-132"-15,19 109-39 16,-13-54-91-16,-2 0-140 16,-2-1-126-16,2-13-45 15,-4-19-1009-15</inkml:trace>
  <inkml:trace contextRef="#ctx0" brushRef="#br0" timeOffset="-192602.53">28764 4263 1249 0,'0'0'636'16,"0"0"-313"-16,0 0-91 15,0 0-71-15,0 0-93 16,0 0-34-16,-10-63-16 16,3 47-7-16,1-2 2 15,-6 0 13-15,-1 4 17 16,-5 1 11-16,-7 6-8 16,-6 7-1-16,-4 9-11 0,-6 22-10 15,-3 14-3-15,7 10 1 16,8 4-2-16,10-3-2 15,17-8-18-15,2-15-19 16,13-15-21-16,14-13 8 16,8-7-8-16,2-24-22 15,4-14-35-15,-4-8-76 16,-1-3-47-16,-10 4 6 16,-5 4 52-16,-8 14 86 15,-11 15 76-15,-2 14 46 16,0 14 19-16,-9 25 4 0,-3 14 68 15,8 2-13 1,4-2-57-16,0-11-67 0,4-12-43 16,21-26-239-16,-5-4-404 15,-1-10-235-15</inkml:trace>
  <inkml:trace contextRef="#ctx0" brushRef="#br0" timeOffset="-192348.47">28874 4200 677 0,'0'0'715'16,"0"0"-178"-16,0 0-275 15,0 0-100-15,0 0 23 16,24 96 1-16,-24-49-36 16,0-3-61-16,0-9-53 0,0-10-27 15,0-15-9 1,11-10-1-16,-5-8-46 0,6-23-7 16,3-13-98-16,10-7 14 15,1-1 53-15,5 4 46 16,-4 12 39-16,2 20 10 15,-4 16 47-15,-6 16 26 16,-7 26 63-16,-6 10-23 16,0 1-69-16,9-10-54 15,-7-13-318-15,9-20-1294 0</inkml:trace>
  <inkml:trace contextRef="#ctx0" brushRef="#br0" timeOffset="-191898.3">29467 4167 738 0,'0'0'814'15,"0"0"-328"-15,0 0-171 16,0 0-58-16,0 0-93 16,0 0-67-16,0 0-45 15,0-31-12-15,-4 26-1 16,-3 5-3-16,-5 0-9 15,-7 17 3-15,-12 26 9 16,-6 25 3-16,2 1 46 16,6-3-6-16,15-12-40 15,14-22-13-15,0-4-29 16,2-9-7-16,21-19-17 0,3-13 23 16,22-38-39-1,6-31-91-15,1-31 8 0,-1-15 21 16,-12 0 66-16,-18 26 28 15,-11 37 8-15,-9 27 9 16,-4 31 45-16,-4 17 95 16,-21 57-54-16,-6 54-38 15,2 27 17-15,17 8 13 16,12-27-21-16,22-46-18 16,-1-31-43-16,-4-25-5 15,1-27-120-15,-5 0-604 16,-1-14-1505-16</inkml:trace>
  <inkml:trace contextRef="#ctx0" brushRef="#br0" timeOffset="-189484.25">17120 5405 130 0,'0'0'859'16,"0"0"-545"-16,0 0-29 16,0 0 7-16,0 0-53 15,-2-71-41-15,-2 71-25 16,2 0-30-16,-3 15-81 15,5 18 0-15,-2 14 27 0,2 10 2 16,0 5-22-16,0-3-8 16,0-5-10-16,2-10-36 15,5-13-15-15,-1-10 0 16,0-11 0-16,4-9-22 16,3-1 8-16,5-8 14 15,5-16 17-15,2-7-5 16,0-7-12-16,0 0 8 15,-7 4-8-15,-5 10 8 16,-1 13-7-16,-2 11-2 16,3 11-3-16,-1 18 4 15,11 5 12-15,-5 0-10 16,9-7-1-16,2-13-1 16,2-14-6-16,-2-6 6 15,-10-24 16-15,-1-13 11 0,-11-6 23 16,-7-5-8-16,-7 3-20 15,-11 4-22-15,1-2-75 16,9 14-378-16,8 7-625 0</inkml:trace>
  <inkml:trace contextRef="#ctx0" brushRef="#br0" timeOffset="-189078.46">17610 5597 98 0,'0'0'557'15,"0"0"-306"-15,0 0 5 16,0 0-40-16,0 0-37 15,0 0-1-15,0 0 3 16,41 9-29-16,-22-24-53 16,1-6-45-16,3-7-23 15,6-1-19-15,-10-3 0 0,-5-2-10 16,-3 4 6 0,-9 5 4-16,-2 8 25 0,-9 10 76 15,-9 7 9 1,-13 27-27-16,-4 34-17 0,16 7 22 15,7 0 9-15,12-10-22 16,12-17-52-16,13-6-35 16,16-7-21-16,34-28-20 15,-13 0-161-15,-5-19-525 0</inkml:trace>
  <inkml:trace contextRef="#ctx0" brushRef="#br0" timeOffset="-188705.92">18430 5441 529 0,'0'0'726'16,"0"0"-248"-16,0 0-138 15,0 0-60-15,0 0-124 16,0 0-13-16,-43 101-18 16,37-54-20-16,6-4-35 15,6-8-64-15,17-16-6 16,8-17-26-16,16-8 26 0,-3-26 23 15,-3-11-2 1,-14-4 3-16,-17-2 41 0,-10 9 21 16,-22 7-37-16,-12 12-49 15,-5 14-15-15,12 6-241 16,15 1-884-16</inkml:trace>
  <inkml:trace contextRef="#ctx0" brushRef="#br0" timeOffset="-188333.53">18955 5239 195 0,'0'0'1137'0,"0"0"-593"15,0 0-229-15,0 0-56 16,25-75-83-16,-25 60-54 15,0 3-20-15,0 1-17 16,0 3 5-16,0 1-28 16,-12 1-15-16,-5 3-10 15,-1 3-10-15,-7 0 5 16,2 9 2-16,3 16-2 16,-3 13-5-16,4 22 13 15,7 20-7-15,6-2 6 16,6-5-12-16,0-7-5 15,6-15-8-15,6 6 2 0,7-1-16 16,-1-8-14-16,-1-13 2 16,-9-13-36-16,3-10-82 15,-5-12-122-15,-6-17-116 16,-6-11-486-16,-5-4-714 0</inkml:trace>
  <inkml:trace contextRef="#ctx0" brushRef="#br0" timeOffset="-188188.79">18672 5538 1192 0,'0'0'855'16,"0"0"-479"-16,0 0-178 15,89-13-74-15,-39 11-60 16,12-3-42-16,16-8-22 0,-14 0-246 16,-12-3-1228-16</inkml:trace>
  <inkml:trace contextRef="#ctx0" brushRef="#br0" timeOffset="-187982.18">19119 5234 1508 0,'0'0'617'0,"0"0"-384"16,2 145 79-16,14-36-33 15,3-4-80-15,-7-20-76 16,1-31-48-16,-13-21-51 15,6-6-24-15,4-5-8 0,-10-22-89 16,2 0-192 0,-2-23-548-16</inkml:trace>
  <inkml:trace contextRef="#ctx0" brushRef="#br0" timeOffset="-187802.39">18964 5527 1874 0,'0'0'650'0,"0"0"-486"16,0 0 14-16,0 0-50 16,97 23-25-16,-52-23-26 15,5 0-25-15,-2-9-35 0,9-5-17 16,-11 3-268-16,-9-1-1037 16</inkml:trace>
  <inkml:trace contextRef="#ctx0" brushRef="#br0" timeOffset="-187473.37">19369 5541 897 0,'0'0'859'0,"0"0"-476"16,0 0-61-16,0 0-66 16,0 0-54-16,0 0-36 15,0 0-64-15,81 20-39 16,-53-36-38-16,1-5-13 15,-2-4-12-15,-4-4-1 16,-4-5-50-16,-9 3-33 0,-8 5 0 16,-2 7 38-16,-14 11-7 15,-15 8 8-15,-7 16 45 16,-7 29 6-16,6 7 21 16,6 8 39-16,12 3 10 15,19-13-7-15,0-4-30 16,15-14-39-16,14-13-14 15,2-15-17-15,10-4-61 16,-2-23-114-16,13-23-338 16,-15 5-274-16,-6 3-492 0</inkml:trace>
  <inkml:trace contextRef="#ctx0" brushRef="#br0" timeOffset="-187224.3">19722 5513 948 0,'0'0'713'0,"0"0"-46"0,0 0-202 16,7 90-223-16,-3-52-64 15,-4-1-88-15,6-8-47 16,0-7-31-16,-2-11-12 16,-2-11-3-16,5-2-9 15,3-23-52-15,2-10-87 16,3-7 0-16,7-6 0 16,3 4 63-16,4 7 88 15,-4 16 13-15,0 19 102 16,4 17 29-16,-4 43 31 15,-11 5-8-15,3-2-47 16,-11-12-63-16,12-30-57 16,-5-8-198-16,3-11-1067 0</inkml:trace>
  <inkml:trace contextRef="#ctx0" brushRef="#br0" timeOffset="-185008.28">20921 5459 932 0,'0'0'501'0,"0"0"-214"16,0 0-76-16,0 0-36 15,0 0-42-15,0-72-16 16,0 53 0-16,-6 0-19 0,-6 5 14 16,-5 4 18-16,-3 10-11 15,-9 6-38-15,-2 33-27 16,2 29-17-16,-2 1 1 16,20-4-11-16,11-11 1 15,0-20-28-15,17-6-10 16,14-7-19-16,6-14-5 15,9-7-10-15,28-32-122 16,-8-3-212-16,-10-1-473 0</inkml:trace>
  <inkml:trace contextRef="#ctx0" brushRef="#br0" timeOffset="-184601.28">21279 5416 1378 0,'0'0'689'0,"0"0"-338"0,0 0-101 15,0 0-108-15,0 0-79 16,0 0-31-16,0 0-20 16,-19-57-3-16,15 43-7 15,-2 3 7-15,0 2 3 16,0 7 9-16,-13 2 22 16,0 8-20-16,-10 20 2 15,-4 16-3-15,-6 11 1 16,8 5 22-16,6 1-12 15,13-8-20-15,6-12-13 16,6-12-6-16,16-18-13 16,15-11-2-16,6-11 20 15,7-24-9-15,-1-12-84 0,-3-9-74 16,-14-4-72 0,-3 5 58-16,-15 9 101 0,-8 16 76 15,0 20 5-15,-2 12 34 16,-10 30 20-16,-5 18 22 15,9 5 26-15,4 0-24 16,4-9-56-16,0-11-22 16,19-24-198-16,-1-10-380 15,5-2-566-15</inkml:trace>
  <inkml:trace contextRef="#ctx0" brushRef="#br0" timeOffset="-184433.13">21411 5137 1333 0,'0'0'699'16,"0"0"-473"-16,0 102-48 0,0-3 49 16,6 12-24-16,-3-15-71 15,1-28-53-15,4-32-79 16,11-17 0-16,3-5-312 16,-3-11-643-16</inkml:trace>
  <inkml:trace contextRef="#ctx0" brushRef="#br0" timeOffset="-184118.44">21802 5436 1237 0,'0'0'402'0,"0"0"-63"15,0 0-146-15,0 0-99 16,-8-73-33-16,4 58-31 16,1 1-2-16,-1 7 16 15,-8 7 66-15,2 0 20 16,-11 16-32-16,-4 20-2 16,-10 23 38-16,6 3-4 15,4 8-29-15,13-4-44 16,12-17-31-16,0-4-26 0,23-16-18 15,3-18-16-15,14-11-73 16,18-38-150-16,-5-6-266 16,-11-4-497-16</inkml:trace>
  <inkml:trace contextRef="#ctx0" brushRef="#br0" timeOffset="-183852.32">21990 5355 633 0,'0'0'1244'16,"0"0"-756"-16,0 0-213 15,-8 110-9-15,2-54-81 16,6 4-60-16,0-10-68 16,6-10-44-16,6-14-13 0,13-20-37 15,0-6-17 1,0-21-66-16,6-12-91 0,-7-10-2 16,-1 1 70-16,-4 3 89 15,-9 14 54-15,-4 14 26 16,-4 11 69-16,-2 13-18 15,0 17 80-15,0 8-26 16,7-5-75-16,-1-6-56 16,12-25-124-16,5-2-503 15,-4-15-834-15</inkml:trace>
  <inkml:trace contextRef="#ctx0" brushRef="#br0" timeOffset="-183696.72">22366 5195 1763 0,'0'0'599'0,"0"0"-324"0,0 130 70 16,0-20-104-16,0-3-111 15,-2-20-57-15,2-32-73 16,15-27-79-16,7-8-607 16,3-10-1215-16</inkml:trace>
  <inkml:trace contextRef="#ctx0" brushRef="#br0" timeOffset="-183235.52">22736 5441 605 0,'0'0'591'16,"0"0"-338"-16,0 0-42 16,0 0-40-16,0 0-70 15,-14-71 3-15,8 69 34 16,-5 2 3-16,-7 12-64 16,-5 19 30-16,-8 23 58 15,0 4 30-15,2 7-17 16,4 0-45-16,17-19-70 15,2-2-63-15,6-19-15 0,0-16-61 16,20-9 20-16,5-24-30 16,10-19-73-16,-4-8 16 15,0-9-24-15,-2 2 84 16,-10 8 83-16,-7 13 10 16,-1 19 36-16,-11 18 51 15,0 30-18-15,0 17 60 16,2 10-18-16,4 2-55 15,0-17-26-15,6-4-40 16,15-31-232-16,-6-7-500 16,-2-16-549-16</inkml:trace>
  <inkml:trace contextRef="#ctx0" brushRef="#br0" timeOffset="-183065.39">22949 5214 1250 0,'0'0'1028'0,"0"0"-695"0,4 104 129 15,-4-1-234-15,0 14-67 16,0-17-71-16,0-29-36 16,0-31-54-16,0-15-1 15,0-5-110-15,0-20-228 16,2 0-568-16,5-16-735 0</inkml:trace>
  <inkml:trace contextRef="#ctx0" brushRef="#br0" timeOffset="-182906.94">22778 5421 1741 0,'0'0'781'15,"0"0"-310"-15,0 0-280 16,126 38-83-16,-64-38-63 16,6 0-45-16,-4-3-16 15,-8-4-342-15,-15-1-763 0</inkml:trace>
  <inkml:trace contextRef="#ctx0" brushRef="#br0" timeOffset="-182519.61">23220 5598 660 0,'0'0'619'0,"0"0"-293"16,0 0 6-16,0 0-63 15,0 0-59-15,0 0-53 16,0 0-20-16,31 4-31 16,-8-22-50-16,4-5-30 15,-3-7-15-15,-1-3-5 16,-6-3-6-16,-9 3 8 15,-4 7-1-15,-4 8-7 16,-12 11 6-16,-17 7 14 16,-2 33 49-16,-11 35 38 0,7 3 58 15,15-1-32 1,9-11-34-16,11-22-55 0,19-4-37 16,10-7-7-16,14-17-16 15,5-9-8-15,39-35-143 16,-21-4-417-16,-2-1-1099 0</inkml:trace>
  <inkml:trace contextRef="#ctx0" brushRef="#br0" timeOffset="-182226.71">23974 5482 1280 0,'0'0'810'0,"-6"92"-166"15,0-35-305-15,4 7-114 16,2-17-127-16,0-5-67 16,0-18-31-16,6-27-184 0,7-21-675 15,-1-12-1298-15</inkml:trace>
  <inkml:trace contextRef="#ctx0" brushRef="#br0" timeOffset="-182091.88">23904 5146 1991 0,'0'0'828'16,"0"0"-531"-16,0 0-193 16,0 0-104-16,0 0-175 15,0 0-537-15,64 82-616 0</inkml:trace>
  <inkml:trace contextRef="#ctx0" brushRef="#br0" timeOffset="-181927.57">24167 5228 1577 0,'12'88'729'16,"-6"19"-143"-16,5 14-297 15,-9-25-117-15,-2-36-93 16,0-24-54-16,0-17-25 16,4-4-85-16,-2-15-234 15,2-9-501-15,2-16-991 0</inkml:trace>
  <inkml:trace contextRef="#ctx0" brushRef="#br0" timeOffset="-181801">24086 5482 2074 0,'0'0'773'16,"0"0"-494"-16,93 0-121 0,-31 0-121 16,35 0-37-16,-12-8-460 15,-15-4-856-15</inkml:trace>
  <inkml:trace contextRef="#ctx0" brushRef="#br0" timeOffset="-180687.92">25010 5531 534 0,'0'0'312'15,"0"0"24"-15,0 0-44 16,0 0-11-16,0-83-4 16,0 69-9-16,0 5-4 15,0 7-24-15,0 2-63 16,0 19-92-16,0 28-39 16,0 25 47-16,0-1-30 15,4-3-15-15,2-13-23 16,1-18-25-16,-1-3 1 0,6-5 0 15,1-12-1 1,-1-12-8-16,3-5 8 0,7-23 17 16,3-13-10-16,4-11-6 15,-4-4 9-15,4 1-8 16,-11 7-2-16,-3 15-11 16,-9 20 11-16,4 9 0 15,-3 31 0-15,5 17 0 16,4 7 18-16,9-3-18 15,6-7 0-15,4-20-1 16,-1-20 0-16,1-12 1 16,-4-42 1-16,-13-28 9 15,-7 0-8-15,-11 7 4 16,-5 14-6-16,-13 20-126 16,3 5-350-16,-1 7-475 0</inkml:trace>
  <inkml:trace contextRef="#ctx0" brushRef="#br0" timeOffset="-180446.32">25779 5194 1081 0,'0'0'700'16,"0"0"-470"-16,12 85 133 15,-12 18 95-15,0 43-211 16,-22 15-67-16,-9-15-61 0,14-43-71 16,9-48-48-16,4-26 0 15,4-16-81-15,4-6-380 16,4-7-591-16</inkml:trace>
  <inkml:trace contextRef="#ctx0" brushRef="#br0" timeOffset="-179531.17">26701 5432 704 0,'0'0'646'0,"0"0"-285"16,0 0-54-16,0 0-144 15,0 0 7-15,-10 102 68 16,8-45 2-16,2 2-76 16,-7-2-68-16,3-7-57 15,2-12-15-15,-2-12-8 16,4-12-4-16,-2-10-11 16,2-4-1-16,-4-7-73 0,-2-33-260 15,2 3-375 1,1-2-399-16</inkml:trace>
  <inkml:trace contextRef="#ctx0" brushRef="#br0" timeOffset="-178772.12">26635 5450 872 0,'0'0'414'0,"0"0"-55"16,0 0-73-16,0 0-35 15,0 0-65-15,0 0-25 16,0 0-18-16,0-40-8 15,0 40-36-15,0 0-27 16,0 0-11-16,0 0-1 16,0 0-9-16,0 0-11 15,0 0-4-15,0-1-10 0,0 1-7 16,0 0-8-16,0-2 2 16,0-1 4-16,0 1-1 15,0-1-3-15,2 0-4 16,-2 2 0-16,4-2-3 15,-4 1-6-15,2 1 1 16,-2-2 4-16,0 2-4 16,0-2-1-16,0 3 2 15,4-3-1-15,-4 2 8 16,0 1 0-16,0 0 2 16,0 0-4-16,0 0 1 15,0 0-7-15,0 0 6 16,0 0-6-16,2 0 1 15,2 0 5-15,3 14-7 16,9 10 1-16,3 7 0 0,1 4 5 16,5 1 3-16,2-2-9 15,4-4-1-15,-4-8 1 16,6-6 0-16,-8-6 0 16,0-8 0-16,-5-2 0 15,1 0 4-15,-2-9-4 16,-5-7 0-16,-1-5-6 15,-1-3 6-15,0-3-1 16,-1-1-7-16,5-1-7 16,-3-1 8-16,5 2-4 15,1-2 1-15,1 0 9 16,3 1-8-16,0 1 9 0,-2 1-1 16,1 1 1-1,-9 7-1-15,3 2 1 0,-7 7 1 16,-5 6 5-16,-2 4-6 15,-2 4 0-15,0 21-21 16,0 26 21-16,0 25 1 16,-2 24 8-16,-2-4 5 15,4-19 10-15,0-27-12 16,0-22-5-16,12 1-6 16,5-5-1-16,-5-2-9 15,2-12 9-15,-3-8-15 16,5-2-9-16,3-24-150 15,-7-4-480-15,1-4-864 0</inkml:trace>
  <inkml:trace contextRef="#ctx0" brushRef="#br0" timeOffset="-178150.61">27666 5349 601 0,'0'0'492'0,"0"0"-239"16,0 0-47-16,0 0-12 16,0 0 1-16,0 0-12 15,0 0-23-15,13-56-15 16,-13 52 2-16,0 1 0 0,0 1 7 15,-13 2-33 1,-5 0-60-16,-7 2 5 0,-4 9-3 16,-2 3-9-16,2 4-3 15,2 2-18 1,4 1-12-16,1 2-5 0,7 1-8 16,5 0-8-16,10 1-15 15,0 0-1-15,12-3 11 16,23-1 5-16,9 0 23 15,16 1-8-15,0 0-14 16,2 3 7-16,-9 4-8 16,-11-1 1-16,-21-2-1 15,-15-1-9-15,-6-4-8 16,-15-6 17-16,-14-4 12 16,-6-4 0-16,2-2 0 15,-2-4-12-15,6 1-37 16,15-2-129-16,14 0-379 0,0 0-214 15,14 0-578-15</inkml:trace>
  <inkml:trace contextRef="#ctx0" brushRef="#br0" timeOffset="-177701.51">28086 5476 932 0,'0'0'630'0,"0"0"-351"0,0 0 48 16,-6 89-42-16,4-45-57 15,2 2-44-15,0-3-48 16,0-9-60-16,0-6-33 16,0-11-13-16,0-9-16 15,0-8-14-15,2 0 14 16,4-18-5-16,6-9-9 15,-1-4-23-15,-5-5-17 16,-4-1-16-16,-2-1 18 16,0 2 12-16,0 4 11 15,-6 4 14-15,0 4 1 16,4 2 1-16,2 2-1 16,0 2 8-16,2-1-8 15,16-4 2-15,11-1 5 16,6 0-6-16,-2 5-1 0,7 1 0 15,-9 8 1-15,-5 6 0 16,-3 3 1-16,-6 1-2 16,-5 0 0-16,-6 0-10 15,-4 3-153-15,3 2-424 16,-3-2-370-16</inkml:trace>
  <inkml:trace contextRef="#ctx0" brushRef="#br0" timeOffset="-177280.8">28049 5644 654 0,'0'0'768'16,"0"0"-233"-16,0 0-176 16,0 0-101-16,0 0-94 15,0 0-91-15,0 0-37 16,113-41-18-16,-75 31-10 16,-1 2-2-16,-2-2-6 15,-2 2-7-15,-6-1-65 16,0 1-131-16,-9 0-276 15,-5 4-277-15</inkml:trace>
  <inkml:trace contextRef="#ctx0" brushRef="#br0" timeOffset="-176737.23">28140 5772 401 0,'0'0'331'0,"0"0"-35"0,0 0-72 15,0 0-83-15,0 0-38 16,0 0 9-16,0 0 63 16,-13 9 18-16,9-1 26 15,-2 1-30-15,0 4-28 16,0-1-32-16,4 0-8 15,-3-1-37-15,5-2-62 16,0-3 0-16,5-1 5 16,9-4 6-16,9-1-4 15,8 0 9-15,6 0-18 16,8-10-4-16,-1-1-8 0,-3 1-2 16,-4 2-5-16,-10 3 7 15,0 3-1-15,-12 2-6 16,-5 0-1-16,-4 0 0 15,-6 0-10-15,0 0-32 16,0 1-103-16,-6-1-92 16,-6 0-129-16,-1 0-440 0</inkml:trace>
  <inkml:trace contextRef="#ctx0" brushRef="#br0" timeOffset="-170811.86">18472 7522 355 0,'0'0'766'16,"0"0"-395"-16,0 0 20 15,0 0-139-15,0 0-97 16,-31 112 38-16,20-16 3 15,5-2-36-15,0-19-65 16,0-28-50-16,6-23-12 16,0-5 3-16,0 0-9 15,0-6-6-15,0-9-6 16,0-4-3-16,-2-10 3 16,-2-13-15-16,2-12-18 0,-5-7-64 15,1-6-64 1,6-8-42-16,0 2 28 0,0-1 51 15,0 4 51-15,0 7 58 16,0 9 5-16,0 8 42 16,0 9 59-16,0 4 62 15,0 4 5-15,0 4-35 16,0 5-35-16,6 1-48 16,7 5-26-16,7 19-2 15,16 11-2-15,1 14 8 16,4 10 5-16,3 4-4 15,-3-2-15-15,9-7-8 16,-9-14-11-16,-6-11 1 0,-4-15 0 16,-12-11-1-16,5-3 1 15,-7-19 10-15,2-12-11 16,-5-9-1-16,3-9-11 16,-5-2-55-16,4 0-5 15,-3 11 14-15,-5 10 32 16,-2 18 21-16,1 12 4 15,-1 37 0-15,4 34 1 16,-4 4 47-16,1-3 25 16,-1-12-7-16,0-23-53 15,6-6-12-15,-1-7-20 16,9-24-152-16,-3-20-448 0,1-11-896 16</inkml:trace>
  <inkml:trace contextRef="#ctx0" brushRef="#br0" timeOffset="-170408.63">19255 7614 418 0,'0'0'726'16,"0"0"-404"-16,0 0-43 15,0 0-42-15,0 0-28 0,0 0-63 16,0 0-6 0,0-58-17-16,0 53-14 0,0 3-2 15,0 1 5-15,-2 1-13 16,-8 0 3-16,2 0-8 16,-9 10-14-16,-8 7-31 15,0 8 3-15,1 4-5 16,5 4-7-16,9 1-16 15,10-2-24-15,10-3-3 16,21-4-5-16,10-3 8 16,5-2 1-16,6-4 8 15,-15 1 5-15,-12 1-7 16,-13 2-5-16,-12 1 3 0,-6 2-4 16,-19-1 13-16,-4-1-14 15,-8-5 0 1,12-13-115-16,8-3-466 0,11-2-584 15</inkml:trace>
  <inkml:trace contextRef="#ctx0" brushRef="#br0" timeOffset="-170009.67">19600 7603 1542 0,'0'0'587'16,"0"0"-119"-16,13 105-144 16,-7-46-91-16,0-2-104 0,-2-6-63 15,-2-11-39-15,-2-15-16 16,0-12-10-16,5-13-2 16,-5-3-18-16,0-21-30 15,0-13-69-15,0-8-19 16,0-7 4-16,-7 0 36 15,-5 3 46-15,2 9 37 16,-3 11 14-16,5 11 4 16,4 7 33-16,4 4 38 15,0 4 4-15,10-3-25 16,15-1-21-16,6-3-5 16,12-1 14-16,-1 0 6 0,5 0 6 15,-10 3-6 1,-12 2-28-16,-8 4-10 0,-9 2-10 15,-8 0-75-15,0 4-435 16,-2 5-591-16</inkml:trace>
  <inkml:trace contextRef="#ctx0" brushRef="#br0" timeOffset="-169762.18">19600 7807 1373 0,'0'0'689'0,"0"0"-306"16,0 0-40-1,0 0-117-15,98-30-97 0,-63 17-69 16,2 3-33-16,-8 1-15 16,-4 6-6-16,-7 1-6 15,-7 2-16-15,-5 0-119 16,-6 4-224-16,-6 11-288 15,-7 0-97-15,-3-3-450 0</inkml:trace>
  <inkml:trace contextRef="#ctx0" brushRef="#br0" timeOffset="-169586.93">19545 8015 1128 0,'0'0'718'15,"0"0"-227"-15,0 0-160 16,0 0-14-16,132 11-102 15,-76-12-62-15,10-6-66 0,-4 4-35 16,-8 3-32-16,-1 0-20 16,22 6-14-16,-19 2-240 15,1-5-897-15</inkml:trace>
  <inkml:trace contextRef="#ctx0" brushRef="#br0" timeOffset="-169074.07">20431 7681 1046 0,'0'0'796'0,"0"0"-279"16,0 0-311-16,0 0-54 15,0 0-29-15,0 0-34 16,116-13-35-16,-77 7-27 16,-8 2-7-16,-6 2-20 0,-12 2-10 15,5 0-186 1,-12 6-501-16,-1 0-521 0</inkml:trace>
  <inkml:trace contextRef="#ctx0" brushRef="#br0" timeOffset="-168900.13">20442 7803 1264 0,'0'0'651'0,"0"0"-141"16,105 0-245-16,-53 0-124 15,10 0-141-15,-8-1-79 16,-11-8-1155-16</inkml:trace>
  <inkml:trace contextRef="#ctx0" brushRef="#br0" timeOffset="-168005.86">21510 7097 224 0,'0'0'366'0,"0"0"-28"0,0 0 6 16,0 0 25-16,0 0 17 16,0 0-5-16,0 0-119 15,-2-29-121-15,2 78-5 16,2 6 39-16,9 13-40 16,-3 4-56-16,2-13-41 15,-1 3-23-15,1-9-14 16,-4-11-1-16,-4-10-27 15,-2-9-122-15,0-15-334 16,0-4-260-16,0-4-395 0</inkml:trace>
  <inkml:trace contextRef="#ctx0" brushRef="#br0" timeOffset="-167226.83">21182 7826 720 0,'0'0'522'16,"0"0"-190"-16,0 0-12 15,0 0-52-15,0 0-83 16,0 0-56-16,0 0-23 16,20 0-27-16,-3 0 0 15,2 0-2-15,5 1-2 16,14 1-3-16,9-2-12 15,19 0-5-15,25 0-25 16,0-10-11-16,-12 1-7 16,-7 1-4-16,-22 1-8 15,6 2 12-15,-3 1-12 0,-5 3 0 16,-11 1 0-16,-8 0 1 16,-10 0 0-16,-1 0-1 15,-5 0 5-15,-7 0-4 16,0-2 0-16,-2 2-1 15,-4 0 6-15,0 0-6 16,0 0-1-16,0-1-11 16,0-3-70-16,0-2-224 15,0-1-518-15</inkml:trace>
  <inkml:trace contextRef="#ctx0" brushRef="#br0" timeOffset="-166003.15">21339 8235 454 0,'0'0'336'16,"0"0"-29"-16,0 0-103 15,0 0-23-15,0 0 1 16,0 0 31-16,0 0 16 15,-6-22-8-15,6 22-47 16,0 0-62-16,0 0-32 0,2 0-26 16,10 1 61-16,5 7-9 15,-3 5-17-15,3 4-18 16,1 5-11-16,-1 4-20 16,-5 5 4-16,1 3-25 15,-5 0 2-15,2-2-10 16,-8-1 0-16,2-4-5 15,-4-5 2-15,0-3 1 16,0-7-9-16,0-6 1 16,0-3 0-16,-4-3 18 15,2 0 4-15,-4-1-4 16,0-9-11-16,-4-6 7 0,7-2-15 16,-3-6 0-1,6-4 0-15,0-5 0 0,0-3-9 16,6-1-6-16,7-2-11 15,8 5 4-15,12 1 4 16,0 6 3-16,8 8-1 16,7 9 10-16,-11 10 6 15,0 8 1-15,-2 23 7 16,-10 11-8-16,4 8 1 16,-15 1 20-16,-3-5-8 15,-9-6 5-15,-2-12-18 16,0-9 1-16,0-9-1 15,-13-10-119-15,1-8-380 16,4-8-594-16</inkml:trace>
  <inkml:trace contextRef="#ctx0" brushRef="#br0" timeOffset="-158431.18">22937 7103 322 0,'0'0'375'16,"0"0"-14"-16,0 0-84 15,0 0-45-15,0 0-35 16,0 0-17-16,25-13 6 16,-21 9 25-16,-4 1-12 0,0-3 7 15,0-1-38-15,0 0-21 16,-11 0-32-16,-3-2-50 15,-11 2-10-15,-10 2-10 16,-13 5-5-16,-7 0 2 16,7 3-7-16,-6 13-13 15,5 5-7-15,5 5-7 16,9 0-2-16,4 3-5 16,8-4 1-16,5 0 4 15,5-5-6-15,7 0 0 16,0-3 1-16,6-1-1 15,0 1 0-15,0-1-16 16,10 0 15-16,9-1-7 0,6-1-1 16,12 0 0-1,4-1 9-15,13-2 10 0,-4 0 2 16,3-3-12-16,-9 0-8 16,-7 1-13-16,-6-2-10 15,-8 0 13-15,-7 1 10 16,-7 0 7-16,-5 2 1 15,-4 5-1-15,0 3 1 16,-7 3 0-16,-15 6 7 16,-7 3-6-16,-8 1 9 15,-7 2 13-15,1 2 4 16,-3-1-12-16,7-1 0 16,-2-2-6-16,18-4-8 0,4-6 5 15,7-2 0-15,6-6-6 16,6 2-1-16,0-1 1 15,0 1-1-15,12 1-1 16,13 0-4-16,4-4 0 16,8-3-1-16,11-4 7 15,1-5 0-15,5 0 1 16,-4 0 8-16,-3 0-8 16,-3-4 0-16,-9 1 0 15,-4 2 5-15,0 1-6 16,-2 0 1-16,-7 0-1 15,-3 0 2-15,0 0-1 16,-11 0 0-16,2-1 0 16,3 1 1-16,-1-3 8 0,0-1-8 15,5-2-1-15,-3-4-1 16,3-3 0-16,-11 0-14 16,-6-8-108-16,0 3-200 15,-6 0-966-15</inkml:trace>
  <inkml:trace contextRef="#ctx0" brushRef="#br0" timeOffset="-156597.59">22558 8395 90 0,'0'0'885'0,"0"0"-359"16,0 0-193-16,0 0-13 16,0 0-57-16,0 0-37 0,0 0-109 15,-22 29 24-15,9 1 31 16,1 9-20-16,6-1-50 16,2-1-34-16,4-5-29 15,0-8-18-15,4-6-21 16,12-9-12-16,-1-6 9 15,-3-3 3-15,11-1 23 16,-2-15-23-16,-5-5-162 16,9-8-176-16,-9 2-270 15,-3 4-459-15</inkml:trace>
  <inkml:trace contextRef="#ctx0" brushRef="#br0" timeOffset="-156398.87">22536 8198 1589 0,'0'0'705'0,"0"0"-407"16,0 0-135-16,0 0-105 16,0 0-58-16,0 0-134 15,0 0-527-15,84 24-1170 0</inkml:trace>
  <inkml:trace contextRef="#ctx0" brushRef="#br0" timeOffset="-156061.08">22784 8424 1149 0,'0'0'735'15,"0"0"-255"-15,0 0-254 16,0 0-80-16,0 0-54 16,0 0-53-16,0 0-12 15,87-2-18-15,-61 1-6 16,-7-1-3-16,0 0-64 16,-11 2-181-16,-2 0-341 15,-6 0-412-15</inkml:trace>
  <inkml:trace contextRef="#ctx0" brushRef="#br0" timeOffset="-155768.45">22825 8508 1270 0,'0'0'675'16,"0"0"-302"-16,0 0-124 16,0 0-82-16,0 0-96 15,0 0-48-15,0 0 23 16,39 18-13-16,-6-18-23 16,-6 0-10-16,2-7-73 15,0-4-240-15,-8 3-383 0,-5 0-772 16</inkml:trace>
  <inkml:trace contextRef="#ctx0" brushRef="#br0" timeOffset="-155618.43">23195 8332 1395 0,'0'0'670'16,"0"0"-186"-16,8 98-171 15,-3-46-122-15,-3 2-95 16,2-7-73-16,-4-11-23 16,6-13-234-16,0-18-597 0</inkml:trace>
  <inkml:trace contextRef="#ctx0" brushRef="#br0" timeOffset="-154406.67">22455 6579 679 0,'0'0'384'15,"0"0"-61"-15,0 0-72 16,0 0-93-16,0 0-53 15,0 0 46-15,-6 87-21 0,6-50-24 16,6-2-26-16,0-6-16 16,1-5-33-16,-7-8-21 15,6-9 5-15,-6-4 27 16,0-3 44-16,0 0 42 16,0-13-5-16,0-7-79 15,0-7-20-15,0-7-23 16,6-3-1-16,2-3 0 15,9 2-1-15,12 5-5 16,-5 8 0-16,1 13 4 16,4 12 2-16,-2 12 1 15,-2 36-1-15,-2 8 1 16,-11 8 5-16,0 2-6 16,-5-15-27-16,-3-1-108 15,-4-18-334-15,0-18-1286 0</inkml:trace>
  <inkml:trace contextRef="#ctx0" brushRef="#br0" timeOffset="-148031.53">23768 7053 973 0,'0'0'547'0,"0"0"-219"16,0 0-16-16,0 0-79 16,0 0-77-16,0 0-15 15,0-39-19-15,-2 39-10 16,-5 0-13-16,-3 6-12 15,-8 19-32-15,-11 32 40 16,-9 37 2-16,5 34-33 16,4 11-13-16,19-23-13 15,10-34-8-15,6-37-22 16,11-13-8-16,14 0-19 16,6-5-80-16,27-8-180 0,-14-11-466 15,-1-8-996-15</inkml:trace>
  <inkml:trace contextRef="#ctx0" brushRef="#br0" timeOffset="-147090.34">24051 7439 310 0,'0'0'386'15,"0"0"-64"-15,0 0-31 0,0 0-29 16,0 0-8-16,0 0-36 16,0 0 9-16,-12-38-28 15,12 37-27-15,-5-1-26 16,3 2-22-16,2 0-31 16,-4 0-45-16,-2 8-38 15,4 7 17-15,-8 9 39 16,8 5-10-16,2 5-11 15,0 1-18-15,0-1-15 16,12-4-11-16,7-8-1 16,1-6-18-16,13-9 8 15,0-7 10-15,15-4 15 16,-1-17-5-16,-3-7-10 16,-1-5-15-16,-8-1-27 0,-10 2 0 15,-8 0 13-15,-5 5 26 16,-10 7 3-16,-2 3 0 15,0 6 11-15,0 4-3 16,-6 7-8-16,-2 7-42 16,4 17 42-16,-3 13 15 15,7 12-3-15,0 17 6 16,0 0 10-16,13 3 2 16,-1 1-10-16,-1-13-4 15,-9 5 5-15,-2-8-21 16,-2-9 15-16,-23-12-6 0,-4-11 4 15,-6-9-12 1,4-13-1-16,0 0-6 0,2-11-131 16,8-14-216-1,11 2-267-15,4 3-402 0</inkml:trace>
  <inkml:trace contextRef="#ctx0" brushRef="#br0" timeOffset="-146201.06">24663 7533 601 0,'0'0'802'0,"0"0"-311"16,0 0-178-16,0 0-25 0,0 0-58 15,0 0-79-15,0 0-55 16,0-11-72-16,-6 37 32 16,-1 11 31-16,1 7-12 15,2 5-13-15,4 0-11 16,0-5-7-16,6-8-8 15,13-9-27-15,6-8-9 16,-1-13 0-16,5-6 11 16,-4 0 2-16,-2-13-13 15,-9-7-33-15,-3-5-155 16,-5-15-192-16,4 6-464 16,-8 3-698-16</inkml:trace>
  <inkml:trace contextRef="#ctx0" brushRef="#br0" timeOffset="-145992.36">24665 7335 552 0,'0'0'1324'16,"0"0"-719"-16,0 0-268 15,0 0-161-15,0 0-115 16,0 0-61-16,0 0-53 15,16 39-494-15,3-25-750 0</inkml:trace>
  <inkml:trace contextRef="#ctx0" brushRef="#br0" timeOffset="-145361.12">25113 7525 831 0,'0'0'645'16,"0"0"-248"-16,0 0-84 0,0 0-41 15,0 0-30 1,102-8-94-16,-57-1-96 0,25 0-52 16,-14 1-253-16,-12 1-903 15</inkml:trace>
  <inkml:trace contextRef="#ctx0" brushRef="#br0" timeOffset="-142964.02">25839 7377 204 0,'0'0'595'16,"0"0"-314"-16,0 0-53 15,0 0-28-15,0 0-44 16,0 0 1-16,0 0 32 16,0-37 8-16,0 36 1 0,-4 0-10 15,-2 1-26 1,6 0-26-16,-4 0-63 0,-3 5-56 15,1 12-10-15,-2 8 56 16,2 11-2-16,2 3-16 16,4 4-10-16,0-4-20 15,10-2-15-15,11-8-10 16,7-9-13-16,10-10 23 16,7-10 6-16,5 0 8 15,4-19-13-15,-9-9-1 16,0-3-29-16,-14-4 2 15,-10-1 19-15,-8-2 8 16,-9 0 15-16,2 5-14 16,-6 6 11-16,0 10-3 15,0 13-9-15,-10 4-5 16,3 21 2-16,-1 19 3 16,8 21 20-16,0 25 19 0,12 22-2 15,1 5-7-15,-1-21-18 16,-12-26 0-16,0-28-11 15,-2-10-1-15,-14-1-6 16,-1-6 0-16,-4-5 6 16,-7-14-19-16,-1-2-133 15,-2-35-233-15,6 3-235 16,10-2-344-16</inkml:trace>
  <inkml:trace contextRef="#ctx0" brushRef="#br0" timeOffset="-142469.79">25851 7186 662 0,'0'0'630'15,"0"0"-303"-15,0 0-86 16,0 0-41-16,0 0-94 16,0 0-61-16,98-83-29 15,-65 51-9-15,-2-4 17 16,-2 4-17-16,-11 4 48 15,-7 9 49-15,-5 10 50 0,-6 9 10 16,0 5-132-16,0 22 11 16,0 8-43-16,18 22 0 15,1-11-542-15,6-7-636 16</inkml:trace>
  <inkml:trace contextRef="#ctx0" brushRef="#br0" timeOffset="-141646.58">26459 7467 35 0,'0'0'352'0,"0"0"-6"16,0 0-53-16,0 0-55 15,0 0-19-15,0 0-36 16,0 0-15-16,-16 10-19 15,9 14 91-15,-1 8 24 16,2 5-69-16,0 4-45 0,6-3-56 16,0-5-47-16,0-8-37 15,2-8-10-15,10-10-59 16,7-7 33-16,-1 0-89 16,9-12-101-16,4-21-94 15,-6 1-206-15,-6 3-462 0</inkml:trace>
  <inkml:trace contextRef="#ctx0" brushRef="#br0" timeOffset="-141522.04">26405 7265 1098 0,'0'0'588'0,"0"0"-359"16,0 0-146-16,0 0-83 0,0 0-102 15,0 0-535-15</inkml:trace>
  <inkml:trace contextRef="#ctx0" brushRef="#br0" timeOffset="-140077.15">26616 6972 550 0,'0'0'401'16,"0"0"-19"-16,0 0-4 15,0 0-67-15,0 0-36 16,0 0-111-16,0 0 52 16,-35-41-55-16,35 41-71 15,0 5-60-15,17 20 1 16,7 20 2-16,14 28 9 16,9 32-6-16,3 12 13 0,-7 0-13 15,-8-13-15-15,-16-18-10 16,-13-16-11-16,-6-18-8 15,0-15 1-15,0-8 4 16,-6-1 2-16,-6-3 1 16,5-4-10-16,1-10-70 15,6-11-190-15,0 0-309 16,0-11-276-16</inkml:trace>
  <inkml:trace contextRef="#ctx0" brushRef="#br0" timeOffset="-134070.71">26891 6849 325 0,'0'0'313'0,"0"0"-27"15,0 0-30-15,0 0-43 16,0 0-26-16,0 0 32 16,0 0-27-16,-12-13-9 15,12 12-41-15,0 0-31 16,0-2-19-16,0-1-5 16,0-3-22-16,12-2-4 15,1-3-28-15,5-1-15 16,5 1-2-16,-4 1-10 15,3 2 14-15,-3 4-13 0,-5 2 1 16,-3 3-8-16,5 0 0 16,-3 0 0-16,-5 7-10 15,2 6-10-15,-8 1 20 16,-2 5 0-16,0-1 1 16,0 4 17-16,-6 1 2 15,-6 3-4-15,-7-3 5 16,0 2 12-16,1-3-6 15,1-2 4-15,5-5-5 16,6-5-16-16,0-3 2 16,-1-3-6-16,7-3 5 0,0 1 8 15,0-2 20 1,0 0 3-16,0 0-6 0,0 0-3 16,0 0-9-16,0 0-23 15,0 0-1-15,0 0-24 16,7 0 11-16,5 0 13 15,11 0 16-15,-3 0-10 16,13 0-6-16,0-4-8 16,3-2 2-16,1 1-49 15,-6 0-53-15,-6 1-64 16,-9 2-215-16,-5 0-977 0</inkml:trace>
  <inkml:trace contextRef="#ctx0" brushRef="#br4" timeOffset="-113416.91">24041 8435 570 0,'0'0'410'0,"0"0"-119"16,0 0-34-16,0 0-71 15,0 0-49-15,0-3-28 16,0 3-13-16,0 0-12 16,0 0-17-16,0 2-10 15,0 6 29-15,0 2 2 16,0 2-22-16,0 1-24 16,0 2-8-16,0-3-7 15,0 1-5-15,0-3-10 16,0 0 2-16,4-1-7 15,-2-2 7-15,2 1 11 0,2 1-3 16,-4-2 8-16,9 3-7 16,-5-2 2-16,4 0-4 15,2 1-5-15,-3-2-8 16,3 1-2-16,1-1 3 16,-1-1-3-16,0-1 4 15,-1 0-10-15,7-1 10 16,-5-1-9-16,3 1 1 15,-3-1-1-15,1-2 8 16,3 3-8-16,-1-3 5 16,-1-1-5-16,-3 0-1 15,7 0 10-15,-1 0-9 16,-1 0 4-16,-5 0-5 0,7 0 2 16,-3 0-2-16,-1 0 1 15,1 0 0-15,-3 0 0 16,5 0 0-16,1 0-1 15,4-3 6-15,-5-1-5 16,5-2-1-16,2 0 0 16,-4-1 0-16,1 3 1 15,-3 0 0-15,-1 1-1 16,-5 0 1-16,5 3-2 16,-1 0 2-16,2 0-2 15,3 0 2-15,-1 0 7 16,4 0-6-16,0-1-1 0,4-1 0 15,0 1 5 1,-3-1 3-16,3 0-3 0,-4 2 6 16,-2 0-10-1,-5 0-1-15,-1 0 5 0,-3 0-5 16,3 0 0-16,-5 0 0 16,1 0 6-16,-1 7-5 15,1 0-2-15,-7 4-6 16,12 5 6-16,-7 2 1 15,-3 4 10-15,2 1 1 16,-1 0-2-16,-5-3-4 16,4-2-6-16,-2-1 1 15,-2-4-1-15,-2-4 7 16,3-2-7-16,-5-1 0 16,0-2 1-16,0-1-1 0,6 0 0 15,-6-2-10 1,0 0 4-16,0-1 5 0,0 2 1 15,0-2 1-15,0 0 48 16,0 1 8-16,0-1 6 16,0 0 3-16,0 0-8 15,0 0-7-15,0 0-2 16,0 0-25-16,0 0-13 16,0 3-10-16,6 0 7 15,-2 0 2-15,-2 1-9 16,2-1 0-16,-2-1 0 15,-2 1 1-15,0-3-1 0,0 2 0 16,0-2 6 0,0 0-6-16,0 0 4 0,5 0-5 15,-5 0 1-15,0 0-1 16,0 0 0-16,0 0 1 16,0 0 0-16,0 0 0 15,0 0 0-15,0 0 6 16,0 0-6-16,0 0-1 15,0-5-5-15,2-4 3 16,-2-3-11-16,4-1 2 16,-4 0 10-16,6-1-6 15,0 1 7-15,-4 2 1 16,4 1 5-16,-1 0-6 16,1 1 0-16,-4 4-1 15,4-1-8-15,-2 1-3 0,2-1 11 16,3 0 0-16,1-2 1 15,2 2 0-15,5-4-1 16,1 0 1-16,-3 1 0 16,2 0-2-16,-5 2-10 15,0 1 6-15,-5 2 5 16,-1 0-5-16,0 1 6 16,-2 2 0-16,2-2 0 15,3 2-1-15,-3-1 0 16,6 0-4-16,1 1 5 15,3 0 2-15,3 0-1 16,-1-1 0-16,5 1 0 16,-4-1 4-16,-1 2-5 0,-5 0 0 15,-1 0-2 1,-2 0 2-16,-1 0-1 0,1 0-4 16,-2 0 5-16,9 2 0 15,-1-1 10-15,3-1-9 16,2 0 3-16,8 0-3 15,-5 0-1-15,5 0 1 16,-8 0-1-16,2 0 0 16,-5 0 0-16,-5 0 0 15,-1 0 0-15,0 0 0 16,-1 0 0-16,1 0 1 16,1 0-1-16,-1-1 1 15,7-2 0-15,-1 1-1 16,7 0 5-16,-2-1-4 15,12 0-1-15,-8-1 1 0,-2 2-2 16,1 1 1-16,-5 1-1 16,-4-2 1-16,-3 1 1 15,3-1-1-15,-5 1 1 16,0 0 3-16,1-1-4 16,-3 2 0-16,-2 0-4 15,3-3 4-15,-3 3 1 16,5-1 4-16,-3-2-4 15,0 2-2-15,-2-2 1 16,3 0 0-16,-5 2 5 16,0-1-5-16,0-1 0 15,3 2-1-15,-3-1 1 0,4-2 0 16,-4 3 1-16,1-2 4 16,-1-1-5-16,6 1 0 15,-1-1-1-15,-3 1 1 16,2 1 0-16,-2-1-1 15,-1 0-2-15,3 2 3 16,-4-2 1-16,0 1-1 16,3-1 1-16,-5 1 0 15,6-1 6-15,-4 0-6 16,3-1-2-16,-3-1 2 16,0 0-1-16,0-1 0 15,0 0 1-15,5-1-1 16,-5 1 0-16,0 0 0 0,0 1 1 15,-4 0-1 1,5 1 0-16,-3-2 1 0,-4 0-1 16,6 1 6-16,-2-2-6 15,-2-1-1-15,2 3-1 16,-4-1 2-16,2-1 0 16,2 1 0-16,-4-2 0 15,0-1 0-15,0-2 0 16,3-1-2-16,-3-1 1 15,0-1-5-15,0-1 5 16,0 3 0-16,0 0 1 16,0 2-4-16,0 4 5 15,0 0-2-15,0 5 1 0,0-1 0 16,0 2-9 0,0 0-27-16,0 0-91 0,0 5-225 15,0 4-515-15,0-2-728 16</inkml:trace>
  <inkml:trace contextRef="#ctx0" brushRef="#br4" timeOffset="-110996.06">24932 9563 863 0,'0'0'509'16,"0"0"-147"-16,0 0-65 15,0 0-70-15,0 0-67 16,0 0-77-16,0 0-32 16,6 8 27-16,12-1 48 0,5-1-41 15,6-2-30 1,2-2-16-16,0-2-17 0,4 0-2 16,-2-7-11-1,2-8 9-15,1-3-11 0,-10-4 2 16,-1-5-7-16,2-3 8 15,-12 1-9-15,-3-3 10 16,-2 5-10-16,-4 4 7 16,-6 3 0-16,0 6-8 15,-4 2 0-15,-10 8-5 16,-11 0-11-16,-8 4 16 16,-6 0 11-16,-3 14-3 0,-1 6 8 15,-2 9-2 1,5 5 4-16,5 5 0 0,6 3-12 15,15 0 12-15,1-3-8 16,9 1 10-16,4-5-4 16,0-3 7-16,6 0-5 15,13-5 15-15,0-5-2 16,3-3-14-16,1-5 3 16,8-7-9-16,6-6 8 15,7-1-4-15,7-5-5 16,-5-9-10-16,1-1-38 15,-9-5-140-15,-9 6-185 16,-13 3-666-16</inkml:trace>
  <inkml:trace contextRef="#ctx0" brushRef="#br4" timeOffset="-110398.66">25572 9595 584 0,'0'0'568'16,"0"0"-223"-16,0 0 45 0,0 0 1 15,0 0-93 1,0 0-84-16,0 0-61 0,2-10-63 16,-2 27-38-16,0 9 47 15,-2 6-23 1,-2 3-20-16,4 3-18 0,0-2-14 15,0-2-6-15,4-6 0 16,9-5-16-16,-5-5 8 16,9-7-8-16,1-4-1 15,1-4 5-15,4-3 3 16,-5 0 1-16,3-6-10 16,-3-6-8-16,-7-3-91 15,5-6-96-15,-10-10-153 16,-3 5-370-16,1 0-391 0</inkml:trace>
  <inkml:trace contextRef="#ctx0" brushRef="#br4" timeOffset="-109881.27">25605 9354 586 0,'0'0'347'0,"0"0"-39"16,0 0-28-16,0 0-35 16,0 0-54-16,0 0-19 15,0 0-8-15,-8-14-47 16,-2 14-38-16,-5 0 20 15,-1 7-23-15,-1 0 17 0,-1 0 17 16,5 0-47 0,5-3-23-16,4-1-28 0,2-2 0 15,2-1-12-15,0 0-16 16,12 0 16-16,7-4 19 16,-1-1 14-16,1-1-19 15,-7 2-4-15,-5 4-1 16,-7 0 28-16,0 0-28 15,-9 1 7-15,5 6-16 16,4 0-292-16,4-5-1083 0</inkml:trace>
  <inkml:trace contextRef="#ctx0" brushRef="#br0" timeOffset="-66800.86">4909 11437 188 0,'0'0'889'0,"0"0"-556"15,0 0-17-15,0 0-69 16,0 0-84-16,-6-11-39 15,6 11-9-15,0-1-12 16,0 0-17-16,0-2-19 16,0 0-24-16,0-1-15 15,4-1-13-15,5-3-4 16,3 1-5-16,5 2 1 0,-5-1-6 16,7 3 5-16,3 3-3 15,5 3-3-15,2 21-5 16,21 23 5-16,3 23 18 15,3 2 28-15,-8-6-25 16,-13-11-14-16,-16-19-5 16,-1-2 7-16,7-4-9 15,-13-11 1-15,-5-9-1 16,-3-9 0-16,-2-1 0 16,-2-15-102-16,0-7-401 15,0-1-481-15</inkml:trace>
  <inkml:trace contextRef="#ctx0" brushRef="#br0" timeOffset="-66453.01">5352 11378 320 0,'0'0'808'0,"0"0"-498"16,0 0-2-16,0 0-5 16,0 0-63-16,0 0-45 15,0 0-96-15,-60 33-18 16,10 48 36-16,-18 30-2 0,2 0-40 15,12-21-12-15,29-34-12 16,13-26-21-16,-1-4 6 16,7-3-15-16,2-5-21 15,4-10-8-15,10-8-132 16,5-13-425-16,2-3-637 0</inkml:trace>
  <inkml:trace contextRef="#ctx0" brushRef="#br0" timeOffset="-65771.79">5988 11392 126 0,'0'0'914'16,"0"0"-549"-16,0 0-93 15,0 0-201-15,0 72 52 16,0-22 106-16,0 8-24 16,0-1-72-16,0-10-72 15,0-12-33-15,0-16-14 16,0-16-8-16,0-28-6 0,0-15-204 15,-6-8-603-15</inkml:trace>
  <inkml:trace contextRef="#ctx0" brushRef="#br0" timeOffset="-65657.56">5908 11239 1377 0,'0'0'494'15,"0"0"-405"-15,0 0-89 16,0 0-184-16,0 0-728 0</inkml:trace>
  <inkml:trace contextRef="#ctx0" brushRef="#br0" timeOffset="-65226.96">6311 11366 146 0,'0'0'762'0,"0"0"-412"16,0 0-15-16,0 0-25 15,0 0-79-15,0 0-30 16,0 0-37-16,0-34-28 15,0 28-30-15,-8 5-18 0,-3 1-13 16,-7 0-17 0,-7 13-5-16,0 11-16 0,-6 7-13 15,8 6-5-15,5 2-9 16,18 1-10-16,6-2-11 16,31-3 2-16,5-2 8 15,1-2 1-15,-8-5 9 16,-10-2-8-16,-19-1 1 15,-6-3 4-15,-23-2 25 16,-20-10-31-16,6-5-60 16,14-3-859-16</inkml:trace>
  <inkml:trace contextRef="#ctx0" brushRef="#br0" timeOffset="-64506.09">6910 11519 1073 0,'0'0'392'0,"0"0"-166"16,0 0-127-16,0 89 109 16,7-37 35-16,-1 3-66 15,0-5-88-15,0-8-50 16,0-14-23-16,-1-12-7 16,-3-14-1-16,4-2 1 15,-2-24 26-15,4-29 21 16,9-25-56-16,-5-2-30 15,7 6-4-15,-3 17 21 16,-3 28 13-16,-1 9 25 0,0 16-10 16,1 21-13-1,5 46 34-15,5 5 49 0,-2-2-3 16,-5-10-20-16,-3-24-42 16,5-4-20-16,-1-8-2 15,2-14-95-15,-5-6-159 16,9-47-302-16,2-2-24 15,-7-2-352-15</inkml:trace>
  <inkml:trace contextRef="#ctx0" brushRef="#br0" timeOffset="-64304.94">7347 11483 446 0,'0'0'730'0,"0"0"-106"15,0 0-73-15,0 0-272 16,0 0-142-16,0 0 50 16,6 110-24-16,6-56-48 15,-6-7-55-15,17-9-45 16,-2-17-15-16,8-19 2 0,-4-7-2 15,6-37 23-15,-13-7-2 16,-12-8-6-16,-6 1-9 16,-14 17 9-16,-11 4-14 15,-4 14-1-15,6 13-25 16,21 8-170-16,2 0-752 16,6 0-649-16</inkml:trace>
  <inkml:trace contextRef="#ctx0" brushRef="#br0" timeOffset="-64137.48">7669 11223 1716 0,'0'0'635'0,"0"0"-304"16,37 131-46-16,-20-12-90 16,-11 0-101-16,0-20-56 15,-6-37-38-15,6-35-51 16,1-13-164-16,3-4-318 15,-4-10-342-15</inkml:trace>
  <inkml:trace contextRef="#ctx0" brushRef="#br0" timeOffset="-63979.43">7553 11461 1729 0,'0'0'946'15,"0"0"-657"-15,0 0-85 0,104 25-72 16,-44-17-64-1,2-2-44-15,-15-2-24 0,-3 1-167 16,-16 0-610-16,-15-3-1496 0</inkml:trace>
  <inkml:trace contextRef="#ctx0" brushRef="#br0" timeOffset="-63775.51">7171 12109 958 0,'0'0'699'0,"0"0"-165"0,0 0-187 16,0 0-96-16,188-36-70 15,-29 22-37-15,21 3-66 16,-4-1-66-16,-54 8-12 15,-44-7-782-15</inkml:trace>
  <inkml:trace contextRef="#ctx0" brushRef="#br0" timeOffset="-61975.43">8742 11371 1245 0,'0'0'658'16,"0"0"-457"-16,0 91 123 15,0-33-103-15,0 4-79 16,0 0-72-16,0-20-47 16,6-5-10-16,-6-25-13 15,0-12-273-15,0-5-634 0</inkml:trace>
  <inkml:trace contextRef="#ctx0" brushRef="#br0" timeOffset="-61830.52">8732 11164 1211 0,'0'0'670'16,"0"0"-512"-16,0 0-101 15,0 0-57-15,0 0-297 16,70 72-636-16</inkml:trace>
  <inkml:trace contextRef="#ctx0" brushRef="#br0" timeOffset="-61551.31">8990 11448 1031 0,'0'0'734'0,"6"82"-248"15,0-36-212-15,-4 1-97 0,3-11-77 16,1-16-47-16,-6-13-23 16,0-7-13-16,6-17 48 15,-6-19-14-15,12-25-36 16,1-1-15-16,5-1-42 15,7 5 6-15,-2 24 25 16,12 10 11-16,-10 22 1 16,0 11 17-16,-1 25 19 15,-7 11-11-15,2 3-26 16,7-3-29-16,-3-14-514 16,2-13-1179-16</inkml:trace>
  <inkml:trace contextRef="#ctx0" brushRef="#br0" timeOffset="-61119.21">9573 11407 939 0,'0'0'393'0,"0"0"-29"16,0 0-86-16,0 0-92 15,-29-73-56-15,23 64-7 16,-1 6 11-16,-1 3-24 16,-4 13-83-16,-5 18 25 15,-1 14 22-15,-5 13 22 16,8 5-6-16,5-2-35 0,2-6-24 16,4-14-7-16,4-14-24 15,0-17-1-15,12-10-35 16,5-17 30-16,7-30-5 15,7-27-123-15,5-27-26 16,-12-8-22-16,-5 0 32 16,-7 12 61-16,-5 28 63 15,-3 21 20-15,-2 23 6 16,-2 20 25-16,0 5 122 16,0 29-18-16,0 40-37 15,-2 37 91-15,2 17-23 16,0-7-42-16,6-29-75 15,8-37-43-15,9-13-31 0,-4-18-422 16,-1-11-638-16</inkml:trace>
  <inkml:trace contextRef="#ctx0" brushRef="#br0" timeOffset="-60654.42">9790 11501 1104 0,'0'0'588'0,"0"0"-357"16,0 0-68-16,0 0-59 16,0 0 6-16,0 0 1 15,0 0 0-15,2 10-1 16,14-10-2-16,-1-10-38 16,8-8-42-16,2-7-7 15,-7-7-15-15,5-1-4 16,-11-1-2-16,-6 3-24 15,-6 8 12-15,0 11 11 16,-12 12 0-16,-13 4 1 0,-10 37 19 16,6 26 13-16,2 4 51 15,15-6-2-15,8-10-33 16,4-21-38-16,12-3-10 16,11-6-28-16,-5-17-14 15,26-24-148-15,-9-15-284 16,-4-6-505-16</inkml:trace>
  <inkml:trace contextRef="#ctx0" brushRef="#br0" timeOffset="-60331.57">10028 11541 1081 0,'0'0'724'0,"6"79"-175"16,6-25-209-16,7 7-117 0,-3-5-127 15,5-8-55-15,-4-11-27 16,-5-10-7-16,-6-16 0 15,0-10-7-15,-6-1-12 16,0-19-64-16,0-13-94 16,0-9 49-16,-6-18 85 15,0-21 36-15,-6 2 0 16,1 9 27-16,9 10 25 16,2 19 0-16,0-1-19 15,6 3-10-15,13 8-23 16,10 10-1-16,4 5-8 15,-4 11 8-15,2 4-9 16,-12 11-11-16,-15 16 21 16,-4 11 9-16,-23 5 34 15,-14-1-6-15,-11-6-17 0,-1-20-20 16,13-12-130-16,18-4-567 16</inkml:trace>
  <inkml:trace contextRef="#ctx0" brushRef="#br0" timeOffset="-59621.89">10325 11475 409 0,'0'0'828'0,"0"0"-512"15,0 0-112-15,0 0-103 16,0 0-42-16,0 0 39 16,0 0 37-16,31 17 16 15,-14-17 15-15,1 0-17 16,1 0-45-16,10-14-47 15,-4-3-31-15,-5-6-11 16,3-1-15-16,0-5 0 16,-11 0-33-16,-3 1-19 0,-5 4 19 15,-4 5 29 1,-4 7 3-16,-11 11 1 0,-14 1 0 16,-2 22 5-16,-6 16 16 15,2 10 17-15,10 7 5 16,8-1-12-16,17-6-19 15,0-10-12-15,19-14-12 16,4-14 11-16,14-10-41 16,-2-11-40-16,-4-18-95 15,6-4-26-15,-8-2 17 16,-10 5 80-16,4 3 86 16,-15 11 20-16,2 9 89 15,-4 7 16-15,1 7-15 0,-7 18 34 16,2 7 19-16,-2 2-33 15,0-4-37-15,0-6-36 16,0-12-28 0,0-12-8-16,4-5 10 0,2-24-11 15,6-15-75-15,1-6 0 16,16-4-13-16,-2 3 41 16,2 13 47-16,2 14 4 15,-2 19 51-15,-9 5-6 16,-3 25 4-16,-5 11-1 15,1 14-52-15,-9-9-12 16,-2-9-729-16</inkml:trace>
  <inkml:trace contextRef="#ctx0" brushRef="#br0" timeOffset="-59078.52">11084 11321 613 0,'0'0'617'16,"0"0"-276"-16,0 0-97 0,0 0-84 15,0 0-71 1,0 0-11-16,0 0-15 15,10-75-7-15,-10 70 9 0,0 2 24 16,0 3 32-16,0 0-23 16,-4 1-24-16,-8 15-18 15,-7 9-1-15,-4 10 9 16,3 11 5-16,-3 4-14 16,-2 6-9-16,19-4-29 15,0-7 1-15,6-13-17 16,0-13-1-16,6-15-1 15,13-4 1-15,9-26 28 16,3-14-28-16,7-22-15 16,3-22-169-16,-4-20-111 15,-6-7-92-15,-8 17 46 0,-11 25 196 16,-10 27 145-16,-2 12 56 16,0 6 150-16,0 7 89 15,0 13-1-15,-2 17-139 16,-10 49-100-16,0 32 49 15,1 12 35-15,11-12-29 16,0-26-26-16,0-30-69 16,11-10-15-16,9 0-72 15,-3-7-500-15,1-10-1182 0</inkml:trace>
  <inkml:trace contextRef="#ctx0" brushRef="#br0" timeOffset="-57289.3">11301 11469 497 0,'0'0'755'0,"0"0"-439"16,0 0-139-16,0 0-82 15,0 0-47-15,0 0 22 16,0 0 9-16,19 18 5 16,-1-18-6-16,1 0-13 15,10-5-11-15,-4-10-20 16,6-5-9-16,-9-3-12 16,-3-3 5-16,-11 3-18 15,-2-1 10-15,-6 2-1 16,0 5 5-16,-6 4 0 15,-12 10 9-15,-7 3-16 16,-6 11-1-16,6 19 6 0,-4 11-12 16,4 5 11-16,13 3-4 15,12-5 5-15,0-7-11 16,6-9-1-16,13-10-9 16,3-9 9-16,3-9 2 15,0 0 4-15,6-15-6 16,-2-7-9-16,-4-4-60 15,-7-3-39-15,1-1-13 16,-3 5 19-16,-9 4 64 16,-1 6 38-16,-4 12 0 0,2 3 37 15,-2 12-17 1,2 17 38-16,2 6 5 16,1 3-5-16,5-2-22 0,-6-9-7 15,7-9-18-15,-3-13-10 16,4-5 21-16,3-18 20 15,2-16-23-15,-1-11-19 16,11-2-14-16,-8 1-14 16,2 7 23-16,-5 14 5 15,5 17 9-15,-5 8-9 16,7 15 40-16,0 14 18 16,0 6-5-16,-2-3-17 15,-3-5-36-15,9-17-21 16,0-8-338-16,-10-2-985 0</inkml:trace>
  <inkml:trace contextRef="#ctx0" brushRef="#br0" timeOffset="-57047.6">12109 10982 1061 0,'0'0'796'15,"0"0"-460"-15,0 0-170 16,6 123 93-16,7-16 3 16,-7 15-77-16,4-8-66 15,-8-30-59-15,-2-34-35 16,5-22-25-16,1-12 0 0,-6-9-99 16,6-15-216-1,-6-14-295-15,0-10-691 0</inkml:trace>
  <inkml:trace contextRef="#ctx0" brushRef="#br0" timeOffset="-56900.52">11993 11270 1523 0,'0'0'788'16,"0"0"-473"-16,0 0-69 16,102 0-83-16,-51 0-106 15,28 0-57-15,-13-5-233 16,-12-7-1126-16</inkml:trace>
  <inkml:trace contextRef="#ctx0" brushRef="#br0" timeOffset="-50035.94">12909 11297 789 0,'0'0'646'0,"0"0"-379"15,0 0-93-15,0 0 105 16,60 113-42-16,-35-59-64 15,6 1-52-15,-8-6-57 16,-5-11-37-16,-5-12-12 16,-7-19-15-16,6-7 1 0,-6-21 50 15,1-19-4-15,-3-24-30 16,-2 3-7-16,2-6-2 16,-4 5-8-16,2 19 5 15,-2 5-5-15,12 18-82 16,1 14-437-16,5 6-575 0</inkml:trace>
  <inkml:trace contextRef="#ctx0" brushRef="#br0" timeOffset="-49583.44">13426 11299 920 0,'0'0'493'16,"0"0"-180"-16,0 0-46 16,0 0-76-16,0 0-69 15,0 0-37-15,0 0-35 16,-15-66-10-16,9 66-22 16,-6 0 34-16,-11 13 5 15,0 17-28-15,-8 11 9 16,0 11 20-16,2 5-6 15,5 0 0-15,9-7-32 16,9-12-16-16,6-15-4 16,2-15-34-16,17-8 22 15,5-23 12-15,5-13 0 0,7-13-69 16,-10-1-40-16,3 0-17 16,-6 10 3-16,-11 15 46 15,-5 21 56-15,-7 11-63 16,0 32 84-16,0 13 48 15,0 4 35-15,0-2-20 16,6-12-59-16,6-15-4 16,1-17-114-16,5-20-202 15,5-16-224-15,-9-6-303 0</inkml:trace>
  <inkml:trace contextRef="#ctx0" brushRef="#br0" timeOffset="-49376.62">13575 11342 681 0,'0'0'546'16,"0"0"-194"-16,0 0-119 0,0 0 70 15,51 92-20-15,-40-39-44 16,1 1-86-16,1-7-61 16,-3-10-54-16,-4-15-18 15,-4-16-10-15,2-6 7 16,-2-24-11-16,5-26 16 16,-1-5-22-16,4-5-7 15,3-4 2-15,5 16 5 16,11 3 20-16,-4 13-20 15,0 12 0-15,0 15-99 16,-7 5-472-16,-1 0-581 0</inkml:trace>
  <inkml:trace contextRef="#ctx0" brushRef="#br0" timeOffset="-49201.73">13978 11297 1602 0,'0'0'830'16,"6"81"-312"-16,-2-28-333 15,-4-1-108-15,0-9-77 16,0-22-9-16,0-14-442 16,0-7-710-16</inkml:trace>
  <inkml:trace contextRef="#ctx0" brushRef="#br0" timeOffset="-49088.96">13939 11004 1362 0,'0'0'720'0,"0"0"-549"15,0 0-171-15,0 0-22 16,2 86-809-16</inkml:trace>
  <inkml:trace contextRef="#ctx0" brushRef="#br0" timeOffset="-48608.69">14263 11280 431 0,'0'0'720'0,"0"0"-342"16,0 0-137-16,0 0-108 15,0 0-81-15,0 0-37 16,0 0-4-16,17-62-10 16,-17 59 9-16,0 3 3 15,0 0 128-15,-11 2 32 16,-1 14-49-16,-7 11-36 16,-1 11 23-16,-9 12-8 15,10 6-24-15,1 4-35 16,1-4-3-16,11-8-35 15,4-13 9-15,2-12-15 0,0-14-35 16,8-9 35 0,9-9 3-16,1-19 1 0,1-9-4 15,10-5-171-15,-5-5-82 16,-3 5 5-16,-4 5 71 16,-5 13 81-16,-12 16 96 15,0 8 31-15,0 26-3 16,0 18 114-16,0 5-9 15,0 1-50-15,0-11-77 16,12-28-6-16,7-11-357 16,4-8-729-16</inkml:trace>
  <inkml:trace contextRef="#ctx0" brushRef="#br0" timeOffset="-48264">14493 10982 595 0,'0'0'1129'15,"0"0"-848"-15,0 76-34 16,0 13 93-16,0 29-68 16,0-5-62-16,0-23-87 15,0-35-78-15,0-27-12 16,0-7-31-16,4-7-1 16,4-12-1-16,9-10-46 15,3-28 46-15,9-16-156 16,12-6-70-16,3 2 17 15,-1 10 81-15,-1 17 99 16,-1 19 29-16,-10 10 1 0,-12 24 5 16,-13 14 81-16,-6 11 68 15,-11 7 2-15,-15-2-18 16,-16-8-27-16,1-12-37 16,-3-13-36-16,9-18-39 15,4-5-1-15,19-42-240 16,10 4-365-16,2-1-442 0</inkml:trace>
  <inkml:trace contextRef="#ctx0" brushRef="#br0" timeOffset="-48084.96">14894 10998 700 0,'0'0'814'15,"0"110"-154"-15,0-4-140 16,0 15-226-16,-2-16-98 16,-5-31-104-16,7-35-76 15,0-19-16-15,7-17-27 16,7-3-353-16,3-1-1060 0</inkml:trace>
  <inkml:trace contextRef="#ctx0" brushRef="#br0" timeOffset="-47663.18">15076 11414 791 0,'0'0'579'0,"0"0"-207"16,0 0-31-16,0 0-94 16,0 0-59-16,0 0-60 15,0 0-41-15,84-3-35 16,-65-7-15-16,-3 0-13 0,3-6-12 16,-7-1 0-1,1-4-3-15,-7-1-9 0,-2 1-7 16,-4 3-31-16,0 2 7 15,-6 8 6-15,-17 8 4 16,-6 1 21-16,-8 25 12 16,0 14 38-16,0 12 62 15,12 2 5-15,12 1-23 16,13-9-46-16,0-8-37 16,27-16-4-16,4-12-7 15,11-10-5-15,11-8-144 16,-9-12-371-16,-7 0-685 0</inkml:trace>
  <inkml:trace contextRef="#ctx0" brushRef="#br0" timeOffset="-47499.47">15419 11675 1365 0,'0'0'857'16,"0"0"-293"-16,-17 109-338 15,5-68-135-15,-11-10-91 16,4-11-148-16,5-13-723 0</inkml:trace>
  <inkml:trace contextRef="#ctx0" brushRef="#br0" timeOffset="-43492.36">16415 11143 689 0,'0'0'522'16,"0"0"-232"-16,0 0-123 15,0 85 90-15,0 6 24 16,0 34-44-16,0 3-87 0,6-25-85 16,-6-37-35-1,0-39-20-15,0-13-8 0,0-6-2 16,0-7-89-16,0-14-168 15,0-15-400-15,-6-8-613 0</inkml:trace>
  <inkml:trace contextRef="#ctx0" brushRef="#br0" timeOffset="-43098.13">16179 11414 1287 0,'0'0'522'0,"0"0"-294"15,0 0-15-15,0 0-29 0,0 0-31 16,122 14-66 0,-68-21-22-16,-6-11-30 0,5-5-23 15,-9-5-12-15,-7-2-171 16,-6-2-92-16,-8 0 44 16,-11 2 99-16,-2 6 120 15,-7 7 52-15,-3 14 150 16,0 6 59-16,0 39-134 15,-13 34 40-15,7 29 23 16,6-4-42-16,0-20-61 16,0-31-51-16,0-31-33 15,6-5-2-15,4-7-2 16,3-7-28-16,8-22 18 16,3-19 2-16,9-11-99 0,-2-4-35 15,0 5 44-15,-6 12 47 16,-6 22 50-16,-7 17 2 15,-6 17 7-15,1 24 41 16,-3 8 33-16,-2 4-26 16,4-8-41-16,6-17-14 15,-1-12-211-15,7-16-763 0</inkml:trace>
  <inkml:trace contextRef="#ctx0" brushRef="#br0" timeOffset="-42688.26">17008 11533 530 0,'0'0'757'0,"0"0"-369"16,0 0-41-16,0 0-80 15,0 0-78-15,0 0-82 16,0 0-33-16,9 4 11 15,7-4-13-15,3-7-23 16,3-9-24-16,-1-5-14 16,-2-4-1-16,-3-2-4 15,-3 0 0-15,-7 0-5 16,-6 4 8-16,0 5-8 16,0 10-1-16,-17 8 0 15,-8 8-2-15,-12 24 2 16,-4 14 1-16,4 8 9 0,6 4 22 15,14-5 20-15,15-7-7 16,2-13-17-16,19-15-10 16,16-10-9-16,4-8 2 15,0-12-11-15,13-26-89 16,-11 6-385-16,-10 2-423 0</inkml:trace>
  <inkml:trace contextRef="#ctx0" brushRef="#br0" timeOffset="-42347.48">17296 11414 988 0,'0'0'753'0,"0"0"-274"16,0 0-231-16,0 0-73 15,0 0-76-15,0 0-56 0,0 0-16 16,0 47 52 0,0-19-24-16,4 0-23 0,2 1-20 15,0-7-3-15,0-2-9 16,7-6 0-16,-1-4 1 15,5-4 7-15,1-5-2 16,1-1-6-16,2-13-1 16,7-11-20-16,-3-10-7 15,-2-4 7-15,-4 0 21 16,-7 4 5-16,-2 10 10 16,-3 19 39-16,-1 17 4 15,-6 56-30-15,6 45 56 0,-6 18 12 16,0 2-35-1,-10-32-10-15,-9-36-22 0,3-26-13 16,-3-16-4-16,-6-6-12 16,-6-11-25-16,-4-14-223 15,2-19-608-15,4-4-1103 0</inkml:trace>
  <inkml:trace contextRef="#ctx0" brushRef="#br0" timeOffset="-41130.51">18381 11417 1137 0,'0'0'500'0,"0"0"-246"0,0 0-77 16,0 0-86-16,0 0-61 15,-13-82-11-15,1 75-19 16,0 5 1-16,-7 2 30 16,-6 20 18-16,-4 14 12 15,0 24 60-15,9 3-14 16,3 4-35-16,9-4-38 15,8-19-24-15,0-7-10 16,8-15-25-16,9-19-13 16,3-7 29-16,3-29-26 15,8-12-118-15,-2-12 0 16,-4 0 36-16,-2 4 39 16,-11 11 58-16,-6 17 20 15,-6 17 58-15,0 10 8 0,0 33-16 16,0 13 40-16,0 10 25 15,0 1-28-15,0-4-48 16,13-14-39-16,-1-13-79 16,2-18-120-16,3-8-15 15,0-21-20-15,-5-13-38 16,2-4 73-16,-1 0 127 16,3 6 72-16,-3 10 26 15,3 12 160-15,-1 10 31 16,3 6 14-16,-1 18 17 15,-3 4-45-15,3 3-58 16,-11-2-67-16,0-7-41 16,-2-7-6-16,-4-9-5 0,0-6 13 15,-10-3 41-15,-2-20-8 16,1-13-29-16,11-10-8 16,0-10-20-16,17 2-10 15,20 1-5-15,4 13-9 16,13 12-40-16,-10 13-187 15,-13 8-450-15</inkml:trace>
  <inkml:trace contextRef="#ctx0" brushRef="#br0" timeOffset="-40749.72">18860 11516 16 0,'0'0'973'0,"0"0"-643"16,0 0-15-16,0 0-96 16,0 0-87-16,0 0 18 15,0 0-26-15,5 57-28 16,7-57-8-16,7 0-2 15,3-6-21-15,3-13-32 16,2-5-14-16,2-6-13 0,-4-4-5 16,-3-3 1-16,-3 0-2 15,-7 3-13-15,-12 10 12 16,0 11-3-16,-22 13 4 16,-18 23 30-16,-11 42 37 15,11 28 108-15,12-3 13 16,17-17-54-16,11-31-71 15,17-24-54-15,36-16-9 16,-9-2-141-16,3-4-530 0</inkml:trace>
  <inkml:trace contextRef="#ctx0" brushRef="#br0" timeOffset="-38755.71">20068 11365 1038 0,'0'0'337'0,"0"0"-49"15,0 0-37-15,0 0-62 16,0 0-51-16,-15-84-41 15,5 68-15-15,-3 1-1 16,1 4 3-16,-5 5-10 16,-1 6 1-16,-3 5-22 15,-8 21-17-15,-2 14-6 16,0 24-3-16,6 1-5 16,3 1-10-16,15-3 6 0,7-19-12 15,0-4-6-15,0-15-12 16,13-17-9-16,16-8 20 15,-2-18-5-15,2-18-6 16,8-13-85-16,-2-7-33 16,-10 0 13-16,-2 2 7 15,-9 12 37-15,-8 13 47 16,-2 22 25-16,-4 9-17 16,0 42 18-16,-4 8 34 15,2 9 52-15,2-1 3 16,0-17-39-16,8-4-50 15,17-25-50-15,-2-13-252 16,0-2-448-16</inkml:trace>
  <inkml:trace contextRef="#ctx0" brushRef="#br0" timeOffset="-38472.23">20400 11312 1393 0,'0'0'483'0,"0"0"-240"16,0 0-39-16,0 0-57 16,0 0-45-16,0 0 0 15,0 0 9-15,7-34 3 16,-20 34-29-16,-10 11-25 16,-1 14-29-16,-9 12 7 15,4 9 22-15,6 6-5 16,11 2-43-16,9-4 5 0,3-9-4 15,15-9-13-15,14-14-22 16,6-13 14-16,4-5 1 16,25-33-104-16,-14-4-224 15,-2-2-557-15</inkml:trace>
  <inkml:trace contextRef="#ctx0" brushRef="#br0" timeOffset="-38304.68">20746 11074 1113 0,'0'0'847'0,"0"0"-372"0,0 0-325 16,0 118 99 0,-13-23-52-16,1 11-64 0,-5-16-50 15,5-24-47-15,10-32-36 16,2-9-6-16,0-11-173 16,0-6-403-16,0-8-338 0</inkml:trace>
  <inkml:trace contextRef="#ctx0" brushRef="#br0" timeOffset="-37912.17">20456 11332 1482 0,'0'0'624'16,"0"0"-358"-16,0 0-64 15,0 0-102-15,0 0-39 0,0 0-22 16,120 62-16-1,-72-75-5-15,-1-6-12 0,-8-4-6 16,-8 5-5-16,-8 4-19 16,-4 6-23-16,-13 8 9 15,-2 15-10-15,-4 27 48 16,0 7 18-16,0 13 0 16,-6 0 19-16,6-13 2 15,0-4-24-15,0-19-12 16,12-20 6-16,13-12-18 15,0-29-6-15,6-17-258 16,0-9-79-16,-2-2 78 16,-6 5 110-16,-5 9 147 0,-9 14 17 15,-3 19 174-15,-2 16 110 16,-4 12-154-16,0 24 116 16,0 12-55-16,0 6-61 15,0-2-63-15,0-11-67 16,2-15-249-16,8-15-986 0</inkml:trace>
  <inkml:trace contextRef="#ctx0" brushRef="#br0" timeOffset="-37422.39">21304 11298 1088 0,'0'0'522'15,"0"0"-222"-15,0 0-150 16,0 0-97-16,0 0-31 16,0 0-20-16,0 0 7 15,0-69-8-15,0 68 43 16,0 1 36-16,-6 0 3 15,-13 13-18-15,0 8 48 16,-10 9 12-16,0 7-14 16,3 9-10-16,1 2-41 15,6-2-42-15,3-1 4 0,16-12-10 16,0-9-12-16,0-12-9 16,16-12 9-16,5 0 9 15,4-18 12-15,4-10-21 16,2-6-54-16,-7-4-108 15,1-3-19-15,-8 3 26 16,-1 6 45-16,-3 9 53 16,-7 14 57-16,-6 9-1 15,0 34 14-15,0 11 37 16,-4 11 87-16,2 1-8 16,2-14-68-16,6-17-61 15,8-13-153-15,9-13-548 0</inkml:trace>
  <inkml:trace contextRef="#ctx0" brushRef="#br0" timeOffset="-37244.67">21529 11044 1285 0,'0'0'625'0,"-25"135"-57"15,7-13-112-15,1 12-221 16,5-23-85-16,10-38-88 15,2-39-42-15,0-20-20 16,2-16-90-16,10-15-416 16,5-11-510-16</inkml:trace>
  <inkml:trace contextRef="#ctx0" brushRef="#br0" timeOffset="-37055.17">21637 11048 1202 0,'0'0'633'16,"0"114"-49"-16,-5-6-255 16,-9 16-61-16,-3-14-105 15,5-29-100-15,12-38-42 16,0-24-21-16,6-7-348 16,11-12-896-16</inkml:trace>
  <inkml:trace contextRef="#ctx0" brushRef="#br0" timeOffset="-36574.34">21802 11321 120 0,'0'0'990'0,"0"0"-582"16,0 0-42-16,0 0-89 15,0 0-61-15,0 0-42 16,0 0-72-16,0-4-73 0,0 29 14 16,0 9 60-1,0 7 7-15,0 4-5 0,4-4-48 16,2-7-33-16,3-10-23 15,3-12-2-15,4-12-7 16,3-1 7-16,6-23-93 16,4-10-51-16,-4-5-11 15,6-2 9-15,-7 1 49 16,-5 10 56-16,-7 10 42 16,-1 17 63-16,-11 18 17 15,0 54 35-15,0 43 101 16,-6 18-31-16,-7 2-56 15,-10-28-40-15,-3-40-39 16,-3-20-18-16,0-14-17 16,-4-7-7-16,-13-11-8 0,-6-12-157 15,13-17-555-15,14-7-961 16</inkml:trace>
  <inkml:trace contextRef="#ctx0" brushRef="#br0" timeOffset="-36229.92">20820 11957 1096 0,'143'0'388'0,"45"-13"-44"16,33-5 26-16,8-4-225 0,-76 7-145 16,-22 0-1005-16</inkml:trace>
  <inkml:trace contextRef="#ctx0" brushRef="#br0" timeOffset="-34828.25">22916 11242 502 0,'0'0'586'0,"0"0"-282"16,0 0-23-16,0 0-72 15,0 0-70-15,0 0-56 16,-4-10-52-16,4 24-25 15,0 12 19-15,0 9 82 16,0 10 4-16,0 4-22 16,0 3-3-16,4-4-35 15,2-1-7-15,3-10-9 0,1-7-25 16,-4-12 6-16,0-8-4 16,1-7-12-1,-1-3 1-15,6 0 29 0,1-11-3 16,5-8-11-16,-5-4-7 15,5-3-3-15,-1-1-6 16,-5 3 6-16,-2 2-4 16,-3 10-1-16,-1 6 4 15,-4 6-5-15,8 7-27 16,-2 17 27-16,11 9 9 16,4 0 0-16,8 2-8 15,4-8 5-15,8-14-1 16,7-13-5-16,-2-5 1 0,-7-24 14 15,-16-13 26 1,-7-7 40-16,-18-6 3 0,-12-3-32 16,-11 6-28-16,-8 5-24 15,10 12-24-15,5 14-221 16,10 9-559-16,6 11-818 0</inkml:trace>
  <inkml:trace contextRef="#ctx0" brushRef="#br0" timeOffset="-33671.75">24307 11403 423 0,'0'0'504'16,"0"0"-209"-16,0 0-34 16,0 0-5-16,0 0-51 15,0 0-32-15,0 0-15 16,-18-66-39-16,16 51-18 16,-9 0-20-16,-1 1-3 15,-1 2-14-15,-5 4-15 16,-7 7-6-16,-4 1-11 15,-8 17-10-15,0 16-4 16,-3 13 27-16,14 6-32 16,3 1 1-16,10-5 1 0,11-8-14 15,2-12-1 1,7-14-14-16,13-11 13 0,5-3 1 16,8-17-12-16,4-12-64 15,-4-8-71-15,3-3-37 16,-12 0-23-16,-5 4 5 15,-9 8 91-15,-8 11 111 16,-2 11 4-16,0 6 68 16,0 19-28-16,-2 10 9 15,-4 7 22-15,6-3 4 16,0-5-59-16,12-9-20 16,7-13-115-16,4-6-49 15,2-12-23-15,-5-17-128 16,-3-7 33-16,6 1 131 15,-11 1 151-15,-4 9 0 0,3 12 165 16,-11 13 103 0,6 4-108-16,-4 28 8 0,2 10 56 15,-2 6-40-15,4-2-72 16,0-6-30-16,1-12-51 16,3-14-12-16,0-14-18 15,3-3 26-15,1-26 7 16,9-11-34-16,-2-8-18 15,5-2-64-15,-1 5 1 16,2 13 55-16,-4 14 26 16,2 18 13-16,-3 8 39 15,-3 26 42-15,0 10 9 16,-3 6-23-16,-1-3-40 16,9-13-40-16,1-11-186 15,-2-19-630-15</inkml:trace>
  <inkml:trace contextRef="#ctx0" brushRef="#br0" timeOffset="-33100.66">25126 11339 1237 0,'0'0'568'15,"0"0"-222"-15,0 0-124 16,0 0-83-16,0 0-70 15,0 0-38-15,6-73-6 16,-8 67-5-16,-15 6-4 16,-1 0 9-16,-11 23 14 15,-4 12 48-15,-2 13 41 16,0 9-16-16,10 2-49 16,10-2-21-16,9-10-25 0,6-11-16 15,0-18-1-15,19-15-1 16,8-6 1-16,8-28 0 15,6-21-8-15,15-26-77 16,4-22-89-16,-6-9 0 16,-15 3 19-16,-10 25 70 15,-17 27 39-15,-8 23 46 16,-4 17 4-16,0 12 124 16,-6 14 72-16,-21 51-121 15,-4 47 77-15,4 21 1 16,5 2-3-16,22-31-57 15,0-41-64-15,0-19-33 16,24-16-15-16,-7-6-151 0,2-10-713 16</inkml:trace>
  <inkml:trace contextRef="#ctx0" brushRef="#br0" timeOffset="-32454.37">25988 10886 751 0,'0'0'484'0,"0"0"-102"16,0 0 90-16,0 0-196 0,0 0-129 15,4 101 6-15,4 19 77 16,3 19-63-16,-5-9-26 16,0-33-54-16,-2-38-41 15,-4-26-19-15,2-15-4 16,-2-3-4-16,4-11-8 15,3-4-2-15,5-20 6 16,2-19-9-16,11-15-5 16,14-5-1-16,5 0-21 15,10 7-30-15,8 16 1 16,4 17 27-16,-6 17 5 16,-9 10 12-16,-11 27 5 15,-26 14 1-15,-14 8 1 16,-27 11 8-16,-57 2 16 0,-47-9 32 15,-5-20-5-15,20-28-16 16,40-13-13-16,51-18-23 16,43-18-35-16,13 5-299 15,11 5-728-15</inkml:trace>
  <inkml:trace contextRef="#ctx0" brushRef="#br0" timeOffset="-22427.41">8020 13943 98 0,'0'0'349'0,"0"0"-41"16,0 0-47-16,0 0-39 15,0 0-12-15,0 0-7 16,0-52 3-16,0 47-32 16,0 3-12-16,0 2-15 15,0 0-43-15,0 12-32 16,0 18 46-16,0 12 25 16,0 22-38-16,0 22-26 15,0 17-28-15,0-6-27 0,0-24-5 16,0-21-3-16,0-22-10 15,-6 0 11-15,6-3-17 16,-6-5 0-16,6-8 12 16,0-8-6-16,0-5 6 15,-6-1 0-15,6 0 12 16,0-1 11-16,-6-7-22 16,6-3-11-16,-5 2-1 15,3 1 10-15,2 2-11 16,0 3-7-16,0 1 7 15,0 2 0-15,13 0 1 16,12 0-1-16,6 9 2 16,10 4-1-16,15-1 8 0,8 1-9 15,-2-3 0-15,4-3 0 16,-12-5-1-16,-15-2-24 16,-16-13-170-16,-11-8-322 15,-6-7-993-15</inkml:trace>
  <inkml:trace contextRef="#ctx0" brushRef="#br0" timeOffset="-21682.18">8876 13830 398 0,'0'0'677'0,"0"0"-366"15,0 0 0-15,0 0-9 16,0 0-70-16,4-77-34 16,-4 72 9-16,0 5-13 15,-6 0-48-15,-17 16-90 16,-1 28 0-16,-5 32-20 15,-9 38-6-15,14 20 20 16,13 3 8-16,9-13 1 16,2-36-25-16,0-25-19 15,6-19-8-15,1-13-7 16,5 0-1-16,0-1-5 16,11-5-13-16,2-18-60 0,-6-7-231 15,-1 0-463-15</inkml:trace>
  <inkml:trace contextRef="#ctx0" brushRef="#br0" timeOffset="-21005.59">9027 14182 795 0,'0'0'298'16,"0"0"-55"-16,0 0-25 16,0 0-58-16,0 0-50 0,0 0-33 15,0 0 13-15,-6 59 68 16,6-14 19-16,0 6-21 15,0 3-23-15,0-2-29 16,6-9-49-16,7-9-37 16,-7-10-5-16,4-11-13 15,2-11 0-15,1-2 0 16,1-7 32-16,3-13-8 16,1-10-14-16,7-7-8 15,-6-4 4-15,-1 0-7 16,-7 5 1-16,1 10-1 15,-6 16-7-15,1 10 7 0,-7 14-14 16,4 22 15 0,2 4 21-16,2 3-12 0,9-6 1 15,1-12-10-15,13-15-14 16,5-10 12-16,1-19 2 16,4-20 16-16,-10-11-15 15,-12-5 22-15,-7 3 14 16,-12 7-5-16,-6 13-32 15,-7 10-5-15,-5 17-167 16,5 5-505-16,7 0-1053 0</inkml:trace>
  <inkml:trace contextRef="#ctx0" brushRef="#br0" timeOffset="-20605.6">9641 14453 1086 0,'0'0'390'16,"0"0"126"-16,10 80-131 15,-8-32-95-15,3 5-102 16,-5 1-99-16,6-6-48 15,-6-11-35-15,0-29-6 16,0-8-218-16,0-13-486 0</inkml:trace>
  <inkml:trace contextRef="#ctx0" brushRef="#br0" timeOffset="-20116.46">9912 13926 1204 0,'0'0'522'0,"0"0"-340"15,0 0 40-15,12 142 80 16,-6-44-59-16,1-2-46 0,-7-20-70 16,0-28-48-1,0-23-24-15,0-2-14 0,0-5-10 16,0-6-13-16,0-12-9 16,0-5 0-16,6-21-9 15,0-14-16-15,13-5-22 16,3-2 16-16,11 9 5 15,9 11 16-15,1 16 1 16,9 11 1-16,-7 11 1 16,-5 21 4-16,-13 10 0 15,-15 7 4-15,-12 3 7 16,-12 0 28-16,-26-9 43 16,-15-9-12-16,-9-13-20 15,8-16-35-15,4-5-21 16,15-13-18-16,16-10-102 0,19-14-245 15,25 7-389-15,0 3-193 0</inkml:trace>
  <inkml:trace contextRef="#ctx0" brushRef="#br0" timeOffset="-19413.07">10344 13730 172 0,'0'0'340'0,"0"0"-54"16,0 0-17-16,0 0-36 15,0 0-1-15,0 0-15 16,0 0-68-16,-6-39-97 15,22 59-14-15,9 26 107 16,0 30 23-16,16 32-5 16,-10 19-30-16,-6 0-26 15,-13-11-16-15,-5-21-33 16,-7-24-12-16,0-21 13 16,0-18-29-16,-7-12-30 15,-5-4-27-15,6-6-255 16,0-4-578-16,6-6-875 0</inkml:trace>
  <inkml:trace contextRef="#ctx0" brushRef="#br0" timeOffset="-18377.14">11109 14116 965 0,'0'0'542'0,"0"0"-354"0,0 0-89 16,0 0 3-1,0 0-5-15,115-16-37 0,-75 10-17 16,-7 2-21-16,-4 1-8 15,-11 2-14-15,1 1-20 16,-9 0-175-16,-4 0-588 0</inkml:trace>
  <inkml:trace contextRef="#ctx0" brushRef="#br0" timeOffset="-18142.61">11076 14320 1013 0,'0'0'407'0,"0"0"-30"16,103-6-65-16,-47-3-147 15,35 1-157-15,-13 4-8 16,-16 1-1012-16</inkml:trace>
  <inkml:trace contextRef="#ctx0" brushRef="#br0" timeOffset="-16216.4">12266 13518 552 0,'0'0'725'0,"0"0"-385"16,0 0-171-16,0 0 94 0,17 151 30 15,-17-42-24 1,0-8-62-16,0-20-82 0,0-34-78 15,0-27-38-15,2 0-9 16,2-4-53-16,2-8-233 16,-4-8-338-16,2 0-176 0</inkml:trace>
  <inkml:trace contextRef="#ctx0" brushRef="#br0" timeOffset="-15882.52">11969 14143 1053 0,'0'0'398'15,"0"0"-94"-15,0 0-85 16,0 0-54-16,0 0-10 16,0 0-33-16,0 0-23 15,68 46 47-15,-2-46-25 16,29-6-25-16,-4-7-31 16,-12 3-39-16,-22 6-14 0,-21 4-11 15,-5 0-1 1,-2 0-14-16,-17 4-147 0,-6 6-228 15,-6 0-317-15,0-3-733 16</inkml:trace>
  <inkml:trace contextRef="#ctx0" brushRef="#br0" timeOffset="-15009.82">12060 14579 212 0,'0'0'559'0,"0"0"-272"16,0 0-67-16,0 0-94 15,0 0 59-15,0 0 15 16,6 107 9-16,0-60 6 16,0 1-29-16,0-2-17 15,5-7-30-15,-9-7-15 16,-2-11-30-16,0-8-28 16,0-7-27-16,0-5 20 15,0-1 1-15,0-7 32 16,-13-12-47-16,7-10-39 15,-6-8 1-15,6-6-6 0,1-5-1 16,5 0-21 0,17 3-27-16,14 7 5 0,17 6 17 15,11 15 16-15,3 14 9 16,-2 6 1-16,-4 29 0 16,-14 10 0-16,-11 9 2 15,-15 2-2-15,-16-5-5 16,-4-3-8-16,-15-12-99 15,1-19-575-15</inkml:trace>
  <inkml:trace contextRef="#ctx0" brushRef="#br0" timeOffset="-13505.44">13674 13603 500 0,'0'0'503'0,"0"0"-254"16,0 0-2-16,0 0-32 0,0 0-45 15,0 0-1 1,0 0 17-16,29-55-26 0,-58 53-40 16,-14 2-5-16,-17 0-24 15,-31 20 13-15,-19 14 8 16,7 4-35-16,18-1-16 15,37-6-46-15,11-3 0 16,8 3 1-16,-2 2-7 16,0 2-8-16,19-5-1 15,6-5-11-15,6-4-7 16,6-5-13-16,23-7 20 16,27-6 11-16,10-3 12 15,8 0-3-15,5 0 1 16,-13-3-9-16,2 3-1 15,-8 0 0-15,-12 2-1 0,-13 8-5 16,-10-1 6-16,-7 4-1 16,-12-1 0-16,-6 3 0 15,0 4-2-15,-16 3 3 16,-11 6 18-16,-14 6 6 16,-7 4-12-16,-6 3 2 15,-1 3 4-15,-1 0 0 16,2-4-12-16,17-1 9 15,14-7 3-15,17-5 3 16,6-4-21-16,29-5 0 16,8-3 24-16,23-5-13 0,6-4 2 15,2-5-12-15,-2-1 1 16,3-1-1-16,-11-9-1 16,-13-3 0-16,-10-1-1 15,-6 0-5-15,-10-2-54 16,-1-11-175-16,-5 3-270 15,-7 1-477-15</inkml:trace>
  <inkml:trace contextRef="#ctx0" brushRef="#br0" timeOffset="-12768.46">13019 14961 446 0,'0'0'369'0,"0"0"-77"15,0 0-35-15,0 0-19 16,0 0-8-16,0 0 62 15,0 0-20-15,-13-13-71 16,7 42-31-16,0 8 12 16,6 4-79-16,0 1-48 15,0-6-23-15,6-8-32 16,0-12-27-16,13-9 3 0,-3-7 23 16,3-5-41-16,6-36-158 15,4 3-125-15,-11-4-572 0</inkml:trace>
  <inkml:trace contextRef="#ctx0" brushRef="#br0" timeOffset="-12654.8">12969 14680 1476 0,'0'0'744'16,"0"0"-474"-16,0 0-174 15,0 0-96-15,0 0-242 16,0 0-394-16,0 0-551 0</inkml:trace>
  <inkml:trace contextRef="#ctx0" brushRef="#br0" timeOffset="-12401.4">13248 14874 955 0,'0'0'840'0,"0"0"-524"0,0 0-152 16,0 0-82-1,0 0-28-15,0 0-30 0,99 0-24 16,-70 0-1-16,-10 0-198 15,-3 0-503-15</inkml:trace>
  <inkml:trace contextRef="#ctx0" brushRef="#br0" timeOffset="-12212.07">13267 15024 1433 0,'0'0'398'0,"0"0"-246"16,0 0 1-16,80 0-68 16,-34-8-49-1,-7-1-36-15,9-9-19 0,-13 6-305 16,-10 0-387-16</inkml:trace>
  <inkml:trace contextRef="#ctx0" brushRef="#br0" timeOffset="-12045.75">13672 14780 1756 0,'0'0'573'15,"0"102"-237"-15,0-32 18 16,0-1-120-16,0-9-142 16,0-25-92-16,0-10-20 0,2-5-478 15,4-19-728-15</inkml:trace>
  <inkml:trace contextRef="#ctx0" brushRef="#br0" timeOffset="-10971.56">13097 13177 398 0,'0'0'218'0,"0"0"-28"16,0 0 17-16,0 0-57 15,0 0 18-15,0 0-2 16,0 0-5-16,0-37-16 16,-6 52-75-16,6 14 22 15,0 8 28-15,-6 6-11 16,6 2-27-16,0-1-25 15,-6-7-12-15,6-9-10 16,0-8-14-16,0-10-9 16,0-8 1-16,0-2-4 0,0-7 36 15,0-17-11 1,12-10-22-16,0-8-12 0,7-7-14 16,6 1 14-16,4 4-12 15,2 10 6-15,4 17-2 16,-4 17 8-16,4 24 0 15,-2 38 0-15,-10 6 6 16,0-1 3-16,-17-10-8 16,-6-9-1-16,0-7-112 15,0-13-724-15</inkml:trace>
  <inkml:trace contextRef="#ctx0" brushRef="#br0" timeOffset="-7570.44">14189 14170 591 0,'0'0'712'0,"0"0"-365"15,0 0-40-15,0 0-131 16,0 0-93-16,0 0 12 16,0 0 16-16,0 17 0 0,18-13-7 15,5-2 28 1,2-2-10-16,6 0-22 0,-2-9-34 15,2-6-29-15,0-6-11 16,0-4-16-16,-6-2-1 16,-1-8-9-16,-7-3 1 15,0-3 0-15,-15-1-1 16,-2 0-1-16,0 3 1 16,-19 12 0-16,-4 14-10 15,-16 17-12-15,-15 52 22 16,0 40 40-16,13 20 10 15,29 0 43-15,12-29-19 0,12-33-23 16,11-23-30 0,6-17-21-16,10-6-16 0,9-8-2 15,1 0-41-15,11-40-191 16,-18-1-572-16,1 0-989 0</inkml:trace>
  <inkml:trace contextRef="#ctx0" brushRef="#br0" timeOffset="-7166.05">14790 14207 570 0,'0'0'917'0,"0"0"-389"16,0 0-312-16,0 0 9 15,-37 100 18-15,31-46-30 16,6 1-79-16,0-7-49 16,12-10-24-16,13-13-61 15,-2-11-4-15,2-10-16 0,-1-4 13 16,-1-9-50-16,2-27-220 16,-11 4-286-16,-9 0-491 0</inkml:trace>
  <inkml:trace contextRef="#ctx0" brushRef="#br0" timeOffset="-7028.73">14693 14026 1273 0,'0'0'908'0,"0"0"-544"16,0 0-127-16,0 0-162 15,0 0-75-15,0 0-270 16,0 0-591-16</inkml:trace>
  <inkml:trace contextRef="#ctx0" brushRef="#br0" timeOffset="-6319.3">14894 13558 654 0,'0'0'324'0,"0"0"-22"16,0 0 7-16,0 0-40 15,0 0-47-15,0 0-25 16,0 0 4-16,-9-5-34 15,11-4-32-15,15-6-58 16,8 0-50-16,4-2-11 16,2 2-4-16,0 3 1 15,-6 4-4-15,-3 8-8 16,-3 0-1-16,-11 4-9 16,2 13 3-16,-10 5 5 0,0 7-6 15,0 5 7 1,-12 3 25-16,-11 5 20 0,-1 0 25 15,-1-5 14-15,8-6-16 16,5-10-29-16,12-7-20 16,0-8-19-16,29-6 8 15,12 0 20-15,9 0 5 16,10 0-33-16,8 0-78 16,-14 4-547-16,-11 6-1136 0</inkml:trace>
  <inkml:trace contextRef="#ctx0" brushRef="#br0" timeOffset="9255.22">15906 13918 411 0,'0'0'577'16,"0"0"-244"-16,0 0 44 16,0 0-29-16,0 0-33 15,-12-13-52-15,12 11-49 16,10 1-92-16,11-3-34 0,14 2-22 16,9-2-19-1,9 1-20-15,3 0-15 0,-2 1-12 16,-4 2 0-16,-5 0-19 15,-18 0-126-15,-8 0-156 16,-15 11-190-16,-4 0-132 16,-4-1-239-16</inkml:trace>
  <inkml:trace contextRef="#ctx0" brushRef="#br0" timeOffset="9459.52">15894 14119 1313 0,'0'0'690'0,"0"0"-376"0,0 0-87 16,0 0 1-16,120 0-61 16,-58 1-62-16,4 1-59 15,13 3-46-15,-13 1-261 16,-17-2-941-16</inkml:trace>
  <inkml:trace contextRef="#ctx0" brushRef="#br0" timeOffset="10215.09">17360 13518 228 0,'0'0'489'0,"0"0"-268"16,0 0 32-16,0 0-18 15,0 0 8-15,0 0 17 0,0 0 6 16,-7-28-74 0,7 76 47-16,0 37 42 0,3 29-102 15,3-4-68-15,4-21-46 16,-4-33-38-16,0-27-21 16,1-3-6-16,-1-3-28 15,-4-3-143-15,2-19-201 16,-4-1-288-16,0-4-296 0</inkml:trace>
  <inkml:trace contextRef="#ctx0" brushRef="#br0" timeOffset="10915.59">16961 14359 738 0,'0'0'627'16,"0"0"-92"-16,0 0-160 16,0 0-58-16,0 0-84 15,0 0-97-15,0 0-100 16,66-7 7-16,33-7 12 16,52-2-7-16,25 1-1 15,-1 9 7-15,-24 6-29 16,-47 0 20-16,-32 10-3 15,-29-3-17-15,-24 0-23 16,-2-1-2-16,-11 0-20 16,-4-1-21-16,-2 0-7 15,-13 0-18-15,-11-5-181 0,-1 0-594 16,12 0-824-16</inkml:trace>
  <inkml:trace contextRef="#ctx0" brushRef="#br0" timeOffset="11729.33">17165 14833 768 0,'0'0'529'0,"0"0"-262"15,0 0-56-15,0 0 50 0,0 90 7 16,0-50-44 0,9 1-20-16,-3-6-51 0,-2-6-47 15,-2-10-42-15,-2-7-19 16,4-10-12-16,-4-2 15 16,0 0 27-16,0-15-15 15,-4-14-53-15,2-21-7 16,2-21-10-16,2-2-50 15,17 7-15-15,10 12 6 16,12 23 34-16,9 5 31 16,9 11 4-16,3 15 10 15,1 41-8-15,-4 34 16 16,-17 4-2-16,-13-7 11 0,-27-13-25 16,-2-20-2-1,-2-6-9-15,-9-8-172 0,9-18-605 0</inkml:trace>
  <inkml:trace contextRef="#ctx0" brushRef="#br0" timeOffset="13258.56">19090 13558 734 0,'0'0'821'0,"0"0"-309"16,0 0-160-16,0 0-7 15,0 0-86-15,0 0-114 16,0 0-85-16,-97-34-32 16,49 36-19-16,-12 11 3 15,2 1-10-15,-6 4 9 16,-2 0-10-16,4 0-2 16,0 0 1-16,4 2 0 0,9-1-9 15,11-3 9-15,9-1-1 16,15-1-17-16,10-3 6 15,4-1-20-15,23-3-13 16,20 0 45-16,42-3 0 16,18 0 0-16,5 3 1 15,-22 2 9-15,-32 2-10 16,-19 3 0-16,-4 3-1 16,0 6-14-16,-12 2-9 15,-3 1 9-15,-13 1-9 16,-3-1-1-16,-13 2 25 15,-12 1 6-15,-10-2 16 0,-2 5-8 16,-11-1 1-16,-1 3-8 16,-5 0 4-16,0 0-2 15,9-1 9-15,3 1 0 16,11-1 9-16,9-4 3 16,9-2-5-16,11-3-4 15,2-3-1-15,15-2-20 16,28-5 1-16,11-6 4 15,6-5 6-15,14-3-6 16,-10 0-5-16,5 0-1 16,-3 0 1-16,-4 3 0 15,-4 4 9-15,-13 3-9 16,-10-2-1-16,-10-1-5 16,-6-3 5-16,-13 1-8 15,0-4 9-15,-6-1 7 0,0 1-7 16,0-1 19-16,0 0 14 15,0 0-6-15,0 0-18 16,0 0-3-16,0 0-6 16,0 0-14-16,4 0 13 15,-4-4-17-15,2-3 17 16,2-1-17-16,-4 0-2 16,0 1-1-16,0 2 14 15,0 5-17-15,0 0-22 16,0 0-34-16,0 0 38 15,0 0-166-15,2-5-375 16,3-10-685-16</inkml:trace>
  <inkml:trace contextRef="#ctx0" brushRef="#br0" timeOffset="14455.93">18501 13054 637 0,'0'0'635'0,"0"0"-274"15,0 0-109-15,0 0-69 16,0 0 78-16,0 83-25 16,0-46-45-16,0-3-39 15,0-9-50-15,0-10-35 16,0-9-16-16,0-6-15 15,0-13-21-15,2-20-12 16,8-11-3-16,9-8-54 16,12-2-28-16,0 8 44 0,4 12 34 15,0 18 3 1,-2 16 2-16,6 30 7 0,-12 36-6 16,-4 5-2-16,-4 18-11 15,-13-23-549-15,0-25-1477 0</inkml:trace>
  <inkml:trace contextRef="#ctx0" brushRef="#br0" timeOffset="15355.92">18503 14898 1245 0,'0'0'544'0,"0"0"-157"16,0 0-14-16,0 0-138 16,0 0-69-16,-73 100-19 15,55-43-36-15,5 2-35 16,5-4-35-16,8-10-34 16,0-12-7-16,15-14-31 15,3-12 17-15,5-7 4 16,2-12-44-16,4-37-241 15,-4 2-388-15,-7 0-1036 0</inkml:trace>
  <inkml:trace contextRef="#ctx0" brushRef="#br0" timeOffset="15508.86">18410 14688 1972 0,'0'0'557'0,"0"0"-241"15,0 0-256-15,0 0-60 16,0 0-385-16,105 6-527 0</inkml:trace>
  <inkml:trace contextRef="#ctx0" brushRef="#br0" timeOffset="15825.73">18738 14963 1420 0,'0'0'936'16,"0"0"-424"-16,0 0-311 0,0 0-72 15,0 0-72-15,0 0-28 16,85 0-20-16,-43 0-9 16,-5 0-13-16,-2 0-174 15,-14 0-340-15,-5 0-342 0</inkml:trace>
  <inkml:trace contextRef="#ctx0" brushRef="#br0" timeOffset="16042.95">18720 15120 958 0,'0'0'686'0,"0"0"-402"15,0 0-82-15,0 0-48 16,91 28-69-16,-50-28-39 16,-4 0-37-16,7-3-9 15,-13-6-545-15,-8-3-634 0</inkml:trace>
  <inkml:trace contextRef="#ctx0" brushRef="#br0" timeOffset="16197.27">19212 14825 1886 0,'0'77'737'0,"0"15"-177"0,0-2-346 16,0-24-113-16,0-33-101 16,0-4-9-16,6-7-471 15,4-9-954-15</inkml:trace>
  <inkml:trace contextRef="#ctx0" brushRef="#br0" timeOffset="18810.93">19830 13462 910 0,'0'0'595'0,"0"0"-269"0,0 0-15 16,0 0-33-16,0 0-47 15,0 0-52-15,0 0-84 16,-54 14-6-16,17 56-1 15,2 47 14-15,4 18 10 16,16 13-30-16,11-11-16 16,4-29-45-16,13-24 3 15,9-25-13-15,-3-23-10 16,0-9-1-16,5-1-24 16,20-12-123-16,-9-3-210 0,6-11-446 15</inkml:trace>
  <inkml:trace contextRef="#ctx0" brushRef="#br0" timeOffset="19559.52">20146 13829 540 0,'0'0'616'0,"0"0"-291"16,0 0-18-16,0 0-27 16,0 0-50-16,0 0-63 15,0 0-54-15,-21 0-46 16,11 16 14-16,4 5 29 0,6 7-8 15,-6 3-8 1,6-1-27-16,0 2-29 0,0-3-10 16,12 1-20-16,7 0-8 15,-1-4-6-15,7-5 0 16,4-7-16-16,6-9 7 16,2-5 4-16,5-13 2 15,-3-14-112-15,0-6-9 16,-8-7 11-16,-6-1 32 15,-6 0 58-15,-13 2 28 16,0 5 1-16,-6 7 9 16,0 9 6-16,0 11 62 15,-6 7 5-15,0 8-43 16,0 20 27-16,6 12 12 16,0 9-2-16,0 20 12 0,12 18-7 15,11 17-24 1,-9-10-19-16,-8-19-12 0,-6-23-15 15,0-17-4-15,-14-2 10 16,-15 0-8-16,-2-5 0 16,-10-13-9-16,-1-12-5 15,3-3-29-15,4-16-101 16,10-3-330-16,9-1-318 0</inkml:trace>
  <inkml:trace contextRef="#ctx0" brushRef="#br0" timeOffset="19982.72">20758 13986 985 0,'0'0'916'16,"0"0"-418"-16,0 0-301 16,0 0 28-16,-6 103-24 15,6-49-76-15,0 3-53 16,0-6-37-16,12-9-26 16,7-14-9-16,-1-12-33 15,1-15-38-15,-2-1-19 16,7-41-144-16,-11 2-130 15,-3-3-409-15</inkml:trace>
  <inkml:trace contextRef="#ctx0" brushRef="#br0" timeOffset="20116.09">20717 13782 1461 0,'0'0'920'0,"0"0"-401"16,0 0-290-16,0 0-161 15,0 0-68-15,0 0-211 16,0 0-571-16</inkml:trace>
  <inkml:trace contextRef="#ctx0" brushRef="#br0" timeOffset="20916.02">21128 13968 390 0,'0'0'990'16,"0"0"-474"-16,0 0-170 16,0 0-96-16,0 0-73 15,0 0-78-15,0 0-46 0,50-8 50 16,1-1-29-16,7-2-22 16,8-3-22-16,1-1-9 15,-12 2-8-15,-9 3-7 16,-15 2 0-16,-13 6-6 15,-11 2 0-15,-7 0-13 16,0 0-20-16,-13 4 30 16,-3 5-15-16,-5-2-103 15,4 0-194-15,9-6-580 0</inkml:trace>
  <inkml:trace contextRef="#ctx0" brushRef="#br0" timeOffset="21508.81">22079 13354 838 0,'0'0'544'0,"0"0"-248"15,0 0 16-15,0 0-8 16,0 0-43-16,0 0-171 16,-54 101 57-16,19 42 49 15,8 24-37-15,17 4 10 16,10-27-81-16,25-54-26 15,6-26-38-15,-2-25-24 16,8-14-5-16,23-1-210 16,-4-6-409-16,-3-11-808 0</inkml:trace>
  <inkml:trace contextRef="#ctx0" brushRef="#br0" timeOffset="25328.23">22451 13704 1147 0,'0'0'351'0,"0"0"-67"15,0 0-54-15,0 0-54 16,0 0-72-16,0 0-97 16,0 0 100-16,-37 112 40 15,26-49 6-15,3 4-24 16,8-15-28-16,0-2-36 15,0-11-25-15,6-13-25 16,7-14-15-16,12-12 0 16,-1-2 12-16,7-21 6 15,2-13-18-15,-2-5-15 16,-6-5-58-16,-6 2 20 16,4 7 26-16,-15 13 27 15,-2 20 9-15,0 5-8 0,1 31 1 16,-1 8 53-1,10 7 8-15,3-5-20 0,10-8-16 16,2-12-18-16,6-19-1 16,0-6-2-16,-2-29 25 15,-10-25 7-15,-12-3-1 16,-13-5-13-16,-3 5-24 16,-23 20-9-16,-5 7-157 15,10 14-464-15,9 10-1266 0</inkml:trace>
  <inkml:trace contextRef="#ctx0" brushRef="#br0" timeOffset="26036.59">23129 13730 546 0,'0'0'402'15,"0"0"-48"-15,0 0-98 16,0 0-36-16,0 0-17 16,0 0-47-16,0 0-74 15,8 38 135-15,15 12 10 16,6 6-46-16,4 2-39 0,6-4-57 15,1-8-39 1,-5-9-26-16,2-12-19 0,-12-11-1 16,-3-11-29-16,-9-3-92 15,-3-28-194-15,-8-4-416 16,2 0-703-16</inkml:trace>
  <inkml:trace contextRef="#ctx0" brushRef="#br0" timeOffset="26241.08">23487 13620 834 0,'0'0'949'0,"0"0"-606"16,0 0-13-16,-139 148 9 16,65-40-82-16,1-4-95 0,20-21-81 15,24-33-36-15,20-26-37 16,9-5-8-16,0-5-47 15,19-14-265-15,6 0-339 16,10-14-497-16</inkml:trace>
  <inkml:trace contextRef="#ctx0" brushRef="#br0" timeOffset="26675.49">23638 14023 829 0,'0'0'589'0,"0"0"-295"15,0 0 34-15,-34 75-24 0,32-37-37 16,2 3-54-16,0-2-68 15,7-4-54-15,15-7-49 16,-3-10-33-16,0-8-9 16,-1-9-15-16,-3-1-22 15,11-24-235-15,-11-5-548 16,4-4-670-16</inkml:trace>
  <inkml:trace contextRef="#ctx0" brushRef="#br0" timeOffset="26804.91">23638 13819 1318 0,'0'0'926'0,"0"0"-461"15,0 0-245-15,0 0-213 16,0 0-7-16,0 0-514 16,0 0-715-16</inkml:trace>
  <inkml:trace contextRef="#ctx0" brushRef="#br0" timeOffset="28898.83">24119 13657 978 0,'0'0'530'0,"0"0"-346"16,0 0 31-16,0 87 74 15,0-38-52-15,4 4-90 16,-2-7-74-16,5-6-51 15,-3-12-22-15,-2-10-57 16,-2-10-193-16,0-7-391 0,-2-1-74 16</inkml:trace>
  <inkml:trace contextRef="#ctx0" brushRef="#br0" timeOffset="29075.13">23974 13808 1177 0,'0'0'731'0,"0"0"-360"16,0 0-84-16,0 0-170 15,0 0-47-15,0 0-24 16,133-3-18-16,-73 0-28 0,18 1-23 16,-16 2-534-16,-14-2-619 15</inkml:trace>
  <inkml:trace contextRef="#ctx0" brushRef="#br0" timeOffset="29835.47">24586 13458 363 0,'0'0'776'0,"0"0"-464"15,0 0-24-15,0 0-98 16,0 0-64-16,0 0 63 16,0 137 9-16,0-32-11 15,-2-5-49-15,2-18-49 0,0-27-5 16,0-28-38-16,0-1-28 15,0-4-17-15,0-4 8 16,2-8-9-16,5-9-29 16,-1-1-34-16,-2-1-19 15,2-13-113-15,0-1-53 16,0-2-7-16,-3 0-12 16,-3 3 50-16,0 2 84 15,0 2 82-15,0 1 51 16,0 0 5-16,-3 0 21 15,-3-2 36-15,2 2 23 16,-2-1 23-16,4-2 18 16,-2 1 15-16,2 0 20 15,2-2-13-15,0 1-13 16,0-1-30-16,0 1-38 0,8 4-38 16,15 1-16-16,12 4-13 15,8 3 0-15,7 1 0 16,4 19-1-16,-1 7-7 15,-9 6 1-15,-7 2-2 16,-14 1 1-16,-17-2-22 16,-6-2 30-16,-29-5 141 15,-27 0 57-15,-6-8-62 16,-8-8-67-16,2-8-49 16,14-3-20-16,19-3-105 0,35-13-218 15,4-1-503 1,27 3-1013-16</inkml:trace>
  <inkml:trace contextRef="#ctx0" brushRef="#br0" timeOffset="30643.84">24981 13305 370 0,'0'0'300'15,"0"0"-62"-15,0 0 1 16,0 0-62-16,0 0-86 15,0 0-36-15,0 0 38 16,58 41 8-16,-31-7-2 16,2 9-17-16,12 9 11 15,-4 17 10-15,1 21 7 16,-1 19-5-16,-8-6 0 16,-13-20-22-16,-14-25-4 15,-2-20-57-15,-6 6-21 16,-10 2 15-16,-3-1-16 15,0-8-14-15,7-10-57 0,0-10-224 16,-1-12-195-16,7-5 4 16,0 0-88-16</inkml:trace>
  <inkml:trace contextRef="#ctx0" brushRef="#br0" timeOffset="31660.89">25345 13288 75 0,'0'0'214'0,"0"0"2"0,0 0 76 15,0 0 17-15,0 0-88 16,0 0-3-16,0 0 23 16,-2-33 6-16,2 32-42 15,0 0-53-15,0 1-63 16,0 0-34-16,6 0-28 15,13 0-11-15,10 0-2 16,4 12 8-16,8 10 15 16,7 10-2-16,1 22 2 15,7 26-12-15,-4 32 5 16,-7 16-23-16,-16-1 4 16,-12-14 2-16,-15-23 7 0,-2-22-20 15,0-16 0 1,-6-15 39-16,-3-8 12 0,3-2-3 15,-4-5-12-15,4-5-12 16,6-9-11-16,-5-8-1 16,5 0-12-16,0-3-39 15,0-22-160-15,0 0-268 16,0 0-383-16</inkml:trace>
  <inkml:trace contextRef="#ctx0" brushRef="#br0" timeOffset="33828.77">25858 13150 502 0,'0'0'531'16,"0"0"-285"-16,0 0 11 16,0 0-31-16,0 0-65 15,0 0-61-15,0 0-26 16,-23-20-16-16,39 13 35 15,3-1-34-15,8-4-13 16,2 1 7-16,8 1-10 16,-6 1-3-16,2 2-7 15,-6 3-6-15,-4 4-14 16,-11 0-4-16,-4 0-9 16,-8 6 1-16,0 9 9 15,-2 4 39-15,-16 7 26 0,-5 0-3 16,-4 5-8-16,-6-1-18 15,6-2 8-15,2-3-3 16,3-6-9-16,15-6-4 16,7-6-15-16,0-5-11 15,25-2-12-15,19 0 74 16,16-9-23-16,2-4-51 16,14-3-8-16,-20 5-257 15,-15 2-731-15</inkml:trace>
  <inkml:trace contextRef="#ctx0" brushRef="#br5" timeOffset="45871.41">22554 14634 758 0,'0'0'622'0,"0"0"-312"16,0 0-85 0,0 0-86-16,0 0-42 0,95-22 11 15,-51 15-13-15,10 0-8 16,-7 4-14-16,-8-1-17 16,-3 2-18-16,-12 1-4 15,-5-1-15-15,-9 2-10 16,-8 0 6-16,-2 0-9 15,0 0 16-15,-12 0 13 16,-19 0 54-16,-12 2-29 16,-17 5-11-16,4 0 14 15,-8 2-6-15,2-1-18 16,14 0-17-16,5 1-13 16,18-1 8-16,6-2-5 0,7-2-12 15,12-1 0-15,0 0-18 16,19-3-17-16,14 0 35 15,14 0 19-15,7 0 0 16,18 0-19-16,-4-3 1 16,-3 0-1-16,-14 1 0 15,-12 2-10-15,-20 0 10 16,-13 0-1-16,-6 0-5 16,-31 6 5-16,-41 6 1 15,0-1 34-15,-1-1-11 16,13-4 22-16,29-5-9 15,19-1-36-15,37-4-8 16,22-12-324-16,21 1-662 0</inkml:trace>
  <inkml:trace contextRef="#ctx0" brushRef="#br5" timeOffset="46973.92">24756 14616 798 0,'0'0'494'16,"0"0"-208"-16,0 0-36 15,0 0-43-15,0 0-48 16,0 0-33-16,0 0-24 15,6-11 13-15,-20 11-11 0,-15 0-6 16,-2 0-25 0,-11 0 12-16,-5 0 5 0,7 1-8 15,-1 5-17-15,6 0-26 16,10 1-5-16,7-1-19 16,5-1-3-16,13-1-12 15,0-1-13-15,15 1-17 16,36-1 30-16,24-3 4 15,28 0 13-15,0 0-5 16,-18-2-12-16,-21-1 1 16,-24-1-1-16,1 2-5 15,0-1-1-15,-8 1 2 16,-16 1 4-16,-5 1 7 16,-12 0-7-16,-12 0-12 15,-17 0 12-15,-21 0 17 0,-12 3 1 16,-8 4-9-1,-2 1 3-15,8 1-5 0,-1 1-5 16,16-2 4-16,14-2-5 16,14-2 13-16,15-3-13 15,6-1-1-15,12 0-21 16,28-1 21-16,11-7 14 16,11-2-14-16,0 1 0 15,-8 2-13-15,-11 3-38 16,-14 4-86-16,-10 0-200 15,-7 0-787-15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3-21T18:23:23.450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DFA0D8"/>
    </inkml:brush>
    <inkml:brush xml:id="br2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2423 1133 126 0,'0'0'634'16,"0"0"-394"-16,0 0-29 16,0 0-5-16,0 0-39 15,0 0 1-15,0-38-13 16,0 38-6-16,-2 0-45 16,2 0-19-16,0 0-14 15,0 13-23-15,0 9 3 16,0 15 100-16,0 22-34 15,0 28-41-15,0-2-35 0,0-7-21 16,0-13-10-16,0-23-4 16,0-1-5-16,0-3 3 15,2-13-3-15,2-9-1 16,-4-9 2-16,0-3 5 16,2-4 10-16,-2 0 18 15,0 0 10-15,0 0-12 16,0 0-21-16,0-2-10 15,4-4 11-15,-4-2-13 16,0-3-35-16,0 0-59 16,0-14-125-16,0 2-126 0,-4-1-469 15</inkml:trace>
  <inkml:trace contextRef="#ctx0" brushRef="#br0" timeOffset="434.02">2410 1112 335 0,'0'0'329'0,"0"0"-85"16,0 0 8-16,0-73 1 15,0 62 3-15,0 7-28 16,0 4-18-16,0 11-86 15,13 22-105-15,5 16 139 0,11 26 4 16,0-3-60-16,4 3-62 16,2-6-10-16,1-24-25 15,-5-7-5-15,0-15-12 16,6-20-3-16,-8-6 15 16,2-28 19-16,6-26 5 15,4-23-9-15,-10 1-5 16,-6 8-10-16,-8 16-11 15,-5 24-9-15,-6 9 20 16,0 12 0-16,7 10-6 16,-7 42 6-16,6 35 39 15,-1 29 79-15,-5-1 5 0,0-22-61 16,0-30-40 0,1-28-22-16,-1-3-27 0,12-9-169 15,-5-4-436-15,3-9-414 0</inkml:trace>
  <inkml:trace contextRef="#ctx0" brushRef="#br0" timeOffset="746.43">3163 1250 375 0,'0'0'664'0,"0"0"-329"0,0 0-2 16,0 0-168-16,0 0-37 15,0 87 124-15,6-32-10 16,6 4-63-16,-1-8-71 16,1-8-54-16,7-17-19 15,-1-13-13-15,1-13 6 16,4-4 32-16,-5-27 3 15,1-6 0-15,-3-10-32 16,-7 3-10-16,-3 1-21 16,-6 5 0-16,0 11-170 15,0 13-653-15</inkml:trace>
  <inkml:trace contextRef="#ctx0" brushRef="#br0" timeOffset="1002.88">3520 1013 1420 0,'0'0'532'0,"0"0"-360"15,11 114 79-15,-3 6 63 16,2 14-138-16,-1-15-67 15,-5-36-58-15,-4-43-33 16,6-17-17-16,-6-3-1 0,6-9-24 16,0-18-215-16,0-18-419 15,-6-13-832-15</inkml:trace>
  <inkml:trace contextRef="#ctx0" brushRef="#br0" timeOffset="1174.03">3713 1150 1430 0,'0'0'623'0,"6"155"-31"15,-4-29-269-15,-2-6-172 16,0-29-88-16,0-41-63 0,4-30-5 16,2-15-236-1,0-5-531-15,1 0-886 0</inkml:trace>
  <inkml:trace contextRef="#ctx0" brushRef="#br0" timeOffset="1471.99">3568 1399 1077 0,'0'0'1085'16,"0"0"-534"-16,0 0-308 15,0 0-111-15,0 0-54 16,103-32-27-16,-47 14-35 15,-2 1-16-15,-7 1-3 0,-9 7-151 16,-10 1-217 0,-9 4-169-16,-7 4 233 0,1 0 190 15,-1 8 117-15,1 19 132 16,-3 23 232-16,-2 5 159 16,3 8-205-16,-5-1-150 15,0-16-91-15,-4-7-52 16,2-17-25-16,-2-32-76 15,-2-20-480-15,0-13-1074 0</inkml:trace>
  <inkml:trace contextRef="#ctx0" brushRef="#br0" timeOffset="1584">4029 1010 1790 0,'0'0'783'0,"0"0"-579"0,0 0-204 16,0 0-113-16,0 0-1090 15</inkml:trace>
  <inkml:trace contextRef="#ctx0" brushRef="#br0" timeOffset="2427.42">4223 1278 700 0,'0'0'594'16,"0"0"-335"-16,0 0-91 16,0 0-10-16,35 100 103 15,-10-43-40-15,0 6-71 16,0-2-69-16,-1-17-44 0,1-6-28 15,-2-17-2-15,-4-16-7 16,-3-5 2-16,3-26 13 16,-1-28 28-16,1-21-12 15,-13-1-19-15,0 7 8 16,-6 12-11-16,0 23-9 16,7-1-182-16,3 8-397 15,-2 15-567-15</inkml:trace>
  <inkml:trace contextRef="#ctx0" brushRef="#br0" timeOffset="2891.62">4831 1345 667 0,'0'0'405'16,"0"0"-153"-16,0 0-32 15,0 0-25-15,0 0-25 16,0 0-32-16,-2-80-41 16,2 71-49-16,0-1-36 15,-4 3-3-15,2-1 9 16,-3 4-18-16,-1 4 21 16,0 0 57-16,-6 3-2 15,-7 17-43-15,0 13-8 16,-9 24-4-16,3 4 19 15,6 5 15-15,7 2-12 0,5-16-27 16,7-1-8-16,0-14-8 16,0-13-6-16,7-14-4 15,5-10-11-15,7-10 21 16,-1-22 30-16,7-11-30 16,-2-10-42-16,2 0-86 15,-7 4 23-15,-5 12 59 16,-7 17 46-16,-2 17-1 15,-2 9-16-15,-2 26 17 16,4 12 12-16,2 2 6 16,1-6-18-16,11-11-25 15,1-27-330-15,4-2-269 16,-5-16-111-16</inkml:trace>
  <inkml:trace contextRef="#ctx0" brushRef="#br0" timeOffset="3107.49">4963 1415 146 0,'0'0'649'0,"0"0"-253"16,0 0 99-16,0 0-221 15,0 0-135-15,0 0-18 16,0 0 79-16,66 87-53 16,-59-32-62-16,5-8-39 15,0-9-27-15,-12-14-17 16,7-15-1-16,-7-9 16 16,10-17-1-16,-4-31 12 15,2-3-5-15,9-8-2 16,1 1-8-16,1 15-5 15,4 6-8-15,-5 12 0 16,1 15-23-16,-7 7-346 16,1 3-770-16</inkml:trace>
  <inkml:trace contextRef="#ctx0" brushRef="#br0" timeOffset="3315.86">5389 1259 1513 0,'0'0'567'15,"0"77"-16"-15,0-24-273 16,0 11-136-16,0-2-102 16,0-22-40-16,0-8-167 15,0-23-697-15</inkml:trace>
  <inkml:trace contextRef="#ctx0" brushRef="#br0" timeOffset="3424.67">5333 992 1358 0,'0'0'652'0,"0"0"-500"16,0 0-152-16,0 0-537 0</inkml:trace>
  <inkml:trace contextRef="#ctx0" brushRef="#br0" timeOffset="3934.12">5734 1216 889 0,'0'0'363'0,"0"0"-109"16,0 0-106-16,0 0-78 16,0 0-27-16,0 0-2 15,0 0-3-15,17-42 10 16,-17 33 19-16,0-1 31 16,-6 2 28-16,-1 2 21 15,-3 5-28-15,-2 1-40 16,-7 14-33-16,-4 27-34 15,-4 34-3-15,-2 25 29 0,5-3-3 16,13-19 6-16,11-31-15 16,0-25-13-16,0-3-13 15,11-10-9-15,1-7-12 16,7-8 21-16,10-38-6 16,2-29-46-16,0-23-118 15,-7 6-29-15,-7 22-41 16,-11 31 101-16,-4 26 139 15,-2 9 31-15,0 4 120 16,0 35-47-16,0 34 15 16,0 4 24-16,0-4-59 0,0-13-35 15,0-27-49 1,11-18-78-16,1-7-292 0,0-7-351 0</inkml:trace>
  <inkml:trace contextRef="#ctx0" brushRef="#br0" timeOffset="4268.6">5891 1041 380 0,'0'0'1197'0,"0"0"-835"16,0 0-57-16,0 0-15 16,42 94-101-16,-34-41-41 15,-4 5-51-15,-4 3-46 16,0-6-37-16,0-10-13 15,0-13 5-15,0-16-6 0,0-15-15 16,0-4-40-16,2-22-33 16,11-9-21-16,-3-3 46 15,8 2 26-15,11 7 36 16,2 8-14-16,-6 11 15 16,10 9-15-16,-4 2 15 15,-12 16 0-15,0 7 6 16,-13 5 9-16,-6 1 37 15,-13 2 62-15,-16-5 11 16,-8-2-29-16,0-9-35 16,2-8-32-16,8-5-29 15,10-2-46-15,17-2-204 16,0-3-489-16,0-7-705 0</inkml:trace>
  <inkml:trace contextRef="#ctx0" brushRef="#br0" timeOffset="4476.89">6220 921 1386 0,'0'0'781'16,"0"0"-496"-16,29 113 80 15,-23 13-69-15,0 17-140 16,-6-15-72-16,0-38-66 0,0-48-18 15,7-24-75 1,5-7-398-16,4-11-680 0</inkml:trace>
  <inkml:trace contextRef="#ctx0" brushRef="#br0" timeOffset="4893.43">6497 1414 84 0,'0'0'892'0,"0"0"-488"15,0 0 124-15,0 0-224 16,0 0-14-16,0 0-87 15,0 0-82-15,91-6-73 16,-72-11-41-16,5-4-7 16,-5-9-37-16,-3-2-38 15,-9-2 41-15,-7 1 26 16,0 6 8-16,-7 9 12 16,-11 11 5-16,-11 7 29 15,0 27-18-15,2 35 25 16,4 2 84-16,11 2 8 15,12-12-47-15,6-22-49 16,23-6-33-16,4-11-16 0,21-23-32 16,-7-18-420-1,-5-10-916-15</inkml:trace>
  <inkml:trace contextRef="#ctx0" brushRef="#br0" timeOffset="5611.88">8020 1147 925 0,'0'0'678'0,"0"0"-321"16,0 0-60-1,0 0-73-15,0-85-59 0,-12 58-68 16,0 4-38-16,-7 1-12 16,-6 8 2-16,-10 12-13 15,0 8-15-15,-15 45 19 16,-3 44 5-16,3 43 24 16,21 13-20-16,21-21-10 15,8-40-25-15,12-43-14 16,7-19-9-16,16-7-9 15,2-10-21-15,13-9-90 16,-1-8-67-16,28-49-78 16,-15 5-265-16,-8 0-166 0</inkml:trace>
  <inkml:trace contextRef="#ctx0" brushRef="#br0" timeOffset="5958.85">8256 1364 170 0,'0'0'890'0,"0"0"-489"16,0 0-31-16,0-72-87 15,0 51-106-15,0 1-48 16,0 2-46-16,2-1-53 16,2 4 0-16,-4 1-24 15,0 3 3-15,0 5 13 16,0 6-4-16,-12 0-16 16,-11 26 15-16,-14 27 2 15,-4 32 27-15,3-1 47 16,7-5-14-16,13-14-37 0,18-25-29 15,0-7-13-15,6-9-13 16,13-22-24-16,12-6-20 16,0-28-18-16,4-16-25 15,-4-10-31-15,-6 0-5 16,-3 4 25-16,-9 16 75 16,-13 18 36-16,6 20 24 15,-6 10-12-15,0 21 25 16,0 6-9-16,0-9-28 15,12-8-220-15,1-18-914 0</inkml:trace>
  <inkml:trace contextRef="#ctx0" brushRef="#br0" timeOffset="6152.21">8438 989 1166 0,'0'0'590'0,"0"102"-238"16,0 21 132-16,0 25-211 15,-6-9-108-15,2-36-91 16,4-50-74-16,10-34-179 16,2-15-591-16,1-4-1117 0</inkml:trace>
  <inkml:trace contextRef="#ctx0" brushRef="#br0" timeOffset="6739.56">8822 1242 64 0,'0'0'1171'16,"0"0"-632"-16,0 0-232 16,0 0-53-16,0 0-116 15,0 0-65-15,0 0-34 0,-18-28-27 16,5 47-2 0,-18 25 30-16,0 31 66 0,-4 24 87 15,11-5-24-15,11-21-69 16,13-31-46-16,0-22-37 15,13-10-17-15,5-5-14 16,11-5-2-16,2-19-97 16,4-16-148-16,2-12-56 15,-6-5-145-15,0-6-85 16,-2 0 28-16,-10 2 209 16,0 5 310-16,-7 9 283 15,-6 11 111-15,-2 15 128 16,-4 16-175-16,0 6-138 15,0 39-80-15,-4 7 74 0,-4 11-49 16,4 3-72 0,4-18-52-16,0-5-30 0,12-19-5 15,11-21-42-15,-4-12-42 16,12-28-30-16,-7-14-36 16,1-6 39-16,-8 4 78 15,1 10 38-15,-5 15 26 16,-3 21 53-16,-8 7-24 15,2 29 16-15,-2 14-4 16,-2 5-31-16,4 4-36 16,3-14-355-16,-1-16-994 0</inkml:trace>
  <inkml:trace contextRef="#ctx0" brushRef="#br0" timeOffset="6942.62">9337 962 1031 0,'0'0'756'15,"0"150"-117"-15,0-13-175 16,-2 12-250-16,-2-26-127 16,4-41-87-16,4-47-25 15,4-22-354-15,5-12-818 0</inkml:trace>
  <inkml:trace contextRef="#ctx0" brushRef="#br0" timeOffset="7248.39">9554 1277 1217 0,'0'0'644'0,"0"0"-134"16,8 101-147-16,3-47-148 16,-5-1-115-16,6-10-61 15,1-16-39-15,3-20-43 0,-3-10-146 16,7-29-130 0,-3-15-36-16,2-7 187 0,-3 2 168 15,-8 8 8-15,-1 19 125 16,-3 21 107-16,-4 23-67 15,0 52 2-15,0 5 14 16,0-2-93-16,6-8-96 16,6-34-72-16,1-14-979 0</inkml:trace>
  <inkml:trace contextRef="#ctx0" brushRef="#br0" timeOffset="7632.17">10077 1219 335 0,'0'0'758'0,"0"0"-392"16,0 0-50-16,0 0-86 15,0 0-67-15,0 0-53 16,0 0-20-16,-8-10-19 15,8 3 5-15,-4 0-12 16,-2-1 3-16,-1 2 42 16,-5 5 13-16,0 1 17 15,-1 7-27-15,-5 16-25 16,-1 13 14-16,2 10-36 16,11 7-39-16,6 1-20 15,6 3-6-15,25-5-6 16,-2-3 1-16,2-10 5 0,-8-9 9 15,-17-11-9-15,-6-7 1 16,-22-9-9-16,-20-3-31 16,11-9-223-16,6-7-651 0</inkml:trace>
  <inkml:trace contextRef="#ctx0" brushRef="#br0" timeOffset="10371.1">8324 1528 652 0,'0'0'597'16,"0"0"-380"-16,0 0 28 15,0 0 5-15,0 0-58 16,0 82-66-16,0-62-44 16,0-6-36-16,0-1-16 15,0-5 3-15,0-3-2 0,0-3 18 16,0-2 45-16,0 0 30 16,0-12 14-16,-8-9-58 15,-9-8-46-15,11-1-19 16,0-5-15-16,0 4-4 15,0-8-185-15,2 8-451 16,1 3-830-16</inkml:trace>
  <inkml:trace contextRef="#ctx0" brushRef="#br0" timeOffset="35350.19">11187 766 403 0,'0'0'1015'16,"0"0"-665"-16,0 0 22 16,0 0-56-16,0 0-63 15,0 0-130-15,-53 26-68 16,26 56 24-16,-2 52 9 16,4 29 20-16,15 8-19 15,10-16-7-15,4-49-54 16,14-34-18-16,5-32-10 0,2-17-15 15,35-9-108 1,-9-6-370-16,7-8-498 0</inkml:trace>
  <inkml:trace contextRef="#ctx0" brushRef="#br0" timeOffset="35805.1">11568 1046 606 0,'0'0'673'15,"0"0"-275"-15,0 0-20 16,0 0-124-16,8 84 27 0,2 10-7 16,-2 2-80-1,3-7-90-15,-5-15-67 0,-6-32-20 16,12-4-17-16,-1-9-11 16,3-29-149-16,3-9-451 15,-3-19-432-15</inkml:trace>
  <inkml:trace contextRef="#ctx0" brushRef="#br0" timeOffset="35971.87">11830 1027 1279 0,'0'0'714'16,"0"0"-506"-16,13 123 158 0,9-13-79 15,3 11-75-15,4-19-125 16,-10-34-56-16,-11-36-31 15,2-19-80-15,-4-8-300 16,1-5-634-16</inkml:trace>
  <inkml:trace contextRef="#ctx0" brushRef="#br0" timeOffset="36135.06">12055 1160 1545 0,'0'89'638'0,"11"14"-122"16,1-4-250-16,-6-26-139 16,-6-35-85-16,0-16-42 0,0-12-100 15,0-5-390-15,0-5-462 16</inkml:trace>
  <inkml:trace contextRef="#ctx0" brushRef="#br0" timeOffset="36399.66">11404 1188 1106 0,'0'0'629'0,"0"0"-137"15,0 0-239-15,0 0-70 0,0 0-43 16,93-85-19-16,9 67-7 15,49-2-8-15,6 6-38 16,-29 7-29-16,-48 5-39 16,-49 2-3-16,-14 3-292 15,2 6-486-15,-7-1-758 0</inkml:trace>
  <inkml:trace contextRef="#ctx0" brushRef="#br0" timeOffset="36723.67">11485 1648 1020 0,'0'0'512'16,"0"0"-190"-16,0 0 4 15,0 0 5-15,0 0-30 16,120 3-84-16,-17-3-63 16,48 0-44-16,-10 0-43 15,-32-5-52-15,-43 1-15 16,-41 0-85-16,12-19-198 0,-8 2-561 15,2-7-379-15</inkml:trace>
  <inkml:trace contextRef="#ctx0" brushRef="#br0" timeOffset="37100.39">12332 765 1317 0,'0'0'495'0,"0"0"-198"16,104 58 11-16,-24 33-54 16,-3 57-30-16,-15 27-91 15,-31 4-75-15,-31-20-49 16,-19-54-1-16,-12-34-8 15,2-30-8-15,2-24-252 16,5-11-433-16,9-6-965 0</inkml:trace>
  <inkml:trace contextRef="#ctx0" brushRef="#br0" timeOffset="48860.56">5292 3037 1111 0,'0'0'574'0,"0"0"-281"16,0 0-40-16,0 0-56 15,0 0-40-15,0 0-8 0,18-37 2 16,-18 27-18-16,0-3-21 16,0 0-31-16,-12 0-25 15,-7 1-7-15,1 1-24 16,-7 4-13-16,-4 4-12 15,2 3-11-15,-2 1 11 16,4 19 0-16,3 10 7 16,1 24-1-16,5 33 3 15,9 34-7-15,7 17 17 16,17-2 13-16,4-15-17 16,-5-22-6-16,-4-21-9 15,-5-19-12-15,-7-20 10 16,0-10-8-16,0-4-17 15,-7-5-58-15,-5-10-98 16,-11-10-91-16,-14-33-188 0,6-9-299 16,2-2-450-16</inkml:trace>
  <inkml:trace contextRef="#ctx0" brushRef="#br0" timeOffset="49034.45">4816 3506 1245 0,'0'0'633'16,"0"0"-400"-16,0 0-21 15,100 0-66-15,-12 6-75 16,6-2-37-16,7-4-34 16,-33 0-125-16,-31 0-888 0</inkml:trace>
  <inkml:trace contextRef="#ctx0" brushRef="#br0" timeOffset="49488.34">5660 3141 430 0,'0'0'1024'16,"0"0"-688"-16,0 0-17 16,0 0-53-16,0 0-129 15,0 0-118-15,-60 104 87 16,29-8 38-16,6 13-14 0,2-13-17 16,23-26-31-1,0-31-46-15,0-9-15 0,17 1-15 16,1-2-6-16,3-3-2 15,2-9-28-15,12-9-85 16,2-8-172-16,-6-15-354 16,-2-4-621-16</inkml:trace>
  <inkml:trace contextRef="#ctx0" brushRef="#br0" timeOffset="49768.46">5813 3398 1101 0,'0'0'516'0,"0"0"-247"16,0 0 79-16,60 95-64 15,-23-53-132-15,0 0-73 16,4-5-46-16,1-5-14 16,-11-8-19-16,0-7-112 15,-6-17-218-15,-9 0-475 16,-8-17-598-16</inkml:trace>
  <inkml:trace contextRef="#ctx0" brushRef="#br0" timeOffset="49967.83">6086 3389 1390 0,'0'0'496'0,"0"0"-245"16,-73 95 12-16,30-42-70 16,12 2-93-16,0-9-76 15,14-14-24-15,17-27-76 16,25-5-555-16,4-9-312 0</inkml:trace>
  <inkml:trace contextRef="#ctx0" brushRef="#br0" timeOffset="50278.76">6187 3110 872 0,'0'0'505'15,"0"0"-286"-15,0 0 136 16,118 151-34-16,-65-34-84 0,-5 11-50 15,-23-6-33 1,-25-29-64-16,0-35-66 0,-13-20-9 16,-5-13-15-16,-5-17-77 15,-2-5-501-15,13-3-784 0</inkml:trace>
  <inkml:trace contextRef="#ctx0" brushRef="#br0" timeOffset="50673.59">6741 3272 1416 0,'0'0'660'0,"0"0"-324"0,0 0-51 15,0 0-91-15,116-21-92 16,-56 16-54-16,0 3-32 16,2 1-16-16,-21 1-208 15,-16 0-622-15</inkml:trace>
  <inkml:trace contextRef="#ctx0" brushRef="#br0" timeOffset="50844.29">6784 3457 948 0,'0'0'950'0,"0"0"-634"0,126-3-42 16,-35-2-157-16,-18 2-117 15,-11 1-505-15</inkml:trace>
  <inkml:trace contextRef="#ctx0" brushRef="#br0" timeOffset="51776.46">7898 3411 671 0,'0'0'709'0,"0"0"-332"16,0 0-67-16,0 0-57 16,0 0-83-16,0 0-67 15,0-88-41-15,-4 60-16 16,-2-1-16-16,0-2 8 16,-6 3 14-16,-1 5 5 15,-5 5 16-15,-7 7-3 16,0 11-12-16,-10 11-29 0,-9 42 7 15,-5 37-6-15,3 31 0 16,21 8 3-16,19-25-18 16,6-36-15-16,17-38-8 15,3-17-13-15,9-10-49 16,13-3-31-16,14-43 33 16,4-38-52-16,-1-32-129 15,-21-7-131-15,-14 25-98 16,-24 36 234-16,0 36 244 15,0 19 61-15,-6 4 280 16,-6 36-101-16,-5 33-11 16,11 6 22-16,4-1-47 15,4-10-71-15,21-23-127 0,33 0-6 16,-3-9-487 0,-3-18-456-16</inkml:trace>
  <inkml:trace contextRef="#ctx0" brushRef="#br0" timeOffset="52147.99">8240 3199 646 0,'0'0'886'16,"0"0"-621"-16,0 0 5 15,35 96 83-15,-11-40-80 16,20 7-89-16,3 1-97 15,-3-15-54-15,3-1-32 16,1-14 11-16,-11-15-12 16,-6-19-106-16,-6-16-220 0,-9-11-530 15</inkml:trace>
  <inkml:trace contextRef="#ctx0" brushRef="#br0" timeOffset="52286.63">8566 3219 1045 0,'0'0'892'0,"0"0"-521"16,-126 139-13-16,58-34-75 15,6-5-126-15,23-22-92 16,26-34-65-16,17-28-42 16,9-7-336-16,11-9-939 0</inkml:trace>
  <inkml:trace contextRef="#ctx0" brushRef="#br0" timeOffset="53436.47">8694 2818 905 0,'0'0'505'0,"0"0"-189"16,0 0-48-16,0 0-54 16,0 0-84-16,0 0-38 0,0 0-43 15,0-31-29-15,13 18-3 16,-1-2 3-16,11-4 6 16,6 1 6-16,-2-2-13 15,2 0 0-15,-5 5-11 16,1 2 1-16,-8 7-8 15,-3 2 0-15,-3 4-1 16,-11 0-15-16,6 10 0 16,-6 7-15-16,0 6 30 15,-11 3 0-15,-7 3 23 16,-1 0 6-16,-6 1 4 16,7-2 0-16,-1-4-5 15,3-3-4-15,9-4-7 16,7-8-17-16,0-2-14 0,17-5 14 15,14-2 1-15,10 0 8 16,-3 0-9-16,5 0-6 16,-12 0-4-16,-14 10 9 15,-11 8-5-15,-12 4 0 16,-25 3 6-16,-17 1 62 16,5-2-15-16,7-4-47 15,24-8-151-15,12-7-1197 0</inkml:trace>
  <inkml:trace contextRef="#ctx0" brushRef="#br0" timeOffset="54245.48">9550 3093 717 0,'0'0'586'16,"0"0"-378"-16,6 75 108 15,0 0 26-15,-1-1-88 16,7-6-104-16,-6-14-98 15,-6-24-31-15,6-3-21 16,-6-10-85-16,0-10-251 16,0-7-576-16</inkml:trace>
  <inkml:trace contextRef="#ctx0" brushRef="#br0" timeOffset="54406.8">9379 3305 1077 0,'0'0'769'0,"0"0"-285"16,0 0-160-16,0 0-112 16,103 29-93-16,-43-29-68 15,2 0-21-15,16-15-30 16,-11 2-206-16,-14 1-698 0</inkml:trace>
  <inkml:trace contextRef="#ctx0" brushRef="#br0" timeOffset="54796.08">10071 2932 1345 0,'0'0'620'0,"0"0"-269"16,0 0-144-16,-2 113 61 15,2 4-66-15,0 15-67 16,0-15-45-16,0-35-42 16,0-38-2-16,0-15-37 15,0-6 1-15,2-10-9 16,17-13-1-16,22-17-48 16,7-22 23-16,14-9-74 0,4 1-36 15,0 17 72 1,-6 9 48-16,-11 19 14 0,-18 5 2 15,-8 26 18-15,-23 10 41 16,-6 5 21-16,-35 3 18 16,-26-2-15-16,-1-11-25 15,-8-12-32-15,8-16-12 16,30-6-15-16,9-18-83 16,29-22-289-16,29 5-422 15,2 3-733-15</inkml:trace>
  <inkml:trace contextRef="#ctx0" brushRef="#br0" timeOffset="55147.9">10652 3268 983 0,'0'0'672'15,"0"0"-102"-15,37 83-184 16,-6-39-110-16,4 0-96 15,2-3-82-15,7-8-68 16,-3-6-18-16,-4-11-12 16,-1-10-16-16,-12-6-113 15,7-26-235-15,-8-7-467 16,-8-4-527-16</inkml:trace>
  <inkml:trace contextRef="#ctx0" brushRef="#br0" timeOffset="55282.27">11016 3212 1197 0,'0'0'789'0,"0"0"-400"16,-114 148-20-16,58-65-59 0,13-6-131 15,8-13-98 1,18-27-81-16,17-16-20 0,0-8-493 16,17-13-1012-16</inkml:trace>
  <inkml:trace contextRef="#ctx0" brushRef="#br0" timeOffset="55690.05">11144 2918 1415 0,'0'0'636'0,"0"0"-382"16,0 0-131-16,0 0-69 16,0 0-35-16,103-29-6 15,-74 29-12-15,-4 0-1 16,-6 9-1-16,-1 5-5 15,-12 5-20-15,-6 3 26 16,-6 5 26-16,-12 6 95 16,-13 2 22-16,2-3 11 0,-2-2-27 15,12-8-51-15,13-6-38 16,6-9-38-16,12-7-17 16,25 0 17-16,11-3 0 15,24-18-194-15,-16 3-428 16,-2-1-1180-16</inkml:trace>
  <inkml:trace contextRef="#ctx0" brushRef="#br0" timeOffset="55958.87">11799 3152 1288 0,'0'0'763'0,"17"109"-150"16,-11-39-293-16,0 0-151 16,-4-11-93-16,-2-26-62 15,6-7-14-15,-2-17-137 16,3-9-489-16,-5-3-560 0</inkml:trace>
  <inkml:trace contextRef="#ctx0" brushRef="#br0" timeOffset="56089.66">11685 3355 1382 0,'0'0'942'15,"0"0"-636"-15,0 0-56 16,133-21-131-16,-42 3-119 15,-19 3-30-15,-6 3-822 0</inkml:trace>
  <inkml:trace contextRef="#ctx0" brushRef="#br0" timeOffset="56459.67">12665 3237 838 0,'0'0'764'0,"0"0"-217"15,0 0-217-15,0 0-103 16,0 0-83-16,0 0-77 15,9-74-39-15,-12 60-11 16,-13 4-17-16,-9 10 0 16,-10 5 27-16,-15 36 52 15,-5 35 62-15,1 29-2 16,23-4-32-16,20-19-37 0,11-30-39 16,29-22-31-1,27-4-1-15,4-8-19 0,19-8-19 16,12-27-103-16,-23-17-445 15,-8-6-917-15</inkml:trace>
  <inkml:trace contextRef="#ctx0" brushRef="#br0" timeOffset="56875.85">13031 3224 1069 0,'0'0'501'16,"0"0"-325"-16,0 0 176 0,37 97-42 16,-8-50-36-16,6 2-66 15,3-2-92-15,3-6-64 16,-2-9-31-16,7-10-21 15,-7-14-23-15,2-19-298 16,-6-18-464-16,-10-5-840 0</inkml:trace>
  <inkml:trace contextRef="#ctx0" brushRef="#br0" timeOffset="56971.54">13292 3286 1230 0,'0'0'924'16,"-98"140"-270"-16,55-71-364 0,24-22-152 15,19-21-138 1,2-5-88-16,11-14-1176 0</inkml:trace>
  <inkml:trace contextRef="#ctx0" brushRef="#br0" timeOffset="57525.21">13978 3119 671 0,'0'0'824'16,"0"0"-287"-16,0 0-242 15,0 0 29-15,16 147-54 16,-9-68-117-16,-7-4-78 16,6-15-51-16,-6-27-24 15,12-9-83-15,-6-5-452 16,5-19-510-16</inkml:trace>
  <inkml:trace contextRef="#ctx0" brushRef="#br0" timeOffset="57683.24">13728 3340 975 0,'0'0'1025'15,"0"0"-682"-15,0 0-141 16,109 0-4-16,-30-5-106 16,-1-2-51-16,9 2-41 15,-33 2-120-15,-6 0-946 0</inkml:trace>
  <inkml:trace contextRef="#ctx0" brushRef="#br0" timeOffset="58190.52">14691 3306 722 0,'0'0'415'0,"0"0"-92"16,0 0-9-16,0 0-22 16,0 0-68-16,0 0-80 15,0 0-45-15,0-63-11 16,0 52 10-16,-6 3 26 16,-5 5 2-16,-7 3-34 15,-1 0-51-15,-12 20-7 0,-10 13 16 16,4 12 19-1,-11 11 1-15,17 6-24 0,6 1-28 16,9-6-6-16,14-8-12 16,2-13-1-16,12-15-18 15,13-17 11-15,12-4 8 16,11-28 13-16,12-27-13 16,2-33-49-16,10-31-56 15,-12-19-54-15,-17 5-13 16,-24 28-8-16,-7 39 65 15,-12 29 59-15,0 21 56 16,-6 16 166-16,-12 30 25 16,-5 61-84-16,-2 56 92 15,11 22-21-15,14-10-72 16,8-42-61-16,15-51-45 0,1-22-4 16,-5-19-296-16,0-16-1218 15</inkml:trace>
  <inkml:trace contextRef="#ctx0" brushRef="#br0" timeOffset="69209.39">17870 2863 887 0,'0'0'396'0,"0"0"-56"15,0 0-84-15,0 0-50 16,0 0-29-16,-16-72-26 15,3 56-21-15,1 1-25 16,0 1 1-16,-1 1-12 16,-5 5-16-16,-1 2-36 15,0 3-35-15,-3 3-6 16,-3 1-1-16,0 14 1 16,0 6 0-16,0 8-1 15,-2 8 1-15,13 7 0 16,-5 2 0-16,7 6 0 15,6-3 0-15,2-2 0 0,4-3 5 16,0-7 2 0,12-12-8-16,5-10 6 0,3-9-5 15,3-6 11-15,12-15 15 16,-4-16-2-16,10-11-12 16,-1-9-11-16,1-21 7 15,-6-23-8-15,-4-16 0 16,-6 8-1-16,-15 24 0 15,-3 28-5-15,-7 24-1 16,0 3 5-16,0 7 0 16,-7 7 0-16,-3 10-14 15,-2 36-14-15,-7 40 29 16,3 38 12-16,7 9 0 16,9-16 21-16,0-31-12 15,6-34-11-15,7-9-10 0,-1-2-1 16,13-1-21-1,4-6-188-15,-8-16-679 0</inkml:trace>
  <inkml:trace contextRef="#ctx0" brushRef="#br0" timeOffset="69908.99">18406 2528 20 0,'0'0'1086'0,"0"0"-712"16,0 0-56-16,0 0-80 15,0 0-40-15,4-87-53 16,-4 69-4-16,0-1-28 15,0 4 6-15,-4 2-2 16,-11 3-22-16,-1 3-21 16,-3 5-30-16,-6 2-32 15,2 2-12-15,-3 14 20 0,-3 8-19 16,10 8 10-16,0 9-11 16,7 18 0-16,6 20 0 15,6 21 8-15,0-5 13 16,0-16 5-16,12-22 2 15,1-18-7-15,-1 4-12 16,0 1-8-16,1 2 0 16,-7-13-1-16,4-9 0 15,-10-12-12-15,0-12-34 16,0 0-58-16,-16-37-200 16,-3 1-310-16,1 0-223 0</inkml:trace>
  <inkml:trace contextRef="#ctx0" brushRef="#br0" timeOffset="70054.75">18052 2851 1358 0,'0'0'738'0,"0"0"-471"16,87-16-65-16,-27 11-90 16,6 3-74-16,19 2-38 15,-25 0-123-15,-13 0-819 0</inkml:trace>
  <inkml:trace contextRef="#ctx0" brushRef="#br0" timeOffset="70618.75">17641 3480 1069 0,'0'0'506'16,"0"0"-177"-16,0 0-71 16,0 0-124-16,0 0-64 15,120 0 22-15,-5-5 57 16,14-7-24-16,-22-2-49 0,-32 4-51 16,-44 5 2-16,-9 2-27 15,-9 2 0-15,-1-1 0 16,-2 2-6-16,-3-1-19 15,-5 1-39-15,-2-6-115 16,0 1-196-16,0 0-555 0</inkml:trace>
  <inkml:trace contextRef="#ctx0" brushRef="#br0" timeOffset="71241.22">17918 3756 165 0,'0'0'532'0,"0"0"-41"0,0 0-4 15,0 0-2-15,0 0-155 16,0 0-35-16,0 0-137 15,12-10-117-15,1 82 33 16,7 26 10-16,-3-3-28 16,1-19-19-16,-1-29-17 15,-11-20-13-15,0-3-6 16,1-3 0-16,-1-5 0 16,-6-11-1-16,0-5 9 15,0-5-9-15,-4-17-19 16,-11-5-25-16,-8-6-7 15,-6 2 29-15,-2 4 8 16,-2 9 13-16,-6 9-8 0,2 9-21 16,0 5 17-16,6 17 13 15,6 5 34-15,12 5 2 16,3 1-13-16,10-4-11 16,23-3-11-16,8-9-1 15,6-4 0-15,13-9 0 16,1-4 10-16,-1-2-10 15,-9-13-45-15,5-14-186 16,-17 1-333-16,2 2-672 0</inkml:trace>
  <inkml:trace contextRef="#ctx0" brushRef="#br0" timeOffset="71563.57">18230 3852 1610 0,'0'0'524'15,"0"0"-358"-15,0 0 85 0,52 97-13 16,-19-51-71-16,8 0-77 16,-4-5-42-16,0-6-32 15,-3-8-4-15,-8-10-11 16,-3-11-1-16,-8-6-26 16,-5-7-84-16,0-19-165 15,-8-24-218-15,-2 3-177 16,0 2-467-16</inkml:trace>
  <inkml:trace contextRef="#ctx0" brushRef="#br0" timeOffset="71718.56">18453 3814 1275 0,'0'0'832'16,"-72"113"-271"-16,22-20-237 16,1 0-95-16,16-22-130 15,18-32-62-15,15-28-37 0,0-8-263 16,6-3-1072-16</inkml:trace>
  <inkml:trace contextRef="#ctx0" brushRef="#br0" timeOffset="72460.96">18955 3221 970 0,'0'0'553'16,"0"0"-219"-16,0 0-11 15,0 0-62-15,0 0-108 16,0 0-48-16,0 0 7 16,73 0-27-16,-34 0-43 15,7 0-16-15,-7-2-25 16,-4-1-1-16,0-1-68 15,-14 1-507-15,-9 0-508 0</inkml:trace>
  <inkml:trace contextRef="#ctx0" brushRef="#br0" timeOffset="72626.82">19005 3400 1303 0,'0'0'713'0,"0"0"-417"16,0 0 0-16,110 20-126 16,-50-17-103-16,24-3-67 15,-11 0-151-15,-13-7-1555 0</inkml:trace>
  <inkml:trace contextRef="#ctx0" brushRef="#br0" timeOffset="73792.23">20043 2969 942 0,'0'0'652'0,"0"0"-302"16,0 0-60-16,0 0-104 0,0 0-53 15,0 0-37-15,0 0-18 16,-8-7-29-16,20-5-12 15,7-5 4-15,7-7-29 16,10-7 0-16,5-4-5 16,0 0 3-16,-4 4-2 15,1 4 2-15,-7 9 4 16,-2 8-13-16,-9 8-1 16,-3 2-8-16,-1 24-3 15,-9 13 11-15,-7 8 7 16,0 7 8-16,-23 2 29 15,-8-2 7-15,-4-3 17 16,0-6-11-16,-3-8-10 16,11-8-14-16,5-10-11 15,11-6-4-15,5-9-16 0,6-2-2 16,6 0-21 0,17 0 14-16,12 0 7 0,9 0 10 15,16 14-9-15,-5 13 0 16,-1 10-1-16,-17 11 0 15,-12 3-6-15,-21 3 6 16,-8 0 9-16,-33-5 39 16,-17-6 7-16,-8-10-13 15,-4-12-12-15,0-9-19 16,16-12-7-16,9 0-4 16,29-23-105-16,9 1-207 15,3-1-669-15</inkml:trace>
  <inkml:trace contextRef="#ctx0" brushRef="#br0" timeOffset="74411.37">20806 3235 662 0,'0'0'521'16,"0"0"-239"-16,0 0-47 15,0 0-26-15,0 0-35 16,0 0 10-16,18-76-30 15,-18 66-19-15,0 0-8 16,0 2-3-16,-4 1 0 16,-2 2-21-16,-2 2-21 15,-9 3-25-15,-2 0-22 16,-5 4-8-16,-1 17 1 16,-6 10 1-16,-4 13-7 15,10 11 11-15,0 8-20 16,9-2 4-16,13-3-17 15,3-12-6-15,7-13 0 16,13-16 0-16,5-16-2 0,8-1 8 16,0-27-7-16,9-12 4 15,-7-11-91-15,-4-7-92 16,-6 0-88-16,-13 5-49 16,0 9 63-16,-7 16 142 15,-5 14 91-15,0 13 27 16,-7 7 37-16,-9 20 106 15,10 8 66-15,1 3 13 16,5 0-58-16,0-6-57 16,11-6-63-16,12-9-37 15,3-10-7-15,3-7-46 16,13-12-272-16,-5-8-400 16,-6-6-862-16</inkml:trace>
  <inkml:trace contextRef="#ctx0" brushRef="#br0" timeOffset="74614.06">21062 3078 1309 0,'0'0'635'16,"0"0"-394"-16,0 0 80 16,18 81-46-16,11-31-65 15,7 5-53-15,7 2-30 16,7-3-58-16,-1-9-36 15,-3-9-8-15,-7-17-25 16,-10-14-6-16,6-24-143 16,-14-14-435-16,-3-4-582 0</inkml:trace>
  <inkml:trace contextRef="#ctx0" brushRef="#br0" timeOffset="74836.74">21436 3001 899 0,'0'0'708'0,"0"0"-305"15,0 0-139-15,-103 115 58 16,32-12-31-16,-1-2-73 16,16-16-88-16,19-31-53 0,27-29-49 15,3-7-28-15,18-18-76 16,10 0-543-16,7-14-391 0</inkml:trace>
  <inkml:trace contextRef="#ctx0" brushRef="#br0" timeOffset="75684.89">21486 2789 957 0,'0'0'409'0,"0"0"-60"16,0 0-48-16,0 0-74 15,0 0-44-15,0 0-51 16,0 0-51-16,6-22-48 16,17 17-20-16,-3 0-3 15,3 2-4-15,-4 2 0 16,3 1-3-16,-3 0-3 16,-7 0-9-16,-3 3 3 15,-3 5-1-15,-6 6-3 0,0 7-4 16,0 5 14-16,-15 4 39 15,-3 2 25-15,-5-1 26 16,11-3 2-16,-1-5-20 16,7-5-21-16,2-7-8 15,4-4-17-15,16-4-7 16,9-3 7-16,12 0 16 16,1-3-23-16,-3-4-19 15,12-3-55-15,-5 3-580 16,-9-3-1551-16</inkml:trace>
  <inkml:trace contextRef="#ctx0" brushRef="#br0" timeOffset="76551.55">22226 2971 143 0,'0'0'825'16,"0"0"-469"-16,0 0-38 15,0 0-64-15,0 0-120 16,0 0 6-16,0 75 21 16,16-18 20-16,-8 6-33 15,3-2-71-15,-5-7-41 16,0-12-20-16,-4-13-8 16,2-13-8-16,-4-16-54 0,0-11-202 15,-6-9-573-15</inkml:trace>
  <inkml:trace contextRef="#ctx0" brushRef="#br0" timeOffset="76733.62">22112 3205 1460 0,'0'0'614'0,"0"0"-387"15,0 0 16-15,91 0-81 16,-31-10-81-16,0-3-54 15,25-6-27-15,-17 4-105 0,-14 2-846 0</inkml:trace>
  <inkml:trace contextRef="#ctx0" brushRef="#br0" timeOffset="77658.12">22790 2859 502 0,'0'0'613'0,"0"0"-305"16,0 0 15-16,0 0-32 16,0 0-58-16,0 0-73 15,0 0-57-15,0-95-51 16,31 68-31-16,10 2-9 16,7 6 4-16,-5 9-15 15,-1 10 24-15,-3 31-24 16,0 44 16-16,-14 35-5 15,-17 15 17-15,-8-3 9 16,-25-19 26-16,-3-31-4 0,-3-18-1 16,4-18 7-16,-6-13 1 15,2-3-4-15,-3-8-36 16,-5-12-1-16,14-13-26 16,11-27-11-16,14-11 1 15,6-4 4-15,27 4 5 16,13 11 1-16,5 12 0 15,9 15 13-15,4 13-1 16,-6 0-11-16,2 17-1 16,-12 5-1-16,1 9-115 15,-13-5-445-15,-12-9-657 0</inkml:trace>
  <inkml:trace contextRef="#ctx0" brushRef="#br0" timeOffset="78049.58">23468 2748 1543 0,'0'0'511'15,"0"0"-377"-15,2 111 59 16,15-6 19-16,-3 15-28 15,-4-5-34-15,-3-29-48 16,-7-33-33-16,0-22-33 16,0-11 6-16,0-6-35 15,0-10 13-15,6-4-19 0,10-27 5 16,9-18-6-16,14-9-53 16,9-4-40-16,6 17-4 15,6 8 48-15,-7 22 43 16,-13 11 6-16,-11 28 1 15,-7 13 31-15,-22 10 41 16,-4 2 17-16,-31-3-17 16,-23-4 2-16,-31-14-16 15,5-17-24-15,11-15-12 16,17-5-23-16,32-21-11 16,7-3-123-16,17-15-197 15,25 8-472-15,14 7-885 0</inkml:trace>
  <inkml:trace contextRef="#ctx0" brushRef="#br0" timeOffset="78315.1">23979 3069 1234 0,'0'0'590'16,"0"0"-69"-16,72 103-215 0,-35-51-101 15,11 0-96-15,-5-4-58 16,1-10-30-16,-3-12-12 16,-6-14-9-16,-8-12-2 15,2-28-98-15,-11-10-388 16,-5-4-512-16</inkml:trace>
  <inkml:trace contextRef="#ctx0" brushRef="#br0" timeOffset="78450.2">24167 3216 1770 0,'-48'78'788'16,"5"-3"-327"-16,8-5-305 15,26-25-126-15,9-30-30 0,9-9-689 16</inkml:trace>
  <inkml:trace contextRef="#ctx0" brushRef="#br0" timeOffset="78960.3">24882 2949 1417 0,'0'0'367'0,"0"0"-11"16,0 96 12-16,0-40-108 16,0 5-123-16,-4-3-68 15,2-9-38-15,-2-9-30 16,2-15-1-16,2-18-172 15,-5-7-364-15,3 0-263 0</inkml:trace>
  <inkml:trace contextRef="#ctx0" brushRef="#br0" timeOffset="79101.84">24719 3139 1341 0,'0'0'755'0,"0"0"-518"16,0 0-81-16,93 0-65 15,-40 0-58-15,20 0-33 16,-13 0-375-16,-7-8-953 0</inkml:trace>
  <inkml:trace contextRef="#ctx0" brushRef="#br0" timeOffset="79754.71">25647 3083 1015 0,'0'0'587'0,"0"0"-228"16,0 0-93-16,0 0-109 15,0 0-63-15,0 0-16 0,0 0-3 16,23-66-7 0,-23 50 4-16,-5 2 22 0,-13 5-3 15,-7 8-23-15,-12 1 14 16,-15 36-19-16,-10 29 24 16,12 30 10-16,15-4-22 15,27-17-27-15,14-24-29 16,38-18-13-16,30-2-5 15,5-9 10-15,-1-10-11 16,1-27-81-16,-32-16-372 16,-7-6-986-16</inkml:trace>
  <inkml:trace contextRef="#ctx0" brushRef="#br0" timeOffset="80678.53">24287 3024 1005 0,'0'0'382'0,"0"0"-107"15,-46 82-21-15,21-29-2 16,7 4-82-16,-1-4-94 16,7-13-76-16,8-15-56 15,4-19-1103-15</inkml:trace>
  <inkml:trace contextRef="#ctx0" brushRef="#br1" timeOffset="86847.21">15195 3811 995 0,'0'0'634'16,"0"0"-264"-1,0 0 22-15,0 0-65 16,0 0-130-16,0 0-72 0,-60-17-63 15,60 17-29-15,0 0-33 16,17 0-7-16,14 0 7 16,12 2 10-16,13 3-1 15,10-3-8-15,7-2 6 16,-1 0-6-16,-6 0-1 16,-10-2-7-16,-13-1-14 15,-7-1-9-15,-12 3 9 16,-11-1 14-16,-3 1 7 15,-8 1 1-15,-2 0 0 0,0 0 16 16,0 0-17 0,0 0 0-16,-2 0-9 0,-14 0 2 15,-11-2-1-15,-15 2 8 16,-11 0 1-16,-20 0-1 16,1 0 7-16,-2 0-6 15,-5 5 11-15,17 0-11 16,2 3 8-16,12-1-3 15,13-2 15-15,15 0-1 16,9-3-8-16,9-2-11 16,2 0-1-16,2 0-8 15,21 0 8-15,14 0 2 16,25 0 8-16,33 0 1 16,21-11-4-16,-2-2 1 15,-27 2-8-15,-27 5 1 0,-25 1-1 16,-2 2-5-1,-4-2 5-15,2 3-14 0,-13-1 14 16,-7 1-1-16,-5 2 1 16,-6 0 0-16,0 0 1 15,0 0 8-15,0 0-3 16,-13 0-6-16,-15 0 8 16,-26 0-2-16,-27 0-5 15,-22 3 0-15,2 3 11 16,20 0-12-16,21-1 18 15,23-2-3-15,0 4 8 16,1-1 2-16,7 2 15 16,15 0-14-16,14-1-26 15,8 1-2-15,40 0 2 16,43-4 7-16,31-4 2 0,-9 0 4 16,-26 0-13-16,-39-4-1 15,-30 3-138-15,-1-3-152 16,-5 0-359-16,-3-2-527 0</inkml:trace>
  <inkml:trace contextRef="#ctx0" brushRef="#br0" timeOffset="103564.22">5110 7161 114 0,'0'0'1017'15,"0"0"-646"-15,0 0-25 16,0 0-47-16,6-39-54 15,-2 26-64-15,-4-3-29 16,0-2-8-16,0 0-25 0,-10-1-7 16,-5 1-26-1,-7 1-20-15,-9 3-38 0,2 3-20 16,-8 7-8-16,6 4 0 16,2 0-18-16,4 15 7 15,0 13 10-15,2 20-13 16,5 30 14-16,9 28 1 15,5 13 7-15,4 3-7 16,13-10 11-16,5-17 23 16,-1-7-17-16,-5-19 1 15,-6-17-18-15,-6-16 5 16,0-11-6-16,0 0 0 16,0-5-11-16,-6-7-26 15,-6-13-129-15,-17-17-142 16,4-13-317-16,0-2-454 0</inkml:trace>
  <inkml:trace contextRef="#ctx0" brushRef="#br0" timeOffset="103739.24">4641 7606 540 0,'0'0'927'16,"0"0"-594"-16,0 0 44 15,97 5-106-15,-29 5-121 16,-2-3-89-16,31-6-61 0,-18-1-101 16,-19 0-1179-16</inkml:trace>
  <inkml:trace contextRef="#ctx0" brushRef="#br0" timeOffset="112153.26">5612 6990 1008 0,'0'0'519'0,"0"0"-182"16,0 0-12-16,0 0-103 15,0 0-49-15,0 0-44 16,-6-33-23-16,0 30-9 15,6 1-7-15,0 1 0 16,0 1-30-16,-6 0-18 16,6 0-36-16,-5 0-6 15,-1 0 0-15,-6 8 7 16,-3 10 10-16,-7 12-1 0,-9 31-14 16,2 38-1-1,2 36 1-15,4 16 5 0,17-5 17 16,6-25 12-16,12-40-8 15,5-26-20-15,-3-23 2 16,-1-11-10-16,5-3-15 16,5-3 3-16,2-5-15 15,10-13-144-15,-10-16-490 16,0-8-1148-16</inkml:trace>
  <inkml:trace contextRef="#ctx0" brushRef="#br0" timeOffset="112731.1">5835 7332 35 0,'0'0'1197'0,"0"0"-610"16,0 0-321-16,0 0-114 15,0 0-99 1,44 95 76-16,6-21 11 0,3 1-10 16,-5-6-53-16,-11-13-38 15,-6-21-38-15,-6 0 14 16,-2-5-15-16,-5-14-7 15,-12-13-68-15,1-14-214 16,-7-16-413-16,0-4-785 0</inkml:trace>
  <inkml:trace contextRef="#ctx0" brushRef="#br0" timeOffset="112986.58">6199 7357 1088 0,'0'0'349'0,"0"0"-122"15,0 0-92-15,0 0 18 16,-82 92 27-16,32-38 50 16,-6 8-1-16,-4 1-53 15,13-12-43-15,3 0-42 16,15-13-37-16,11-13-14 15,5-12-40-15,20-13-28 16,11 0-274-16,7-10-570 0</inkml:trace>
  <inkml:trace contextRef="#ctx0" brushRef="#br0" timeOffset="113767.99">6485 7717 767 0,'0'0'294'0,"0"0"-93"16,0 0 3-16,0 0 55 16,0 0 0-16,2 86-37 15,-2-53-43-15,0 1-62 16,-7-3-50-16,-1-6-35 15,-2-5-7-15,-3-7-25 16,7-2 7-16,-6-6-7 16,6-2-4-16,-5-3-169 15,5 0-303-15,0-9-311 0</inkml:trace>
  <inkml:trace contextRef="#ctx0" brushRef="#br0" timeOffset="114924.84">6764 7477 32 0,'0'0'815'16,"0"0"-525"-16,0 0-45 15,0 0-12-15,0 0-54 0,0 0-52 16,0 0 8-16,-29-18-14 16,29 18-3-16,-7 0-31 15,7 0-13-15,-6 0-8 16,6 2-19-16,-6 3-11 15,0 3-5-15,6-1-14 16,-6 3-2-16,-1 2-8 16,3-2 2-16,2 1-7 15,2-2 12-15,-4 1 0 16,2 3-1-16,2-3 8 16,0 3-4-16,0 3 2 0,0-2-10 15,0 4 0 1,0 0-3-16,0 1-6 0,8-2-1 15,3-1-9-15,1-3-4 16,7-6 13-16,-1-4-23 16,5-3 24-16,2-5 17 15,4-9 7-15,-2-8-9 16,2-3-5-16,-5-5 1 16,5-1-10-16,-10-2-1 15,-5 1 0-15,3 3-1 16,-11 4 0-16,0 2-5 15,1 4 6-15,-1 5-1 16,-2 3 2-16,-2 1-2 16,-2 4 2-16,0 1-1 0,4 4 6 15,-4 1-1-15,0 0-5 16,2 8-22-16,8 16-18 16,5 22 40-16,8 30 16 15,1 29-9-15,5 8 19 16,-14-5-16-16,-5-24 14 15,-10-30 33-15,-4-14 45 16,-10-8-29-16,-9 2 2 16,-8-4-18-16,-4-5-26 15,-2-12-10-15,1-12-12 16,3-1-9-16,4-9-71 16,11-20-199-16,5 3-359 15,13 0-558-15</inkml:trace>
  <inkml:trace contextRef="#ctx0" brushRef="#br0" timeOffset="115720.31">7196 6947 454 0,'0'0'388'0,"0"0"-77"16,0 0 1-16,0 0-4 15,0 0-60-15,0 0 4 16,0 0-69-16,-25-12-47 16,25 12-51-16,0 3-41 15,0 10-23-15,0 4 21 0,12 5 10 16,7 5 6-16,4 4-10 16,1 5-16-16,1 4-23 15,6 4 10-15,-2 6-4 16,-4 9-9-16,4 2 5 15,-8 4-2-15,-5-1 13 16,-4 2-4-16,-5-2 1 16,-7-2 2-16,0-6-4 15,-11-4 2-15,-3-10 13 16,-5-9-5-16,3-10-12 16,3-6-5-16,7-6-4 15,0-3-4-15,0-5-1 16,6-1-1-16,0-2-11 0,0-3-71 15,12-10-294 1,1-6-819-16</inkml:trace>
  <inkml:trace contextRef="#ctx0" brushRef="#br0" timeOffset="118545.58">7820 7238 593 0,'0'0'381'0,"0"0"-112"0,0 0-2 16,0 0 28 0,0 0-14-16,0 0-51 0,0 0-21 15,-6 0-88-15,18 0-17 16,19 0-8-16,10 0-11 15,3 0-19-15,5-5-26 16,3 1-13-16,-13-1-14 16,-3-1-6-16,-14 3-7 15,-13 0-2-15,-3 1-83 16,-2 2-169-16,-4-1-372 16,0 1-550-16</inkml:trace>
  <inkml:trace contextRef="#ctx0" brushRef="#br0" timeOffset="118808.34">7888 7424 601 0,'0'0'914'0,"0"0"-352"16,0 0-284-16,0 0-114 15,0 0-34-15,0 0 23 16,108 0-70-16,-59 0-43 0,17-3-40 16,-12-4-160-1,-10-3-1175-15</inkml:trace>
  <inkml:trace contextRef="#ctx0" brushRef="#br0" timeOffset="120735.55">9002 7312 51 0,'0'0'718'15,"0"0"-351"-15,0 0-96 16,0 0-5-16,0 0-51 16,0 0-44-16,0 0 5 15,0 0-9-15,0-3-2 16,0-7-58-16,-4-3-19 15,-2-3-22-15,-2-4-32 16,-3-2 0-16,-3-3 1 0,-9 1-11 16,5 4-3-16,-5 1 6 15,-2 6 10-15,0 6 8 16,-6 4-18-16,6 3-9 16,-4 0-9-16,1 12-9 15,1 6 0-15,-2 3 0 16,4 7 0-16,6 8 0 15,1 3 0-15,1 8 0 16,9 3 6-16,4 3-6 16,4 0 6-16,0 0 6 15,12-6-6-15,11-8-4 16,-5-8-2-16,14-10 0 16,-4-11-1-16,6-10 1 15,5 0 2-15,-2-21 8 16,0-12-9-16,11-8 0 15,-11-4-1-15,-6-4-15 0,-6-4-27 16,-7 4-13-16,-7 5 10 16,-5 10 20-16,0 12 25 15,-6 15 0-15,0 7 0 16,0 24-95-16,0 20 95 16,0 11 48-16,0 5 20 15,13 1-18-15,5-10-32 16,1-9-18-16,3-14-1 15,3-19-90-15,4-9-269 16,-10 0-780-16</inkml:trace>
  <inkml:trace contextRef="#ctx0" brushRef="#br0" timeOffset="121207.19">9368 7088 325 0,'0'0'914'0,"0"0"-397"16,0 0-142-16,0 0-99 15,0 0-120-15,0 0 131 16,48 102-66-16,-11-46-94 16,4 4-32-16,9-5-21 15,-3-2-35-15,1-8-24 0,-11-7-7 16,0-10-7-16,-12-8 6 16,-8-9-7-16,-11-8-2 15,6-3-43-15,-12 0-104 16,0-24-172-16,0 0-484 15,0-1-604-15</inkml:trace>
  <inkml:trace contextRef="#ctx0" brushRef="#br0" timeOffset="121504.28">9755 7036 386 0,'0'0'1069'0,"0"0"-705"16,0 0-140-16,0 0-84 15,-85 127 17-15,31-29 13 16,-6 11 3-16,11-15-21 16,14-29-37-16,16-27-37 15,7-12-27-15,-1-4-21 16,5-3-9-16,2-5-20 15,6-11-1-15,0-8-88 16,2-13-399-16,10-4-494 0</inkml:trace>
  <inkml:trace contextRef="#ctx0" brushRef="#br0" timeOffset="123222.09">9908 6599 941 0,'0'0'350'0,"0"0"-31"15,0 0-41-15,0 0-50 16,0 0-49-16,0 0-37 0,0 0-19 16,-6 0-32-16,6 0-30 15,0 0-11-15,0 0-10 16,0 0 2-16,0-1-15 16,0-3 2-16,6-5-9 15,6-1 5-15,5-4-14 16,1 0-4-16,7-1-1 15,-2 1-6-15,-3 2 1 16,3-1 0-16,0 4 1 16,-4 2-2-16,-5 2 2 15,-2 3-2-15,-1 0 0 16,1 2-1-16,-6 0-4 16,1 0 4-16,-1 4-9 0,-2 3 9 15,2 5 1 1,-4 0-1-16,-2 3 2 0,0 5 12 15,-6-1 6-15,-6 1-2 16,-1 2 2-16,-5 1-4 16,5-2 9-16,-3 2-8 15,-3-3 1-15,0-3-5 16,7-2-6-16,6-5-5 16,0-2 0-16,-1-4 7 15,3-1-7-15,4-1-1 16,0-2 1-16,0 1 5 15,0-1-5-15,0 0 4 16,0 0-4-16,0 0-2 16,0 0 2-16,0 0-1 0,0 0 1 15,0 0 0-15,0 0-1 16,0 0 1-16,0 0 0 16,0 0-1-16,0 0 0 15,0 0 1-15,0 0 0 16,0 0 0-16,0 0 0 15,0 0 0-15,0 0 0 16,0 0 1-16,0 0-2 16,0 0 1-16,0 0 0 15,0 0-1-15,0 0 0 16,0 0-6-16,0 0-1 16,0 0-11-16,11-3 18 15,7-4 9-15,5-1-3 0,2 0-6 16,0 2 2-1,6 2-1-15,0 4-1 0,-7 0 0 16,5 0 0-16,-4 8 0 16,-2 5-2-16,-5-1 2 15,-11 4-11-15,-1 2-1 16,-6 4 12-16,-25 2 18 16,-12 1 21-16,-15-3 21 15,3-3-12-15,5-9-31 16,3-7-6-16,10-3-11 15,14 0-30-15,17-9-166 16,11-2-489-16,7-3-636 0</inkml:trace>
  <inkml:trace contextRef="#ctx0" brushRef="#br0" timeOffset="124950.73">10914 7033 552 0,'0'0'622'16,"0"0"-257"-16,0 0 117 15,0 0-211-15,0 0-120 16,-8 117 72-16,14-17-62 16,3-5-70-16,-3-19-22 15,-2-31-16-15,2-22-28 16,-6-4-24-16,2-2-1 16,-2-7-96-16,0-10-271 15,0-16-268-15,-8-6-380 0</inkml:trace>
  <inkml:trace contextRef="#ctx0" brushRef="#br0" timeOffset="125114.47">10755 7328 1562 0,'0'0'749'16,"0"0"-394"-16,0 0-151 15,0 0-99-15,81-4-22 16,-23-9-12-16,4-3-35 15,10 2-21-15,19 3-15 16,-17 4-215-16,-14 2-778 0</inkml:trace>
  <inkml:trace contextRef="#ctx0" brushRef="#br0" timeOffset="126479.99">11683 6896 778 0,'0'0'509'0,"0"0"-177"15,0 0 18-15,-10-79-58 16,8 66-81-16,2 8-52 0,0 5-56 16,0 5-79-1,2 36-15-15,15 34 20 0,-5 39 40 16,7 16 18-16,-13-6 1 15,0-29-19-15,-2-40-9 16,-4-19 1-16,2-14-19 16,-2-1-18-16,0-5-12 15,0-4-4-15,0-11-7 16,4-1 18-16,-4-21 9 16,7-11-19-16,1-12-9 15,10-4-9-15,5 3-3 16,14 7-11-16,5 12 21 0,7 15 1 15,5 11 0 1,-4 10 0-16,-3 17 0 0,-5 6 0 16,-16 2-10-16,-9 1-2 15,-17-1-5-15,-6-2 4 16,-25-3 14-16,-17-5 100 16,-8-8-38-16,-2-9-26 15,7-6-26-15,9-2-10 16,11 0-19-16,15-9-26 15,10-1-26-15,12-4-132 16,19 0-297-16,4 2-481 0</inkml:trace>
  <inkml:trace contextRef="#ctx0" brushRef="#br0" timeOffset="127633.55">12335 7229 49 0,'0'0'859'16,"0"0"-497"-16,0 0-24 16,0 0-27-16,0 0-72 15,0 0-11-15,0 0-11 16,-13-33-62-16,13 33-50 16,-2 0-38-16,2 0-42 15,-4 10-16-15,4 2 18 16,0 3 3-16,0 4 0 15,0 0-14-15,0 1 5 16,0 0-9-16,0 0 5 16,0 0-4-16,0 0 10 0,0 2-4 15,6-1-4-15,4-3 3 16,-3-3-1-16,5-2-2 16,0-5 1-16,7-2 2 15,4-6 3-15,2 0 3 16,10-3-6-16,2-11-2 15,0-4-10-15,0-3-4 16,-1-3 5-16,-5-3-7 16,-9 1 1-16,-3 0 5 15,-11 2-5-15,-2 1 0 16,1 2 4-16,-3 4-5 16,-4 3 0-16,0 4-1 15,0 0 0-15,0 3 0 0,0 2 1 16,0 0 0-16,0 3 0 15,0 0 0-15,0 1 1 16,0 1 1-16,0 0-1 16,0 0 1-16,0 0 4 15,0 0-6-15,0 0-2 16,0 0-7-16,0 0 8 16,0 0-10-16,0 0 10 15,0 0-7-15,0 1 7 16,0 9-11-16,0 8 12 15,0 8 15-15,0 10-5 16,0 10 4-16,0 18 4 16,18 21 1-16,5 18 2 15,4 8 5-15,-4-8-4 16,-11-24-4-16,0-25-1 0,-12-12 4 16,0-8-20-16,-12 5 11 15,-13-1 5-15,-12-1-4 16,-11-12 5-16,-1-12-10 15,1-12-1-15,1-1 2 16,5-8-9-16,16-11-1 16,9-7-57-16,17-22-215 15,10 4-555-15,15 0-1137 0</inkml:trace>
  <inkml:trace contextRef="#ctx0" brushRef="#br0" timeOffset="128462.94">12841 6809 1103 0,'0'0'488'0,"0"0"-155"16,0 0-46-16,0 0-111 15,0 0-56-15,0 0-70 16,0 0-24-16,45-41-16 16,-22 35 8-16,8 1 3 15,-6 5 0-15,-2 0-6 16,6 0 1-16,-11 3 2 0,1 5-18 16,-11 3 13-1,-2 1-7-15,-2 6 6 0,-4 1 5 16,-6 6 15-16,-16 2 12 15,-3 4 27-15,-6-1 21 16,2-3-13-16,4 0-21 16,6-8-25-16,7-5-10 15,6-6-10-15,6-3 1 16,0-2-14-16,6-3 6 16,19 0 6-16,10 0 22 15,8 0-2-15,5 0-16 16,18-8-16-16,-16 2-255 15,-7-3-968-15</inkml:trace>
  <inkml:trace contextRef="#ctx0" brushRef="#br0" timeOffset="129671.05">13686 7014 778 0,'0'0'487'0,"0"0"-121"15,0 0 13-15,0 0-107 16,0 0-11-16,5 106 7 15,3-45-94-15,-2 3-98 0,0-15-9 16,0-2-11 0,-1-11-35-16,1-12-11 0,-6-10-10 15,0-7-32-15,0-7-126 16,0-7-161-16,-6-8-252 16,-5-5-479-16</inkml:trace>
  <inkml:trace contextRef="#ctx0" brushRef="#br0" timeOffset="129831.41">13552 7212 1491 0,'0'0'813'0,"0"0"-357"16,0 0-282-16,0 0-66 16,85-11-42-16,-25 5-33 15,0 0-22-15,14 0-11 0,-8 1-332 16,-16 1-960-16</inkml:trace>
  <inkml:trace contextRef="#ctx0" brushRef="#br0" timeOffset="130711.81">14633 7103 1026 0,'0'0'623'0,"0"0"-293"16,0 0-49-16,0 0-75 16,0 0-73-16,-18-72-26 15,15 58-27-15,-7 1-6 16,-2 4 6-16,-7 2 10 15,-6 7-15-15,-10 5-36 0,-14 32-24 16,-13 32-5-16,2 24-9 16,12-2 13-16,19-20 16 15,27-24 7-15,2-23-5 16,12 2-25-16,13-3-5 16,12-4 10-16,5-9 10 15,7-6-12-15,-1-4-10 16,24-7-29-16,-16-7-250 15,-8-2-713-15</inkml:trace>
  <inkml:trace contextRef="#ctx0" brushRef="#br0" timeOffset="131087.14">14850 7035 1220 0,'0'0'639'0,"0"0"-344"0,0 0-137 16,0 0 55-16,42 101 27 16,-11-48-61-16,16 4-46 15,3-1-37-15,3-6-34 16,-3-8-20-16,4-9-23 16,-11-11-8-16,-1-8-11 15,-11-10 0-15,-7-4-31 16,-5-8-149-16,-7-31-328 15,-5 2-284-15,-1-3-712 0</inkml:trace>
  <inkml:trace contextRef="#ctx0" brushRef="#br0" timeOffset="131264.35">15208 7086 1490 0,'-68'85'682'16,"-15"19"-189"-16,4-1-184 15,19-22-106-15,36-39-125 16,15-14-78-16,22-18-63 16,12-6-568-16,16-4-983 0</inkml:trace>
  <inkml:trace contextRef="#ctx0" brushRef="#br0" timeOffset="132054.88">15880 7020 766 0,'0'0'541'0,"0"0"-142"0,0 0-61 15,0 0-90-15,0 0 34 16,33 154-51-16,-21-50-61 16,-2-7-65-16,-8-25-56 15,3-29-32-15,-5-25-16 16,0-2-1-16,0-8 0 16,0-7-160-16,0-19-128 15,-11-13-324-15,-1-4-614 0</inkml:trace>
  <inkml:trace contextRef="#ctx0" brushRef="#br0" timeOffset="132251.1">15743 7289 1521 0,'0'0'700'0,"0"0"-396"15,0 0-85-15,0 0-89 16,120-8-58-16,-54-2-42 15,7 2-21-15,18 2-9 16,-29 5-228-16,-7-1-890 0</inkml:trace>
  <inkml:trace contextRef="#ctx0" brushRef="#br0" timeOffset="133085.39">16785 7178 93 0,'0'0'603'16,"0"0"-374"-16,0 0-41 15,0 0-20-15,0 0-8 16,0 0 62-16,0 0 66 16,19-42-6-16,-19 33-46 15,0 0-32-15,0 0-37 16,-2-3-52-16,-9 3-43 0,-1 0-31 15,-5 2-24-15,-3 2-17 16,-5 3 1-16,-10 2 17 16,6 2 0-16,-4 16-1 15,-2 7 1-15,4 12 1 16,-5 9 13-16,5 10-7 16,2 1 2-16,9 1-4 15,3-7 5-15,11-7-10 16,6-12-18-16,0-8 0 15,17-11-19-15,3-8 19 16,9-5 7-16,8-8 11 16,1-14-5-16,3-11-2 15,6-8-11-15,-3-18-17 16,10-22-39-16,-5-20-37 0,-5-9-5 16,-15 6 0-1,0 9 35-15,-15 26 25 0,-2 13-5 16,-5 17 15-16,-7 12 14 15,0 9 14-15,0 8 0 16,-15 10 26-16,-14 31 14 16,-6 44 33-16,2 34 65 15,4 18 1-15,23 0-61 16,6-27-6-16,6-33-32 16,11-18-17-16,-5-13-16 15,2 1 3-15,-1-2-10 16,3-4 0-16,-9-12-36 0,-7-11-211 15,0-8-735-15</inkml:trace>
  <inkml:trace contextRef="#ctx0" brushRef="#br2" timeOffset="156128.17">5941 8192 920 0,'0'0'307'0,"0"0"-59"16,0 0-21-16,-81-2-27 15,59 2-68-15,9 0-35 16,5 0-20-16,4 0-23 16,4 0-23-16,0-2-20 15,6 0-2-15,19-3-2 16,10 2 37-16,12-1 11 16,-3 0-12-16,5 3-23 15,-7 1-19-15,1 0 7 16,-8 0-1-16,-10 0-6 15,-12 0 1-15,-3 1-1 16,-8 3 0-16,-2-4 6 16,-6 3 60-16,-19 0 51 0,-6 1-60 15,-17 2-27 1,-5 0-20-16,-3-1 2 0,2 1-12 16,4 0 10-16,13-2-5 15,8-1 21-15,11-1 3 16,7 0 1-16,9-2-24 15,2 1-7-15,7 0-27 16,17 2 20-16,18 0 7 16,7 0 1-16,13 0-1 15,-2-3-43-15,-6 0-87 16,-11 0-5-16,-18 0 63 16,-21 0 72-16,-8 0 30 0,-52 0 162 15,-4-2-56 1,-14-1-40-16,2 1-8 0,18 0-19 15,23 0-50-15,50-1-19 16,28-1-579-16,19-2-1194 16</inkml:trace>
  <inkml:trace contextRef="#ctx0" brushRef="#br2" timeOffset="157825.46">6788 8400 123 0,'0'0'578'16,"0"0"-263"-16,0 0-55 15,0 0-12-15,0 0-61 0,0 0-63 16,0 0-3 0,44 1-9-16,-15 1-31 0,2-1-24 15,4 2-29 1,-4-2-10-16,0 1-17 0,-6-2 8 16,-7 0-8-16,-1 0 8 15,-5 0-8-15,-6 0 8 16,-6 0-4-16,7 0-3 15,-7 0 7-15,0 0 12 16,-7 0 64-16,-9-3-18 16,-11 0-24-16,-14 3-1 15,-3 0 6-15,-9 0-19 16,9 0 6-16,3 6 2 16,10-2 0-16,6 1-7 0,8-2-8 15,5-1 1-15,6-1-14 16,6 1-9-16,0-1-12 15,12 2-25-15,13 0 37 16,12 1 7-16,15 0 9 16,-2-4-7-16,5 0-1 15,-1 0-8-15,-6 0-3 16,-11 0 2-16,-8 0 0 16,-9 0-5-16,-7 0 6 15,-3 0 0-15,-8 0 0 16,-2 0 2-16,0-4 11 15,-8 3 11-15,-17-2-12 16,-10 1 11-16,-15 2-9 0,-9 0 7 16,-1 0-6-1,4 10 2-15,8-5 7 0,13 0 10 16,14 0 11-16,9-4-5 16,8-1-11-16,4 1-29 15,4 2-5-15,21 0-5 16,12 3 10-16,13-2 10 15,10 0-2-15,-5-1-7 16,3-3-1-16,-21 0-15 16,-12 0-13-16,-8 0 28 15,-17 0 7-15,-11 0 40 16,-20 0 7-16,-12 0-27 16,-9 0-14-16,7 0-13 15,10 1-24-15,22-1-211 16,13 0-771-16</inkml:trace>
  <inkml:trace contextRef="#ctx0" brushRef="#br0" timeOffset="167102.24">19113 5998 23 0,'0'0'582'0,"0"0"-334"16,0 0-15-1,0 0 8-15,0 0-13 0,0 0-16 16,-23-22 4-16,23 19-14 16,0 0-43-16,0 0-46 15,0 2-12-15,0 0-39 16,0-3-29-16,6 3-19 15,4-2-4-15,3 2-4 16,-1-1 2-16,3 2 3 16,3 0 9-16,5 0 1 15,6 0-8-15,-4 0 7 16,0 5-6-16,4 6 7 0,-5 7-3 16,1 2 3-1,-6 6 5-15,6 3-4 0,-7 3 6 16,1 1-2-16,-1 1-4 15,5 0-2-15,-6-2-19 16,1 2 17-16,1 0 23 16,-7-3 7-16,1 2-9 15,-7-4-3-15,0-1-12 16,4-1 2-16,-10-1-10 16,0-1 2-16,0 1-4 15,0-4-4-15,-10 0 2 16,4-2-10-16,-5-1-1 15,3-5 0-15,-4 2 13 16,-5-5-14-16,3-2 9 16,-9-2-9-16,7-2 8 0,-3-3-2 15,0-2-5-15,1 0 1 16,-1 0-1-16,1-4-1 16,-1-4 0-16,0-2-16 15,3-2 1-15,-3-4 15 16,7 4-20-16,1-5-14 15,5 0 17-15,0-1-2 16,6 0 4-16,0 0-21 16,0-2 24-16,0 0-6 15,10-2 4-15,3-1-1 16,3 0 15-16,-1 1-8 16,1 2 8-16,-1 2 0 15,-3 6 1-15,1 0-2 0,-3 2 0 16,0 3 1-1,3 1-1-15,-7 2 1 0,2 0-7 16,2 1-1-16,3-1 7 16,-5 1 1-16,5-1 0 15,-3 0 0-15,-4 0 1 16,4 2-1-16,-8-1 5 16,-2 3-4-16,5 0-1 15,-3 0 0-15,-2 0-1 16,4 0 0-16,-2 0 0 15,-2 0-32-15,-6 0-434 16,-13 0-631-16</inkml:trace>
  <inkml:trace contextRef="#ctx0" brushRef="#br0" timeOffset="170487.63">20086 5971 677 0,'0'0'386'15,"0"0"-136"-15,0 0-36 16,0 0 42-16,0 0-1 16,0 0-3-16,6-5-43 15,-6 2-20-15,0-3-37 16,0 1-28-16,0-2-24 15,0-2-14-15,0 0 2 16,0-1-37-16,-6-2-8 0,-2 2-17 16,-2 3-1-16,-5-1-10 15,-3 0 0-15,1 6-6 16,0 0 2-16,5 2-11 16,-2 0 0-16,3 0 4 15,-1 4-4-15,4 5 0 16,-9 4 0-16,5 5 0 15,5 6 2-15,1 7 5 16,-4 7 4-16,8 6-5 16,2 4 7-16,0 0-4 15,0 2-3-15,0-5-5 16,0 0 0-16,6-4 0 16,0-3 1-16,-4-5-2 15,-2-3 1-15,4-5-1 16,-4-9-7-16,0-5-17 0,0-5-93 15,0-5-58-15,-4-1-54 16,-10-1-129-16,1-9-284 16,1-1-106-16</inkml:trace>
  <inkml:trace contextRef="#ctx0" brushRef="#br0" timeOffset="170689.79">19660 6228 626 0,'0'0'1273'0,"0"0"-620"15,0 0-398-15,0 0-122 16,164-17-45-16,-73 16-24 16,0 0-29-16,-13-1-34 15,-30 2-1-15,-11 0-255 16,-12 0-660-16</inkml:trace>
  <inkml:trace contextRef="#ctx0" brushRef="#br0" timeOffset="171459.55">19053 7004 884 0,'0'0'400'0,"0"0"-47"15,0 0-21 1,0 0-44-16,0 0-40 0,0 0-29 16,0 0-65-16,8-9-57 15,15 2-28-15,20 0-19 16,29-2-5-16,42-1 21 16,33 2 15-16,22 1-6 15,-16-1-56-15,-37 4-7 16,-46 2-12-16,-20-2-8 15,-7 3 8-15,-1-2 0 16,1 2 1-16,-6-2 0 16,-10 0 5-16,-14 0-6 15,-7 2 1-15,-4 0 5 0,2 1-5 16,-4-2-1-16,2 2 0 16,-2-1-8-16,4 1-89 15,-4 0-117-15,0 0-172 16,0 0-335-16,-6 1-556 0</inkml:trace>
  <inkml:trace contextRef="#ctx0" brushRef="#br0" timeOffset="172292.05">19321 7311 857 0,'0'0'648'16,"0"0"-291"-16,0 0-86 15,0 0-80-15,0 0-74 16,0 0-50-16,0 0-22 15,31-12 23-15,-8 8 30 0,6 1-10 16,8 3-11-16,0 0-25 16,1 3 5-16,3 14 7 15,2 10-24-15,-1 8 11 16,1 6 6-16,-6 5 12 16,-4 6-9-16,-6 0-15 15,-10 2-8-15,-5-1 1 16,-6-1-14-16,-6-2-6 15,0-5-5-15,-6-6 1 16,-10-8 4-16,-5-8-11 16,-4-10 10-16,-8-11-16 15,6-2 11-15,-8-10-10 16,0-11-2-16,4-5 0 16,0-4-1-16,8-3 0 15,9 1 1-15,3-3-2 0,11 1-23 16,0 0 14-16,17 0-4 15,14 3 3-15,6 6 3 16,5 3 2-16,5 8-11 16,-8 6 9-16,-3 3-21 15,-12 5-35-15,-11 0-26 16,-9 0-33-16,-4 0-104 16,0 2-293-16,-4-2-618 0</inkml:trace>
  <inkml:trace contextRef="#ctx0" brushRef="#br0" timeOffset="172888.4">19999 7433 1088 0,'0'0'638'0,"0"0"-158"15,0 0-241-15,0 0-63 16,0 0-98-16,0 0 43 16,0 0 67-16,87 110-37 15,-48-62-49-15,-1-1-27 16,-1-4-27-16,-6-7-24 15,0-8-15-15,-12-8-8 16,-3-7 5-16,-6-9-6 16,-3-4-38-16,-7-3-118 15,0-25-189-15,0 1-414 16,0 0-501-16</inkml:trace>
  <inkml:trace contextRef="#ctx0" brushRef="#br0" timeOffset="173098.53">20332 7406 1257 0,'0'0'604'15,"0"0"-249"-15,0 0-35 16,-82 105-114-16,22-12 4 16,4-2-27-16,8-15-68 15,17-30-58-15,23-24-37 16,-4-5-20-16,12-17-101 15,0 0-529-15,0-20-1157 0</inkml:trace>
  <inkml:trace contextRef="#ctx0" brushRef="#br0" timeOffset="174111.45">20843 6570 393 0,'0'0'948'0,"0"0"-434"16,0 0-155-16,0 0-56 15,0 0-79-15,0 0-88 16,0 0-59-16,49-5-8 16,-1 3-8-16,8-1-22 15,4 2-15-15,-4-1-15 16,-11 2-9-16,-14 0 0 15,-12 0-65-15,-13 0-223 0,-6 0-403 16,0 0-494-16</inkml:trace>
  <inkml:trace contextRef="#ctx0" brushRef="#br0" timeOffset="174310.66">20820 6733 1285 0,'0'0'1015'0,"0"0"-636"15,0 0-158-15,0 0-55 0,97 20-51 16,-37-17-65 0,25-2-50-16,-15-1-199 0,-14 0-1177 0</inkml:trace>
  <inkml:trace contextRef="#ctx0" brushRef="#br2" timeOffset="189431.81">20159 8203 1385 0,'0'0'726'0,"0"0"-336"16,0 0-80-16,0 0-82 15,0 0-109-15,0 0-63 16,0 0-55-16,-21-15-1 16,52 15 1-16,6 0 4 15,7 0-4-15,3 0-2 16,-4 0-9-16,-1 0-8 15,-5-7 2-15,-8-4 1 16,-4-2 3-16,0 2 12 16,-15 1 0-16,-4 3 0 15,-6 3 0-15,0 3 17 16,-25 1-5-16,-10 0-6 16,-12 0 6-16,-15 12-5 0,-9 5 2 15,-3 4-1-15,8-1 5 16,10 3 5-16,13-5 3 15,14-4-1-15,22-6-8 16,7-5-12-16,42-3-1 16,32-8 1-16,5-8 8 15,-1 0-7-15,-10 2-1 16,-32 6 0-16,-7 4-6 16,-17 3-24-16,-12 1-72 15,-29 0-280-15,12 0-908 0</inkml:trace>
  <inkml:trace contextRef="#ctx0" brushRef="#br0" timeOffset="208167.63">21916 6575 235 0,'0'0'1003'16,"0"0"-618"-16,0 0-87 16,-23 2-103-16,23-2-95 15,0 0-36-15,0 0-10 16,16-10 46-16,3-7 4 0,12-5-8 15,4-7-15-15,4 1-10 16,9-2-24-16,-5 4-14 16,3 4-18-16,-9 6 1 15,-2 5-4-15,-10 6-6 16,0 5-5-16,-11 2 1 16,-3 18 4-16,-5 7 4 15,-6 12 17-15,-6 5 14 16,-19 8 21-16,-10 1-3 15,-3-1-22-15,-3-4-4 16,4-7-10-16,6-8-10 16,6-12-2-16,15-10-7 15,10-5-4-15,0-5-31 16,25 1 11-16,10 3 20 0,14 5 6 16,5 11-4-16,0 12-1 15,0 23-1-15,-28 24 5 16,-19-1-4-16,-7-6 7 15,-56-5 40-15,-29-21 67 16,-2-7-17-16,-2-9-40 16,21-23-34-16,27-8-12 15,4-13-12-15,14-13-75 16,23-31-164-16,18 7-359 16,13 2-564-16</inkml:trace>
  <inkml:trace contextRef="#ctx0" brushRef="#br0" timeOffset="209244.56">22728 6811 575 0,'0'0'571'16,"0"0"-294"-16,0 0-11 16,0 0-18-16,0 0-50 15,0 0-34-15,0 0-18 16,37-35 11-16,-31 21-39 15,-6-3-24-15,2-5-46 0,-2-1-20 16,0 0-7 0,-2 3-3-16,-8 6 16 0,-4 5 8 15,-5 9-1-15,-10 2-4 16,-6 33-7-16,-11 30 3 16,-1 24 19-16,10-1 1 15,14-17-19-15,17-25-16 16,6-19-17-16,0-5-1 15,18-4-16-15,7-8-7 16,4-10 14-16,6-15 0 16,2-20 6-16,1-12-54 15,-7-5-19-15,-9 0-23 16,-9 6 45-16,-7 13 45 0,-6 16 9 16,0 17 45-16,0 5-39 15,-6 28 42-15,2 8 33 16,4 3-5-16,12-2-26 15,11-6-40-15,12-9-10 16,-2-9-22-16,19-18-143 16,-13-6-448-16,0-17-1200 0</inkml:trace>
  <inkml:trace contextRef="#ctx0" brushRef="#br0" timeOffset="209525.49">23050 6673 1200 0,'0'0'656'0,"0"0"-410"16,0 0 110-16,48 80-22 16,-15-37-77-16,8 4-68 15,7 1-71-15,6-1-58 16,-3-1-23-16,1-9-35 15,-6-5 13-15,-7-11-15 16,-12-9-32-16,-5-10-135 16,-9-6-169-16,-7-15-358 15,-2-3-419-15</inkml:trace>
  <inkml:trace contextRef="#ctx0" brushRef="#br0" timeOffset="209718.18">23505 6646 1575 0,'0'0'625'0,"-85"97"-244"15,1 3-26-15,-7 18-110 16,12-15-104-16,25-26-83 16,34-34-31-16,9-15-27 15,9-2-14-15,2-10-56 16,19-16-251-16,6-9-399 15,6-18-873-15</inkml:trace>
  <inkml:trace contextRef="#ctx0" brushRef="#br0" timeOffset="210348.58">23584 6420 385 0,'0'0'366'0,"0"0"-58"16,0 0-47-16,0 0-36 15,0 0-26-15,0 0 24 16,0 0 3-16,-4-31-31 16,8 27-60-16,4-2-42 0,9-1-34 15,-1 1-7-15,-1 0-11 16,3 2-13-16,1-2-7 16,-3 6-12-16,-3 0-3 15,5 0-6-15,-7 0 0 16,1 13-1-16,-6 3 1 15,-6 7 0-15,0 5 6 16,0 3 13-16,-16 1-1 16,-3 0 27-16,1-1 22 15,-5-6 29-15,8-4-9 16,-1-5-17-16,8-5-7 16,3-5-14-16,5-3-5 15,0-3-20-15,19 0-23 0,16 0 38 16,0 0-20-1,2 0-19-15,7 1-63 0,-3 6-521 16,-10-3-1400-16</inkml:trace>
  <inkml:trace contextRef="#ctx0" brushRef="#br0" timeOffset="213572.72">24402 6627 985 0,'0'0'739'15,"0"0"-236"-15,0 0-278 16,0 0-32-16,-6 90 45 16,2-39-55-16,4 8-73 15,0-4-53-15,0-8-39 16,0-8-9-16,0-11-9 16,0-9-12-16,0-10-76 15,0-9-192-15,0-10-280 16,0-8-293-16</inkml:trace>
  <inkml:trace contextRef="#ctx0" brushRef="#br0" timeOffset="213726.7">24202 6804 227 0,'0'0'1564'0,"0"0"-923"15,0 0-394-15,0 0-101 16,124-10-36-16,-41 2-39 15,-11-1-35-15,9-2-36 16,-32 5-215-16,-3-1-970 0</inkml:trace>
  <inkml:trace contextRef="#ctx0" brushRef="#br0" timeOffset="214610.97">25545 6708 606 0,'0'0'694'0,"0"0"-332"15,0 0-41-15,0 0-37 16,0 0-75-16,0 0-30 0,0 0-30 16,0 0-31-16,0-2-19 15,5-9-29-15,-5-1-19 16,0-7-12-16,0-2-5 15,0-1-11-15,-11-2-11 16,-1 2 1-16,-7 6-12 16,-1 7 5-16,-16 9-6 15,-1 10 18-15,-16 36-6 16,-16 31 13-16,5 28 35 16,15-5-6-16,24-20-17 15,25-27-8-15,14-18-22 16,21-3 3-16,32-2-10 0,5-7 0 15,9-13 0 1,-3-10 0-16,-1-20-115 0,-15-7-499 16,-13 0-1320-16</inkml:trace>
  <inkml:trace contextRef="#ctx0" brushRef="#br0" timeOffset="-208638.43">19338 8829 55 0,'0'0'369'15,"0"0"-32"-15,0 0-12 16,0 0-30-16,0 0-6 16,0 0 21-16,-12-54 7 15,12 50-47-15,0 2-57 16,0-2-62-16,0 4-73 0,12 0-48 15,7 0 1-15,9 14-7 16,6 8 7-16,1 8-2 16,8 8-4-16,0 7 1 15,5 5-11-15,-7 5 4 16,-3 1-8-16,-9-2-10 16,-9 2 6-16,-9-6 16 15,-11-2 20-15,0-5 8 16,-11-6-11-16,-7-10-8 15,-7-5-5-15,-6-9-8 16,2-10-2-16,-2-3-16 16,-6-13 5-16,1-13-6 0,5-7-7 15,3-4 7 1,7 0-1-16,4 3 0 0,15 3-5 16,2 4 5-16,6 3-8 15,21 3 9-15,8 1 0 16,3 3-6-16,-3 4-75 15,8-3-124-15,-18 5-397 16,-8-2-731-16</inkml:trace>
  <inkml:trace contextRef="#ctx0" brushRef="#br0" timeOffset="-207988.4">20314 8787 907 0,'0'0'344'0,"0"0"-39"15,0 0-19-15,0 0-42 16,0 0-36-16,0 0-28 16,12-84-2-16,-18 69-5 15,-7 1-26-15,-3 1-31 16,-7 3-20-16,-2 4-7 0,-2 6-34 15,-6 0-7-15,0 9-14 16,-2 12 2-16,6 10-16 16,2 8-4-16,5 11-4 15,9 5-1-15,7 3-2 16,6 1 3-16,0-2-3 16,12-2-8-16,1-6 14 15,3-3-7-15,-1-7-7 16,-5-4 5-16,-4-8-5 15,-4-6-1-15,-2-7-9 16,0-7-12-16,0-5-138 16,0-2-222-16,-18-20-88 15,3-4-301-15,-1-1-542 0</inkml:trace>
  <inkml:trace contextRef="#ctx0" brushRef="#br0" timeOffset="-207832.93">19939 9014 1465 0,'0'0'705'16,"0"0"-358"-16,0 0-36 15,114-28-136-15,-64 26-96 16,-1 2-52-16,9 0-27 16,-12 3-157-16,-17 2-676 0</inkml:trace>
  <inkml:trace contextRef="#ctx0" brushRef="#br0" timeOffset="-207285.56">19392 9686 631 0,'0'0'495'16,"0"0"-183"-16,0 0 94 15,0 0-36-15,0 0-105 16,0 0-76-16,0 0-71 15,62-20-24-15,41 14 24 0,62-5 9 16,28-1-4-16,1-4-46 16,-22 0-28-16,-46 6-30 15,-35 3-10-15,-29 4-1 16,-21 3-8-16,-18 0 1 16,-9 0-1-16,-8 0 0 15,-2 0-18-15,-4 0-7 16,-10 0-68-16,-15 5-90 15,1 3-406-15,-1-1-498 0</inkml:trace>
  <inkml:trace contextRef="#ctx0" brushRef="#br0" timeOffset="-206578.91">19563 9948 950 0,'0'0'650'15,"0"0"-166"-15,0 0-177 16,0 0-36-16,0 0-80 16,0 0-88-16,0 0-57 0,44-16-25 15,-9 16-3-15,12 15 3 16,3 6 6-16,4 8 16 15,1 12 4 1,-5 10 22-16,-4 9 7 0,-15 2-12 16,-11 2 1-16,-9-2-8 15,-11-3-21-15,0-9-14 16,-19-7-10-16,-16-9-3 16,-2-11 2-16,-7-14-4 15,-3-9-5-15,-1-7-1 16,11-20-1-16,8-7 0 15,10-4-12-15,17-3 7 16,2 0 5-16,15 2 0 16,14 5 0-16,8 5 0 15,0 8 0-15,4 8 0 0,-3 7-20 16,3 3-107-16,-10 3-246 16,-6-1-685-16</inkml:trace>
  <inkml:trace contextRef="#ctx0" brushRef="#br0" timeOffset="-206039.48">20194 10100 773 0,'0'0'630'0,"0"0"-282"16,0 0-26-16,0 0-53 15,0 0-51-15,0 0-23 16,0 0-29-16,0-25-26 16,0 31-48-16,0 13-46 15,0 13 40-15,0 5 11 16,0 9-27-16,0-1-19 15,6-4-27-15,13-9-10 16,3-8-13-16,-1-11-1 16,8-12-10-16,0-1 10 15,2-18 0-15,0-9 0 16,-6-5 0-16,-1 0-24 16,-7 3 6-16,-5 7 18 0,-5 4 8 15,-1 11-8-15,-6 7 2 16,0 10-2-16,0 23 0 15,0 26 25-15,6 31-1 16,0 22 6-16,-6 5-2 16,-12-11 1-16,-17-26-1 15,-8-27-2-15,-19-3 1 16,-4-20-11-16,10-7-5 16,-14-11-11-16,21-12-6 15,1-24-60-15,5-1-246 0,19-4-695 16</inkml:trace>
  <inkml:trace contextRef="#ctx0" brushRef="#br0" timeOffset="-205056.98">21103 9234 804 0,'0'0'769'0,"0"0"-291"16,0 0-220-16,0 0-78 15,0 0-47-15,0 0 3 16,85-6-28-16,-44 5-37 16,-1 1-14-16,-5-2-28 15,-4 2-17-15,-9 0-12 16,-1 0-25-16,-4 0-208 16,1 5-437-16,-7 0-715 0</inkml:trace>
  <inkml:trace contextRef="#ctx0" brushRef="#br0" timeOffset="-204888.35">21153 9478 1655 0,'0'0'766'0,"0"0"-410"16,0 0-92-16,95 1-107 15,-45-1-89-15,3 2-42 16,13 4-26-16,-14-1-299 0,-6-1-998 16</inkml:trace>
  <inkml:trace contextRef="#ctx0" brushRef="#br0" timeOffset="-199387.74">22050 9125 1121 0,'0'0'406'0,"0"0"-37"16,0 0-49-16,0 0-120 15,0 0-92-15,10-82-36 16,9 58 7-16,6-1 21 0,6 0 4 15,4 2-17-15,2 6-26 16,4 7-15-16,-3 10-28 16,-1 7 11-16,4 39-16 15,-2 28 28-15,-12 31-1 16,-14 12 14-16,-13-6-25 16,-4-23 6-16,-21-30 1 15,8-19 3-15,-8-9 11 16,-8-2 1-16,-6-4-5 15,0-6-16-15,-3-15-12 16,7-3-16-16,4-25-2 16,9-10-32-16,13-9-4 15,9-3 9-15,9 2-6 16,32 6 26-16,25 7 7 16,0 14 8-16,7 11 0 0,1 7-7 15,-20 3 11 1,12 11-11-16,-23 4-1 0,-12-2-19 15,-2 1-203-15,-16-4-537 16,-7-8-1287-16</inkml:trace>
  <inkml:trace contextRef="#ctx0" brushRef="#br0" timeOffset="-193962.73">22875 8821 803 0,'0'0'525'16,"0"0"-249"-16,0 0 43 0,0 0-73 16,-13 103 4-16,13 1-10 15,0 16-5-15,0-4-63 16,13-30-61-16,-7-34-39 16,-6-21-34-16,6-13-11 15,-2-5-1-15,-2-6-9 16,2-6-17-16,3-2 1 15,-1-23 26-15,2-13-18 16,9-8-9-16,3-1-5 16,7 3-16-16,0 15-10 15,8 17 13-15,0 11 11 16,3 41 6-16,-1 30 1 16,-8 0 7-16,-11-4-6 15,-18-15 0-15,-6-21 16 16,-23-1 39-16,-14-8 34 0,-5-16-20 15,-5-6-31-15,9-16-39 16,3-12-3-16,16-5-40 16,13 4-52-16,9 3-50 15,16 4-181-15,14 6-234 16,2 8-241-16</inkml:trace>
  <inkml:trace contextRef="#ctx0" brushRef="#br0" timeOffset="-193392.86">23365 9176 912 0,'0'0'410'0,"0"0"-89"16,0 0-63-16,0 0-36 0,0 0-67 15,0 0-38-15,0 0-33 16,-4 18 19-16,4 13 59 16,0 7-38-16,0 1-30 15,0-1-20-15,10-3-28 16,-2-7-15-16,11-9-30 16,3-6 0-16,3-12 9 15,6-1-8-15,0-14 5 16,9-10-6-16,-9-7-1 15,0 0-5-15,-9 1-6 16,-3 7 2-16,-11 11 9 16,-2 12 6-16,-1 7-5 0,-3 41-1 15,-2 32 58 1,0 25 50-16,-21 6-11 0,-8-21-2 16,-2-26-40-16,-4-26 8 15,-2-10-10-15,1-2-25 16,-13-8-11-16,8-11-17 15,3-7-42-15,3-25-174 16,10-4-444-16,17 4-353 0</inkml:trace>
  <inkml:trace contextRef="#ctx0" brushRef="#br2" timeOffset="-184500.35">20216 10710 849 0,'0'0'411'0,"0"0"-149"16,0 0-64-16,0 0-53 0,0 0-67 15,0 0-22-15,52-13-16 16,-13 9 6-16,11-2-1 16,0 2 19-16,-1 1-23 15,-3 1 14-15,-7-1-21 16,-10 2-10-16,0-1-7 16,-11 1-3-16,-5-1 1 15,-7 1-14-15,-4 1 13 16,-2 0-6-16,0 0 7 15,-14 0 32-15,-17 0 20 16,-17 4-3-16,-12 3-34 16,-6 1 21-16,-2 1 14 15,8-2 1-15,12 0-5 16,11-1-15-16,14-2-13 16,15-3-22-16,8 1-11 0,6-2-48 15,25 0 48-15,25 0 19 16,2-3 1-16,10-1-10 15,-2 2-2-15,-18 2-8 16,8 0-81-16,-15 0-492 16,-14 0-895-16</inkml:trace>
  <inkml:trace contextRef="#ctx0" brushRef="#br0" timeOffset="-166238.28">2464 12364 755 0,'0'0'539'0,"0"0"-246"15,0 0 44-15,0 0-39 16,0 0-77-16,-17-13-53 16,17 13-53-16,0-1 15 15,0 1-23-15,0 0-24 16,0-2-12-16,0 2-5 16,11 0-13-16,1-1-5 15,11 1-8-15,2-1-18 16,6-1-2-16,10 1-14 15,3-1-5-15,15 2 10 16,3 0-11-16,0 0 0 16,3 0 1-16,-10-1-1 15,5-2 6-15,-10 1-6 0,-7-3 0 16,-1 0-1-16,-5-1-4 16,-8-1 5-16,-4 2 0 15,4-2 1-15,-11 1 0 16,1 2 1-16,-7 1 4 15,1 2-6-15,-3 0 1 16,-4 1-1-16,0 0 0 16,-4 0 1-16,3 0-2 15,-3 0 1-15,-2 0-1 16,0 0-5-16,0 0 6 16,0 0 1-16,0 0 1 15,0 0-2-15,0 0 0 16,0 0 0-16,0 0-10 15,0 0-2-15,0 4-1 0,-7 4 13 16,-1 5 19-16,-2 4-4 16,-9 6-1-16,1 4-8 15,-1 2 4-15,-6 6-2 16,2 4-7-16,-1 3 5 16,5 6 2-16,-6 1-8 15,2 4 6-15,5-3-5 16,-1 0 0-16,1-5 8 15,5-4-9-15,-3-6 1 16,3-2-1-16,1-6 1 16,0-5 7-16,7-2-8 15,-1-5 9-15,0-2-9 0,0-1 5 16,4 0-4-16,-4-1-1 16,1-1 6-16,3-1-6 15,-2-3 0-15,4-1 1 16,-2-1-1-16,-2-3 0 15,4 1 4-15,0-1-3 16,0-1-1-16,0 0 1 16,0 0 0-16,0 0-1 15,0 0 2-15,0 0-2 16,0 0 15-16,0 0-15 16,0 0-1-16,0 0 1 15,0 0 0-15,0 0 2 16,0 0-2-16,0 0 0 15,-2 0 0-15,-2-3 0 0,-9-5 0 16,7-2-9-16,0-3 9 16,-6-3 8-16,-1-3 7 15,-3-1-9-15,1-3 4 16,-8 1-10-16,5 0 8 16,-1 0-5-16,1 2-3 15,1 4 0-15,-2 0 0 16,7 1 6-16,0 1 6 15,-1-1-12-15,1 1-1 16,-1-3 1-16,3 2 0 16,-2-2 1-16,-1 1 0 15,1 2 0-15,0 1 6 0,-1 2-6 16,-3 0 7 0,9 1-7-16,-5-1 0 0,0 0 0 15,5-1 5-15,-5 1-6 16,6-1 0-16,-5-3 0 15,3 0 0-15,-2 0 0 16,2 0 0-16,-3 1 2 16,5 1-2-16,-6 3 1 15,5 2-1-15,1 2 3 16,0 1-3-16,0-1-7 16,6 2 7-16,-6-3-12 15,1 3 11-15,3-4-8 16,-2 0 2-16,2 1-5 15,-2 0 6-15,2 1 5 16,-2 0 1-16,4 2-1 0,-2 0 0 16,2 1 1-1,-4-1-14-15,4 1 4 0,0-1-4 16,0 0 8-16,-2 1-7 16,2 0 12-16,0-1-8 15,0 4 9-15,0 0 0 16,0 0 0-16,0 0-1 15,0 0 1-15,0 0 0 16,0 0-1-16,0 0 1 16,0 0 0-16,0 0-1 15,0 0 1-15,0 0-11 16,0 0 5-16,0 0-4 0,0 0 4 16,0 0 5-16,0 0 1 15,0 0-1-15,0 0 1 16,0 0 1-16,0 0 0 15,0 0 0-15,0 0-1 16,0-1 0-16,6-1-10 16,6 2-175-16,32 0-175 15,-3 2-417-15,9-1-837 0</inkml:trace>
  <inkml:trace contextRef="#ctx0" brushRef="#br0" timeOffset="-162190.2">1554 10533 123 0,'0'0'190'15,"0"0"-47"-15,0 0 52 16,0 0 37-16,0 0-3 16,0 0-43-16,-18-15 19 15,12 10 16-15,6 2 0 16,-7 1-17-16,7 2-7 15,-4 0-39-15,-2 3-116 0,4 14-24 16,-2 7 44-16,-2 5-9 16,4 1-25-16,2-3-21 15,-4-4 1-15,4-6-8 16,0-4-2-16,0-8-87 16,4-5-412-16,4-4-60 15,2-10-805-15</inkml:trace>
  <inkml:trace contextRef="#ctx0" brushRef="#br0" timeOffset="-162011.95">1621 10519 814 0,'0'0'726'0,"0"0"-444"15,0 0-96-15,0 0-88 16,0 0-36-16,0 0-34 15,6 89-28-15,-6-46-16 16,0-9-263-16,0-12-945 0</inkml:trace>
  <inkml:trace contextRef="#ctx0" brushRef="#br0" timeOffset="-161253.58">1827 10694 689 0,'0'0'349'16,"0"0"0"-16,0 0-42 0,0 0-66 16,0 0-99-16,0 0-103 15,0 0 48-15,-6 74 129 16,6-30-8-16,0 1-74 16,0-4-44-16,6-6-44 15,-6-10-18-15,7-9-16 16,-7-9-1-16,6-7-5 15,-6 0 4-15,6-19 20 16,-2-12 25-16,4-11-55 16,9-7-58-16,1-5-63 15,7 5 40-15,6 9 46 16,-2 15 33-16,-4 16 2 16,4 9 1-16,-4 23-1 0,-7 17 15 15,1 9 4 1,-7 2 11-16,1-2-28 0,-3-8-2 15,3-20-30-15,-5-12-482 16,2-9-1152-16</inkml:trace>
  <inkml:trace contextRef="#ctx0" brushRef="#br0" timeOffset="-160455.89">2408 10755 491 0,'0'0'575'0,"0"0"-350"15,0 0-22-15,0 0-66 0,0 0-72 16,0 0-33-16,0 0-7 15,-6-69 28-15,-4 62 52 16,10 2 9-16,-7 0-17 16,1 1-16-16,0 1-8 15,0 3 1-15,0 0-20 16,-1 0-9-16,-3 0-36 16,2 0 12-16,-2 5-11 15,1 4 42-15,-7 1-13 16,3 1 8-16,7 0-24 15,-6-1 20-15,5 2-33 16,-3-1 8-16,4 2-4 16,4 0-1-16,-4 3 21 15,2 1 7-15,1 3 1 16,3 2-11-16,0-3-7 0,0 2-17 16,0-1-7-16,7-2 1 15,-1-2-7-15,2-3 0 16,2-7-8-16,-3-3-6 15,5-3-3-15,1 0 23 16,3-12 21-16,-1-6-11 16,1-5-10-16,-4-3-70 15,7-2-36-15,-7 1-5 16,5 5 24-16,-9 3 77 16,-4 10 10-16,-2 4 9 15,-2 5 4-15,0 0-13 16,0 13-10-16,0 7 10 15,0 4 28-15,0 1 2 0,0-1-29 16,0-6 0-16,7-3-1 16,3-8-35-16,2-4-81 15,1-3-230-15,5-13-39 16,-5-1-607-16</inkml:trace>
  <inkml:trace contextRef="#ctx0" brushRef="#br0" timeOffset="-160008.58">2567 10492 675 0,'0'0'559'16,"0"0"-308"-16,0 0 19 0,0 0-32 15,0 0-61-15,0 0-45 16,0 0-79-16,0 8-28 15,13 31 93-15,-7 13 18 16,4 4-24-16,-8 0-21 16,3-2-21-16,-3-8-50 15,-2-10 16-15,0-10-20 16,0-10-7-16,0-9-7 16,4-7 6-16,-2 0-7 15,4-5 7-15,4-10-6 16,3-4 20-16,5-4-22 0,11 3 0 15,2 0-18-15,6 7 2 16,1 3 5-16,-3 10 10 16,2 0-29-16,-12 20 12 15,-7 5 2-15,-13 7 1 16,-5 1-7-16,-5-1 22 16,-26-1 115-16,-6-6 0 15,-12-5-39-15,1-9-32 16,7-9-26-16,4-2-18 15,18-9-78-15,13-12-111 16,6-15-172-16,18 4-293 16,11 4-676-16</inkml:trace>
  <inkml:trace contextRef="#ctx0" brushRef="#br0" timeOffset="-159629.9">2973 10412 481 0,'0'0'922'15,"0"0"-631"-15,0 0-66 0,8 78 139 16,-2-25-17-16,4 9-123 16,-3 7-72-16,5-15-91 15,-6 1-23-15,0-8-29 16,1-15-9-16,-1-9-70 15,4-17-189-15,-2-6-356 16,-1 0-459-16</inkml:trace>
  <inkml:trace contextRef="#ctx0" brushRef="#br0" timeOffset="-159016.05">3386 10644 392 0,'0'0'761'16,"0"0"-403"-16,0 0-45 0,0 0-64 15,0 0-107-15,0 0-49 16,0 0-28-16,0-25-9 16,0 17-13-16,0-2-25 15,0 2 28-15,-12 1-7 16,7 2 0-16,-3 2 1 15,-2 3-24-15,-3 0-4 16,-5 0 16-16,-1 14 19 16,-6 12 0-16,1 10-9 15,-5 7 14-15,10 6 11 16,3-2-6-16,7-3-16 16,9-6-32-16,0-8-9 15,0-10-21-15,9-9-4 0,7-8-1 16,3-3 26-16,10-13 29 15,2-14-29-15,-7-8-93 16,12-7-121-16,-16-4-19 16,-3 3-13-16,-5 7 75 15,-6 11 127-15,-6 16 44 16,0 9 0-16,0 23 47 16,0 17 31-16,0 10 161 15,0 3-40-15,0-8-99 16,0-9-90-16,29-18-10 15,-8-11-387-15,-5-7-760 0</inkml:trace>
  <inkml:trace contextRef="#ctx0" brushRef="#br0" timeOffset="-158401.45">3630 10350 127 0,'0'0'163'0,"0"0"-32"16,0 0-30-16,0 0 26 15,0 0 38-15,0 0-28 16,0 0 3-16,-6-17 18 16,6 15 10-16,-2 2 46 15,2 0 43-15,-5 0-5 16,5 0-52-16,-2 2-61 16,-2 9-99-16,4 6 91 15,-2 3-43-15,2 0-16 16,0-2-44-16,0-4-20 0,0-4-8 15,0-10-91 1,6 0-228-16,1 0-462 0</inkml:trace>
  <inkml:trace contextRef="#ctx0" brushRef="#br0" timeOffset="-158249.45">3630 10350 1134 0,'91'-63'483'0,"-85"89"-85"16,-2 10 77-16,2 3-296 16,1 10-179-16,-7-10-42 15,6-15-903-15</inkml:trace>
  <inkml:trace contextRef="#ctx0" brushRef="#br0" timeOffset="-156795.83">2743 11369 546 0,'0'0'409'0,"0"0"-62"0,0 0-34 16,0 0-33-16,0 0-56 15,0 0-13-15,0 0-24 16,-6-34-36-16,6 34-41 16,-6 0-71-16,6 14-38 15,0 9-1-15,0 9 45 16,0 11 6-16,0 4-14 16,0 8 26-16,0 1-23 15,0-2-16-15,0-4-13 16,0-6 1-16,0-6-11 15,0-7 5-15,0-7-6 16,0-6 0-16,0-6 1 0,0-2 15 16,0-5 14-16,0-2-16 15,-7-1-13-15,7-1 9 16,-6-1-9-16,0 0 7 16,-4 0 8-16,1 0-16 15,-3-1-17-15,2-9 5 16,-3-2 5-16,1-2-44 15,0-2-2-15,-1 0 40 16,3-1 6-16,2 0 7 16,1 1-1-16,1 2 1 15,0 4 1-15,2 3 11 16,4 3-2-16,-6 3 1 16,6 1 1-16,0 0-3 15,0 0 3-15,0 0-11 16,0 0 12-16,0 0 13 0,0 0-25 15,0 0 0-15,0 0-1 16,0 0-22-16,0 6 13 16,0 5 9-16,0 3 8 15,10 1 12-15,-2 5-19 16,3 0 4-16,-3 1-5 16,4 0 8-16,-1 0-8 15,1-2 14-15,0-3-5 16,-5-3-9-16,-1-3 1 15,6-4 3-15,-6-4-4 16,1 0-3-16,-1-2-3 16,4 0 9-16,-2 0-12 0,3 0 18 15,7-9-3-15,1-8 19 16,4-5-24-16,8-6-1 16,0-8 1-16,0 1-1 15,-7-2 0-15,5-15-139 16,-6 11-384-16,-8 2-779 0</inkml:trace>
  <inkml:trace contextRef="#ctx0" brushRef="#br0" timeOffset="-151330.08">3903 12151 841 0,'0'0'622'16,"0"0"-279"-16,0 0-22 15,0 0-27-15,0 0-43 16,0 0-11-16,0-23-47 15,-2 16-46-15,-5-2-38 0,1 1-20 16,-4-2-19-16,-2 2-28 16,5-2-13-16,-5 3-8 15,0 0-14-15,-1 3-7 16,3 2 0-16,-5 2-6 16,5 0 0-16,-2 3 6 15,-7 13 0-15,2 6 11 16,3 9 1-16,-5 7-2 15,7 7-2-15,-5 5-7 16,11 6 9-16,6 13-8 16,0 17 7-16,0 16-2 15,13 6-1-15,-1-10-5 16,-2-20 0-16,-3-25 6 0,-7-11-7 16,0-8 0-16,0 8-6 15,0 0 4-15,0 2-8 16,-11-9-1-16,3-10-10 15,-9-5 12-15,5-7 9 16,-7-3 16-16,3-3-14 16,-3-2-2-16,1-1-32 15,5 1-50-15,1-4-22 16,-1-1-18-16,1-15-99 16,0-9-157-16,1-5-528 0</inkml:trace>
  <inkml:trace contextRef="#ctx0" brushRef="#br0" timeOffset="-150863.86">3496 12646 431 0,'0'0'1007'0,"0"0"-456"16,0 0-193-16,0 0-87 16,0 0-84-16,0 0-6 15,126-16-6-15,-64 9-32 16,4 1-49-16,8 1-22 0,-20 2-41 15,0 1-22-15,-17 2-9 16,-14 0 0-16,-9 0 0 16,-4 0-43-16,-3-9-122 15,-1 1-348-15,0-4-587 0</inkml:trace>
  <inkml:trace contextRef="#ctx0" brushRef="#br0" timeOffset="-134220.79">4831 12543 867 0,'0'0'777'0,"0"0"-414"16,0 0-149-16,-13 94 46 15,13-38-53-15,0 6-69 16,0-2-62-16,0-18-40 16,0-6-22-16,0-12-14 15,0-15-22-15,0-19-131 16,0-17-424-16,0-8-1171 0</inkml:trace>
  <inkml:trace contextRef="#ctx0" brushRef="#br0" timeOffset="-134095.02">4759 12361 1500 0,'0'0'859'0,"0"0"-569"15,0 0-219-15,0 0-71 16,0 0-469-16,0 0-586 0</inkml:trace>
  <inkml:trace contextRef="#ctx0" brushRef="#br0" timeOffset="-133645.97">5170 12604 423 0,'0'0'503'16,"0"0"-113"-16,0 0 1 15,0 0-53-15,0 0-68 16,0 0-55-16,-6-72-33 16,-7 62-25-16,1 3-23 15,-1 3-20-15,-9 4-20 16,-5 0-35-16,-8 18-14 15,0 9 10-15,4 5-16 16,6 5-9-16,19 0-20 16,6 4-10-16,12-3-21 15,25 0 6-15,5-3 15 0,5-2 10 16,-10-5 2-16,-12-2-12 16,-13-3-4-16,-12-3-10 15,-18-3 14-15,-13-5-1 16,-10-12-99-16,10 0-585 15,18-9-947-15</inkml:trace>
  <inkml:trace contextRef="#ctx0" brushRef="#br0" timeOffset="-131910.52">6121 12619 385 0,'0'0'673'0,"0"0"-306"15,0 0-43-15,0 0-42 16,0 0-59-16,0 0-66 16,0 0-32-16,0-41-14 15,0 29-6-15,0-6 8 16,0 0-10-16,0 0-21 15,-13-2-20-15,3 2 11 16,-9 3-8-16,1 3-10 16,1 4-12-16,-3 6-13 15,-3 2-19-15,-8 4-4 16,8 16 13-16,2 10-7 16,-1 6-3-16,3 7-10 15,13 3-1-15,0 0 1 0,6 0 0 16,0-6-1-16,18-10-10 15,-1-10-11 1,4-10-10-16,1-10 23 0,3-1-9 16,10-22-25-16,-8-6-42 15,-4-7-10-15,2-1-21 16,-3-1-17-16,-7 5 6 16,-3 6 45-16,-6 10 61 15,-1 12 21-15,-5 5-1 16,6 38 8-16,6 29 26 15,1 28 101-15,3 10-4 16,-10-14-24-16,-4-25-23 16,-2-25-8-16,-6-8-15 15,-12 1 1-15,-7-4-30 0,-10-4 7 16,-3-16-14-16,-3-10-12 16,4-7-12-16,0-16-24 15,12-6-73-15,2-2-89 16,17-12-113-16,4 10-182 15,2 3-382-15</inkml:trace>
  <inkml:trace contextRef="#ctx0" brushRef="#br0" timeOffset="-131453.93">6352 12530 1209 0,'0'0'552'0,"0"0"-277"0,0 0-98 15,0 0 56 1,6 114-6-16,7-57-40 0,-3-2-59 16,-2-7-46-16,-1-11-31 15,-1-13-12-15,-6-14-4 16,0-10 8-16,0-8 43 15,-2-24-52-15,-9-25-21 16,5-6-1-16,6-5-12 16,0 1-9-16,13 16 8 15,11 4 1-15,12 12-1 16,-1 16 1-16,-4 12-15 16,10 11-109-16,-14 14-376 15,-4 0-436-15</inkml:trace>
  <inkml:trace contextRef="#ctx0" brushRef="#br0" timeOffset="-130991.1">6838 12485 776 0,'0'0'850'0,"0"0"-470"15,0 0-32-15,0 0-71 16,0 0-108-16,0 0-68 16,0 0-29-16,-54-39-34 15,42 32-19-15,4 1 5 16,-9 3 13-16,-2 3 4 0,1 6 5 16,-7 17-5-16,-4 12 5 15,4 10 4-15,1 12-4 16,11 1-15-16,7 2-8 15,6-8-23-15,0-11 0 16,8-16-15-16,9-15-16 16,8-10 31-16,6-24 0 15,10-28 0-15,-6-5-75 16,-2-6-31-16,-4 2-1 16,-17 22 18-16,1 7 60 15,-9 23 24-15,-4 19 4 16,0 46 2-16,0 8 146 0,-4 1-20 15,4-7-37-15,0-20-90 16,12-2-3-16,11-10-337 16,-4-17-655-16</inkml:trace>
  <inkml:trace contextRef="#ctx0" brushRef="#br0" timeOffset="-130477.58">7171 12508 1121 0,'0'0'679'16,"0"0"-346"-16,0 0-31 0,0 0-91 16,0 0-71-16,0 0-41 15,0 0-34-15,0-36-39 16,0 31-7-16,0 0 17 15,0 4 43-15,-10 1 26 16,-3 0-43-16,-6 9-14 16,-12 13-5-16,7 14 8 15,-1 9 7-15,0 9-5 16,2 2-14-16,17-1-18 16,0-6-12-16,6-12-9 15,0-10 0-15,6-14-12 16,13-12-1-16,3-1 13 15,-1-20 19-15,8-14-11 16,6-22-8-16,-2-22-31 0,2-21-44 16,-4-7-12-16,-6 9-8 15,-8 22 27-15,-5 24 34 16,-6 19 26-16,-6 14 2 16,0 4 6-16,0 7 20 15,0 7 29-15,0 21-17 16,0 41 3-16,0 32 48 15,-6 18-4-15,6-2-17 16,0-23-29-16,13-30-19 16,-1-17-14-16,0-14-9 15,5-2-41-15,8-10-122 16,-7-4-313-16,-1-10-517 0</inkml:trace>
  <inkml:trace contextRef="#ctx0" brushRef="#br0" timeOffset="-130303.31">7475 12482 1360 0,'0'0'734'16,"-6"122"-108"-16,6-46-268 16,0-3-137-16,0-15-138 15,0-28-83-15,6-23-82 16,4-4-514-16,-2-13-926 0</inkml:trace>
  <inkml:trace contextRef="#ctx0" brushRef="#br0" timeOffset="-130170.84">7365 12148 1637 0,'0'0'763'0,"0"0"-564"15,0 0-171-15,0 84-28 16,19-59-858-16</inkml:trace>
  <inkml:trace contextRef="#ctx0" brushRef="#br0" timeOffset="-129344.83">7601 12611 1202 0,'0'0'512'0,"0"0"-269"16,0 0 18-16,0 0-47 16,0 0-31-16,0 0-33 15,0 0-20-15,85 45-30 16,-59-45-22-16,3-10-26 15,2-8-16-15,0-6-13 16,-2-6-17-16,-6-1 1 16,-4-1-6-16,-5-2 5 15,-8 1-6-15,-2 5 1 16,-4 6 1-16,-4 10-2 16,-14 8-15-16,-7 4 15 15,-12 27 2-15,0 27 22 0,-11 27 40 16,11 0 14-16,12-8-14 15,19-16-25-15,6-23-37 16,12-4-2-16,13-8-21 16,0-18-18-16,16-7-14 15,-2-27-32-15,3-13-63 16,-1-8-53-16,-10-1-52 16,0 5 62-16,-12 10 136 15,-3 15 55-15,-8 16 100 16,-3 7 49-16,1 30 67 15,0 12 25-15,0 11-48 16,-6-1-78-16,0-3-59 0,6-14-35 16,1-15-21-1,-3-15-2-15,4-7-29 0,2-39-7 16,11-29-95-16,8-26-21 16,6 5-26-16,-4 18 68 15,-6 27 77-15,0 28 35 16,-3 13 102-16,3 4 70 15,0 36 12-15,0 39-12 16,-2 25-40-16,-9-4-66 16,-4-24-33-16,-3-31-33 15,-1-32-48-15,0-5-296 16,0-4-588-16</inkml:trace>
  <inkml:trace contextRef="#ctx0" brushRef="#br0" timeOffset="-129172.18">8494 12269 1957 0,'0'0'756'0,"18"72"-235"15,-7 8-277-15,-5 24-100 16,-6-7-74-16,0-19-35 16,0-28-35-16,0-25 0 15,-4-11-68-15,-2-7-250 16,-1-7-689-16</inkml:trace>
  <inkml:trace contextRef="#ctx0" brushRef="#br0" timeOffset="-129017.81">8347 12497 2165 0,'0'0'889'16,"0"0"-506"-16,0 0-176 15,128 24-103-15,-60-17-67 16,3-2-37-16,32-1-60 15,-22 0-294-15,-3-2-1038 0</inkml:trace>
  <inkml:trace contextRef="#ctx0" brushRef="#br0" timeOffset="-127088.23">9554 12544 576 0,'0'0'671'0,"0"0"-372"15,0 0 17-15,0 0-36 16,0 0-70-16,0 0-35 16,-31-29-35-16,19 47-24 15,-5 13-14-15,11 10 13 16,0 4-36-16,6 2-23 16,6-9-29-16,19-12-27 15,6-16-14-15,10-10 14 16,-4-23 23-16,-1-17-11 15,-24-8 1-15,-6-1-5 0,-12 5 23 16,-19 12 10-16,-10 12-29 16,-2 14-12-16,14 6-68 15,11 6-480-15,12 4-1132 0</inkml:trace>
  <inkml:trace contextRef="#ctx0" brushRef="#br0" timeOffset="-126756.06">10005 12200 1580 0,'0'0'572'0,"0"0"-254"15,0 0-61-15,0 0-116 16,0 0-80-16,0 0-33 15,-62-79-13-15,39 73-13 16,2 5 19-16,-3 1 27 16,-5 14 8-16,10 15-6 15,0 11 5-15,1 21 8 16,8 22 16-16,3 22-4 16,7 0-15-16,0-17-30 15,13-24-22-15,-3-29-7 16,-4-7-1-16,3-3-17 0,1-4-13 15,-4-4-97 1,-6-17-183-16,0-7-156 0,0-12-259 0</inkml:trace>
  <inkml:trace contextRef="#ctx0" brushRef="#br0" timeOffset="-126618.59">9682 12588 1104 0,'0'0'649'15,"0"0"-333"-15,0 0-55 16,122-47-115-16,-39 27-146 16,-15 4-92-16,-6 2-1229 0</inkml:trace>
  <inkml:trace contextRef="#ctx0" brushRef="#br0" timeOffset="-126153">10745 12325 671 0,'0'0'757'0,"0"0"-415"15,0 0 1-15,0 0-51 16,4-76-83-16,-4 63-51 16,0 1-23-16,-6 4-43 15,-5 1-25-15,3 2-22 16,-10 5-15-16,-5 0-14 15,0 17 16-15,-4 15 13 16,-2 21-2-16,0 24 21 16,9 22-2-16,7 7-2 15,7-15-26-15,6-27-14 16,0-22-11-16,0-9-9 0,6 1 0 16,-4-4-8-1,9-2-2-15,-5-12-77 0,-6-10-109 16,0-8-174-16,0-14-16 15,-10-5-561-15</inkml:trace>
  <inkml:trace contextRef="#ctx0" brushRef="#br0" timeOffset="-125738.71">10362 12644 1702 0,'0'0'611'16,"0"0"-372"-16,0 0-55 15,0 0-87-15,102-30-53 0,-59 19-30 16,7-1 0 0,-9 1-13-16,-4 2 0 0,-12 2 0 15,-12 4-1-15,-3 3 0 16,-10 0-1-16,0 6-32 16,0 14 32-16,0 8 1 15,0 7 17-15,0 0 12 16,0-1-1-16,0-2-14 15,12-8-1-15,1-10-13 16,3-7-4-16,5-7 4 16,2-6-1-16,1-17 1 15,-1-6-71-15,-2-4-36 16,-3 2 29-16,-7 3 43 0,1 9 23 16,-12 6 12-1,0 11 18-15,0 2-11 0,0 23 14 16,0 14 19-16,0 9 50 15,6 3-22-15,5-5-27 16,-3-13-41-16,17-31-107 16,-7-3-393-16,-1-24-1056 0</inkml:trace>
  <inkml:trace contextRef="#ctx0" brushRef="#br0" timeOffset="-125402.05">11030 12612 1222 0,'0'0'646'15,"0"0"-150"-15,0 0-199 16,0 0-86-16,46 96-77 16,-38-72-56-16,-2-3-59 15,-2-5-19-15,-4-7-15 16,0-8-16-16,0-1 13 15,0-10-22-15,0-11-38 16,0-6 11-16,0-7 47 16,6-3 14-16,19-2 6 15,0 4 1-15,10 6 26 16,4 11 28-16,1 14 19 16,-7 4-17-16,-4 23-11 0,-11 17-22 15,-7 8-24 1,-9 9-18-16,-2-14-351 0,0-17-943 0</inkml:trace>
  <inkml:trace contextRef="#ctx0" brushRef="#br0" timeOffset="-125071.08">11646 12472 1068 0,'0'0'563'15,"0"0"-223"-15,0 0-50 0,0 0-78 16,0 0-64-16,0 0 16 16,0 0-50-16,-47-5-3 15,18 40 20-15,2 14 24 16,-2 9-22-16,6 2-40 15,11-4-38-15,12-8-29 16,4-14-26-16,21-14-19 16,18-15 19-16,5-5 2 15,14-15-2-15,-2-13-24 16,0-25-231-16,-13 6-381 16,-16 2-692-16</inkml:trace>
  <inkml:trace contextRef="#ctx0" brushRef="#br0" timeOffset="-124906.02">11950 12271 1702 0,'0'0'833'0,"0"0"-486"15,0 0-103-15,19 98-18 16,-19-8-75-16,0 22-58 16,0-6-49-16,0-22-17 15,0-34-27-15,0-26-16 16,6-8-113-16,0-8-391 15,0-8-433-15</inkml:trace>
  <inkml:trace contextRef="#ctx0" brushRef="#br0" timeOffset="-124618.79">11762 12529 1844 0,'0'0'742'0,"0"0"-438"15,0 0-127-15,0 0-51 16,0 0-35-16,116 3-30 16,-73-8-31-16,0-6-15 15,-7 2-15-15,-7 0-11 16,-11 2-164-16,1 4-145 16,-7 2-215-16,5 1 160 15,-5 3 175-15,1 16 200 16,-7 12 157-16,0 12 351 15,-6 7 17-15,0 7-254 0,0-3-102 16,0-5-95-16,2-14-50 16,2-26-24-16,-2-9-255 15,2-8-676-15</inkml:trace>
  <inkml:trace contextRef="#ctx0" brushRef="#br0" timeOffset="-124487.36">12345 12392 1235 0,'0'0'303'15,"0"0"-303"-15,0 0-219 0</inkml:trace>
  <inkml:trace contextRef="#ctx0" brushRef="#br0" timeOffset="-124238.27">12345 12392 1084 0,'35'67'756'0,"-35"-51"-407"16,-6 13 116-16,-5 8-189 15,-1 10-83-15,6 2-70 16,6-6-61-16,0-12-49 16,6-15-13-16,19-16-4 15,4-9 4-15,2-25 25 16,0-8-9-16,-15-6 1 15,-9 2 4-15,-7 7 40 16,-25 10-22-16,-10 10-39 0,6 9-3 16,8 7-188-16,4 2-477 15,11 1-1322-15</inkml:trace>
  <inkml:trace contextRef="#ctx0" brushRef="#br0" timeOffset="-123961.11">12556 12354 1470 0,'0'0'742'0,"0"0"-126"15,43 140-266-15,-30-58-129 0,-1-5-104 16,-12-14-55 0,6-26-35-16,-6-7-15 0,6-12-12 15,1-18 0-15,3-29-25 16,15-40-104-16,-1-5-100 15,12 4 30-15,1 11 100 16,6 24 99-16,11 14 89 16,6 16 144-16,2 14-8 15,-8 35-111-15,-11 14-65 16,-14 3-49-16,-8 2-1 16,-5-16-324-16,-3-24-1182 0</inkml:trace>
  <inkml:trace contextRef="#ctx0" brushRef="#br0" timeOffset="-123056.25">14048 12273 1081 0,'0'0'589'15,"0"0"-255"-15,0 0-12 0,0 0-30 16,0 0-61-16,19-79-34 16,-19 60-71-16,-11 1-59 15,-3 1-11-15,-9 2-16 16,-6 5-18-16,2 6-7 16,-8 4-7-16,4 4 14 15,0 18-7-15,2 7 0 16,11 12-6-16,7 10 8 15,9 18 13-15,2 20 6 16,6 22 10-16,7 5-11 16,-1-16 7-16,1-24-23 15,-9-28-6-15,-2-8-12 0,2 1-1 16,-4 1 0-16,0-5 0 16,0-11-24-16,0-17-82 15,-29-16-174-15,6-15-215 16,-1-9-389-16</inkml:trace>
  <inkml:trace contextRef="#ctx0" brushRef="#br0" timeOffset="-122892.12">13552 12632 1655 0,'0'0'709'16,"0"0"-418"-16,134 1-77 0,-51 3-107 15,-4-1-69-15,7-1-38 16,-36-2-272-16,-2 0-1280 0</inkml:trace>
  <inkml:trace contextRef="#ctx0" brushRef="#br0" timeOffset="-121082.34">14311 12951 1386 0,'0'0'885'15,"0"0"-376"-15,-31 100-250 16,18-58-97-16,3-9-162 16,4-11-108-16,4-17-1028 0</inkml:trace>
  <inkml:trace contextRef="#ctx0" brushRef="#br0" timeOffset="-119260.31">15057 12505 413 0,'0'0'651'16,"0"0"-349"-16,0 0-28 15,0 0-17-15,0 0-54 0,0 0-26 16,0 0-4-16,-15-52-30 16,11 52-45-16,-2 4-26 15,6 13 5-15,-6 11 20 16,0 10-7-16,6 12-12 15,0 7-26-15,0 5-16 16,0 2-1-16,6-8-14 16,0-7-3-16,7-11-8 15,-7-11-4-15,4-12-6 16,-4-9-6-16,3-6 6 0,1-9 4 16,4-19 20-1,3-12-14-15,1-10-10 0,5-9-1 16,-4-3-19-16,-1 8-2 15,-5 11-13-15,-1 21 34 16,-1 22-10-16,-5 22-4 16,2 25 15-16,9 12 20 15,-3 3-13-15,3-14 8 16,11-3-4-16,-7-15-2 16,4-17-8-16,-6-13 7 15,-3-9 20-15,1-23-1 16,-11-12-3-16,-6-9-15 15,0 0-9-15,-17 0-12 16,-1 4-117-16,12 15-230 16,1 11-451-16</inkml:trace>
  <inkml:trace contextRef="#ctx0" brushRef="#br0" timeOffset="-118903.64">15578 12204 1478 0,'0'0'592'0,"0"0"-384"15,6 106 49-15,-6 12 47 16,0 18-79-16,0-2-84 16,0-34-58-16,0-41-37 15,0-29-1-15,0-13-20 16,6-5-8-16,-6-10-17 15,13-2-6-15,-3-22 2 0,9-30 2 16,7-30-61-16,3 5-55 16,-4 7-8-16,0 19 5 15,-8 28 52-15,-5 15 51 16,4 8 18-16,-3 40 9 16,-5 14 45-16,-2 9 49 15,-2 3-12-15,-1-19-32 16,1-5-58-16,4-18-1 15,4-24-245-15,-1-15-452 16,1-17-858-16</inkml:trace>
  <inkml:trace contextRef="#ctx0" brushRef="#br0" timeOffset="-118750.04">15960 12516 1438 0,'0'85'873'0,"6"14"-261"16,-6-5-272-16,5-23-129 15,-3-38-111-15,2-13-68 16,-2-5-32-16,8-18-60 16,-4-15-294-16,1-14-734 0</inkml:trace>
  <inkml:trace contextRef="#ctx0" brushRef="#br0" timeOffset="-118609.15">15917 12226 1237 0,'0'0'1270'0,"0"0"-784"15,0 0-359-15,0 0-88 16,0 0-39-16,-11 97-365 16,36-72-912-16</inkml:trace>
  <inkml:trace contextRef="#ctx0" brushRef="#br0" timeOffset="-118254.61">16289 12625 735 0,'0'0'595'0,"0"0"-292"16,0 0-25-16,0 0-45 16,0 0-32-16,0 0-42 0,0 0-40 15,19-22-12 1,-15 16 2-16,-4-1-19 0,0 0 15 15,0 1 1-15,0 0 3 16,0 6 5-16,-19 0-45 16,-12 30-32-16,-10 33 10 15,-1 28-4-15,5-2 13 16,25-15-10-16,12-27-22 16,6-23-18-16,19-4-6 15,12-7-9-15,11-12 0 16,5-5 3-16,1-26-51 15,2-36-177-15,-7 5-582 16,-13-1-1279-16</inkml:trace>
  <inkml:trace contextRef="#ctx0" brushRef="#br0" timeOffset="-117974.99">16566 12306 1785 0,'0'0'720'0,"0"0"-439"16,0 0-26-16,-6 141 1 15,6-24-77-15,-6 12-65 16,-1-18-49-16,1-31-34 16,2-38-14-16,4-15-16 15,0-7 6-15,0-7-7 16,0-12-9-16,12-6-61 0,13-43-11 16,4-6-62-1,6-9 10-15,2 1 58 0,-1 22 75 16,3 16 17-16,-4 24 59 15,-6 21 44-15,-8 28-32 16,-9 7-35-16,-8 7-53 16,-4-15-104-16,0-18-754 0</inkml:trace>
  <inkml:trace contextRef="#ctx0" brushRef="#br0" timeOffset="-115677.86">17628 12514 1030 0,'0'0'812'0,"0"0"-260"16,0 0-242-16,0 0-108 0,0 0-67 16,0 109 31-1,5-48-39-15,1 1-52 0,-4-17-45 16,2-4-23-16,2-16-7 16,-4-18-30-16,-2-29-178 15,4-13-264-15,-4-10-623 0</inkml:trace>
  <inkml:trace contextRef="#ctx0" brushRef="#br0" timeOffset="-115548.66">17604 12316 2065 0,'0'0'594'16,"0"0"-352"-16,0 0-164 0,0 0-78 15,0 0-150 1,0 0-408-16,84 57-433 0</inkml:trace>
  <inkml:trace contextRef="#ctx0" brushRef="#br0" timeOffset="-115161.83">17932 12430 1234 0,'0'0'400'0,"0"0"-118"0,0 0-84 16,0 0-44-16,0 0-5 15,0 0 12-15,0 0 9 16,6-19-24-16,-6 19-11 16,0 0-20-16,0-2-4 15,-8 2-35-15,-8 0-21 16,-9 3-19-16,-6 14-3 15,-4 9 3-15,4 10-7 16,8 6-4-16,17 3-13 16,6 2-12-16,29 1 0 15,12-3 0-15,5-2 0 16,-5-4 2-16,-12-4 5 16,-21-3-5-16,-8-2 2 15,-12-4 3-15,-19-5-7 0,-13-17-73 16,9-4-535-1,10-4-885-15</inkml:trace>
  <inkml:trace contextRef="#ctx0" brushRef="#br0" timeOffset="-113164.81">18848 12502 616 0,'0'0'525'15,"0"0"-266"-15,0 0 37 16,0 0 33-16,0 0-23 16,0 0-49-16,0 0-90 15,-12-34-80-15,16 63-16 16,10 11 51-16,5 11-18 16,4 5-32-16,1 4-33 15,-1-5-16-15,-2-6-14 16,-3-12-9-16,-7-10 2 15,1-13-1-15,-6-10-1 16,1-4 0-16,-3-19 11 0,8-27 13 16,0-27-8-16,9-20-7 15,-4 4-2-15,-5 20-6 16,5 28-1-16,-15 24 0 16,2 3-15-16,2 7-116 15,8 7-172-15,3 0-481 16,2 10-624-16</inkml:trace>
  <inkml:trace contextRef="#ctx0" brushRef="#br0" timeOffset="-112755.14">19259 12605 310 0,'0'0'841'15,"0"0"-518"-15,0 0-16 16,0 0-27-16,0 0-87 16,0 0-46-16,0 0-35 15,7 75 0-15,5-72-30 16,7-3-39-16,3 0-13 16,-1-1 22-16,2-15-22 15,6-4-13-15,-5-5-4 16,-5-3-7-16,0-3 1 15,-13 1-5-15,0-1 8 16,-6 4-8-16,0 6-2 0,-6 7-3 16,-13 12 3-1,-10 4 19-15,-4 27 20 0,-12 25 23 16,8 6 23-16,12 4-3 16,8-1-20-16,17-14-28 15,4-4-25-15,15-13-9 16,16-13-13-16,-4-14-26 15,25-17-96-15,-13-14-220 16,-1-6-738-16</inkml:trace>
  <inkml:trace contextRef="#ctx0" brushRef="#br0" timeOffset="-112384.04">19729 12509 910 0,'0'0'843'0,"0"0"-581"15,0 0-91-15,0 0-21 16,0 0-55-16,0 0-1 16,0 0 26-16,16-39-6 15,-16 36 7-15,0-2 3 16,4 3-38-16,-4 1-14 16,0-1-4-16,0 2-13 15,0 0-3-15,0 0-23 16,-10 0-1-16,4 0-26 15,-11 10 37-15,-1 5-2 16,-9 10 4-16,-2 5-10 16,6 11 5-16,4 9-7 15,11 2-5-15,8 1-11 0,0-1-5 16,21-5-7-16,14-12 0 16,6-7-2-16,3-11-6 15,9-8 7-15,-9-9-15 16,3-4-71-16,13-38-155 15,-10 1-371-15,-9-6-506 0</inkml:trace>
  <inkml:trace contextRef="#ctx0" brushRef="#br0" timeOffset="-112212.87">20103 12368 1568 0,'0'0'705'15,"0"0"-316"-15,0 0-198 16,0 103-10-16,-11 6 18 0,5 14-46 15,0-15-68-15,0-30-47 16,6-39-38-16,0-13-9 16,0-5-143-16,0-18-344 15,10-3-280-15,-2-5-874 0</inkml:trace>
  <inkml:trace contextRef="#ctx0" brushRef="#br0" timeOffset="-111804.77">19813 12640 1377 0,'0'0'852'0,"0"0"-511"0,0 0-110 16,0 0-53-16,0 0-65 16,133 22-63-16,-67-25-16 15,-4-10-17-15,-8-3-6 16,-13 1-11-16,-10 1-21 15,-6 0-124-15,-7 1-87 16,-1 1-36-16,-5 1-19 16,-3 1 99-16,1 2 177 15,-10 3 11-15,0 4 219 16,0 1 83-16,0 16-72 16,-6 29-48-16,-11 29 31 15,-1 5-58-15,3-6-56 16,11-15-42-16,4-26-28 0,10-8-25 15,11-11-4 1,14-13 0-16,6-38 5 0,-3-33-5 16,-3-2 2-16,-15 4 10 15,-13 11-12-15,-7 24 0 16,-9 4-1-16,-13 8-20 16,-16 19-96-16,7 3-241 15,2 4-527-15</inkml:trace>
  <inkml:trace contextRef="#ctx0" brushRef="#br0" timeOffset="-111510.79">20580 12657 1547 0,'0'0'741'0,"0"0"-210"15,33 101-265-15,-16-62-119 16,-5-7-81-16,1-9-35 16,-7-11-19-16,-6-12-6 15,0-3 15-15,0-26 6 16,6-23-18-16,0-5 3 16,5-4-12-16,7 2 1 15,3 15 11-15,8 4 0 16,2 15-12-16,-2 13 0 15,-4 12-156-15,4 10-528 16,-3 6-1350-16</inkml:trace>
  <inkml:trace contextRef="#ctx0" brushRef="#br0" timeOffset="-108930.89">21893 12484 1024 0,'0'0'590'0,"0"0"-282"16,0 0-29-16,0 0-20 16,0 0-60-16,0 0-24 15,0 0-20-15,0-56-35 16,-8 47-32-16,-5 1-20 16,-3 3-17-16,-7 5-2 15,2 0-7-15,-8 23-9 16,-6 22-6-16,-2 28-12 0,6 23-8 15,8-6 16 1,15-18-7-16,8-26-10 0,2-20 1 16,15-5-7-1,5-1-1-15,11-5-11 0,9-11-35 16,5-4-74-16,3-13-146 16,30-31-238-16,-15 3-245 15,-12 0-395-15</inkml:trace>
  <inkml:trace contextRef="#ctx0" brushRef="#br0" timeOffset="-108713.54">22178 12514 1200 0,'0'0'688'16,"0"0"-171"-16,0 0-197 15,0 0-153-15,0 0-47 16,-72 116-6-16,64-61-26 16,8-2-40-16,6-12-48 15,21-15-1-15,14-17-17 0,9-9 18 16,-5-27 1-16,-12-14 23 15,-16-8-1-15,-17-4 11 16,-11 7 17-16,-22 8-12 16,-14 11-32-16,5 13-7 15,5 14-118-15,12 4-390 16,13 9-681-16</inkml:trace>
  <inkml:trace contextRef="#ctx0" brushRef="#br0" timeOffset="-108408.1">22430 12477 1741 0,'0'0'552'16,"0"0"-167"-16,31 137-82 16,-18-64-141-16,-7-7-81 15,-4-15-59-15,2-23-11 16,-2-6-11-16,4-10 0 15,5-12-29-15,5-28-58 16,9-35-64-16,8-28-67 16,2 1 93-16,-6 18 74 15,-8 27 51-15,-9 28 25 16,5 12 117-16,-5 5-14 16,7 39-27-16,-7 38 15 15,-1 2-26-15,-5-4-49 0,-6-17-41 16,6-27-65-16,0-8-422 15,2-13-628-15</inkml:trace>
  <inkml:trace contextRef="#ctx0" brushRef="#br0" timeOffset="-108214.2">22947 12221 104 0,'0'0'2029'0,"0"0"-1460"16,8 157-203-16,-8-21-106 15,0 10-91-15,-12-21-81 16,4-38-46-16,4-45-42 16,4-15-1-16,0-7-124 15,0-20-349-15,0-4-408 16,0-21-1091-16</inkml:trace>
  <inkml:trace contextRef="#ctx0" brushRef="#br0" timeOffset="-108055.97">22759 12528 1132 0,'0'0'1071'16,"0"0"-522"-16,0 0-224 15,0 0-76-15,122 43-107 16,-56-43-80-16,-6-3-62 16,25-12-33-16,-23 1-542 15,-2 2-563-15</inkml:trace>
  <inkml:trace contextRef="#ctx0" brushRef="#br0" timeOffset="-107635.93">23379 12546 1053 0,'0'0'625'15,"0"0"-308"-15,0 0-74 16,0 0-86-16,0 0-56 15,0 0-17-15,0-72-12 16,0 62 16-16,0 5 16 16,-2 1 13-16,-10 4-16 15,-11 2-51-15,0 21-17 0,-20 24-12 16,-5 26 9 0,9 1 4-16,4-6-1 0,18-13 2 15,17-24-26-15,0-5-9 16,4-11-3-16,19-15 3 15,8-15-21-15,13-35 4 16,-3-3-107-16,-2-11-60 16,3 0-31-16,-18 17-35 15,-5 3 64-15,-7 16 186 16,-8 22 11-16,-4 9 156 16,0 44-11-16,-18 32 128 15,5-1-27-15,1-5-82 16,8-17-89-16,4-25-65 15,0-7-21-15,23-22-183 16,-3-2-428-16,-3-18-234 0</inkml:trace>
  <inkml:trace contextRef="#ctx0" brushRef="#br0" timeOffset="-107508.02">23565 12522 1051 0,'0'0'862'16,"0"101"-202"-16,0-35-153 15,-4-4-289-15,-2-12-114 16,4-22-104-16,2-13-12 16,6-5-326-16,2-10-716 0</inkml:trace>
  <inkml:trace contextRef="#ctx0" brushRef="#br0" timeOffset="-107177.84">23609 12346 1415 0,'0'0'517'0,"0"0"-315"16,0 0-101-16,0 84-101 15,12-46-15-15,5 19-147 16,-5 0-8-16,2 5 115 16,-1 3 55-16,-3-13 123 15,-4-4 105-15,3-13 45 16,-5-17-20-16,-4-14-48 0,6-4 25 15,-6-21-93-15,6-17-113 16,4-21-24-16,3 1-92 16,8-3-55-16,7 8-10 15,3 21 78-15,5 13 79 16,1 19 26-16,-6 8 110 16,0 21 37-16,-8 9-56 15,-5-3-60-15,-1-6-57 16,-5-8-127-16,3-12-664 0</inkml:trace>
  <inkml:trace contextRef="#ctx0" brushRef="#br0" timeOffset="-106827.5">24349 12468 939 0,'0'0'763'16,"0"0"-394"-16,0 0-88 15,0 0-124-15,0 0-32 16,0 0-15-16,0 0-4 16,6-59-25-16,-6 56-8 15,-6 0-6-15,-7 3-14 16,-5 0 1-16,-11 3 10 16,4 14 17-16,0 7 10 15,6 7-20-15,13 6-32 16,6 4-8-16,2 6-2 15,23 2-5-15,-2 2 10 0,0-3-8 16,-11-6-6 0,-12-10-20-16,-10-9-1 0,-21-12-6 15,-17-11-92-15,11-7-553 16,6-10-921-16</inkml:trace>
  <inkml:trace contextRef="#ctx0" brushRef="#br0" timeOffset="-103522.06">25126 12689 333 0,'0'0'808'16,"0"0"-427"-16,0 0-78 15,0 0-130-15,0 0 0 16,0 0 28-16,0 0-15 16,35 22-25-16,-16-22-45 15,10 0-22-15,-3-7-32 16,-1-8-14-16,2-4-31 15,-8-4 0-15,-7-3-5 16,-4-4-5-16,-8 0 1 16,0 4-7-16,-2 5 17 15,-20 9-10-15,-3 12 28 0,-6 23-8 16,-6 42 2-16,8 28 23 16,10-1 17-16,13-16-13 15,6-31-32-15,14-23-4 16,9-5-21-16,12-5-10 15,4-9-69-15,25-20-135 16,-10-15-537-16,-10-3-549 0</inkml:trace>
  <inkml:trace contextRef="#ctx0" brushRef="#br0" timeOffset="-103079.33">25659 12640 416 0,'0'0'570'0,"0"0"-305"16,0 0 18-16,0 0 12 15,0 0-14-15,0 0-49 16,0 0-54-16,19-62-61 16,-19 50-47-16,0-1-28 15,0 1-11-15,-6 4 28 16,-3 0 8-16,-7 4 8 15,-3 4-7-15,-6 0-11 16,-6 11-13-16,-10 18 4 16,-2 25 15-16,3 1 1 0,9 8-9 15,13 0-25 1,16-17-10-16,2-5-20 0,8-14-5 16,17-17-30-16,4-10-7 15,12-19-32-15,-2-17-69 16,1-11-48-16,-7-6 3 15,-11 2 7-15,-3 7 48 16,-13 16 88-16,-6 19 45 16,0 9 20-16,-2 33 65 15,-8 12 79-15,-1 6 12 16,9 2-37-16,2-10-70 16,23-15-69-16,8-14-244 15,0-13-589-15</inkml:trace>
  <inkml:trace contextRef="#ctx0" brushRef="#br0" timeOffset="-102783.67">26054 12539 1227 0,'0'0'595'15,"0"0"-309"-15,0 0-56 16,0 0-28-16,0 0-17 15,0 0 1-15,0 0-39 16,-21-34-57-16,1 44-41 16,-5 12-7-16,-2 11 14 15,-8 9 20-15,4 8-9 16,6 3-19-16,8-2-10 0,11-6-25 16,6-9-11-1,13-14-2-15,16-12-45 0,8-10-72 16,6-7-93-16,17-43-168 15,-10 4-488-15,-9-3-664 0</inkml:trace>
  <inkml:trace contextRef="#ctx0" brushRef="#br0" timeOffset="-102501.73">26242 12253 214 0,'0'0'1255'0,"0"0"-691"15,0 0-103-15,0 0-299 16,0 0-77-16,-25 169 127 0,13-50-23 15,-1 2-17-15,3-30-51 16,10-36-47-16,0-24-52 16,0-18-9-16,4-10-13 15,9-3-12-15,16-34-46 16,16-35-74-16,1-7-52 16,-7 3-8-16,0 10 104 15,-8 28 88-15,0 12 33 16,0 12 96-16,-6 18 1 15,-6 31-15-15,-9 16-33 16,-2 5-46-16,5 5-36 16,1-16-340-16,7-17-1139 0</inkml:trace>
  <inkml:trace contextRef="#ctx0" brushRef="#br0" timeOffset="-101290.47">27522 12584 3 0,'0'0'361'0,"0"0"-74"15,0 0-13-15,0 0-5 16,0 0 33-16,0 0 37 15,0 0 18-15,-25-61 0 16,19 109-207-16,6 48 39 16,0 37 33-16,0 14-82 15,0-25-51-15,0-38-41 16,0-40-37-16,0-19-10 16,0-4-1-16,0-10-76 15,0-11-211-15,0-20-276 16,0-9-376-16</inkml:trace>
  <inkml:trace contextRef="#ctx0" brushRef="#br0" timeOffset="-100993.89">27371 12587 1132 0,'0'0'688'0,"0"0"-365"16,0 0-64-16,0 0-124 15,18-76-68-15,15 55-36 16,5 2-15-16,5 5-8 0,5 8-7 16,-1 6 6-1,-8 16-7-15,-8 19-16 0,-10 13-8 16,-21 6 24-16,0 1 56 16,-33-2 69-16,-6-7 28 15,-9-10-28-15,1-12-20 16,5-10-45-16,11-11-40 15,13-3-20-15,22-8-297 16,16-7-486-16,9 3-930 0</inkml:trace>
  <inkml:trace contextRef="#ctx0" brushRef="#br0" timeOffset="-100494.7">27989 12562 508 0,'0'0'694'16,"0"0"-411"-16,0 0-81 16,0 0-119-16,0 0-36 15,0 0-16-15,0 0 23 16,54-54 88-16,-52 40 70 15,-2 0 0-15,0-4-31 16,0 2-38-16,0 0-23 16,-9 3-30-16,-7 5-22 15,-3 8-11-15,-6 0-31 0,-10 26 4 16,-10 26 10 0,-13 31 19-16,12 3-3 0,5-7-11 15,18-11-16-15,17-26-16 16,6-4-7-16,0-5-6 15,19-17-6-15,10-15-30 16,8-4 5-16,4-26-54 16,1-13-80-16,-3-9-92 15,-4-6-61-15,-6 0 62 16,-15 7 127-16,-1 13 129 16,-9 18 9-16,-4 19 211 15,0 26-113-15,-10 17 119 16,1 12 10-16,-1 0-70 15,10-14-83-15,0-5-80 0,4-16-3 16,15-18-301-16,8-20-227 16,-1-15-234-16,-5-4-687 0</inkml:trace>
  <inkml:trace contextRef="#ctx0" brushRef="#br0" timeOffset="-100276.39">28175 12623 998 0,'0'0'789'15,"0"0"-311"-15,0 0-121 16,27 92-54-16,-17-46-108 15,-2 0-83-15,-4-8-55 16,3-11-30-16,-7-13-21 16,0-11 3-16,0-3 10 15,0-23-5-15,-7-14-14 16,3-10-5-16,4-7-1 0,11 2 6 16,13 5 19-1,7 11 11-15,5 9 9 0,1 9-10 16,-8 7-23-16,-4 9-6 15,4 2-110-15,-11 0-501 16,1 4-852-16</inkml:trace>
  <inkml:trace contextRef="#ctx0" brushRef="#br0" timeOffset="-99921.4">28656 12277 1228 0,'0'0'874'0,"0"0"-549"16,0 102 28-16,-2 11 3 15,-4 20-135-15,0-2-105 16,0-29-55-16,2-42-41 16,4-23-20-16,0-14-2 0,0-6-89 15,0-17-173-15,0 0-369 16,0-15-252-16</inkml:trace>
  <inkml:trace contextRef="#ctx0" brushRef="#br0" timeOffset="-99626.08">28462 12667 1094 0,'0'0'662'0,"0"0"-304"16,0 0-54-16,0 0-155 0,0 0-76 15,0 0 54 1,0 0 5-16,104-17-22 0,-53 0-37 16,1-1-18-16,-5 0-34 15,-5 4-15-15,-11 2 0 16,-13 8-6-16,-5 4-7 16,-3 1-28-16,-4 24 19 15,1 10 16-15,-5 9 16 16,-2 5 65-16,0-1 34 15,0-8-33-15,0-10-50 16,0-14-32-16,0-17-42 16,0-18-247-16,4-9-661 0</inkml:trace>
  <inkml:trace contextRef="#ctx0" brushRef="#br0" timeOffset="-99498.31">28812 12302 1699 0,'0'0'752'15,"0"0"-606"1,0 0-146-16,0 0-28 0,0 0-788 0</inkml:trace>
  <inkml:trace contextRef="#ctx0" brushRef="#br0" timeOffset="-99070.02">29233 12515 1075 0,'0'0'354'15,"0"0"-90"-15,0 0-109 0,0 0-79 16,0 0-21-16,0 0-7 16,0 0 10-16,6-60 18 15,-6 53 74-15,0 5 38 16,-14 2-30-16,-11 11-43 15,-12 30-29-15,-17 29 47 16,-6 28 2-16,7-5-36 16,17-17-39-16,22-28-27 15,14-25-16-15,0-3-11 16,2-8-6-16,17-9-9 16,10-4-2-16,6-29-63 15,14-25-107-15,5-28-70 0,-6 2-55 16,-15 7-45-1,-11 18 65-15,-13 27 279 0,-1 12 7 16,-8 17 332-16,0 25-125 16,-10 51 79-16,-3 8 26 15,3-5-74-15,10-11-96 16,0-29-85-16,6-5-57 16,13-9-17-16,14-25-194 15,-2-22-367-15,-4-12-409 0</inkml:trace>
  <inkml:trace contextRef="#ctx0" brushRef="#br0" timeOffset="-98916.29">29572 12343 2046 0,'-2'87'766'0,"-10"30"-257"0,-1 18-304 16,1-23-82-16,2-37-60 15,5-28-46-15,5-16-17 16,0-11-105-16,0-7-637 15,0-9-1740-15</inkml:trace>
  <inkml:trace contextRef="#ctx0" brushRef="#br0" timeOffset="-96894.2">4072 14261 199 0,'0'0'918'16,"0"0"-397"-16,0 0-139 16,0 0-34-16,0 0-103 15,0 0-102-15,0 0-35 16,-8-39-29-16,-2 25 3 15,3 1-1-15,-5-3-11 16,-5-1-25-16,-1 2-10 0,-3 1-11 16,-8 4-23-1,11 3-1-15,-5 6-17 0,2 1-28 16,-1 11 8-16,-3 18 37 16,6 11 9-16,1 9-8 15,1 5 1-15,5 5 8 16,5-5 10-16,7-1-19 15,0-7-1-15,0-6 6 16,13-9-6-16,3-7 0 16,3-9 1-16,0-6-1 15,-1-6 0-15,7-3 1 16,0-11 15-16,-3-12 11 16,9-11-21-16,-2-11-6 15,4-21-12-15,-4-21-43 16,0-21-38-16,-10-8-7 0,-13 6 8 15,-6 24 42 1,0 28 33-16,-4 20-2 0,-2 15 19 16,0 8 1-16,-3 9 26 15,-1 6-27-15,4 41-1 16,-7 46 1-16,13 39 25 16,0 11 2-16,7-23 13 15,9-35 19-15,-1-39-30 16,1-13-29-16,3-7-114 15,6-11-176-15,-3-9-544 16,-3 0-852-16</inkml:trace>
  <inkml:trace contextRef="#ctx0" brushRef="#br0" timeOffset="-96378.39">4211 14416 990 0,'0'0'542'15,"0"0"-238"-15,0 0-30 16,0 0-98-16,0 0-87 0,0 0-18 16,0 0 36-16,-6 8-25 15,18-8-28-15,0 0-14 16,5 0 6-16,1-11 5 16,3-8-26-16,-4-4-5 15,7-3-13-15,-7-4 2 16,-9-2 1-16,-2-3-4 15,-6-2-5-15,0 5-1 16,-2 1 1-16,-8 10-1 16,-9 12-7-16,1 9-15 15,-1 9 22-15,-10 39 1 16,-2 25 17-16,7 6 0 0,7-8 25 16,17-8 1-16,0-22-7 15,17-4-37-15,7-5-12 16,7-17-7-16,4-15 1 15,9-7-23-15,-7-22-89 16,4-29-147-16,-5 7-308 16,-12 3-166-16</inkml:trace>
  <inkml:trace contextRef="#ctx0" brushRef="#br0" timeOffset="-96154.81">4508 14259 776 0,'0'0'541'15,"0"0"-299"-15,7 77 145 16,-1-30-80-16,4 4-93 15,-2-3-73-15,3-10-52 0,1-11-48 16,-6-10-32 0,1-13-9-16,-7-4 1 0,0-13 12 15,0-17 47-15,0-25-33 16,0 3-21-16,6-9-5 16,6 2-1-16,11 16 1 15,-2 3 0-15,1 14 36 16,-9 8 1-16,5 13-38 15,1 5-8-15,0 0-290 16,-3 2-900-16</inkml:trace>
  <inkml:trace contextRef="#ctx0" brushRef="#br0" timeOffset="-95929.83">4872 14148 1549 0,'0'0'484'0,"0"0"-191"16,0 107 97-16,6-51-127 16,7-1-154-16,-3-8-69 15,-4-15-40-15,3-32-134 16,1 0-699-16,-8-25-1164 0</inkml:trace>
  <inkml:trace contextRef="#ctx0" brushRef="#br0" timeOffset="-95783.96">4806 13987 1854 0,'0'0'651'0,"0"0"-493"15,0 0-91-15,0 0-67 16,0 0-284-16,0 0-640 0</inkml:trace>
  <inkml:trace contextRef="#ctx0" brushRef="#br0" timeOffset="-95509.61">5157 14102 1322 0,'0'0'843'15,"0"0"-662"-15,0 0 43 16,0 98 13-16,17-46-97 16,2 6-62-16,1 1-42 15,-3-7-6-15,1-8-24 16,-1-12-6-16,-9-13-1 16,-2-12-7-16,1-7-31 15,-1-14 39-15,0-22 29 16,4-21-14-16,-3-4 3 15,-1-5-12-15,0 3 1 16,0 21-7-16,13 1-122 16,-7 16-416-16,5 12-545 0</inkml:trace>
  <inkml:trace contextRef="#ctx0" brushRef="#br0" timeOffset="-95035.02">5668 14187 221 0,'0'0'1026'16,"0"0"-813"-16,0 0-37 16,0 0-43-16,0 0-31 15,0 0-36-15,0-73 29 16,-2 61 5-16,-4 1-22 0,-5 0 15 15,3 2-1 1,-8 2 28-16,9 3 14 0,-11 4-31 16,7 1-69-16,-9 24-13 15,-3 25 27-15,-2 23-11 16,0 5 40-16,15-7-4 16,8-13-16-16,2-24-15 15,0-5-42-15,12-6-6 16,7-18 5-16,0-5 1 15,5-28 8-15,5-15-8 16,-4-12-207-16,0-6-43 16,-6 0-42-16,-9 11 41 15,-4 16 128-15,-4 22 123 0,-2 22 54 16,0 47-31-16,0 11 222 16,0-1-3-16,6-6-81 15,5-23-70-15,14-12-91 16,-1-6-232-16,-1-20-697 0</inkml:trace>
  <inkml:trace contextRef="#ctx0" brushRef="#br0" timeOffset="-94861.49">5838 13974 1565 0,'0'0'580'16,"0"116"-23"-1,12-22-249-15,-6 2-119 0,4-18-101 16,-10-28-50-16,7-21-38 16,5-3-84-16,-6-7-434 15,0-11-526-15</inkml:trace>
  <inkml:trace contextRef="#ctx0" brushRef="#br0" timeOffset="-94571.16">5625 14168 1388 0,'0'0'1111'0,"0"0"-794"15,0 0-72-15,0 0-92 16,0 0-80-16,0 0-27 0,120 7-17 16,-71-13-29-16,1-3-8 15,-9 1-245-15,-4 1-230 16,-8 1-118-16,-10 3 21 15,-1 3 301-15,-7 0 261 16,-3 0 18-16,-2 21 292 16,5 15 198-16,-3 12-106 15,-2 8 91-15,0 4-202 16,-2-7-109-16,-2-11-98 16,3-17-66-16,-5-25-6 15,0-20-367-15,0-14-746 0</inkml:trace>
  <inkml:trace contextRef="#ctx0" brushRef="#br0" timeOffset="-94292.96">6127 14077 1423 0,'0'0'284'15,"0"0"64"-15,0 0-1 16,25 89-70-16,6-41-4 15,-2 9-52-15,2 3-69 16,-6-4-48-16,3-9-68 16,-9-12-21-16,-7-15-4 15,-5-16-10-15,5-4 0 16,-6-20 6-16,0-16 11 16,5-12-18-16,-5-9 0 0,-6-5-46 15,0 1-80-15,2 0-106 16,-2 16-286-16,4 19-405 0</inkml:trace>
  <inkml:trace contextRef="#ctx0" brushRef="#br0" timeOffset="-93928.16">6625 14236 1358 0,'0'0'530'16,"0"0"-211"-16,0 0-20 0,0 0-92 16,0 0-47-16,0 0-68 15,0 0-33-15,31 25-22 16,-12-30 5-16,6-10-20 16,-3-8-8-16,1-5 1 15,-4-5-15-15,-11-1 0 16,-2 2 0-16,-6 4 0 15,-8 11 0-15,-21 14-12 16,-8 8 12-16,-5 45 35 16,5 31 64-16,12 1 35 15,13-7-21-15,12-20-46 16,19-23-23-16,18-10-44 16,23-22-5-16,-5 0-175 0,-7-21-669 15</inkml:trace>
  <inkml:trace contextRef="#ctx0" brushRef="#br0" timeOffset="-89523.78">7808 14056 143 0,'0'0'662'0,"0"0"-350"0,0 0-48 16,0 0-40-16,0 0-40 15,0 0-20-15,-5-62-3 16,3 56-5-16,-2 4-9 16,2 2 15-16,-2 5-50 15,2 22-104-15,-2 28 34 16,2 28-3-16,2 24 7 15,0-5-7-15,6-26 4 16,2-30-1-16,-2-23-16 16,5-4-10-16,1-8-15 15,1-7-1-15,9-5 0 16,-1-27 33-16,2-17-15 0,8-11-2 16,-7-8-16-1,-1-4-30-15,-4 1-19 0,-7 9 32 16,-6 17 7-16,5 21 10 15,-9 20 0-15,4 46-24 16,-2 14 24-16,4 4 39 16,3-2-6-16,1-19-11 15,7-1 5-15,10-7-6 16,-2-20-14-16,2-15-6 16,-5-16 11-16,1-24 8 15,-6-12-7-15,-9-9 2 16,-10-1-7-16,0 5 0 15,-4 7-8-15,-11 16-43 16,3 14-265-16,2 12-791 0</inkml:trace>
  <inkml:trace contextRef="#ctx0" brushRef="#br0" timeOffset="-88575.73">8426 14393 1392 0,'0'0'737'0,"0"0"-369"15,0 0-71-15,0 0-101 16,0 0-54-16,0 0-73 16,0 0-22-16,-7 3-25 15,7-3-16-15,0 0-6 16,2-6-39-16,15-11-263 16,-3 2-552-16,-3-2-1039 0</inkml:trace>
  <inkml:trace contextRef="#ctx0" brushRef="#br0" timeOffset="-87069.89">8628 14114 546 0,'0'0'403'16,"0"0"-61"-16,0 0-14 16,0 0-49-16,0 0-62 0,0 0-105 15,0 0-87 1,-8 65 92-16,14-12 51 0,6 8 0 15,1-1-26-15,-7-5-59 16,7-11-24-16,-7-13-19 16,-6-12-23-16,4-14-9 15,-4-5 7-15,0-9-15 16,-4-14-122-16,-9-29-248 16,1 6-210-16,-1 3-170 0</inkml:trace>
  <inkml:trace contextRef="#ctx0" brushRef="#br0" timeOffset="-86623.26">8583 14189 492 0,'0'0'685'16,"0"0"-289"-16,0 0-38 0,0 0-83 15,0 0-111-15,0 0-75 16,-17-75-37-16,34 54-19 16,-3 1-13-16,11 1 9 15,-2 5-7-15,2 3-7 16,3 5-2-16,-1 4-13 15,-4 2-6-15,0 0-4 16,-9 8-3-16,-3 3 4 16,-9 3 7-16,-2 1-7 15,0 2 9-15,0 0 16 16,-13 5-10-16,-5-1 16 0,-1 1-13 16,-4-3 7-1,-1 1-10-15,5-3 3 0,0-2-1 16,1-2 8-16,5-2 24 15,7-3 21-15,0 0 5 16,2-3-26-16,4 2-7 16,0 2 0-16,0 4-7 15,16 2-16-15,3 2 7 16,6 0-8-16,6 0-8 16,-2-3 11-16,6-3-3 15,-8-1 0-15,-3-4-8 16,-1 0 7-16,-10-4-7 15,-3 1 5-15,-4-3-6 16,2 0-30-16,3 0-458 16,-5 0-493-16</inkml:trace>
  <inkml:trace contextRef="#ctx0" brushRef="#br0" timeOffset="-86445.41">9021 14416 1128 0,'0'0'724'0,"0"0"-348"16,0 0-96-16,0 0-123 16,0 0-90-16,0 0-67 0,0 0-45 15,23 12-599-15</inkml:trace>
  <inkml:trace contextRef="#ctx0" brushRef="#br0" timeOffset="-86061.55">9250 14153 230 0,'0'0'618'0,"0"0"-296"0,0 0-28 16,0 0-11-16,0 0-56 16,0 0 42-16,0 0-3 15,21 83-57-15,-11-44-23 16,-3 6-75-16,-1 3-42 15,0-2-27-15,0-5-14 16,0-7-19-16,-6-10-1 16,7-8-13-16,-7-6 5 15,0-8-16-15,0-2-50 16,0 0-73-16,-13-25-145 16,1 2-382-16,-5-5-433 0</inkml:trace>
  <inkml:trace contextRef="#ctx0" brushRef="#br0" timeOffset="-85841.99">9064 14253 960 0,'0'0'598'16,"0"0"-335"-16,0 0-54 15,0 0-62-15,0 0-14 16,95-55 58-16,-45 40-22 15,10 3-22-15,-4 4-41 16,-7 5-47-16,-7 3-39 16,-7 0-20-16,-4 5-20 15,-19 5-284-15,7-5-511 0</inkml:trace>
  <inkml:trace contextRef="#ctx0" brushRef="#br0" timeOffset="-85616.16">9556 14469 1088 0,'0'0'1008'15,"0"0"-530"-15,0 0-212 0,0 0-75 16,0 0-118-16,0 0-73 16,0 0-15-16,0-18-583 15,6-3-1654-15</inkml:trace>
  <inkml:trace contextRef="#ctx0" brushRef="#br0" timeOffset="-84020.91">10276 14307 421 0,'0'0'557'0,"0"0"-272"0,0 0-34 16,0 0-8-16,0 0-36 15,0 0-39-15,0 0-27 16,0 0-8-16,8 0-5 16,4 0-11-16,5 0-27 15,6 0-19-15,-3-6-9 16,5-9-19-16,-2-3-19 16,8-6-11-16,-8-5-2 15,-5 1-2-15,-10-2-8 16,-3 0 14-16,-5 3-13 15,0 0 10-15,-13 2-11 16,-5 9-1-16,-1 9-7 16,-10 7-22-16,-2 15 25 0,-6 32 4 15,-2 26 30 1,12 1 10-16,8-7 15 0,15-9-13 16,4-20-4-16,10-1-22 15,15-5-16-15,6-15-10 16,12-13 3-16,34-12-7 15,-15-14-201-15,-6-5-570 0</inkml:trace>
  <inkml:trace contextRef="#ctx0" brushRef="#br0" timeOffset="-83524.19">10937 14162 939 0,'0'0'403'0,"0"0"-67"16,0 0-45-16,0 0-103 15,-6-72-83-15,2 56-42 16,-2 2-15-16,-3 2 29 15,-3 4-6-15,-5 2 19 16,-1 5-17-16,-7 1 7 16,-6 7-14-16,-4 17-1 15,-2 12 18-15,-5 10-3 16,11 10-5-16,9 5-39 0,9-2-9 16,7-6-16-16,6-12-11 15,6-12 0-15,11-13-14 16,7-13-1-16,7-3 15 15,5-24-1-15,1-12-28 16,4-7-117-16,-4-7-58 16,-6 1-21-16,-6 3 0 15,-8 13 62-15,-11 13 129 16,-6 19 34-16,0 8 21 16,-4 28 98-16,-4 12 73 15,-3 4 13-15,5-2-39 16,6-10-90-16,4-11-76 0,29-26-82 15,-4-2-454 1,6-12-452-16</inkml:trace>
  <inkml:trace contextRef="#ctx0" brushRef="#br0" timeOffset="-83195.86">11264 14145 1498 0,'0'0'533'0,"0"0"-287"16,0 0-32-16,0 0-63 16,0 0 9-16,0 0-44 15,0 0-6-15,-11-27-18 16,11 27-15-16,-6 0-22 16,6 0-23-16,-12 0-4 0,6 2-4 15,-11 7 13-15,-8 7-10 16,-6 7-4-16,2 7 10 15,-2 8 0-15,11 5 0 16,3-2-18-16,11-2-8 16,6-7-7-16,0-5 0 15,23-8-10-15,-3-8 4 16,15-9 5-16,3-2 0 16,-1-9-47-16,21-26-177 15,-15 2-342-15,-12 0-473 0</inkml:trace>
  <inkml:trace contextRef="#ctx0" brushRef="#br0" timeOffset="-82912.52">11483 13789 1363 0,'0'0'715'16,"0"0"-367"-16,0 0-246 16,-6 127 147-16,-5-17-11 15,3 14-72-15,2-5-37 16,0-29-40-16,6-35-42 15,0-22-20-15,0-15-14 16,0-10-13-16,6-8-9 16,6-4-27-16,9-39 21 15,14-32-78-15,6-1-106 16,-3 5 17-16,-3 19 115 0,-10 30 67 16,1 15 29-16,-3 9 43 15,2 44 97-15,-13 9-26 16,-5 9-60-1,-1 8-54-15,-2-27-29 0,2-12-619 0</inkml:trace>
  <inkml:trace contextRef="#ctx0" brushRef="#br0" timeOffset="-81556.88">12545 14114 1303 0,'0'0'750'16,"0"0"-287"-16,0 0-337 16,0 127 97-16,17-24-7 0,-5-4-46 15,1-21-60 1,-7-31-66-16,-4-29-31 0,2-6-5 16,-2-8-8-16,-2-23-46 15,0-17-304-15,0-13-843 0</inkml:trace>
  <inkml:trace contextRef="#ctx0" brushRef="#br0" timeOffset="-81413.43">12498 13997 1696 0,'0'0'747'16,"0"0"-482"-16,0 0-141 15,0 0-124-15,0 0-20 0,0 0-445 16,0 0-637-16</inkml:trace>
  <inkml:trace contextRef="#ctx0" brushRef="#br0" timeOffset="-79838.97">12721 14239 462 0,'0'0'380'0,"0"0"-98"16,0 0 29-1,0 0-30-15,0 0-154 0,0 0 37 16,0 0 45-16,0 106-9 15,0-60-35-15,6-1-68 16,0-9-27-16,-1-8-32 16,-5-9-27-16,0-9 7 15,2-9-17-15,-2-1 14 16,6-11 32-16,-2-18 9 16,2-10-29-16,0-11-20 15,9-3-7-15,-3 2-21 16,5 7-6-16,6 15 4 15,-3 13 23-15,3 16-1 16,2 10 1-16,-2 27-2 16,1 12 2-16,-5 9 13 0,0-2-3 15,-7-5 0-15,-6-13-10 16,13-24-85-16,-7-10-473 16,1-4-768-16</inkml:trace>
  <inkml:trace contextRef="#ctx0" brushRef="#br0" timeOffset="-79607.42">13153 14282 793 0,'0'0'675'0,"0"0"-359"15,23 111 166-15,8-31-209 0,0-2-71 16,-8-8-76-1,-5-11-61-15,-1-23-30 0,-9-1-23 16,2-5-12-16,-8-16-8 16,3-16-182-16,-3-20-396 15,-2-6-756-15</inkml:trace>
  <inkml:trace contextRef="#ctx0" brushRef="#br0" timeOffset="-79332.54">13062 14259 1428 0,'0'0'521'16,"0"0"-167"-1,0 0-63-15,0 0-133 0,0 0-98 16,0 0-45-16,70-79-3 16,-14 68-5-16,6 7-7 15,-2 4-5-15,-12 15 5 16,-11 18-15-16,-18 7-2 15,-15 8 11-15,-8 3 6 16,-23 0 17-16,-13-7-2 16,3-10 10-16,0-12-25 15,2-22-58-15,16 0-455 16,11-17-545-16</inkml:trace>
  <inkml:trace contextRef="#ctx0" brushRef="#br0" timeOffset="-79062.92">13540 14201 1418 0,'0'0'696'0,"0"0"-474"15,0 0-104-15,0 75 43 16,0-26-34-16,6 5-44 15,6-2-35-15,7-10-24 16,4-12-20-16,-3-17-4 16,9-13 0-16,0-13 26 15,2-22 1-15,-6-12-5 0,0-4-5 16,-13 1-4 0,-8 6-12-16,-4 12-1 0,0 6-57 15,0 10-255-15,2 9-701 0</inkml:trace>
  <inkml:trace contextRef="#ctx0" brushRef="#br0" timeOffset="-78802.4">13910 13934 1270 0,'0'0'648'16,"0"0"-397"-16,12 75 92 16,-6 7-101-16,0 27-145 15,-1-7 28-15,-5-18-56 16,0-33-35-16,0-24-13 16,0-5-21-16,2-3-48 15,2-17-206-15,2-2-495 16,-4-10-406-16</inkml:trace>
  <inkml:trace contextRef="#ctx0" brushRef="#br0" timeOffset="-78674.58">13788 14248 1795 0,'0'0'685'16,"0"0"-464"-16,0 0-71 15,111-16-83-15,-32 5-67 16,-13 3-27-16,-12-1-935 0</inkml:trace>
  <inkml:trace contextRef="#ctx0" brushRef="#br0" timeOffset="-77899.75">15020 14266 922 0,'0'0'325'16,"0"0"-46"-16,0 0-18 15,0 0-75-15,0 0-10 16,6-79-2-16,-6 62-29 16,-17 3-23-16,3 1-15 15,-11 6-8-15,-4 7-26 16,-6 0-6-16,-4 24-37 15,-3 14-18-15,1 12-10 16,4 9 8-16,12 3 7 0,8-3 4 16,11-10-9-16,6-11-11 15,0-13-2-15,6-15-8 16,13-10 9-16,10-5 15 16,2-20 14-16,10-13-14 15,7-10-13-15,-3-7-2 16,3-17-41-16,-7-14-54 15,-6 5 17-15,-14 11 39 16,-11 14 19-16,-10 19 20 16,0 5 1-16,0 10 16 15,-10 22 28-15,-8 25-16 16,-7 48-3-16,2 35 17 16,8 7 16-16,9-18-13 0,6-31-12 15,0-32-23 1,15-11-11-16,14-10-69 0,6-4-297 15,-4-8-642-15</inkml:trace>
  <inkml:trace contextRef="#ctx0" brushRef="#br0" timeOffset="-77732.52">15245 14195 1570 0,'0'0'611'0,"-14"91"-81"15,3-36-285-15,11 0-133 16,0-11-79-16,6-20-33 0,11-13-192 16,2-11-772-16</inkml:trace>
  <inkml:trace contextRef="#ctx0" brushRef="#br0" timeOffset="-77616.48">15189 13909 1485 0,'0'0'790'0,"0"0"-450"16,0 0-166-16,0 0-133 16,0 0-41-16,-12 78-356 15,32-54-840-15</inkml:trace>
  <inkml:trace contextRef="#ctx0" brushRef="#br0" timeOffset="-77151.16">15402 14207 1175 0,'0'0'538'16,"0"0"-153"-16,13 97-20 16,-1-48-154-16,0-1-115 15,5-5-47-15,-9-11-31 16,2-10-18-16,-3-8 0 15,-1-11 6-15,-6-3 3 16,6-12 0-16,4-16 20 16,-1-13-29-16,1-22-26 0,11-21-77 15,1 5-21-15,-3 8 49 16,4 17 35-16,-5 22 37 16,-5 10 3-16,-1 14 21 15,1 24 13-15,-13 49 45 16,0 31 57-16,0-3-17 15,0-18 12-15,0-31-66 16,0-27-35-16,0-6-16 16,0-9-13-16,0-2 10 15,12-22-11-15,7-20-13 16,5-9-67-16,12-5-21 16,-1 5 35-16,4 12 42 15,-4 22 24-15,0 17 0 16,-10 39 24-16,-13 16 15 15,-10 11 19-15,-2 15-32 0,0-27-26 16,-2-11-619-16</inkml:trace>
  <inkml:trace contextRef="#ctx0" brushRef="#br0" timeOffset="-76302.47">16093 14340 952 0,'0'0'662'15,"0"0"-268"-15,0 0-105 16,0 0-111-16,0 0-61 15,0 0-38-15,0 0-19 16,14 0 4-16,9 0-4 16,8-4-22-16,4-8-18 15,2-2-10-15,-2-6 4 16,-8-4-7-16,-4-3 2 16,-5-3-8-16,-7 1 0 15,-11 2-1-15,0 3-1 16,-17 10-9-16,-14 13-5 0,-10 5 15 15,-13 38 13 1,11 7 25-16,6 12 38 0,14 3-3 16,23-16-37-1,0-2-21-15,23-15-10 0,12-14-5 16,8-14-1-16,7-3-43 16,22-36-155-16,-10 0-458 15,-14-1-333-15</inkml:trace>
  <inkml:trace contextRef="#ctx0" brushRef="#br0" timeOffset="-76024.91">16494 14179 1722 0,'0'0'587'0,"0"0"-232"16,-38 91-40-16,26-40-144 0,2 1-57 16,8-5-47-1,2-10-42-15,0-13-8 0,0-15-17 16,6-9-23-16,12-9-3 15,3-22 2-15,2-13-164 16,14-10-81-16,-2-3 35 16,-4 4 100-16,0 9 133 15,-8 19 1-15,-9 21 119 16,-3 11-8-16,-5 30 86 16,0 13-5-16,-6 5-57 15,6-4-63-15,5-7-59 16,7-17-13-16,1-14-483 15,1-13-872-15</inkml:trace>
  <inkml:trace contextRef="#ctx0" brushRef="#br0" timeOffset="-75647.92">16973 14127 1179 0,'0'0'545'16,"0"0"-223"-16,0 0-77 16,0 0-115-16,0 0-75 15,0 0-24-15,0 0-17 16,10-41 8-16,-10 41 32 16,-10 0 62-16,-2 0 21 15,-7 0-44-15,-6 0 35 0,1 4-2 16,1 7-31-1,4 2-46-15,7 5-15 0,1 3-4 16,5 5-13-16,6 3-4 16,0 4-4-16,11 1 3 15,3 1-6-15,3 0 6 16,1 1-10-16,1-3-1 16,-7-2 10-16,-8-6-11 15,-4-5-2-15,-6-7 2 16,-12-10 13-16,-5-3-13 15,6-4-9-15,9-22-235 16,8 2-521-16,0 5-1075 0</inkml:trace>
  <inkml:trace contextRef="#ctx0" brushRef="#br0" timeOffset="-75415.39">17132 14150 804 0,'0'0'905'0,"0"0"-227"15,-6 144-145-15,-2-67-262 16,-3-4-99-16,9-15-91 16,2-26-48-16,0-8-33 15,9-23-59-15,9-1-393 16,5-22-484-16</inkml:trace>
  <inkml:trace contextRef="#ctx0" brushRef="#br0" timeOffset="-75289.04">17126 14009 1568 0,'0'0'844'16,"0"0"-486"-16,0 0-206 15,0 0-152-15,0 0-179 16,0 0-767-16</inkml:trace>
  <inkml:trace contextRef="#ctx0" brushRef="#br0" timeOffset="-74956.86">17349 14162 1250 0,'0'0'651'15,"0"0"-271"-15,0 0-151 16,0 0-123-16,0 0-37 16,0 0 60-16,-6 80-26 15,6-33-17-15,-6 8-25 16,6-1-24-16,0-4-5 16,19-12-32-16,9-15-12 15,10-20 12-15,11-8 9 16,-1-26 0-16,-13-14 8 15,-16-9-4-15,-19-2 34 16,-23 4 93-16,-21 9-36 0,-3 14-58 16,3 12-26-1,16 13-20-15,28 5-168 0,6 15-515 16,19-2-838-16</inkml:trace>
  <inkml:trace contextRef="#ctx0" brushRef="#br0" timeOffset="-74636.94">17707 14063 1510 0,'0'0'682'16,"0"0"-417"-1,0 0 61-15,0 94-57 0,0-42-101 16,0 4-39-16,0-6-39 15,0-7-53-15,0-14-29 16,6-13-8-16,4-16 0 16,3-3-14-16,8-24 13 15,3-12-94-15,12-8-52 16,-1-2 36-16,-4 6 74 16,6 16 37-16,-6 18 36 15,-2 12 34-15,6 33 47 16,-10 17 7-16,-5 4-41 15,-3 3-44-15,20-4-39 0,-8-15-277 16,8-19-1086-16</inkml:trace>
  <inkml:trace contextRef="#ctx0" brushRef="#br0" timeOffset="-32352.57">20332 14398 722 0,'0'0'492'0,"0"0"-192"16,0 0 21-16,-18-17-32 15,13 15-56-15,5 0-120 16,0 2-63-16,0 0-29 16,0 0-11-16,0-1-9 15,5 1 5-15,7 0 14 16,9-1-4-16,8 1 5 16,2-2 3-16,12-1 12 15,9 1-11-15,4-2 5 16,6-1-11-16,8-1 7 0,4 0-9 15,-1-3-2-15,-5-1-3 16,-2 0-6-16,-12-1 2 16,-1-1-7-16,-9 1 5 15,-7 0-5-15,-2 1 5 16,-10 0-5-16,0 3-1 16,-7 2 1-16,-5 0 6 15,-9 5-7-15,2-2 1 16,-4 0 5-16,-2 2-6 15,0 0 0-15,0 0 1 16,0 0 0-16,0 0-1 16,0 0 2-16,0 0-2 15,0 0 1-15,0 0 0 0,0 0 10 16,0 0 3-16,0 0-8 16,0 0 9-16,0 0-9 15,-8 0 2-15,-2 10 8 16,-5 10-7-16,-8 11-1 15,-6 12-7-15,-10 19 15 16,-12 23 4-16,-1 18 8 16,4-9 8-16,13-20-8 15,14-24-17-15,5-17-4 16,10 4-5-16,-7 2 7 16,3-1-8-16,2-9 8 15,2-8 0-15,1-7-9 16,3-4 9-16,-2-4-8 15,2-1 10-15,-2-3-4 0,4 1 2 16,-2-2 2-16,-2 1-10 16,2-1 14-16,-2-1-14 15,2 2 10-15,2-2-10 16,-5 0 9-16,3 0-8 16,-2 0 22-16,-8-8 34 15,6-6-22-15,-7-6-15 16,-3-6-8-16,1-5 1 15,-8-6-2-15,-1-3-2 16,1-2-4-16,-4-3-6 16,-8 0-5-16,-2 0-22 15,2 1-15-15,-1 5-7 16,5 3 7-16,0 5-4 0,7 3 11 16,5 2-7-1,0 1 14-15,1 1 1 0,-5 1 10 16,11 2 4-16,-1 3-2 15,1 4 14-15,6 4-4 16,-1 3 5-16,3 3 0 16,4 2-1-16,0 2-15 15,0 0-26-15,19 15-61 16,4 4-8-16,8-2-697 0</inkml:trace>
  <inkml:trace contextRef="#ctx0" brushRef="#br0" timeOffset="-31467.06">21843 14118 887 0,'0'0'544'0,"0"0"-197"16,0 0-56-16,0 0-53 16,0 0-87-16,0 0-34 15,0 0-35-15,-37-64-25 16,25 53-21-16,1 0-14 16,-7 0-1-16,-1 2-14 0,-4 4-7 15,-1 1-9 1,-1 4 9-16,0 0 1 0,0 16-1 15,0 6 1-15,3 10 0 16,-1 20 0-16,4 23-1 16,7 23 8-16,10 10-7 15,2-5 28-15,0-14 56 16,6-12 0-16,2-12-13 16,-2-11-11-16,1-12 4 15,-3-4-14-15,-2 3-18 16,2 0-20-16,-2-2 2 15,-2-10-14-15,0-11-1 0,0-8-1 16,-2-5 1-16,-8-5-18 16,-3 0-51-16,5-9-52 15,-4-3-92-15,1-10-70 16,-1 3-236-16,6 3-181 0</inkml:trace>
  <inkml:trace contextRef="#ctx0" brushRef="#br0" timeOffset="-31275.89">21382 14625 1674 0,'0'0'616'15,"0"0"-374"-15,0 0-61 0,120-6-72 16,-58 5-47-16,11-2-37 15,7-7-25-15,-10 0-307 16,-18-3-1881-16</inkml:trace>
  <inkml:trace contextRef="#ctx0" brushRef="#br0" timeOffset="-30150.22">21541 15009 768 0,'0'0'536'16,"0"0"-285"-16,0 0-50 16,0 0-128-16,0 0-66 15,0 0 42-15,0 0 58 16,-24 88 28-16,15-55 12 16,3-4-6-16,-4-5 15 15,0-5-9-15,1-7-38 16,3-3-50-16,0-6-28 15,0-3-31-15,2 0-9 0,4-3-331 16,0-4-834-16</inkml:trace>
  <inkml:trace contextRef="#ctx0" brushRef="#br0" timeOffset="-28927.43">22317 14527 766 0,'0'0'584'15,"0"0"-187"-15,0 0-3 16,0 0-24-16,0 0-115 15,0 0-130-15,0 0-75 16,-25-17-44-16,45 13 0 0,14-2 21 16,3-2 6-1,4-2-3-15,-2-2-2 0,-3 5-7 16,-12-1-20 0,-5 3 12-16,-9 3-13 0,-4 2-29 15,1 0-287-15,-1 0-484 16,-6 2-818-16</inkml:trace>
  <inkml:trace contextRef="#ctx0" brushRef="#br0" timeOffset="-28704.11">22323 14613 1493 0,'0'0'671'0,"0"0"-368"16,0 0-157-16,0 0-40 16,0 0 1-16,126 7-43 15,-70-7-40-15,10 0-24 16,-17-4-307-16,-7 0-841 0</inkml:trace>
  <inkml:trace contextRef="#ctx0" brushRef="#br0" timeOffset="-27289.33">23379 13902 211 0,'0'0'631'0,"0"0"-332"16,0 0-37-16,0 0-6 15,0 0-65-15,0 0-48 16,0 0-3-16,-14-38-17 0,10 38-6 16,-3 0-31-16,-5 0-47 15,6 4-17-15,-11 8-10 16,-1 6-5-16,-1 3-6 16,0 5 10-16,1 0-10 15,-1 4 20-15,1 1-14 16,-1 5 4-16,0 3-10 15,-3 2 11-15,5 6-1 16,5 2-1-16,-1 0 3 16,5 3 2-16,-2-1 34 15,1 0 13-15,5 0-7 16,-2 1-16-16,0 2 4 16,0-1-6-16,6 2 4 15,0 1 1-15,0 2-2 0,0 2 3 16,0 0 1-16,6 3-1 15,6 11 7 1,5 12 2-16,3 11-3 0,5-6-1 16,-2-21-12-16,-4-17-18 15,-1-15 2-15,5 3-19 16,2 2 7-16,4 1-7 16,-4-11-1-16,-5-10-1 15,-3-9-5-15,-5-8-21 16,5-12-162-16,-3-11-498 15,3-10-844-15</inkml:trace>
  <inkml:trace contextRef="#ctx0" brushRef="#br0" timeOffset="-25421.67">23741 13977 738 0,'0'0'376'0,"0"0"-67"16,0 0 53-16,0 0-96 15,0 0-146-15,0 0-79 0,0 0-19 16,2-24-11-16,10 28-3 15,7 11 0-15,0 10 8 16,7 5 14-16,-1 11 16 16,0 2 3-16,6 6-2 15,-2 2 14-15,-4 1 0 16,0-1 12-16,-7-3-15 16,-5-3 9-16,-13-5-13 15,0-6-9-15,0-8-13 16,-19-4-8-16,-4-10 14 15,-2-5-19-15,1-7-4 16,-7 0-15-16,2-15 0 16,2-9-24-16,4-6-17 0,4-2-3 15,9-1 9 1,8 2 4-16,2 3-10 0,8 1 10 16,15 4 18-16,0 5 11 15,2 2 1-15,12 0-19 16,-8 3-368-16,-2 0-1571 0</inkml:trace>
  <inkml:trace contextRef="#ctx0" brushRef="#br0" timeOffset="-24744.32">24533 13855 867 0,'0'0'368'0,"0"0"-32"16,0 0-53-16,0 0-42 16,0 0-67-16,-31-83-85 15,16 74-52-15,-3-1-12 16,-5 7-9-16,0 3-14 16,2 0-1-16,-1 0-1 15,-3 8 0-15,6 7-12 16,1 4 11-16,-1 5 1 0,0 6 0 15,3 4 1 1,-1 5 5-16,11 2-6 0,-2 1 18 16,2 2 12-16,6 1 14 15,0 1 4-15,0 3-8 16,0-1 5-16,12 2-1 16,-4 0 0-16,-1-2-4 15,3-2 8-15,-10-4-5 16,6-6 9-16,-6-6-28 15,0-8-18-15,0-8-6 16,0-5-14-16,-6-8-8 16,6-1-74-16,-6-17-104 0,-5-4-182 15,9 0-362-15</inkml:trace>
  <inkml:trace contextRef="#ctx0" brushRef="#br0" timeOffset="-24559.86">24142 14263 1023 0,'0'0'532'0,"0"0"-228"16,0 0-79-16,105-27-80 16,-53 21-58-16,-2 2-56 15,16 4-31-15,-19 0-348 16,-9 0-1264-16</inkml:trace>
  <inkml:trace contextRef="#ctx0" brushRef="#br0" timeOffset="-24015.93">23735 14809 901 0,'0'0'589'15,"0"0"-257"-15,0 0-98 0,0 0-119 16,0 0-34 0,149-21 32-16,-36 10 18 0,13-5-17 15,-22 3-33-15,-26 2-52 16,-34 5-8-16,-13 0-21 16,-2 0 0-16,-5 1 0 15,-5 0 5-15,-9 4-5 16,-8 1-5-16,-2 0-46 15,0 0-193-15,0 1-477 16,0 4-328-16</inkml:trace>
  <inkml:trace contextRef="#ctx0" brushRef="#br0" timeOffset="-23428.61">23813 14994 823 0,'0'0'507'16,"0"0"-164"-16,0 0-27 15,0 0-60-15,0 0-99 16,0 0-86-16,0 0-52 15,15 8 14-15,3 17 2 16,7 7 10-16,8 9 22 16,-2 7 26-16,2 6 1 15,7 2-20-15,-9 1-8 16,-7-6 12-16,-11-2-23 16,-1-9-23-16,-12-6 2 0,0-7-16 15,-6-9 18-15,-13-8-4 16,-5-7-17-16,-5-3-2 15,-2-7 4-15,-5-13-17 16,12-2-1-16,-1-2-8 16,12-1 0-16,7 2 0 15,6-1 8-15,2 1-5 16,25-2-3-16,10 3 9 16,1 2 0-16,5 4 0 15,-6 6-27-15,2 6-139 16,-14 4-347-16,-10 0-525 0</inkml:trace>
  <inkml:trace contextRef="#ctx0" brushRef="#br0" timeOffset="-23166.71">24280 15166 1045 0,'0'0'664'16,"0"0"-418"-16,0 0-23 16,0 0 45-16,93 93-55 15,-57-50-45-15,1-2-38 16,0-3-62-16,-6-6-39 16,-8-8-15-16,-5-6-14 15,-7-8 0-15,-3-3 0 0,-4-7-130 16,-2-12-202-16,2-8-419 15,-4-4-906-15</inkml:trace>
  <inkml:trace contextRef="#ctx0" brushRef="#br0" timeOffset="-22975.28">24584 15220 1031 0,'0'0'706'0,"0"0"-353"16,0 0-173-16,0 0-29 15,-103 93-21-15,64-49-25 16,6-2-39-16,-3-4-32 16,12-10-29-16,5-10-5 0,15-18-145 15,4 0-514 1,0-8-1037-16</inkml:trace>
  <inkml:trace contextRef="#ctx0" brushRef="#br0" timeOffset="-22286.97">24981 14771 795 0,'0'0'503'15,"0"0"-198"-15,0 0 62 16,17 92-39-16,-17-48-116 16,0 1-72-16,-11-3-91 15,-3-2-49-15,-3-13-233 16,11-15-805-16</inkml:trace>
  <inkml:trace contextRef="#ctx0" brushRef="#br0" timeOffset="-21305.91">25512 13986 696 0,'0'0'270'16,"0"0"-55"-16,0 0-15 0,0 0 11 15,0 0 12-15,0 0-99 16,0 0-66-16,13-67-28 16,-5 67-7-16,2 0-9 15,3 14 0-15,5 11 6 16,1 12 31-16,10 9 13 15,6 20 17-15,11 16 3 16,-1-5 1-16,-8-7 34 16,-4-12 0-16,-10-14-16 15,-4 4-46-15,-7-1-13 16,-6-7-18-16,-6-4-8 0,0-8 7 16,-14-7 20-1,-11-5-6-15,-8-10-17 0,-4-6-1 16,0-5-20-16,-5-19-1 15,5-8-13-15,8-8-45 16,8-2 2-16,5 3 11 16,14 9-1-16,2 7 24 15,2 5 7-15,14 5 4 16,5 3 10-16,2 2-7 16,12-2 7-16,-8 1-196 15,-4 0-775-15</inkml:trace>
  <inkml:trace contextRef="#ctx0" brushRef="#br0" timeOffset="-20381.05">26296 13941 188 0,'0'0'869'0,"0"0"-521"16,0 0 10-16,0 0-100 15,-6-84-79-15,2 63-80 16,-5 3-31-16,-1 2-52 16,-5 6 2-16,-3 4-11 15,-5 6-7-15,-2 0 2 16,0 17-1-16,3 9-1 15,3 8 6-15,1 6 3 16,1 7 13-16,5 5 59 16,3 5-5-16,5 2-30 0,4 2-30 15,0-1 1-15,6 1 9 16,11-2 7-16,-3-5-12 16,-3-6 7-16,5-7-19 15,-7-11-8-15,-3-10-2 16,-2-8-7-16,-4-11-58 15,0-1-75-15,0-28-174 16,0-3-371-16,-4-2-620 0</inkml:trace>
  <inkml:trace contextRef="#ctx0" brushRef="#br0" timeOffset="-20234.28">25982 14294 1185 0,'0'0'554'0,"0"0"-334"16,0 0-94-16,120-24-51 16,-71 20-40-16,5 4-35 15,-13 0-126-15,-14 3-787 0</inkml:trace>
  <inkml:trace contextRef="#ctx0" brushRef="#br0" timeOffset="-19615.08">25521 15024 1129 0,'0'0'604'0,"0"0"-230"16,0 0-69-16,0 0-70 16,0 0-122-16,0 0-47 15,0 0-47-15,89-27 2 0,4 10-13 16,43-4 1-16,7-2-1 16,-21 5-7-16,-31 5 0 15,-46 6 0-15,-14 3 7 16,0-2-2-16,-2 1-5 15,-8 1-1-15,-9 2 6 16,-6 1-6-16,-6 1 0 16,0 0-18-16,0 0-147 15,-8 0-521-15,-2 0-723 0</inkml:trace>
  <inkml:trace contextRef="#ctx0" brushRef="#br0" timeOffset="-18918.66">25634 15255 952 0,'0'0'553'16,"0"0"-222"-16,0 0-75 15,0 0-101-15,0 0-35 16,0 0-80-16,0 0 10 15,42 24 34-15,-15 3 27 0,4 5-35 16,8 7-4 0,0 3-3-16,0 3-11 0,-6 0-18 15,-4 0-14-15,-10-4 8 16,-7-3-20-16,-7-5 0 16,-5-6 9-16,-5-6-2 15,-19-7 3-15,1-6 7 16,-8-6-11-16,0-2-8 15,0-7-2-15,2-10-9 16,8-3 1-16,5 1-2 16,10-2 0-16,6-1-1 15,0-1-13-15,18 2 12 16,7-1 1-16,0 2 0 16,0 5-14-16,1 3-66 15,7 4-177-15,-8 2-410 0,-2 2-739 16</inkml:trace>
  <inkml:trace contextRef="#ctx0" brushRef="#br0" timeOffset="-18444.49">26102 15378 867 0,'0'0'495'0,"0"0"-256"16,0 0-23-16,0 0-10 16,0 0-58-16,0 0-18 0,0 0-10 15,-11-24-7 1,11 24-57-16,-2 10-55 0,2 8 25 16,0 5 27-16,0 3 8 15,2-2-3-15,4-2-22 16,5-4-18-16,-1-6-18 15,-2-6 0-15,5-4 8 16,5-2-2-16,5-6 6 16,-4-14-12-16,10-3-10 15,-9-3-75-15,-1 2 26 16,-7 5 49-16,-5 4 10 16,-3 8 10-16,-4 7 3 15,0 0-1-15,0 13 0 16,0 15-12-16,6 14 52 0,4 22-14 15,9 18 26 1,-5-3-6-16,3-10-20 0,-9-10-7 16,-4-15 9-16,-4 0-4 15,0-4 6-15,-12-10 2 16,-11-13-17-16,2-14-6 16,-8-3-21-16,-8-22-60 15,6-6-251-15,4 2-564 0</inkml:trace>
  <inkml:trace contextRef="#ctx0" brushRef="#br0" timeOffset="-17391.26">26649 13861 350 0,'0'0'345'15,"0"0"-105"-15,0 0-109 16,0 0 27-16,0 0 26 16,-18-79-5-16,18 72 13 15,0 3 10-15,0 2-109 16,0 2-54-16,0 0-29 0,4 19-9 16,8 9 17-1,11 13 25-15,8 21 1 0,8 27 43 16,15 28 64-16,0 17-54 15,-5 5-15-15,-18-1-17 16,-10-9 85-16,-19 3 31 16,-2-7-105-16,-16-13-27 15,-5-26-19-15,2-27-3 16,3-22-13-16,3-12 1 16,1-4-9-16,0-2-5 15,1-7-1-15,9-9 9 16,-2-3-9-16,2 0-7 15,-2-20-142-15,4-1-305 0,-2 3-440 16</inkml:trace>
  <inkml:trace contextRef="#ctx0" brushRef="#br0" timeOffset="4084.97">5029 15936 32 0,'0'0'284'16,"0"0"-72"-16,0 0-14 16,0 0 7-16,0 0 18 15,0 0-35-15,-25-23-12 16,19 21-5-16,6 2 28 16,-4 0 5-16,2 0-23 15,2 0-21-15,0 0-59 16,0 0-44-16,0 0-20 0,0 0-10 15,0 0-3 1,0 0-12-16,0 0 22 0,8-1-21 16,5 0-13-16,5-1 2 15,5 2 5-15,12-1-5 16,2 1 16-16,13-2 5 16,10-2 1-16,2-2-4 15,4 1-8-15,7-4 18 16,-1 2-7-16,-4-1 4 15,-8 0-27-15,-12 3 8 16,-5 1-1-16,-12 1-4 16,-8 2-1-16,-5 0-2 15,1-3 8-15,-9 3-8 16,-1-3 0-16,-3 3-1 16,4-1 1-16,-4-1 12 15,0 2-11-15,-6-1-1 16,0 2 2-16,7 0-13 0,-7 0 10 15,0 0-1-15,0 0-13 16,0 0-3-16,0 0 6 16,0 0 12-16,-7 2 14 15,7 8-2-15,-12 8 6 16,-4 14 0-16,-5 25-9 16,-14 32 3-16,-15 29 3 15,3 15 1-15,3-8-1 16,3-27-13-16,28-33 4 15,1-20-4-15,0-11 4 0,5 1 0 16,1-1-5 0,0-3 11-16,0-12 2 0,6-7-5 15,0-6-2-15,0-3 7 16,0-2 16-16,0-1 6 16,0 0-9-16,0 0-9 15,0 0-6-15,0 0-2 16,0 0 5-16,0 0-15 15,0 0 0-15,0 0 0 16,0 0 11-16,0 0-6 16,0 0-4-16,0 0 15 15,0 0 0-15,0-2 6 16,0-2-1-16,0-1 5 16,0-4-26-16,-11-7 12 0,-1-4-12 15,0-10 0-15,-7-11 17 16,-12-7-11-16,-10-8-6 15,-3-6-9-15,-9-4 8 16,3 2-11-16,2 1-45 16,5 7-32-16,8 6 51 15,10 7-10-15,6 8-1 16,3 7 16-16,4 6 18 16,-1 4 14-16,7 5-15 15,-6 6 7-15,12 4-3 16,-5 2-18-16,5 1-15 15,5 0-71-15,7 0-615 0</inkml:trace>
  <inkml:trace contextRef="#ctx0" brushRef="#br0" timeOffset="5271.09">4957 15929 33 0,'0'0'257'0,"0"0"-92"16,0 0-23-16,0 0-15 0,0 0-15 15,0 0 75-15,0 0 15 16,6-2-1-16,0-1 1 16,-6 2 2-16,0 0-9 15,0 1-24-15,0 0-28 16,0 0-35-16,0 0-30 16,0 0-23-16,0 0-30 15,0 4-25-15,0 8 19 16,7 6-4-16,3 2 17 15,-2 1-6-15,2-1-5 16,3-4-21-16,6-8 0 16,-1-4-293-16,-5-4-1317 0</inkml:trace>
  <inkml:trace contextRef="#ctx0" brushRef="#br0" timeOffset="17818.1">6499 15779 117 0,'0'0'158'0,"0"0"21"15,0 0 49-15,0 0 68 16,0 0 9-16,0 0 27 16,66-34 5-16,-60 27-18 15,1 0-19-15,-3 0-59 16,-2-2-54-16,2 0-31 16,-4 2-27-16,0-3-26 15,0 1-39-15,-6-1-13 16,-7 2-30-16,-3 1-4 15,-9 1-7-15,6 5 9 16,-10 1-19-16,-2 1 0 16,2 16 1-16,3 5 5 0,1 6 3 15,2 10-7 1,11 7-1-16,8 18 0 0,4 24-1 16,4 22 6-16,20 8-5 15,-1-2 8-15,2-12-8 16,-6-10 11-16,-7-3-6 15,-6-3-4-15,0-14 7 16,-6-17-9-16,0-15 0 16,-6-7-2-16,-6-2 1 15,-1-4-1-15,-5-5 2 16,-1-13-1-16,-4-10-43 16,-1-4-68-16,7-19-135 15,3-22-280-15,3 4-101 16,5 5-229-16</inkml:trace>
  <inkml:trace contextRef="#ctx0" brushRef="#br0" timeOffset="18141.72">6121 16360 1699 0,'0'0'746'16,"0"0"-414"-16,0 0-145 15,99-31-83-15,-35 20 3 16,4-1-19-16,5 6-35 16,-13 3-34-16,-5 3-19 15,-11 0-130-15,-15 4-623 0</inkml:trace>
  <inkml:trace contextRef="#ctx0" brushRef="#br0" timeOffset="27111.04">7051 16198 899 0,'0'0'506'0,"0"0"-234"16,0 0 30-16,0 0-15 15,0 0-35-15,0 0-30 16,-33-10-11-16,33 9-63 16,0-2-60-16,14-1-41 15,15-4 11-15,8 0-40 16,11-2 6-16,-5 1 4 16,-1 2-28-16,-5 3 5 15,-12 0-5-15,-7 3-1 16,-5-1-11-16,-3 2-49 15,-10 0-193-15,0 0-293 0,0 0-216 16</inkml:trace>
  <inkml:trace contextRef="#ctx0" brushRef="#br0" timeOffset="27347.85">7067 16431 1400 0,'0'0'725'15,"0"0"-385"-15,0 0 8 0,87-5-106 16,-41 1-126-16,-1 0-101 15,26-3-15-15,-22 2-337 16,1-2-1007-16</inkml:trace>
  <inkml:trace contextRef="#ctx0" brushRef="#br0" timeOffset="36557.48">8111 15570 666 0,'0'0'570'15,"0"0"-254"-15,0 0 25 16,0 0 19-16,0 0-111 16,0 0-37-16,0-43-42 15,0 43-40-15,-6 0-30 16,-6 0-29-16,-1 4-23 16,-9 9-15-16,1 7 0 15,-8 9 5-15,4 10-14 16,-10 28-7-16,-2 35-7 15,6 44 11-15,6 18-1 16,9 4 25-16,16-16-6 16,18-22 9-16,11-15-9 15,8-13-12-15,0-26-8 16,-6-22-19-16,-8-18 0 0,2-7-9 16,4-3-5-16,14-1-95 15,-1-5-439-15,-5-15-837 0</inkml:trace>
  <inkml:trace contextRef="#ctx0" brushRef="#br0" timeOffset="38780.11">8591 15431 95 0,'0'0'648'16,"0"0"-399"-16,0 0-22 15,0 0 6-15,0 0-34 0,0 0 3 16,0 0 4-1,-54-66 4-15,52 62-3 0,-2 0-16 16,4 1-24-16,0 3-39 16,0 0-51-16,6 0-48 15,11 12-6-15,12 10 2 16,2 9 28-16,6 8-1 16,13 8-1-16,-3 7 6 15,1 0 3-15,-11 5-15 16,0-2-20-16,-14 1-13 15,-11-1-12-15,-10-4 0 16,-2-1 6-16,-2-9-6 16,-14-8 0-16,-5-11 0 15,-8-13 12-15,4-11-3 0,-6-8-4 16,-4-21-5-16,4-12-8 16,2-4 4-16,4 0 3 15,0 3 2-15,19 4-2 16,2 4 1-16,4 6-9 15,10 1 2-15,22 4 5 16,5 1-10-16,-2 4-51 16,12 1-86-16,-16 5-203 15,-12 4-485-15</inkml:trace>
  <inkml:trace contextRef="#ctx0" brushRef="#br0" timeOffset="39293.28">9323 15332 1230 0,'0'0'391'0,"0"0"-36"16,0 0-74-16,0 0-83 15,-40-83-71-15,32 68-21 16,-4 5 5-16,-1 5 10 16,-3 2-11-16,-3 3-25 15,1 5-15-15,1 13-10 16,-4 9-12-16,9 6-18 16,-5 7-2-16,11 9-13 15,0 6 24-15,6 2-15 16,0 2-4-16,6-2-11 15,0-1 24-15,7-6-2 16,-7-3-14-16,0-8-17 0,0-6-2 16,-1-11 1-16,-3-8-32 15,-2-5-50-15,0-8-117 16,0-1-140-16,-13-4-114 16,1-9-153-16,-1-3-470 0</inkml:trace>
  <inkml:trace contextRef="#ctx0" brushRef="#br0" timeOffset="39442.12">8992 15628 1313 0,'0'0'868'0,"0"0"-612"0,0 0-85 16,91 0-49-16,-31 5-77 15,18 0-45-15,-5-1-76 16,-17-4-858-16</inkml:trace>
  <inkml:trace contextRef="#ctx0" brushRef="#br0" timeOffset="40151.14">8537 16342 785 0,'0'0'794'0,"0"0"-393"16,0 0 62-16,0 0-188 15,0 0-87-15,0 0-120 16,0 0-8-16,168-33-28 16,-34 25 28-16,13-3-13 15,-21 2-11-15,-41 2-26 16,-42 2-10-16,-14 3-1 15,-10 1-11-15,-1-1-38 16,-1 2-16-16,-17-1-13 16,-4-3-36-16,-15-1-134 15,0-2-519-15</inkml:trace>
  <inkml:trace contextRef="#ctx0" brushRef="#br0" timeOffset="40967.42">8585 16630 476 0,'0'0'603'0,"0"0"-329"16,0 0-31-16,0 0-36 16,0 0-65-16,0 0 13 15,0 0 24-15,-13-23 3 16,7 23 25-16,6 0-22 16,0 0-43-16,0 0-45 15,0 10-58-15,13 11 18 16,-1 8 28-16,11 6-18 15,1 10-26-15,1 3-23 16,6 4 0-16,-6 5-6 16,4 0 4-16,0 4-14 0,-10-2 8 15,-1-2-8 1,-5-7 5-16,-7-7 2 0,0-12-9 16,-6-10-1-16,0-11-5 15,0-6 6-15,0-4 31 16,-6 0-16-16,-7-3 2 15,-9-6-11-15,1-3-5 16,-2 1 13-16,5 0-14 16,1-2 0-16,5-7-23 15,6-1 4-15,3-6 10 16,3-3 0-16,0-5-3 16,19 3-11-16,6 3-8 15,4 7-5-15,2 8-48 16,0 8-112-16,4 5-319 0,-14-1-777 15</inkml:trace>
  <inkml:trace contextRef="#ctx0" brushRef="#br0" timeOffset="41950.06">9124 16669 1175 0,'0'0'401'16,"0"0"-83"-16,0 0-61 15,0 0-95 1,0 0-52-16,0 0 9 0,0 0 22 16,-22-42 20-16,13 42-32 15,-3 0-41-15,2 13-27 16,-3 4 13-16,-1 12-22 15,-3 8 13-15,11 8-30 16,0 18 7-16,6-2-15 16,0 5 2-16,0-4-16 15,12-9-12-15,1-3-1 16,3-10-4-16,-1-13 3 16,1-9-22-16,-1-12 23 0,1-6 11 15,3-2 8-15,3-19-19 16,-1-10 8-16,2-7 4 15,-5-10-12-15,7-4-14 16,-6-2-25-16,-7 3-7 16,-1 3-8-16,-5 10 40 15,0 6 14-15,-6 8 2 16,0 4 5-16,0 5-7 16,-12 2 0-16,5 2-12 15,-5 1-12-15,-5 0-4 16,3-1 11-16,-3 3 10 15,-1 4 7-15,-1 3 1 16,3 1 5-16,-3 0-6 0,0 5 0 16,1 8 8-1,5 3 7-15,-3 1 6 0,4 1-2 16,3 2 4-16,-1-2-3 16,2 1 1-16,4-1-3 15,4-3-5-15,0-2-13 16,4-2-14-16,14 1 14 15,7-4 7-15,6-1 23 16,6-1-24-16,5-2 6 16,-5-1 8-16,-6-1-20 15,-8-1 15-15,-5 0-9 16,-5 1-6-16,-7-2 0 16,-2 1-8-16,-4-1 8 15,8 0-91-15,3 0-386 16,-3 0-603-16</inkml:trace>
  <inkml:trace contextRef="#ctx0" brushRef="#br0" timeOffset="42310.48">9445 17080 1646 0,'0'0'972'0,"0"0"-375"16,6 115-364-16,-4-65-117 16,-2-8-68-16,12-16-48 15,-5-14-292-15,3-12-1289 0</inkml:trace>
  <inkml:trace contextRef="#ctx0" brushRef="#br0" timeOffset="44660.36">9846 16254 1169 0,'0'0'967'15,"0"0"-468"-15,0 0-208 16,0 0-19-16,-19 109-124 16,13-71-80-16,0-5-68 15,6-11-42-15,-4-9-592 0,4-13-1210 16</inkml:trace>
  <inkml:trace contextRef="#ctx0" brushRef="#br0" timeOffset="45550.46">10453 15549 329 0,'0'0'147'0,"0"0"-91"16,0 0 75-16,0 0 73 15,0 0-45-15,0 0 3 0,0 0-27 16,-60-48 7-16,54 44 35 16,0 0 25-16,-2-5 16 15,-5 3 9-15,1-2-51 16,0-1-97-16,-5 2 40 16,11-3 41-16,0 3-59 15,6 2 0-15,0 0-42 16,0 3-33-16,18 2-14 15,5 4-11-15,2 21 12 16,12 26-11-16,17 27 11 16,-5 23 17-16,5 6-18 15,-23-8 18-15,-14-22 5 16,-15-25-7-16,-2-13-2 0,-6-8 15 16,-13 2-14-1,-4-5-6-15,-10-6 6 0,-8-13-4 16,-1-9-17-16,5-19-6 15,2-17-6-15,8-11-3 16,9-3 9-16,7 3 8 16,5 6-1-16,6 9-7 15,6 9 0-15,13 9-6 16,28 3-87-16,-5 5-385 16,-3 1-765-16</inkml:trace>
  <inkml:trace contextRef="#ctx0" brushRef="#br0" timeOffset="46285.04">11216 15318 730 0,'0'0'590'16,"0"0"-272"-16,0 0 20 16,0 0-32-16,0 0-81 15,6-79-65-15,-6 66-32 16,-4-3-37-16,-8 2-1 15,-3 1-24-15,-1 3-2 16,-9 6-22-16,2 4-2 16,-4 0-2-16,3 15-2 15,1 11-8-15,0 13-2 16,9 18-7-16,3 25-7 16,9 23 18-16,2 4 27 15,6-3-12-15,7-26-24 0,1-23-8 16,3-15-12-16,-5-6-1 15,5 2 0-15,-3-2-6 16,-1-3-2-16,-3-14-31 16,-8-13-97-16,-2-6-54 15,-6-28-124-15,-9-4-313 16,-1-2-122-16</inkml:trace>
  <inkml:trace contextRef="#ctx0" brushRef="#br0" timeOffset="46419.65">10902 15746 2049 0,'0'0'695'0,"0"0"-474"15,0 0-109-15,114-24-65 16,-59 16-43-16,12 5-4 16,-12 1-333-16,-19 2-784 0</inkml:trace>
  <inkml:trace contextRef="#ctx0" brushRef="#br0" timeOffset="47045.97">10466 16425 424 0,'0'0'225'0,"0"0"63"16,0 0 81-16,0 0-15 16,0 0-10-16,0 0-36 15,0 0 3-15,-75 4-17 16,71-4-84-16,4 0-41 16,4 0-67-16,40-7-77 15,51-7 10-15,45 0-13 16,26 1 11-16,-3 7-27 15,-24 6 3-15,-55 0-9 16,-24 6-4-16,-29 0 3 0,-18-2-8 16,-7-1-2-16,-6 0-13 15,0-1-21-15,-41-2-142 16,3 0-306-16,1-9-651 0</inkml:trace>
  <inkml:trace contextRef="#ctx0" brushRef="#br0" timeOffset="47716.76">10466 16706 990 0,'0'0'555'15,"0"0"-161"-15,0 0-20 16,0 0-55-16,0 0-102 16,0 0-105-16,0 0-72 15,16 0-17-15,9 32 38 16,25 25-1-16,10 20 16 0,0-1 5 16,-7-5-14-16,-15-10-22 15,-14-15-21-15,1 3-10 16,-8 4-7-16,-11-12-7 15,-6-9 0-15,-10-8 0 16,-15-11 0-16,-12-13 3 16,-1 0-3-16,-3-25-3 15,-2-11-24-15,8-6-1 16,4-5-1-16,14 5 13 16,11 5 16-16,6 7 8 15,12 3-7-15,17 8-1 16,19 4 1-16,-5 3-1 15,19 0-12-15,-10 5-350 0,-13-3-1005 16</inkml:trace>
  <inkml:trace contextRef="#ctx0" brushRef="#br0" timeOffset="48431.02">11119 16747 1267 0,'0'0'905'0,"0"0"-540"16,0 0-64-16,0 0-96 16,0 0-72-16,0 0-58 15,0 0-5-15,-25-31-37 16,13 46 4-16,-5 9-2 16,-1 12-1-16,11 9-4 15,-3 7 3-15,10 4-10 16,0 2-4-16,13-6-1 0,9-7-18 15,3-11 0 1,10-15-16-16,7-15 3 0,7-5 13 16,7-29 11-16,-2-14-10 15,-1-13 7 1,-9-6-2-16,-13-3 0 0,-8 2-6 16,-11 5-13-16,-10 9 6 15,-2 13 7-15,-6 11 6 16,-15 16-6-16,-14 10 0 15,-8 3 1-15,-17 18 8 16,4 8-2-16,-4 5-1 16,0-1-6-16,17 0 9 15,7-4-9-15,12-6-1 16,7-5-6-16,11-3 7 16,6-4 1-16,0 0 14 15,4 2-15-15,15 1 19 16,12 0 2-16,6-1 0 0,4-6-10 15,13 0-5-15,-4-7-5 16,-9 0 0-16,-10 0 14 16,-6 0-15-16,-7-3-10 15,-7 2-61-15,3 1-181 16,-3 0-455-16,1 0-890 0</inkml:trace>
  <inkml:trace contextRef="#ctx0" brushRef="#br0" timeOffset="48939.08">11551 17081 851 0,'0'0'694'0,"0"0"-379"0,0 0 11 15,0 0-103-15,0 0-73 16,0 0-71-16,0 0-43 16,79-72-14-16,-57 69-14 15,-3 3 2-15,0 0-9 16,-7 0 1-16,0 6-1 16,1 6 5-16,-9 6 28 15,-4 2 23-15,0 4 22 16,-4 3 9-16,-15 5 38 15,1 0-9-15,-5 2-1 16,2-4-39-16,-2-4-8 16,5-3-17-16,12-8-32 0,6-5 4 15,6-5-24 1,12-5 0-16,13 0 16 0,5 0 2 16,-5-6-18-16,6-8-51 15,-8 1-511-15,-4 0-1033 0</inkml:trace>
  <inkml:trace contextRef="#ctx0" brushRef="#br0" timeOffset="53554.91">11981 16233 1245 0,'0'0'902'0,"0"0"-526"16,0 0 5-16,0 89-65 0,-6-44-144 15,0 0-103 1,1-5-69-16,5-17-16 0,0-10-368 16,5-13-751-16</inkml:trace>
  <inkml:trace contextRef="#ctx0" brushRef="#br0" timeOffset="54062.87">12479 16336 1840 0,'0'0'760'0,"0"0"-298"16,0 0-255-16,0 0-41 16,0 0-91-16,0 0-37 15,0 0-10-15,42-29-16 16,-24 24-3-16,1 3-9 16,-7-1 0-16,13 0-67 15,-2 2-305-15,-5 1-654 0</inkml:trace>
  <inkml:trace contextRef="#ctx0" brushRef="#br0" timeOffset="54412.3">12963 16336 1696 0,'0'0'859'15,"0"0"-492"-15,0 0-129 16,0 0-82-16,0 0-52 16,0 0-59-16,0 0-22 15,91-10-16-15,-66 2-7 16,6-6-85-16,-9 3-294 16,-1 1-689-16</inkml:trace>
  <inkml:trace contextRef="#ctx0" brushRef="#br0" timeOffset="54618.73">13498 16315 1833 0,'0'0'937'16,"0"0"-640"-16,0 0-39 15,0 0-126-15,0 0-74 16,89-24-53-16,-58 17-5 16,-6 2-268-16,4-1-638 0</inkml:trace>
  <inkml:trace contextRef="#ctx0" brushRef="#br0" timeOffset="57738.09">14036 16233 626 0,'0'0'624'0,"0"0"-235"16,0 0-50-16,0 0-24 15,0 0-30-15,0 0 81 16,6 84-112-16,-10-44-132 15,-4-3-69-15,-3-9-53 16,5-19-145-16,6-9-586 0,0-3-869 16</inkml:trace>
  <inkml:trace contextRef="#ctx0" brushRef="#br0" timeOffset="58538.54">14503 15445 785 0,'0'0'356'0,"0"0"-100"15,0 0-16-15,0 0-9 16,0 0-19-16,0 0-26 16,0 0-11-16,-23-73-45 15,23 73-31-15,6 0-35 0,13 0-17 16,6 15 12-16,4 9 33 15,12 10-3-15,2 12-18 16,5 5-8-16,-5 6-10 16,-1 0-14-16,-15-1-15 15,-11-2-17-15,-14-5 14 16,-2-5 15-16,-12-6-8 16,-13-8-11-16,-6-8 5 15,-4-10-5-15,2-11-8 16,-2-1-9-16,4-17-6 15,2-8 4-15,10-5-10 16,7-3 12-16,6 4 11 16,6 1 1-16,0 4-6 15,0 3 0-15,18 5-6 16,5 2-7-16,20-2-68 0,-6 4-286 16,-1-2-697-16</inkml:trace>
  <inkml:trace contextRef="#ctx0" brushRef="#br0" timeOffset="59166.24">15226 15310 537 0,'0'0'617'16,"0"0"-302"-16,0 0-14 15,0 0-16-15,0 0-60 0,5-74-30 16,-16 61-24-1,5 2-28-15,-6 1-4 0,-5 2-26 16,-4 6-21-16,-1 2-30 16,-9 0-22-16,6 10-5 15,-4 9 2-15,4 7-9 16,13 6 2-16,-1 10 5 16,9 9 7-16,4 15 6 15,10 21 0-15,9-7 1 16,4-6 1-16,-2-12-43 0,-3-16 0 15,-1 5-7 1,1 1-9-16,-5-8-6 0,-9-10-20 16,-2-9-26-16,-2-11-38 15,0-8-99-15,-8-6-91 16,-15-29-79-16,6-3-344 16,-1-4-479-16</inkml:trace>
  <inkml:trace contextRef="#ctx0" brushRef="#br0" timeOffset="59303.61">14978 15672 1388 0,'0'0'670'0,"0"0"-447"16,0 0-91-16,108-23-61 16,-54 23-47-16,8 0-24 0,-9 0-279 15,-15 3-1209-15</inkml:trace>
  <inkml:trace contextRef="#ctx0" brushRef="#br0" timeOffset="59887.01">14503 16326 1088 0,'0'0'747'16,"0"0"-276"-16,0 0-194 15,0 0-41-15,0 0-87 16,0 0-61-16,0 0-52 16,165-22 21-16,-26 9 33 15,8 3-33-15,-19 2-27 16,-39 5-11-16,-40 3-18 16,-14 0 7-16,-4 0-7 15,-6 0 0-15,4 0-1 16,-14 0 1-16,-5 0-1 15,-8 0 0-15,2 0 1 16,-4 0-1-16,0 0-43 16,-4 0-173-16,-2 0-426 0,0 0-791 0</inkml:trace>
  <inkml:trace contextRef="#ctx0" brushRef="#br0" timeOffset="60654.52">14553 16702 552 0,'0'0'670'0,"0"0"-336"16,0 0-64-16,0 0-64 15,0 0-32-15,0 0-1 16,0 0-43-16,-7-35-17 16,14 33-56-16,5 2-23 15,17 0 14-15,2 2 31 16,6 13 12-16,4 10 7 16,3 9 12-16,5 10-11 15,-1 7-13-15,-7 5-12 16,-10 2-5-16,-12-2-27 0,-3 0-6 15,-16-9-19 1,0-4-10-16,-10-8-6 0,-15-11 0 16,-4-7 19-16,-8-13-11 15,2-4-9-15,-2-4-1 16,0-13-11-16,6-4 0 16,2 0 12-16,4 0 13 15,15-1-12-15,1 2 0 16,5 0 0-16,4-4-1 15,10-2-6-15,9-1 6 16,6 5-12-16,4 2-2 16,-8 4-25-16,1 9-64 15,3 7-77-15,-6 0-379 0,-1 0-572 16</inkml:trace>
  <inkml:trace contextRef="#ctx0" brushRef="#br0" timeOffset="61523.83">15282 16659 1187 0,'0'0'546'0,"0"0"-241"15,0 0-67-15,0 0-38 16,0 0-66-16,0 0 1 15,0 0 38-15,-27-21 19 16,15 23-50-16,0 10-45 16,-5 8-29-16,0 7-1 15,9 7-13-15,-2 6-16 16,4 10-8-16,6 2-2 0,0 4-13 16,4 0 1-1,8-7-15-15,7-5-2 0,6-7-7 16,-1-9 7-16,1-11 1 15,-2-9 1-15,6-8 5 16,-2 0 0-16,2-18 5 16,0-8-4-16,-2-7-14 15,1-2 4-15,-9-5-30 16,4-1-12-16,-11 1-6 16,-4 1 16-16,-1 2 17 15,-3-1 12-15,-4 3 5 16,0 3-11-16,0 6-17 15,-11 2 7-15,3 1-13 0,-4 5-1 16,-1 1 10 0,-9 5 19-16,5 3 7 0,-8 4 0 15,1 5 1-15,-5 0 4 16,-2 5 20-16,0 12 1 16,0 7 11-16,2 4-2 15,2 5-5-15,4-1-2 16,11 0-2-16,1-2-10 15,9-5-6-15,2-6-10 16,2-5-9-16,21-8 9 16,6-6 7-16,8 0 5 15,7-3-6-15,5-6-4 16,3 2 14-16,-3 3-10 16,-5 4 0-16,-13 0-6 15,-8 0 0-15,-11 3-1 0,-6-1 0 16,0 1-4-16,-6-1-9 15,0-2 7-15,0 1-10 16,0 2-68-16,0-3-59 16,0 1-431-16,0-1-455 0</inkml:trace>
  <inkml:trace contextRef="#ctx0" brushRef="#br0" timeOffset="63769.95">15663 17159 189 0,'0'0'315'0,"0"0"-15"16,0 0-27-16,0 0-17 15,0 0-28-15,0 0-37 16,0 0-78-16,0-19-23 16,0 19-22-16,0 0 17 15,0 0-3-15,0 0 34 16,0 2 5-16,0 8-5 15,-5 8 32-15,5 4-7 16,0 3-9-16,0-2-40 16,0-4-29-16,0-4-30 15,0-4-15-15,0-6-9 16,0-2 0-16,0-3 3 16,0 0 5-16,0 0-1 0,0 0-4 15,0 0 3 1,0-6-6-16,0-7-9 0,0-2-4 15,0-6-13-15,5-3-5 16,1-2-19-16,17 0-10 16,-5 0 6-16,7 3 20 15,0 5-2-15,4 7 26 16,-9 6-1-16,5 5 2 16,-8 2 1-16,5 16-1 15,-7 9 0-15,-3 5 19 16,-6 4 2-16,1 2-1 15,-7-3 35-15,0-4-23 16,0-9-17-16,0-7-15 16,0-7-31-16,0-6-106 0,-7-2-68 15,-1 0-144-15,-2-4-305 16,2-4-1044-16</inkml:trace>
  <inkml:trace contextRef="#ctx0" brushRef="#br0" timeOffset="66024.25">16033 15488 735 0,'0'0'602'0,"0"0"-239"15,0 0 132-15,0 0-148 16,0 0-28-16,0 0-62 16,0 0-87-16,-31-38-81 15,31 38-50-15,2 7-19 16,16 14-11-16,5 8 16 15,18 11 4-15,3 12 13 16,12 18-15-16,14 27 0 16,8 33-18-16,-9 11-9 15,-9 0 0-15,-29-10-8 0,-13-18 7 16,-18-3 0-16,0-5 0 16,-18-12 1-16,-5-21 20 15,4-19 10-15,7-20-2 16,4-9-8-16,-3-5-4 15,5 0-10-15,0-2-5 16,6-11-1-16,0-2 0 16,0-4-6-16,0 0-22 15,0 0-32-15,0-17-134 16,0 0-303-16,0-3-497 0</inkml:trace>
  <inkml:trace contextRef="#ctx0" brushRef="#br0" timeOffset="68743.8">18168 15625 1224 0,'0'0'343'16,"0"0"-49"-16,0 0-50 15,0 0-9-15,-103 151-43 16,86-34-33-16,5 7-8 16,10-21-68-16,2-32-42 15,2-39-26-15,10-11-6 16,5-4-9-16,5-4 0 0,3-8 0 16,2-5 1-1,8-22 36-15,2-13-15 0,5-23-15 16,1-22-6-16,-8-20-2 15,-10-5-6-15,-6 16-9 16,-9 24-15-16,-10 26-25 16,0 9 38-16,0 0 0 15,-10 5 18-15,-9 7 0 16,-12 14-12-16,-6 4 12 16,-15 25 23-16,0 13-2 15,-7 11 19-15,-1 8 22 16,16 2-1-16,3-3-18 0,18-6-11 15,15-11-13 1,8-11-10-16,8-11-3 0,27-10-5 16,25-7 41-16,2-7-7 15,11-10-11-15,-1 0 17 16,-16 5-5-16,-5 2 0 16,-18 5-28-16,-8 2-1 15,-14 1-7-15,-5 2 0 16,-6 0-17-16,0 0-37 15,0 0-143-15,-6 6-368 16,6 0-700-16</inkml:trace>
  <inkml:trace contextRef="#ctx0" brushRef="#br0" timeOffset="68974.87">18585 16158 1430 0,'0'0'751'0,"0"0"-210"15,0 98-271-15,0-54-105 16,0-2-99-16,0-7-48 0,0-8-18 15,0-19-110 1,3-8-366-16,9 0-508 0</inkml:trace>
  <inkml:trace contextRef="#ctx0" brushRef="#br0" timeOffset="69395.84">18798 15899 1018 0,'0'0'559'0,"0"0"-189"16,0 0-56-16,0 0-93 15,0 0-127-15,0 0-12 0,79-20-32 16,-38 18 6 0,-1-2-33-16,-5 1-23 0,-6 2-7 15,-15 1-26-15,-4 0-198 16,-7 0-491-16</inkml:trace>
  <inkml:trace contextRef="#ctx0" brushRef="#br0" timeOffset="69608.92">18817 16079 1555 0,'0'0'773'0,"0"0"-457"0,0 0-104 16,79-7-82-16,-36-1-112 15,17-2-18-15,-17 5-547 16,-12-3-774-16</inkml:trace>
  <inkml:trace contextRef="#ctx0" brushRef="#br0" timeOffset="70320.35">19419 15787 1311 0,'0'0'518'0,"0"0"-200"16,0 0-19-16,0 0-70 16,0 0-95-16,0 0-59 0,0 0-47 15,-40 0-1 1,24 35 18-16,5 6 29 0,-3 12 15 15,2 3-14-15,1 1-5 16,3-5-22-16,4-7-14 16,4-10-17-16,0-9-16 15,0-9 8-15,0-8-8 16,10-3-1-16,-4-6 1 16,9 0 0-16,3-1 8 15,5-13-1-15,2-6-2 16,4-6-6-16,-4-3 0 15,-1-4-8-15,-1 2-1 16,-4 2-4-16,-5 5 12 16,-3 8 1-16,-5 6 0 15,-6 4 1-15,0 6 0 0,0 0-1 16,0 3 0-16,6 13-7 16,-6 7 7-16,6 2 0 15,5 0 2-15,1 1 3 16,2-5-4-16,9-4-1 15,2-4 1-15,4-7-1 16,2-3 0-16,0-3 0 16,0-3 9-16,-6-14-8 15,-7-9 6-15,-1-11 6 16,-17-9 14-16,0-7-10 16,-13 1-6-16,-11 5-11 15,-20 9-20-15,5 15-176 16,14 12-674-16</inkml:trace>
  <inkml:trace contextRef="#ctx0" brushRef="#br0" timeOffset="71309.23">18133 16917 561 0,'0'0'682'0,"0"0"-370"15,0 0-17-15,0 0-74 16,0 0-78-16,0 0 6 0,0-76 3 16,-2 76 19-16,-11 0 13 15,1 7-78-15,-11 20-29 16,-6 21 24-16,-2 27 4 15,6 20-4-15,13-2-20 16,6-18-25-16,6-26-26 16,0-18-17-16,16 1-7 15,-1-6-6-15,10-2-6 16,-1-18 5-16,10-6-10 16,3-16 11-16,0-20 11 15,6-11 6-15,-1-21-17 16,-5 1 0-16,-12-3 11 15,-3 1-11-15,-15 14 0 16,-7-2-6-16,0 14-3 0,0 9-12 16,-13 12 8-16,-5 10-17 15,-13 10-2-15,-9 2 16 16,-9 6 16-16,-5 18-1 16,-2 5 2-16,2 5 6 15,11 5 14-15,14 0 22 16,10-4-13-16,19-2-10 15,0-6-14-15,25-7 7 16,17-5-4-16,11-11 11 16,7-4 5-16,6 0 2 15,-8-1 4-15,-6-6-30 0,-15 1-1 16,-18 2 0 0,-3 3 0-16,-7-1-49 0,7-1-212 15,-3-1-488-15,1 0-1564 0</inkml:trace>
  <inkml:trace contextRef="#ctx0" brushRef="#br0" timeOffset="71837.2">18503 17258 1681 0,'0'0'804'15,"0"0"-444"-15,0 0-146 16,0 0-121-16,0 0-54 16,0 0-23-16,97-41-5 15,-68 36-11-15,6 4 2 16,-10 1-2-16,-4 0 0 16,-5 0-1-16,-6 6-6 0,-8 6-10 15,3 4 5-15,-5 4 12 16,-5 3 18-16,-13 3-6 15,5 1 0-15,-9 1 7 16,1-4 38-16,2-3 28 16,3-6 13-16,10-6-32 15,6-5-35-15,0-1-21 16,6-3-10-16,19 0 0 16,10 0 11-16,2-3-6 15,6-6-5-15,-7-5-20 16,7-5-103-16,-14 5-163 15,-10 1-555-15</inkml:trace>
  <inkml:trace contextRef="#ctx0" brushRef="#br0" timeOffset="72242.62">19067 16941 91 0,'0'0'1484'15,"0"0"-816"-15,0 0-341 16,0 0-119-16,0 0-16 16,0 0-42-16,0 0-32 15,108-37-41-15,-73 28-33 16,-4 1-27-16,0-2-17 15,0 2-27-15,-8 3-138 16,-11 2-124-16,-6 3-214 16,-6 0-99-16,0 6-361 0</inkml:trace>
  <inkml:trace contextRef="#ctx0" brushRef="#br0" timeOffset="72454.84">19065 17093 1625 0,'0'0'794'15,"0"0"-503"-15,0 0-129 16,0 0-28-16,93 9-44 16,-33-9-39-16,0-4-50 15,0-8-1-15,0-11-166 0,-17 3-397 16,-12 1-416-16</inkml:trace>
  <inkml:trace contextRef="#ctx0" brushRef="#br0" timeOffset="72974.84">19631 16702 1348 0,'0'0'679'16,"0"0"-169"-16,0 0-230 15,0 0-47-15,0 0-100 16,0 0-68-16,0 0 30 15,-6 121-17-15,0-59-9 16,0 1-16-16,0-5-20 16,-1-10-20-16,7-11-11 15,0-13 7-15,0-11-9 16,0-12 0-16,0-1-8 16,11-12 8-16,7-14 12 15,7-7-6-15,6-3 0 16,4 5 0-16,7 7-6 15,1 11 0-15,0 13 0 16,-1 6-7-16,-5 24 7 0,-2 10-1 16,-16 10-5-16,-17 2 6 15,-2-1 10-15,-25-6 20 16,-22-11 11-16,-11-11-5 16,-6-14-6-16,2-9-24 15,6-7-6-15,10-18 0 16,21-2-35-16,19-6-79 15,6 10-181-15,0 4-573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3-21T18:36:34.64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3405 1838 224 0,'0'0'613'16,"0"0"-343"-16,0 0-50 16,-7-78 10-16,7 60-32 15,0 4-6-15,0 5-19 16,0 2-24-16,0 2-13 15,0 5-25-15,0 3-50 16,7 22-37-16,3 29 48 16,-2 29 45-16,-2 28-17 0,-2 7-13 15,-1-21-21-15,-3-26-32 16,0-30-7-16,0-5 0 16,0 0 5-16,0-2-13 15,-3-5 10-15,-1-11 2 16,2-8-13-16,-2-8 18 15,4-2 10-15,0-4-14 16,0-12-31-16,0-2 6 16,10-3-6-16,21-1 7 15,29 3-8-15,27 4-6 16,-2 6 4-16,-13 3 2 16,-10 6-2-16,-26 0-20 15,-5 0-126-15,-7 0-162 0,-13 0-415 16,-5 0-819-16</inkml:trace>
  <inkml:trace contextRef="#ctx0" brushRef="#br0" timeOffset="558.79">4326 1583 798 0,'0'0'395'15,"0"0"-31"-15,0 0-2 16,0 0-79-16,0 0-40 16,0 0-35-16,0-71-12 15,-6 71-98-15,0 0-51 16,-13 33-41-16,-16 43 30 16,-8 51-20-16,0 34 14 15,14 15 51-15,16-10-12 16,19-31 16-16,17-32-27 15,2-32-22-15,-6-24-34 16,12-14-2-16,-3 1-14 16,3-3-19-16,7-8-227 15,-3-11-512-15,-10-12-978 0</inkml:trace>
  <inkml:trace contextRef="#ctx0" brushRef="#br0" timeOffset="1277.38">4606 2026 778 0,'0'0'557'0,"0"0"-231"0,0 0-13 16,0 0-34-16,0 0-95 15,0 0-43-15,0 0-44 16,-7-13-53-16,1 42 10 15,0 14 61-15,0 10-30 16,6 7-6-16,0-1-14 16,0-2-25-16,0-11-23 15,6-7-10-15,6-12-7 16,5-10-13-16,1-11 1 16,3-6 12-16,8 0 15 15,0-16-1-15,2-7-4 16,-6-9-4-16,0 0-1 15,-1 0-5-15,-7 5-1 0,-9 9 0 16,3 9 0 0,1 9-5-16,-6 0-7 0,13 9 13 15,-1 2 0-15,1-1 6 16,-2-7 0-16,-5-3-6 16,7-13 15-16,-13-18 41 15,-6-11 9-15,0-9-30 16,-13-4-35-16,1-16-26 15,6 15-304-15,6 10-761 0</inkml:trace>
  <inkml:trace contextRef="#ctx0" brushRef="#br0" timeOffset="1591.65">5290 2389 1410 0,'0'0'754'0,"0"82"-166"16,-4-33-336-16,-5-2-126 0,5-13-110 15,4-30-16-15,0-4-487 16,4-20-1016-16</inkml:trace>
  <inkml:trace contextRef="#ctx0" brushRef="#br0" timeOffset="2002.92">5430 1689 1502 0,'0'0'603'0,"0"0"-301"15,0 0-98-15,0 0-112 16,50 96 27-16,-27 10 62 16,-11 12-63-16,-6-15-43 15,-6-28-1-15,0-35-23 16,0-15-5-16,0-2-22 16,0-5-14-16,6-10-10 15,7-8-7-15,5-15-7 16,13-20 13-16,15-7 1 15,4 2-16-15,3 6 9 16,-3 14 7-16,-3 14 15 0,-16 6-14 16,-12 19 5-1,-19 12-5-15,0 8 12 0,-31 1 32 16,-23-2 8 0,-1-6-20-16,-5-12-25 0,0-13-8 15,29-7-60-15,24-27-167 16,7-4-583-16,13 0-769 0</inkml:trace>
  <inkml:trace contextRef="#ctx0" brushRef="#br0" timeOffset="2348.69">6098 1462 1345 0,'0'0'501'0,"0"0"-368"15,79 152 214-15,-13 10-20 16,0 33-79-16,-10 9-70 16,-27-26-69-16,-29-43-53 0,-5-38-31 15,-13-34-1-15,-1-24-24 16,1-19 0-16,-5-18-110 16,4-2-566-16,13-6-960 15</inkml:trace>
  <inkml:trace contextRef="#ctx0" brushRef="#br0" timeOffset="3559.11">6904 1910 778 0,'0'0'784'0,"0"0"-403"0,0 0-120 15,0 0-122-15,0 0-48 16,0 0-22-16,122 3 7 15,-68-3-33-15,2 0-25 16,-9 0-8-16,-5 0-10 16,-22 0-108-16,-9 0-485 15,-11 0-614-15</inkml:trace>
  <inkml:trace contextRef="#ctx0" brushRef="#br0" timeOffset="3735.56">6939 2102 656 0,'0'0'1194'0,"0"0"-837"0,87 0-44 16,-27 0-152-16,43 0-105 16,-18 0-56-16,-25-3-797 0</inkml:trace>
  <inkml:trace contextRef="#ctx0" brushRef="#br0" timeOffset="5688.09">8271 1223 1000 0,'0'0'745'16,"0"0"-249"-16,0 0-263 16,0 100 26-16,0 5-7 15,4 14-74-15,2-14-86 0,-6-29-59 16,6-39-26-16,0-13-7 15,7-1-29-15,-7-4-113 16,4-5-198-16,-2-8-329 16,-1-6-346-16</inkml:trace>
  <inkml:trace contextRef="#ctx0" brushRef="#br0" timeOffset="5966.82">7996 1965 947 0,'0'0'605'16,"0"0"-211"-16,0 0-16 15,0 0-51-15,0 0-91 16,0 0-52-16,103 15-31 15,-6-13-48-15,0-1-20 16,-12 1-31-16,-6 0-37 16,-32 0-17-16,-3 1-39 15,-1-1-146-15,-14-1-115 16,-11-1-227-16,-5 0-143 16,-7 0-431-16</inkml:trace>
  <inkml:trace contextRef="#ctx0" brushRef="#br0" timeOffset="6491.34">8064 2327 978 0,'0'0'714'0,"0"0"-451"16,0 0-56-16,10 87 76 15,3-32-8-15,-1 7-63 16,0 2-76-16,-1-18-67 0,-5-2-27 16,-4-13-15-1,2-15-7-15,-2-15-7 0,-2-4 2 16,4-28 23-16,9-28-35 15,18-27-3-15,6 1-35 16,6 9 9-16,9 21 26 16,-6 34 2-16,1 17 2 15,7 21-3-15,-11 59-1 16,-8 39 45-16,-16 12-9 16,-13-25-26-16,-6-32-10 15,0-40-112-15,6-24-600 0</inkml:trace>
  <inkml:trace contextRef="#ctx0" brushRef="#br0" timeOffset="7527.8">9786 1376 363 0,'0'0'824'16,"0"0"-437"-16,0 0-41 15,0 0-28-15,0 0-62 16,0 0-43-16,0 0-71 0,-116-57-51 15,31 61-39-15,-6 18 24 16,13 3 8-16,5 6-3 16,18 0-10-16,5 6-25 15,-4 6-19-15,13 2-11 16,10-3-14-16,14-3-2 16,11-4-13-16,10-5-8 15,21-7-11-15,43-5 6 16,34-9 26-16,24-3 17 15,-9-3-16-15,-21-3 20 16,-47 1-21-16,-18 2-35 16,-2 2 14-16,-4 0 10 15,0 2 11-15,-13 1-9 16,-8 3-5-16,-4 2 1 16,-12 7 13-16,-23 5 18 0,-21 10 19 15,-27 10 0 1,-2 0-5-16,7 0-2 0,10-8-18 15,20-5 4-15,5 5-5 16,1 2 1-16,18-5 1 16,5-2-2-16,19-6 11 15,0 0-4-15,25-1-18 16,24-2-1-16,30-5-5 16,24-7 6-16,-8-5 11 15,-20-6-10-15,-28 0-1 16,-16-6-21-16,0-9-75 15,5-10-20-15,13-30-199 16,-14 4-279-16,3 3-442 0</inkml:trace>
  <inkml:trace contextRef="#ctx0" brushRef="#br0" timeOffset="8233.37">9172 2766 97 0,'0'0'1045'0,"0"0"-557"15,0 0-130-15,0 0-15 0,0 0-111 16,0 0-53-16,-29 94 21 15,27-45-48-15,2 3-39 16,0-8-44-16,2-6-42 16,10-12-21-16,1-11-6 15,-3-9-30-15,2-6-93 16,-5-33-166-16,5-3-417 16,-6-7-1297-16</inkml:trace>
  <inkml:trace contextRef="#ctx0" brushRef="#br0" timeOffset="8365.89">9106 2527 1557 0,'0'0'935'0,"0"0"-587"15,0 0-171-15,0 0-177 16,0 0-48-16,0 0-500 16,0 0-575-16</inkml:trace>
  <inkml:trace contextRef="#ctx0" brushRef="#br0" timeOffset="8686.29">9368 2885 1189 0,'0'0'898'0,"0"0"-533"16,0 0-115-16,0 0-69 15,0 0-79-15,0 0-62 16,114-32-22-16,-73 32-18 16,-8 0-12-16,2 3-123 15,1 0-454-15,-18-2-815 0</inkml:trace>
  <inkml:trace contextRef="#ctx0" brushRef="#br0" timeOffset="8903">9434 3004 1190 0,'0'0'701'0,"0"0"-360"16,0 0-101-16,0 0-74 15,0 0-28-15,0 0-37 16,91 7-50-16,-60-7-26 15,4-4-25-15,7-12-195 16,-11 2-571-16,4-2-829 0</inkml:trace>
  <inkml:trace contextRef="#ctx0" brushRef="#br0" timeOffset="9076.7">9949 2654 1696 0,'0'0'635'16,"0"0"-107"-16,6 115-224 16,-6-51-126-16,0 4-111 0,-6-19-67 15,6-9-92 1,0-17-551-16,0-22-1429 0</inkml:trace>
  <inkml:trace contextRef="#ctx0" brushRef="#br0" timeOffset="9923.91">9238 904 593 0,'0'0'581'0,"0"0"-256"16,0 0-9-16,0 0-112 16,0 0-146-16,0 0 30 15,-6 92 51-15,6-47-25 16,0 2-22-16,0-8-28 15,2-11-13-15,2-9-5 16,-4-13-3-16,0-6 38 16,2-15 50-16,4-17-104 15,5-15-27-15,3-8-109 0,9-3 2 16,8 5 13 0,4 10 55-16,-4 17 39 0,4 16 0 15,-10 10 0-15,-4 24 14 16,-5 17 64-16,-4 10-1 15,5 16-77-15,-15-13-54 16,4-17-807-16</inkml:trace>
  <inkml:trace contextRef="#ctx0" brushRef="#br0" timeOffset="11949.6">10458 1942 717 0,'0'0'929'0,"0"0"-571"15,0 0-120-15,0 0-71 16,0 0-79-16,0 0-3 16,0 0 7-16,111 16-4 15,-65-32 3-15,-3-6-36 16,-6-7-22-16,5-7 2 15,-16-5-28-15,-3-2 5 16,-17-3 3-16,-6 1-4 16,0 3 4-16,-12 10 2 15,-11 10 12-15,-8 18-7 0,-6 10-14 16,-13 41 31-16,-9 33 21 16,17 24 31-16,11-5-16 15,25-20-17-15,6-28-22 16,19-21-6-16,12-3-30 15,10-4-11-15,9-7 5 16,3-13-22-16,-3-3-91 16,16-33-152-16,-12 1-604 15,-7-6-1089-15</inkml:trace>
  <inkml:trace contextRef="#ctx0" brushRef="#br0" timeOffset="12375.12">11167 1907 468 0,'0'0'598'0,"0"0"-250"16,0 0-6-16,0 0-47 15,0 0-101-15,0 0 40 16,-33 89-4-16,24-35-7 16,3 5-65-16,6-1-42 15,0-7-43-15,19-10-37 16,5-14-36-16,1-10-8 16,6-14-19-16,-8-3 7 15,6-15-22-15,-4-28-203 0,-7 3-271 16,-5-3-285-16</inkml:trace>
  <inkml:trace contextRef="#ctx0" brushRef="#br0" timeOffset="12565.67">10997 1634 1842 0,'0'0'622'0,"0"0"-400"16,0 0-124-16,0 0-98 16,0 0-97-16,91 43-696 0</inkml:trace>
  <inkml:trace contextRef="#ctx0" brushRef="#br0" timeOffset="13399.17">11295 1260 65 0,'0'0'935'16,"0"0"-584"-16,0 0-55 15,0 0-67-15,0 0-47 16,0 0-42-16,0 0-23 0,14-63 3 15,3 53-16 1,1-3-12-16,5 3-1 0,4 0-26 16,-4 3-14-16,2 0-22 15,-1 4-6-15,-5 1-5 16,-3 2-4-16,-3 0-14 16,-1 10-8-16,-6 7 8 15,-1 5 11-15,-5 8 17 16,0 7 13-16,-11 7 14 15,-7 3-13-15,1 3-2 16,-4-4-10-16,5-7-3 16,-3-8 6-16,13-8-13 0,0-10 1 15,6-6-11 1,0-6-8-16,12-1 13 0,23 0-3 16,9-10 31-16,12-2-6 15,8 2-20-15,4 8-17 16,-8 2-169-16,-17 0-669 0</inkml:trace>
  <inkml:trace contextRef="#ctx0" brushRef="#br0" timeOffset="15403.17">13540 1459 1114 0,'0'0'592'15,"0"0"-254"-15,0 0-17 16,0 0-89-16,0 0-189 15,-11 105 75-15,11-2 22 16,0-1-24-16,0-20-43 16,4-32-31-16,9-24-15 15,-1-3-15-15,5-8-12 16,3-6-27-16,5-9 27 16,-2-21 19-16,12-16 4 15,-4-11-16-15,-6-3 1 16,4 2-8-16,-11 8 2 0,-9 19 10 15,-3 19 10 1,-2 11-1-16,2 31 26 0,7 13 23 16,5 1-39-16,7-5-19 15,6-16-12-15,-2-16-16 16,8-16 16-16,-8-20 15 16,-4-22 8-16,-13-23-8 15,-7-20 10-15,-5 5-25 16,0-15-55-16,-5 29-423 15,5 22-328-15</inkml:trace>
  <inkml:trace contextRef="#ctx0" brushRef="#br0" timeOffset="15696.76">14085 1024 1825 0,'0'0'701'16,"0"0"-533"-16,31 118 123 15,-12 23-24-15,-2 23-94 16,-9-3-87-16,-4-42-44 16,-4-55-21-16,2-30-6 15,2-17-8-15,2-5-1 16,3-12-6-16,7-3-32 16,9-42 30-16,12-33-23 15,-2-2-22-15,7 7 8 16,-16 15 39-16,-3 29 0 15,-4 12 9-15,4 16 13 16,-9 11-2-16,3 31 16 0,-5 11-17 16,-6 3-19-16,5 4-36 15,-5-15-313-15,0-17-845 0</inkml:trace>
  <inkml:trace contextRef="#ctx0" brushRef="#br0" timeOffset="16231.18">14685 1719 230 0,'0'0'1686'16,"0"0"-1121"-16,0 0-254 16,0 0-43-16,0 0-112 0,0 0-54 15,0 0-53-15,6 0-9 16,8-6-10-16,5-2-9 15,4-8-7-15,0-4-13 16,-5-7 6-16,1-5-6 16,-7-7 6-16,-4-1-6 15,-3-1-2-15,-5 7-10 16,0 10-12-16,-19 17-17 16,-6 10-7-16,-22 42 47 15,-1 37 5-15,5 4 3 16,18-7 8-16,12-16 20 15,13-26-7-15,15-6-29 0,8-8-10 16,14-17-19 0,0-6-41-16,4-20-78 0,1-7-81 15,-5 0 43-15,-6 7 119 16,0 7 67-16,-8 13 36 16,-1 0 118-16,-3 19 64 15,-4 9-50-15,1 4-68 16,-8 1-44-16,3-5-32 15,-11-11-24-15,6-13 0 16,-6-7 0-16,6-37 0 16,7-32-1-16,15-27 1 15,3 5 7-15,0 17 5 16,-8 29 21-16,-8 27-11 16,1 4-22-16,3 13-153 15,4 1-426-15,-9 3-833 0</inkml:trace>
  <inkml:trace contextRef="#ctx0" brushRef="#br0" timeOffset="16586.46">15377 1760 1558 0,'0'0'670'0,"0"0"-369"15,0 0-19-15,0 0-110 0,0 0-68 16,0 0-9 0,0 0-5-16,60 23-10 0,-33-41-32 15,2-10-30-15,2-9-18 16,-8-6 0-16,-9-6-23 16,-10 3-1-16,-4 6 15 15,-16 12 3-15,-17 18 6 16,-19 20 29-16,-4 54 41 15,13 33 22-15,14 3 5 16,27-15-31-16,4-33-30 16,27-25-27-16,8-8-9 15,42-19-30-15,-7 0-127 16,-6-24-645-16</inkml:trace>
  <inkml:trace contextRef="#ctx0" brushRef="#br0" timeOffset="17204.4">16640 1699 1543 0,'0'0'629'0,"0"0"-331"15,0 0-35-15,0 0-85 16,0 0-57-16,0 0-46 0,110 22-21 15,-65-38 1-15,-1-9-28 16,-1-6 0-16,-6-4-3 16,-12-2 5-16,-8-2-9 15,-11 2-19-15,-6 3 22 16,0 11 20-16,-10 9-25 16,-21 14-1-16,-19 16-2 15,-10 48 31-15,-2 29 8 16,12 2 24-16,21-17-25 15,23-27-10-15,6-23-25 16,13-1-16-16,18-2-2 16,6-9-12-16,10-11-3 15,7-5-50-15,21-26-119 0,-15-5-427 16,-7-2-805-16</inkml:trace>
  <inkml:trace contextRef="#ctx0" brushRef="#br0" timeOffset="17533.09">17306 1657 1160 0,'0'0'848'16,"0"0"-364"-16,0 0-204 15,0 0 5-15,-50 98-32 16,34-45-67-16,-1-1-78 16,11-3-50-16,6-10-31 15,0-10-27-15,17-14 0 16,5-12-22-16,3-3 8 15,8-44-158-15,-10 1-404 16,2-5-602-16</inkml:trace>
  <inkml:trace contextRef="#ctx0" brushRef="#br0" timeOffset="17642.77">17246 1294 2134 0,'0'0'525'16,"0"0"-413"-16,0 0-112 15,0 0-229-15,0 0-953 0</inkml:trace>
  <inkml:trace contextRef="#ctx0" brushRef="#br0" timeOffset="19135.38">17761 1451 1060 0,'0'0'801'0,"0"0"-324"16,0 0-218-16,0 0-66 16,0 0-137-16,0 0-4 15,0 0-1-15,97-17-6 16,-50 13-33-16,-1-2-3 16,-5 0-8-16,-6 2-1 15,-8 4-81-15,-10 0-262 0,-5 0-309 16,-8 5-399-16</inkml:trace>
  <inkml:trace contextRef="#ctx0" brushRef="#br0" timeOffset="19340.93">17823 1648 1681 0,'0'0'654'0,"0"0"-373"0,0 0-49 16,0 0-88-16,151 12-92 15,-77-10-52-15,-8-2-747 0</inkml:trace>
  <inkml:trace contextRef="#ctx0" brushRef="#br0" timeOffset="22202.18">18769 1357 899 0,'0'0'591'0,"0"0"-266"15,0 0-4-15,0 0-39 16,0 0-66-16,0 0-15 0,-12-54-33 16,6 54-55-16,0 13-60 15,-1 16 1-15,-5 9 16 16,6 11-6-16,6 4-25 15,0 1-12-15,6-4-9 16,13-6-7-16,5-8-11 16,7-9 0-16,11-10-10 15,5-11 8-15,9-6 2 16,-2-13 1-16,0-16-1 16,-11-7-12-16,-6-6 11 15,-8-6 2-15,-10-2 7 16,-3 1-8-16,-7 4 0 0,-3 8 1 15,-6 9 5-15,0 10 0 16,0 17-1-16,0 2-5 16,-8 40-12-16,-3 36 12 15,5 33 19-15,6 13 11 16,0-6 18-16,0-14-21 16,0-31-18-16,0-19-1 15,-12-14-8-15,-7-10 10 16,-6-2 22-16,-10-4-4 15,-8-6 5-15,1-15-19 16,1-2-5-16,8-2-9 16,4-12 0-16,10-1-35 15,9-1-34-15,10-7-70 0,0 1-195 16,0-1-430-16</inkml:trace>
  <inkml:trace contextRef="#ctx0" brushRef="#br0" timeOffset="22748.92">19460 1587 1028 0,'0'0'644'0,"0"0"-249"15,0 0-49-15,0 0-77 16,0 0-109-16,0 0-3 15,0 0 51-15,-25 102-42 16,21-61-51-16,4-2-43 16,0-3-33-16,0-10-22 15,10-6-6-15,3-6-11 16,-1-5-9-16,0-6 8 16,1-3-21-16,-1 0 14 15,-1-5-31-15,1-23-202 16,-6 3-324-16,0-5-580 0</inkml:trace>
  <inkml:trace contextRef="#ctx0" brushRef="#br0" timeOffset="22940.42">19425 1246 1935 0,'0'0'771'16,"0"0"-447"-16,0 0-144 15,0 0-110-15,0 0-70 16,0 0-10-16,0 0-345 16,70 78-798-16</inkml:trace>
  <inkml:trace contextRef="#ctx0" brushRef="#br0" timeOffset="24589.41">19853 1528 487 0,'0'0'1228'0,"0"0"-603"15,0 0-322-15,0 0-85 0,0 0-119 16,0 0-35-16,91 11-28 16,-40-6-29-16,26 0-7 15,-15-1-214-15,-13-2-757 0</inkml:trace>
  <inkml:trace contextRef="#ctx0" brushRef="#br0" timeOffset="26208.22">20655 1002 962 0,'0'0'664'0,"0"0"-330"15,0 0-51-15,0 0-46 16,0 0-50-16,0 0-57 16,0 0-36-16,-23 21-40 15,-8 66 88-15,-6 53-34 16,2 24-33-16,20-2-1 15,15-39-14-15,0-50-3 16,13-28-30-16,5-14-18 16,7-4-9-16,10-1-87 15,15-11-253-15,-1-11-405 16,-12-4-1434-16</inkml:trace>
  <inkml:trace contextRef="#ctx0" brushRef="#br0" timeOffset="27176.96">20921 1309 682 0,'0'0'736'16,"0"0"-357"-16,0 0-41 15,0 0-30-15,0 0-79 16,0 0-54-16,0 0-38 15,-18-24-14-15,18 24-44 16,-4 7-35-16,2 8 1 0,-3-2-6 16,3 3-8-16,-2-2-9 15,4-2-2-15,0-5-7 16,0-3 7-16,0-1-10 16,0-3 4-16,0 0-4 15,0 0-8-15,0 0 17 16,0 0-5-16,0 0-5 15,0 0 0-15,0 0 1 16,0 0-2-16,0 0-7 16,0 0 0-16,0 2-1 15,0 14-21-15,0 12 5 16,0 13 16-16,0 8 16 16,0 3 4-16,0-1-4 0,0-7-5 15,6-11-2-15,5-6 9 16,-9-12-17-16,8-8 10 15,-4-6-10-15,1-1-1 16,5-4 15-16,0-11 0 16,5-6-13-16,-5-6-2 15,7-4 0-15,-5-6-16 16,3-3 1-16,-1 1-2 16,-3-1 7-16,-1 8 4 15,-4 8 6-15,-1 8 1 16,-3 7-1-16,-2 6 8 15,-2 3-8-15,0 5-8 0,4 20-26 16,2 10 33 0,3 8 1-16,1 0 1 0,13-1 0 15,8-8-1-15,0-12 0 16,12-12-1-16,0-10 1 16,3-8 1-16,-7-20 9 15,0-10-4-15,-12-9 9 16,-16-5-1-16,-11-3 11 15,-13 3-3-15,-28 9-22 16,0 12-19-16,3 16-53 16,14 10-259-16,17 5-884 0</inkml:trace>
  <inkml:trace contextRef="#ctx0" brushRef="#br0" timeOffset="27944.83">21734 1254 515 0,'0'0'581'16,"0"0"-218"-16,0 0 38 0,0 0-47 16,0 0-25-16,0 0-73 15,0 0-72-15,-17-7-52 16,17 20-77-16,0 15-40 16,17 23 45-16,10 25-13 15,6 0 5-15,-2-5 11 16,0-12-20-16,0-18-22 15,0-1-19-15,4-4-2 16,-10-11-1-16,-1-8-27 16,-5-14-73-16,-7-3-60 15,5-12-94-15,0-11-328 16,-9-2-452-16</inkml:trace>
  <inkml:trace contextRef="#ctx0" brushRef="#br0" timeOffset="28229.14">22050 1196 827 0,'0'0'902'0,"0"0"-567"15,0 0-145-15,-74 111 24 16,22-16 0-16,0 13-12 15,7-18-50-15,12-25-64 0,16-31-46 16,11-12-25 0,-4-4-11-16,8-2-6 0,2-5-9 15,0-6-63-15,6-5-207 16,16 0-324-16,-3-2-315 0</inkml:trace>
  <inkml:trace contextRef="#ctx0" brushRef="#br0" timeOffset="28542.3">22288 1577 1109 0,'0'0'651'0,"0"0"-350"15,0 0-71-15,0 0 34 16,0 93-28-16,-2-44-46 16,-3 1-32-16,3-2-66 15,2-8-50-15,0-10-28 16,2-12-14-16,15-11-15 15,-3-7-70-15,7-5-90 16,6-34-169-16,-4 5-364 16,-9-2-912-16</inkml:trace>
  <inkml:trace contextRef="#ctx0" brushRef="#br0" timeOffset="28692.71">22184 1280 2192 0,'0'0'606'0,"0"0"-421"16,0 0-185-16,0 0-52 15,0 0-497-15,102 15-952 0</inkml:trace>
  <inkml:trace contextRef="#ctx0" brushRef="#br0" timeOffset="30670.88">22664 1223 1258 0,'0'0'677'15,"0"0"-280"1,0 0-33-16,0 0-150 0,0 0-138 16,0 0-28-16,0 92 102 15,0-33-24-15,0 5-53 16,0-4-42-16,0-9-14 16,0-13-16-16,0-11 6 15,0-11-7-15,0-11-15 16,0-5-80-16,0 0-126 15,0-22-279-15,-6-1-291 16,0-1-573-16</inkml:trace>
  <inkml:trace contextRef="#ctx0" brushRef="#br0" timeOffset="30840.29">22540 1426 1058 0,'0'0'946'16,"0"0"-455"-16,0 0-265 15,0 0-84-15,0 0-34 16,0 0-8-16,93-7-46 16,-50 6-38-16,21-2-16 15,-10 2-200-15,-10-1-770 0</inkml:trace>
  <inkml:trace contextRef="#ctx0" brushRef="#br0" timeOffset="31459.59">23040 1012 909 0,'0'0'765'0,"0"0"-261"16,0 0-196-16,0 0-94 15,0 0-163-15,17 79 44 16,-5 22 82-16,5 16-26 16,-11-2-34-16,0-27-25 15,-6-37-32-15,0-20-34 16,0-11-1-16,0-1 4 16,0-7-8-16,0-2-11 15,0-10 4-15,0-2 10 16,2-18-12-16,8-13-12 15,3-8-40-15,12-6 39 16,6 6-26-16,0 9 10 16,4 14 7-16,0 16 10 0,-2 2-11 15,-4 25 5 1,-4 7 0-16,-13 4-6 0,-12 1-6 16,0 0 18-16,-27-6 2 15,-14-6 32-15,-9-8 11 16,-3-7-12-16,-1-9 0 15,17-1-21-15,6 0-12 16,8-3 0-16,13-1-72 16,10 3-112-16,4-3-306 15,14 1-101-15,5-3-420 0</inkml:trace>
  <inkml:trace contextRef="#ctx0" brushRef="#br0" timeOffset="32075.63">23404 867 542 0,'0'0'569'0,"0"0"-262"16,0 0-2-16,0 0-7 16,0 0-56-16,0 0-43 15,0 0-67-15,-8-23-59 16,16 37-43-16,15 15 9 16,14 28 79-16,10 34-8 15,7 41 16-15,-10 13-12 16,-15-2-33-16,-27-21-22 15,-2-40-39-15,-7-22-10 16,-11-22-4-16,5-12-5 16,-5 0-1-16,-7-2 0 15,2-3 0-15,5-15-341 0,7-2-478 16,9-4-1087-16</inkml:trace>
  <inkml:trace contextRef="#ctx0" brushRef="#br0" timeOffset="36257.81">24998 1680 317 0,'0'0'1135'15,"0"0"-570"-15,0 0-278 16,0 0-69-16,0 0-50 15,0 0-31-15,-79 53-28 16,63-44-17-16,3-2-1 16,5-3-12-16,4-4-11 15,4 0-14-15,0-2-28 16,0-12-26-16,10-4-7 16,3-3 1-16,5 0 6 15,1 4 6-15,-1 8 3 16,5 7-8-16,-8 2-1 0,-1 9-11 15,-6 13-5-15,-4 1 16 16,-4 2 1-16,-6-1 19 16,-17-3 15-16,-1-6 23 15,-5-8-7-15,8-6-6 16,0-1-15-16,13-5-21 16,2-14-9-16,6-4-39 15,0 0 3-15,12-3-108 16,1 6-321-16,5 6-534 0</inkml:trace>
  <inkml:trace contextRef="#ctx0" brushRef="#br0" timeOffset="37075.49">25415 1052 702 0,'0'0'706'16,"0"0"-470"-16,0 0-26 16,0 0 61-16,0 0-23 15,0 0-38-15,-25 74-24 16,9-60-37-16,-3-1-17 16,1-6-35-16,1-3-17 15,3-4-22-15,1 0 5 16,3-6-14-16,4-7-35 15,6-4-14-15,0-1-6 0,10-3 6 16,9 0 7-16,1 2 1 16,3 5-8-16,-4 6 0 15,6 8-9-15,-7 0-7 16,-1 8-10-16,-9 9-8 16,-4 3 1-16,-4 0 8 15,-4 0 25-15,-17-4 6 16,-8-3 27-16,-6-4 13 15,4-6 11-15,6-3-2 16,7 0-5-16,12-8-50 0,6-3-14 16,6-2-61-1,25 4-206-15,-2 0-461 0,-2 7-1373 16</inkml:trace>
  <inkml:trace contextRef="#ctx0" brushRef="#br0" timeOffset="37858.29">25647 1741 945 0,'0'0'749'0,"0"0"-424"16,0 0-104-16,0 0-44 15,0 0-98-15,0 0-43 0,0 0-27 16,-13-61 49 0,26 44-39-16,10 5-16 0,-3 2 7 15,3 4-9-15,-2 5 5 16,-1 1-4-16,-7 0-2 16,-1 8 0-16,-10 3 0 15,2 1 6-15,-4 0 34 16,0 0 45-16,-16-2 42 15,-3 0 12-15,-6-2-3 16,-4-4-20-16,9-4-36 16,-3 0-2-16,13-2-25 15,8-10-50-15,2-3-3 16,0 0-24-16,2 3 16 16,8 2 8-16,2 1-73 15,-1 5-275-15,-3-4-707 0</inkml:trace>
  <inkml:trace contextRef="#ctx0" brushRef="#br0" timeOffset="43406.05">2263 6234 935 0,'0'0'679'0,"0"0"-382"0,0 0-30 15,0 0-78-15,0 0-82 16,0 0-18-16,7-27 14 16,5 24 17-16,1 2-14 15,3 1-19-15,-1 0 12 16,3 7-20-16,5 10-5 15,8 6 4-15,0 6-13 16,4 8-23-16,0 10 0 16,9 16-7-16,-1 20-4 15,5 16-4-15,-11 4 2 16,-6-7-13-16,-15-20-4 16,-10-24 15-16,1-10-19 15,-7-6-1-15,0 4 8 16,0 0 6-16,-13 3-7 15,-3-11-5-15,-3-7 1 0,-6-10 7 16,-6-10-7-16,-4-5 5 16,-8-5-15-16,6-18 0 15,-5-5-7-15,11-5-13 16,8-2 11-16,11-3 0 16,10-4-4-16,4-8 13 15,27-3-9-15,8-4-15 16,11 5-7-16,-5 7-37 15,-6 13-29-15,-1 9-86 16,-18 10-323-16,1 5-816 0</inkml:trace>
  <inkml:trace contextRef="#ctx0" brushRef="#br0" timeOffset="44569.12">2962 6302 1408 0,'0'0'559'0,"0"0"-216"15,0 0-8-15,0 0-97 16,0 0-92-16,0 0-76 16,0 0-52-16,-6 21 32 15,23 51 50-15,-3 22-18 16,-2-2-17-16,-7-17-8 15,-5-24-30-15,0-19 6 0,0 1 4 16,0-2-10-16,0-5-13 16,0-9-5-16,0-7-9 15,0-7 11-15,0-2-1 16,0-1-8-16,0 0 19 16,0 0-12-16,0 0 4 15,0 0-13-15,6 0 0 16,6 0-6-16,7-2 6 15,18-3 15-15,10 0-5 16,13-1-2-16,2 3-8 16,-2 2 0-16,-4 1-20 15,-8 0-190-15,-13 0-309 16,-21 0-701-16</inkml:trace>
  <inkml:trace contextRef="#ctx0" brushRef="#br0" timeOffset="45784.34">2162 7608 990 0,'0'0'291'0,"0"0"-90"16,0 0 34-16,0 0 83 16,0 0-91-16,0 0-36 15,0 0-12-15,-74-11-30 0,68 11-19 16,6 0-33-16,0 0-33 16,0 0-38-16,0-1-26 15,12 1 0-15,31-5 1 16,46-1 23-16,58-5-2 15,47 0 28-15,25 7-10 16,5 4 20-16,-24 4-21 16,-5 13-14-16,-20 3-7 15,-24 0-18-15,-47-5 0 16,-36-5 0-16,-33-3-1 16,-17-5-6-16,-11 2 6 15,3-1 1-15,-8-2 7 0,-2-1-7 16,-2 0 0-1,-27 0-58-15,10-8-397 0,-5-4-981 0</inkml:trace>
  <inkml:trace contextRef="#ctx0" brushRef="#br0" timeOffset="46816.32">2507 7994 825 0,'0'0'695'16,"0"0"-348"-16,0 0-36 15,0 0-22-15,0 0-112 16,0 0-58-16,0 0-29 0,-24-61-22 16,24 57-2-16,0 4 19 15,0 0-28-15,6 6-34 16,12 17-11-16,5 15 33 16,14 24 3-16,11 29 21 15,2 23-16-15,-1 5 10 16,-14-22-19-16,-16-28 5 15,-15-28-4-15,-4-8-22 16,0 2-7-16,-10 0-8 16,-9-5 17-16,-4-7-2 15,-1-12-10-15,-14-11 10 16,7-7-16-16,0-20-7 16,-4-10-6-16,6-3-15 0,15 1-10 15,3 1 17-15,11 3 5 16,0 2-1-16,19 5 10 15,4 3-1-15,2 3 2 16,4 7-2-16,-5 4-48 16,20 1-156-16,-3 3-172 15,-10 0-558-15</inkml:trace>
  <inkml:trace contextRef="#ctx0" brushRef="#br0" timeOffset="48231.84">3181 8098 848 0,'0'0'557'16,"0"0"-270"-16,0 0 77 16,0 0-69-16,0 0-78 15,0 0-25-15,0 0-26 16,-14-42-38-16,14 42-24 16,-4 0-16-16,2 0-26 15,-3 5-34-15,-1 9-13 0,0 9 4 16,0 10-4-16,-7 10 3 15,7 4 8-15,6 7-19 16,-6 2 7-16,6-1-4 16,0-4 28-16,0-6-10 15,6-10-5-15,0-8-22 16,1-11 14-16,3-8-11 16,-4-6-4-16,2-2 0 15,5-7 6-15,3-14 12 16,3-10-6-16,10-9-6 15,-4-7-6-15,0-5-15 16,-7 1-3-16,5 7-2 16,-11 10 13-16,-3 13 7 15,-5 10 0-15,-4 8 1 0,0 3-1 16,2 6-6 0,2 16-31-16,2 12 37 0,2 7 6 15,9 4 5-15,2-2-10 16,3-10-1-16,3-6 1 15,6-12 4-15,0-12-3 16,0-3 13-16,-2-18 4 16,0-16-4-16,-10-8 27 15,-17-8 9-15,-2-1-10 16,-19 4-26-16,-12 10-15 16,6 9-78-16,7 11-171 15,11 7-746-15</inkml:trace>
  <inkml:trace contextRef="#ctx0" brushRef="#br0" timeOffset="50365.68">4508 6961 933 0,'0'0'968'16,"0"0"-580"-16,0 0-43 15,0 0-120-15,0 0-87 16,0 0-65-16,0 0-22 15,17-13 7-15,14 7 49 16,6 0-31-16,11-1-36 16,-5 2-14-16,7-1 2 15,-15 2-10-15,0 3-18 16,-14 1-31-16,-5 0-149 16,-8 0-306-16,-3 0-268 15,-5 0-835-15</inkml:trace>
  <inkml:trace contextRef="#ctx0" brushRef="#br0" timeOffset="50569.65">4521 7163 1500 0,'0'0'923'16,"0"0"-566"-16,0 0-103 15,0 0-82-15,113-27-68 16,-51 18-57-16,5 2-47 16,13 5-59-16,-16 2-513 15,-14 0-1029-15</inkml:trace>
  <inkml:trace contextRef="#ctx0" brushRef="#br0" timeOffset="51725.99">5926 6306 514 0,'0'0'580'15,"0"0"-258"-15,0 0 17 16,0 0-7-16,0 0-20 16,0 0-23-16,0 0-92 15,0-31-154-15,3 100 6 16,7 36 27-16,-2 14 31 15,-2-13-20-15,5-29-23 16,-5-35-21-16,0-14-28 16,-6-3-9-16,12-1-6 15,-12-4 0-15,0-10-46 16,0-10-215-16,0 0-345 16,0-1-264-16</inkml:trace>
  <inkml:trace contextRef="#ctx0" brushRef="#br0" timeOffset="52316.53">5612 7117 1058 0,'0'0'727'15,"0"0"-349"-15,0 0-52 16,0 0-82-16,0 0-82 16,0 0-40-16,0 0-27 15,-18 3-30-15,30-1 11 16,17-2-20-16,10 0 15 0,27 0-5 15,29-6-6-15,17-4-16 16,-9 1-17-16,-20 4-17 16,-29 1-8-16,-17 0-2 15,0 1-1-15,5-1 1 16,-11 1 2-16,-7 1-2 16,-5 1-1-16,-9 1 1 15,-3 0 0-15,-7 0 5 16,0 0-5-16,2 0-14 15,-2 0 5-15,4 0-40 16,-4 0-65-16,2 0-139 16,-2 0-99-16,0 0-379 15,0-1-1129-15</inkml:trace>
  <inkml:trace contextRef="#ctx0" brushRef="#br0" timeOffset="53008.2">5697 7572 537 0,'0'0'780'15,"0"0"-426"-15,0 0-69 16,0 0-128-16,0 0 49 15,0 96 35-15,6-47-29 16,7 2-22-16,-3-2-51 16,-4-8-42-16,0-11-37 15,-4-9-16-15,3-11 6 16,-5-5 7-16,0-5-1 16,0 0 7-16,0-15-6 15,0-11-32-15,0-11-25 16,0-21-29-16,12-2-10 15,13-3 21-15,12 1-21 0,10 17 31 16,7 6 1-16,-4 17 5 16,4 22-4-16,-11 7-16 15,0 29 22-15,-7 14-1 16,-12 4 1-16,-1 1 0 16,-17-6 13-16,-6-9-8 15,0-11-5-15,0-19-83 16,0-8-408-16,0-2-510 0</inkml:trace>
  <inkml:trace contextRef="#ctx0" brushRef="#br0" timeOffset="61374.27">7444 6496 1101 0,'0'0'562'0,"0"0"-232"15,0 0-34-15,0 0-124 16,0 0-95-16,0 0-26 15,12-42-24-15,-24 41-14 16,-11 1-13-16,-10 0 2 16,-13 3-2-16,-16 14 0 15,2 8-1-15,-8 6 0 16,-4 5-6-16,12 3 7 16,6 0-4-16,11-1 4 15,12-4 3-15,8-6-3 16,11-5 3-16,12-6-13 15,0-3 9-15,10-4 1 0,21-3 1 16,25-3 19-16,29-2-18 16,24-2 28-16,-6 0 1 15,-18 0-10-15,-27 0-14 16,-25 2 20-16,2 3-7 16,-4 1-9-16,-2-1 3 15,-16 2-8-15,-7 4-6 16,-6 1 7-16,-6 9 2 15,-19 8 23-15,-16 11-2 16,-7 9-5-16,-14 8-12 16,6 5 8-16,-8 1-9 15,8 1-1-15,7-5 7 16,7-8 0-16,24-7-2 16,7-10-4-16,11-8 5 15,23-9-7-15,27-12 12 0,32-5 16 16,28-22 32-16,-7-4-4 15,-22 5-21-15,-27 5-12 16,-25 9-3-16,-3 0-6 16,-3 0-9-16,-6-1-5 15,-5 1-4-15,-6-1-6 16,-6-1-4-16,0-3-68 16,0-1-97-16,0 1-65 15,0-1 12-15,-6-3-92 16,0 5-283-16,0 1-526 0</inkml:trace>
  <inkml:trace contextRef="#ctx0" brushRef="#br0" timeOffset="62762.78">7063 8022 561 0,'0'0'663'0,"0"0"-314"15,0 0 28-15,0 0-31 16,0 0-55-16,0 0-103 16,0 0-84-16,-55 59 4 15,48-4 46-15,1 7-45 16,6 3-41-16,0-14-27 16,0-3-21-16,13-13-14 15,5-15-6-15,-1-16-21 16,1-4-88-16,1-45-89 0,-1 2-161 15,5-3-433-15</inkml:trace>
  <inkml:trace contextRef="#ctx0" brushRef="#br0" timeOffset="62918.66">6977 7846 1633 0,'0'0'577'0,"0"0"-312"15,0 0-133-15,0 0-132 16,0 0-18-16,90-10-319 16,-59 13-696-16</inkml:trace>
  <inkml:trace contextRef="#ctx0" brushRef="#br0" timeOffset="63184.07">7262 7992 1048 0,'0'0'769'0,"0"0"-432"16,0 0-47-16,0 0-59 15,0 0-103-15,91-11-56 16,-66 7-40-16,3-2-32 0,-7 4-9 16,-4 0-202-16,1 0-419 15,-11 2-730-15</inkml:trace>
  <inkml:trace contextRef="#ctx0" brushRef="#br0" timeOffset="63393.83">7293 8166 1420 0,'0'0'727'16,"0"0"-474"-16,0 0 44 16,0 0-148-16,107 0-91 0,-57 0-58 15,-3-3-138-15,-13-3-706 16</inkml:trace>
  <inkml:trace contextRef="#ctx0" brushRef="#br0" timeOffset="63993.46">7861 7831 1202 0,'0'0'730'16,"0"0"-379"-16,-22 93-21 0,15-6 44 15,1 0-115-15,0-11-106 16,6-28-72-16,0-23-60 16,0-2-21-16,12-21-132 15,1-2-641-15,-1-12-1444 0</inkml:trace>
  <inkml:trace contextRef="#ctx0" brushRef="#br0" timeOffset="65123.2">7020 5947 1275 0,'0'0'495'0,"0"0"-250"16,-2 78 43-16,2-31-25 15,0 1-69-15,0-3-70 16,0-10-42-16,0-11-31 16,0-10-11-16,2-14-1 15,2 0 22-15,2-27 14 16,9-23-54-16,14-25-21 15,6 0-25-15,-4 7-46 16,0 16 13-16,4 27 35 16,-8 11 23-16,8 12-6 15,-4 22 14-15,-6 22-1 16,-2 14 71-16,-11 7-3 0,-6-12-39 16,7-5-36-16,3-15-316 15,-8-22-1437-15</inkml:trace>
  <inkml:trace contextRef="#ctx0" brushRef="#br0" timeOffset="69080.89">8268 6803 1205 0,'0'0'407'0,"0"0"-16"15,0 0-90 1,0 0-89-16,0 0-104 0,0 0-55 15,0 0-34 1,-37-26 6-16,50-4-10 0,14-7-14 16,1-7 0-16,16 0 0 15,-3 5 8-15,-4 6-8 16,-1 12 7-16,1 17-7 16,-6 7 0-16,4 40 8 15,8 32 11-15,-8 26 28 16,-10 10 21-16,-18-10 7 15,-7-22-19-15,-19-25-5 16,0-12 5-16,-10-4-7 16,-8 2-8-16,-4-2-23 0,-9-4 4 15,9-16-22-15,-3-14-1 16,16-4-29-16,7-25-33 16,10-15 5-16,11-6 14 15,5-6 5-15,26 4 13 16,12 9 25-16,11 11 0 15,12 20 11-15,-4 8 16 16,4 21 24-16,2 13-5 16,-14 5-35-16,-13 10-11 15,-22-13-301-15,-7-10-687 0</inkml:trace>
  <inkml:trace contextRef="#ctx0" brushRef="#br0" timeOffset="70332.8">9033 6924 817 0,'0'0'412'0,"0"0"-98"16,0 0-47-16,0 0-42 16,0 0-9-16,0 0-59 15,0 0-36-15,-12 50-36 16,31-45-50-16,-1-3 14 16,7-2-2-16,4-2 6 0,2-12 3 15,4-6 0-15,-4-4-9 16,6-6-17-16,-12-1 7 15,-8-2-13-15,-5-1-24 16,-12 0 0-16,0 3-9 16,-6 3-10-16,-7 11-16 15,-9 5-11-15,-5 12 8 16,-8 5 12-16,4 25 17 16,-5 15 9-16,12 11 5 15,-1 5 6-15,15 2 24 16,10-5 1-16,0-9 8 15,18-9-13-15,11-14-14 0,2-6 2 16,6-14 27-16,-2-6-1 16,7 0-18-16,-11 0-27 15,18-18-27-15,-13 2-297 16,-1-3-672-16</inkml:trace>
  <inkml:trace contextRef="#ctx0" brushRef="#br0" timeOffset="70919.33">9585 7015 1106 0,'0'0'632'0,"0"0"-145"16,0 0-155-16,0 0-50 15,0 0-81-15,0 0-74 16,0 0-79-16,-29 38-8 16,17-2-1-16,4 8-7 15,1 4-3-15,3 0 3 16,4-6-7-16,0-7 4 16,6-8-16-16,5-8 10 0,1-8-14 15,1-6 4 1,5-5 2-16,1 0 0 0,-1-5-10 15,5-12-5-15,-4-4-170 16,6-16-135-16,-7 5-262 16,-5 1-233-16</inkml:trace>
  <inkml:trace contextRef="#ctx0" brushRef="#br0" timeOffset="71098.58">9511 6688 1891 0,'0'0'661'15,"0"0"-405"-15,0 0-148 16,0 0-59-16,0 0-49 16,0 0-188-16,93 58-1108 0</inkml:trace>
  <inkml:trace contextRef="#ctx0" brushRef="#br0" timeOffset="73625.37">10081 6862 1798 0,'0'0'801'0,"0"0"-311"16,0 0-215-16,0 0-89 15,0 0-76-15,0 0-52 16,0 0-31-16,-29 3-10 16,29 0-17-16,0-3-33 15,7-9-269-15,3-8-624 0</inkml:trace>
  <inkml:trace contextRef="#ctx0" brushRef="#br0" timeOffset="74587.78">10575 5920 872 0,'0'0'378'0,"0"0"-120"0,0 0-11 15,0 0-12 1,0 0-12-16,-20-79-4 0,20 69-14 16,0 4-2-16,0 3-53 15,6 3-73-15,8 3-51 16,15 19-7-16,13 23 34 15,13 29 25-15,7 26-12 16,3 7-7-16,-22-15 7 16,-12-24-3-16,-21-26-31 15,-3-4-25-15,-7 6 2 16,0 1 6-16,-17 3 6 16,-8-10 14-16,-12-15-11 15,-11-13 2-15,5-10-26 16,-5-19 0-16,1-31-9 15,14-6-11-15,4-6-22 0,23-1-1 16,6 15-1-16,6 3 31 16,17 11 5-16,8 10 8 15,6 9-1-15,25 6-6 16,-4 5-237-16,-9-2-640 0</inkml:trace>
  <inkml:trace contextRef="#ctx0" brushRef="#br0" timeOffset="76628.7">11144 6227 504 0,'0'0'896'0,"0"0"-503"15,0 0-106-15,0 0-91 16,0 0-48-16,0 0-11 16,0 0 0-16,37 1 6 15,-6-1-22-15,10-12-28 16,7-7-36-16,2-5-24 15,-3-4-11-15,-10-3-8 16,-2-3-7-16,-14-1 2 16,-8 0 5-16,-9-2-1 15,-4 5 2-15,-13 3-1 0,-9 9 4 16,-16 10 10 0,-9 10-19-16,-9 15-3 0,0 31-6 15,-4 28 1-15,19-1 5 16,10-4-6-16,25-10 20 15,6-16 6-15,12-2 4 16,17 0 4-16,4-12 2 16,8-10 5-16,13-8-10 15,-4-9-5-15,4-2-19 16,-11 0-7-16,-2-12-25 16,9-12-182-16,-15 3-302 15,-4 0-596-15</inkml:trace>
  <inkml:trace contextRef="#ctx0" brushRef="#br0" timeOffset="76970.66">11874 6231 1493 0,'0'0'765'0,"0"0"-391"16,0 0-103-16,0 0-120 0,0 0-34 15,-50 105 5-15,42-62-45 16,8-2-18-16,0-5-37 15,14-9-17-15,9-12-4 16,2-7-1-16,6-8 0 16,0 0-3-16,-2-20-148 15,8-22-164-15,-8 4-333 16,-11-1-998-16</inkml:trace>
  <inkml:trace contextRef="#ctx0" brushRef="#br0" timeOffset="77096.1">11840 5922 2067 0,'0'0'683'0,"0"0"-404"0,0 0-147 15,0 0-96-15,0 0-36 16,0 0-175-16,56 82-715 0</inkml:trace>
  <inkml:trace contextRef="#ctx0" brushRef="#br0" timeOffset="77910.75">10817 7003 848 0,'0'0'347'0,"0"0"-66"0,0 0-44 16,0 0-28-16,0 0-29 16,0 0 20-16,0 0 31 15,-37-2-16-15,37 2-14 16,0 0-39-16,0-2-39 16,6 0-51-16,25-4-28 15,29-4-3-15,44-13 10 16,49-4-6-16,16 0-8 15,-8 8 7-15,-43 9-25 16,-46 5-4-16,-24 5-9 0,-13 0-5 16,2 0-1-1,-6 0 0-15,0 0 6 0,-8 0-5 16,-15 0 0-16,-1 0 1 16,-7 0 4-16,0 0-6 15,0 0 0-15,0 0-6 16,0 2-15-16,0-1-26 15,0 5-121-15,-7-2-298 16,-1 1-521-16</inkml:trace>
  <inkml:trace contextRef="#ctx0" brushRef="#br0" timeOffset="79788.34">10639 7586 552 0,'0'0'821'0,"0"0"-428"15,0 0 9-15,0 0-33 16,0 0-95-16,0 0-156 15,0 0-63-15,-22-38-29 16,34 36-14-16,7 2-5 16,6 0-5-16,14 12 15 15,0 9 7-15,13 11 17 16,-3 9 11-16,7 20 7 0,-8 19-2 16,-7 15 14-16,-20-6-30 15,-21-19 2-15,0-22 5 16,-13-16-9-16,-11 2-12 15,-7-1-4-15,0-3-8 16,-11-14-2-16,1-13-1 16,-3-3-11-16,9-26-1 15,8-14-39-15,5-23-2 16,9 0 8-16,13 0 2 16,0 2 8-16,11 22 17 15,1 5 6-15,2 13 0 0,3 14-1 16,2 7-17-16,30 3-15 15,-7 10-466-15,1-6-1455 0</inkml:trace>
  <inkml:trace contextRef="#ctx0" brushRef="#br0" timeOffset="80482.32">11313 7638 1295 0,'0'0'606'16,"0"0"-219"-16,0 0-63 16,0 0-104-16,0 0-87 15,0 0 0-15,0 0-62 16,-31-32-40-16,25 32-31 15,2 9-22-15,-4 14 22 0,-3 10 9 16,-1 7 17 0,0 8 7-16,7 4 0 0,-1 0 6 15,6-5 5-15,0-4-12 16,0-10-14-16,0-6-11 16,11-8-6-16,-5-9 1 15,12-6-1-15,-1-4 5 16,4 0 22-16,1-13-5 15,3-7-2-15,6-7-14 16,-2-6 2-16,-4-4-7 16,-2-4 4-16,-5 2-6 15,-3 6 2-15,-3 8-2 0,-8 9 1 16,2 11 0 0,-6 5-1-16,0 2-13 15,0 21-45-15,7 11 58 0,-1 4 9 16,6 3 14-16,7-7-13 15,10-9 1-15,8-14-10 16,11-11 14-16,-5-11 0 16,5-24 6-16,-11-12 12 15,-19-11 24-15,-7-2 0 16,-11-1-37-16,-23 6-20 16,0 10-58-16,5 8-38 15,9 10-246-15,9 9-987 0</inkml:trace>
  <inkml:trace contextRef="#ctx0" brushRef="#br0" timeOffset="97956.07">13207 6615 42 0,'0'0'59'0,"0"0"-59"0</inkml:trace>
  <inkml:trace contextRef="#ctx0" brushRef="#br0" timeOffset="105222.75">14650 5723 1033 0,'0'0'384'0,"0"0"-63"15,0 0-31-15,0 0-103 16,0 0-33-16,0 0 8 16,0 0 30-16,35-79-18 15,-21 71-36-15,5 2-77 16,4 6-26-16,12 0-19 15,2 19 2-15,6 14-3 16,13 25 17-16,8 30 11 16,-8 25 13-16,-2 6 12 0,-23-20-33 15,-25-27-5-15,-6-30-11 16,0-8-1-16,-6 5 5 16,-13-1 10-16,-10 0-11 15,-8-11-4-15,-6-13-4 16,-11-13-8-16,11-5 6 15,-5-26-11-15,17-12-1 16,12-10-15-16,15-6-13 16,4-2 1-16,25 5 25 15,10 6 2-15,15 11 0 16,-3 11-1-16,13 11-20 16,-10 6-335-16,-9 5-866 0</inkml:trace>
  <inkml:trace contextRef="#ctx0" brushRef="#br0" timeOffset="105859.16">15353 6117 1248 0,'0'0'503'16,"0"0"-254"-16,0 0-57 16,0 0-54-16,0 0-17 15,0 0 13-15,0 0 11 0,31 16-15 16,-7-16-23-1,7 0-22-15,7-11-11 0,3-8-32 16,0-5-6-16,1-6-29 16,-5-3 2-16,-6-3 8 15,-8-1-16-15,-9 4 11 16,-10 1-6-16,-4 9 2 16,-16 10-8-16,-15 13 7 15,-17 3 10-15,-18 37-2 16,-6 32 31-16,14 5-13 15,16-4 4-15,24-9 4 16,18-22-11-16,12-1-11 16,19-3 4-16,25-13-4 15,8-12-13-15,4-10 8 16,23-3-14-16,-25-15-131 0,-6-1-694 16</inkml:trace>
  <inkml:trace contextRef="#ctx0" brushRef="#br0" timeOffset="106365.29">16033 6205 1081 0,'0'0'632'0,"0"0"-135"16,0 0-172-16,0 0-102 15,0 0-87-15,-44 79 61 16,34-37-30-16,8 2-45 15,2-4-56-15,12-6-34 16,13-8-16-16,6-8-14 16,10-11-1-16,-3-7 0 15,5-4-1-15,-6-20-109 16,9-30-259-16,-13 5-403 16,-8 0-1019-16</inkml:trace>
  <inkml:trace contextRef="#ctx0" brushRef="#br0" timeOffset="106483.18">16136 5902 116 0,'0'0'1918'0,"0"0"-1229"16,0 0-363-16,0 0-173 15,0 0-153-15,0 0-8 16,0 0-457-16,43 10-723 0</inkml:trace>
  <inkml:trace contextRef="#ctx0" brushRef="#br0" timeOffset="106944.81">15026 6891 1156 0,'0'0'789'0,"0"0"-244"16,0 0-338-16,0 0-80 15,188-16-21-15,-18 0 45 16,13 2-39-16,-3 4-56 16,-35 4-28-16,-54 5-28 15,-10-5-19-15,-28 1-499 16,-18-2-1515-16</inkml:trace>
  <inkml:trace contextRef="#ctx0" brushRef="#br0" timeOffset="108062.23">15197 7338 1114 0,'0'0'402'0,"0"0"-36"15,0 0-39-15,0 0-56 16,0 0-31-16,0 0-24 16,0 0-27-16,-31-13-60 15,31 9-77-15,7-2-46 16,11-3 16-16,11-2-13 16,6 2 6-16,9 8-9 15,3 1 7-15,3 23-12 16,0 15-1-16,-3 11 13 15,-4 9-12-15,-14 4 7 16,-16 3 7-16,-7-1-5 16,-12-4 13-16,-17-3 5 15,-16-8 17-15,-13-9-12 0,-4-13 8 16,-4-12-34-16,5-15 11 16,5 0-10-16,9-21-8 15,18-7-5-15,8-6-7 16,9 0 3-16,6 1 9 15,2 2 0-15,17 6 0 16,4 4 0-16,6 5-9 16,26 6-122-16,-5 6-406 15,-2-2-622-15</inkml:trace>
  <inkml:trace contextRef="#ctx0" brushRef="#br0" timeOffset="108647.7">15801 7343 1149 0,'0'0'555'0,"0"0"-219"16,0 0-76-16,0 0-70 15,0 0-39-15,0 0-18 16,0 0-14-16,-10-25-11 0,8 25-23 16,-9 11-43-16,5 7-10 15,-6 12 59-15,-1 7 5 16,3 8-27-16,2 5-14 15,2 0-19-15,6-3-12 16,0-7-13-16,0-7-2 16,8-10-9-16,8-11 0 15,3-9-4-15,6-3 4 16,6-14 19-16,4-13-1 16,2-7-13-16,-2-5-5 15,-4-2-42-15,-2 1-2 16,-10 8 35-16,-7 9 9 15,-4 12 6-15,-3 11-6 0,-5 7-14 16,0 23 8 0,0 10 6-16,0 4 20 0,12-1 1 15,19-12-9-15,4-13-12 16,13-18 15-16,1-5 1 16,1-30 5-16,-13-11-10 15,-8-9 1-15,-19-2-2 16,-10 6-10-16,-16 5-6 15,-9 3-144-15,2 13-528 16,5 10-703-16</inkml:trace>
  <inkml:trace contextRef="#ctx0" brushRef="#br0" timeOffset="109278.54">15536 7620 833 0,'0'0'547'0,"0"0"-246"16,0 0-26-16,0 0-36 16,0 0-2-16,0 0 26 15,0 0-54-15,-66 0-34 16,39 0-38-16,3 0-55 15,1 1-43-15,17 14-39 16,6 3-110-16,0-6-778 0</inkml:trace>
  <inkml:trace contextRef="#ctx0" brushRef="#br0" timeOffset="110398.36">16882 6496 743 0,'0'0'675'16,"0"0"-327"-16,0 0 49 16,0 0-71-16,0 0-131 15,0 0-85-15,0 0-71 16,23-7 8-16,16 7 29 16,13 0-16-16,0-1-39 15,-5-2-10-15,-6 1-11 16,-12 0-23-16,-8 2-225 15,-9 0-483-15,-7-2-846 0</inkml:trace>
  <inkml:trace contextRef="#ctx0" brushRef="#br0" timeOffset="110577.66">16864 6759 1881 0,'0'0'666'0,"0"0"-449"16,115-17 27-16,-42 2-93 15,5 1-93-15,13 5-58 16,-35 5-190-16,-2 4-1147 0</inkml:trace>
  <inkml:trace contextRef="#ctx0" brushRef="#br0" timeOffset="129569.15">17883 6485 1016 0,'0'0'639'16,"0"0"-266"-16,0 0-40 15,0 0-41-15,-29 0-109 16,29 0-84-16,22 0-68 16,14 0 14-16,21 0-21 15,8 0 15-15,1 0 0 16,-4 0-6-16,-13 0-24 15,-7 0-8-15,-18 0 0 16,-11 0 6-16,-9 0 5 16,-4 0 0-16,0 0-12 15,-4-4-117-15,-2-5-378 0,4 1-552 16</inkml:trace>
  <inkml:trace contextRef="#ctx0" brushRef="#br0" timeOffset="130103.76">18538 6344 697 0,'0'0'548'0,"0"0"-231"15,0 0 67 1,0 0-47-16,0 0-21 0,0 0-109 16,0 0-101-16,35 13 8 15,4 29-5-15,15 12-21 16,6 8 4-16,0 2-22 15,-4-4-15-15,-9-8-43 16,-3-10 3-16,-13-13-13 16,-8-11-1-16,-11-9-1 15,-6-9-52-15,-6-13-145 16,0-11-359-16,0-5-490 0</inkml:trace>
  <inkml:trace contextRef="#ctx0" brushRef="#br0" timeOffset="130364.57">18999 6250 1114 0,'0'0'627'15,"0"0"-277"-15,0 0-40 16,0 0-144-16,-110 100-33 15,32 7 48-15,-13 14 13 16,12-13-46-16,19-30-46 16,27-35-33-16,17-15-38 15,3-5-30-15,7-5 5 16,2-8-6-16,4-10-27 16,41-20-76-16,3-8-218 0,3-3-482 15</inkml:trace>
  <inkml:trace contextRef="#ctx0" brushRef="#br0" timeOffset="130833.5">19278 6625 1324 0,'0'0'665'16,"0"0"-310"-16,0 0-99 0,0 0-112 15,-17 75 22-15,11-26-34 16,4 4-13-16,2-3-56 15,0-5-27-15,2-11-24 16,15-13-12-16,8-11 1 16,4-10 0-16,2 0 13 15,-3-17-14-15,6-24-63 16,-10 5-262-16,-7-3-398 0</inkml:trace>
  <inkml:trace contextRef="#ctx0" brushRef="#br0" timeOffset="130993.19">19319 6338 2286 0,'0'0'619'0,"0"0"-443"16,0 0-123-16,0 0-53 16,0 0-11-16,97 43-793 0</inkml:trace>
  <inkml:trace contextRef="#ctx0" brushRef="#br0" timeOffset="141157.64">22310 5650 742 0,'0'0'803'16,"0"0"-416"-16,0 0-33 0,0 0-76 16,0 0-89-16,-18-43-75 15,12 35-35-15,1 1-24 16,3 1-19-16,-2 2 4 15,2 1-10-15,-4 1-6 16,6 0-7-16,-4 1-2 16,4-1 1-16,-2 2-4 15,2 0 3-15,-4 0-9 16,4 0-4-16,0 0 7 16,0 0-8-16,0 0-1 15,0 0-6-15,0 0-4 16,0 0-7-16,0 0-14 15,0 0-98-15,6 0-106 0,-2 2-255 16,4 3-319-16</inkml:trace>
  <inkml:trace contextRef="#ctx0" brushRef="#br0" timeOffset="142087.47">22031 5239 469 0,'0'0'514'15,"0"0"-287"-15,0 0-2 16,0 0-26-16,0 0 7 16,0 0-19-16,0 0-38 15,-16-29 25-15,16 27-42 16,0 2-80-16,0 0-25 15,0 0-17-15,4 0-1 16,8 0-7-16,1 9 14 16,5 2-7-16,1 6 6 15,0 4-6-15,-1 6 0 16,5 3 19-16,0 0 30 16,-3 3 11-16,3-2-11 15,-4 1-10-15,3 1-12 0,-3 0 7 16,-5 0 2-16,3 1 4 15,-5 0-22-15,1-1 3 16,3-1 2-16,-7-3-4 16,7-1-10-16,-8-5 2 15,-1 1-11-15,-1-3-2 16,-2 1 2-16,-2-3-7 16,-2 0 8-16,0-3-9 15,0-1 5-15,-2-4 0 16,-4 1 2-16,-7-5 5 15,1 0 1-15,-5-2 9 16,-1 1-12-16,1-2 2 0,3-1-7 16,-5-1 2-1,3-2-8-15,-3 0 1 0,0 0 0 16,-3-7-1-16,3-8-1 16,1-7-21-16,-1-10 2 15,2-5-18-15,9-6-12 16,2-2-10-16,6 1 21 15,0 5 9-15,2 3 5 16,10 8 7-16,5 4 4 16,8 7 14-16,6 4-12 15,4 5 9-15,12 2-4 16,7 6 6-16,-15 0-244 0,-10 0-800 16</inkml:trace>
  <inkml:trace contextRef="#ctx0" brushRef="#br0" timeOffset="142691.74">22639 5321 854 0,'0'0'379'0,"0"0"-51"16,0 0-25-16,0 0-36 16,0 0-54-16,0 0-84 15,0 0-68-15,-6 31 4 0,10 10 5 16,-2 7-6-16,-2 7 3 15,4-1-1-15,-4 0 1 16,0-8-17-16,0-8 5 16,0-9-24-16,0-8-2 15,2-7-13-15,-2-7-7 16,0-3 8-16,0-1-8 16,7-2 9-16,-1-1-12 15,6 1-5-15,11-1 20 16,6 0 16-16,8 0-11 15,6 0-7-15,5-2-10 16,2-4-9-16,3-2 0 16,-5 1-14-16,-5-3-205 15,-12 1-294-15,-12 3-671 0</inkml:trace>
  <inkml:trace contextRef="#ctx0" brushRef="#br0" timeOffset="143345.9">22085 6245 1167 0,'0'0'520'15,"0"0"-245"-15,0 0-90 16,0 0-53-16,0 0 19 16,85-4 20-16,-23 3 10 15,29 1-19-15,35 0-46 16,8 0-42-16,-6-2-28 16,-12-3-23-16,-33 0-13 15,-27-1-8-15,-13 4 7 16,-14-1-8-16,-4 1 0 0,4 0 7 15,-9-2-8 1,-3 0 2-16,-9 2-1 0,-2-1 9 16,-1 0-4-16,1 2-5 15,-6 0 6-15,0 1-7 16,0 0 0-16,0 0-27 16,0 0-265-16,0 0-541 0</inkml:trace>
  <inkml:trace contextRef="#ctx0" brushRef="#br0" timeOffset="144091.04">22273 6623 851 0,'0'0'642'16,"0"0"-159"-16,0 0-153 15,0 0-24-15,0 0-93 16,0 0-98-16,0 0-72 0,19 2-16 16,12 23 21-1,12 11 27-15,5 7 6 0,6 10-23 16,-11 4-2-16,4 3-31 15,-9 0-10-15,-9-2-8 16,-11-3 1-16,-12-3-1 16,-6-9 10-16,-4-4-1 15,-10-9-2-15,-15-9 7 16,-2-11-11-16,-10-10 8 16,-7 0-10-16,9-18-1 15,-3-7-7-15,11-4-1 16,9 1 1-16,9-3 0 15,7-1-1-15,6 0 1 16,6-2-7-16,19-1 7 16,12-1-2-16,9 0 2 0,5 4 0 15,-3 6-42-15,2 9-139 16,-11 9-178-16,-12 2-594 0</inkml:trace>
  <inkml:trace contextRef="#ctx0" brushRef="#br0" timeOffset="144607.18">22929 6770 1035 0,'0'0'383'0,"0"0"-39"15,0 0-49-15,0 0-38 16,0 0-33-16,0 0-14 16,0 0-34-16,0-48-32 15,-7 51-26-15,1 15-67 16,2 15-1-16,-4 12 3 16,-3 10 7-16,5 5-25 15,0 0-10-15,6-9 2 16,0-10-15-16,0-13-12 15,12-11 0-15,1-14-6 16,10-3 6-16,1-16 15 0,11-19 0 16,-1-10 3-1,-3-7-18-15,-5-2-1 0,-5 8-7 16,-4 9 8-16,-11 14 2 16,0 15-2-16,-4 8 0 15,2 20-32-15,-2 20 32 16,4 8 8-16,5 3-1 15,5-6-6-15,5-9-1 16,8-17 0-16,-4-15 1 16,10-9 13-16,-10-29 4 15,-5-22 3-15,-9-3 0 16,-5-2 1-16,-6 0-13 16,-6 17-9-16,-11-8-66 0,5 15-492 15,4 10-887-15</inkml:trace>
  <inkml:trace contextRef="#ctx0" brushRef="#br0" timeOffset="145147.07">23706 6027 1617 0,'0'0'709'0,"0"0"-221"16,0 0-254-16,0 0-94 15,0 0-86-15,0 0-29 16,97-22-8-16,-37 17-11 16,-4 1-5-16,-7 1 1 15,-7 1-2-15,-11 2-14 16,-15 0-127-16,-8 0-398 15,-3 3-403-15</inkml:trace>
  <inkml:trace contextRef="#ctx0" brushRef="#br0" timeOffset="145331.95">23793 6224 1106 0,'0'0'1327'0,"0"0"-965"15,0 0-98-15,0 0-90 16,126 17-71-16,-77-14-67 16,11-2-36-16,-16 1-313 15,-9-2-1274-15</inkml:trace>
  <inkml:trace contextRef="#ctx0" brushRef="#br0" timeOffset="150122.19">24506 6060 816 0,'0'0'594'0,"0"0"-243"15,0 0-13-15,0 0-68 16,0 0-45-16,0 0-115 15,18 6-27-15,24-6-14 16,9 0-6-16,13-1-6 0,5-5 0 16,-7 0-14-1,-15 3-15-15,-12 2-11 0,-12 1-5 16,-17 0-11-16,0 0 0 16,-3-2-1-16,-3-10-61 15,4 0-307-15,-4-3-941 0</inkml:trace>
  <inkml:trace contextRef="#ctx0" brushRef="#br0" timeOffset="150951.5">25246 5504 598 0,'0'0'668'0,"0"0"-356"15,0 0 37-15,0 0-51 16,0 0-159-16,0 0-77 16,0 0-26-16,-23-52-20 15,33 38-5-15,11-1-4 0,8-1 6 16,6-1-5-16,4 3 2 15,7 3 7-15,-7 5-1 16,0 5 0-16,-1 1-2 16,-7 5-2-16,4 18 11 15,-8 9 7-15,-5 9 12 16,-3 10 15-16,-9 6 1 16,-10 3 0-16,-6 1 2 15,-23 0-6-15,-6-5-5 16,-13-4-9-16,3-9-7 15,-3-9-19-15,5-12-7 16,2-12-5-16,3-9-1 16,10-1-1-16,3-13-7 15,8-7-8-15,5-6-23 16,12 0 9-16,0-1-1 0,29 4 18 16,24 0 11-1,28 5 1-15,8 8 0 0,-8 7 7 16,-9 3 8-16,-24 10 6 15,-1 7 6-15,-4 1-17 16,-16 1 0-16,-10-4-9 16,-13-1-1-16,-4-3 0 15,-10-5-78-15,-7-3-570 16,5-3-1156-16</inkml:trace>
  <inkml:trace contextRef="#ctx0" brushRef="#br0" timeOffset="151454.37">24896 6388 1096 0,'0'0'774'0,"0"0"-227"16,0 0-356-16,0 0-35 16,174-17-22-16,-35 10-20 15,9 1-29-15,-17 2-26 16,-40 0-23-16,-46 4-9 16,-6 0-21-16,-6 0-6 15,-2 0 6-15,-4 0-4 16,-8 0 29-16,-11 0 11 15,-4 0-11-15,-4 0-8 16,0 0-13-16,2 0-10 0,-2 0-6 16,0 0-170-16,0-3-440 15,0 0-560-15</inkml:trace>
  <inkml:trace contextRef="#ctx0" brushRef="#br0" timeOffset="152289.12">25105 6729 1070 0,'0'0'499'15,"0"0"-169"-15,0 0-79 16,0 0-101-16,0 0 21 16,-10 77 52-16,10-34-41 15,6 5-26-15,0 0-16 16,-2-4-48-16,-2-9-43 16,-2-8-1-16,5-11-14 15,-5-8 4-15,0-6-7 16,0-2 32-16,0-6-6 15,0-15-10-15,0-12-34 16,0-9-13-16,12-9-10 16,13-3-38-16,12 2-3 0,11 6 21 15,14 9 23-15,0 12 7 16,4 15 3-16,-6 10-3 16,-11 18-1-16,-9 20 0 15,-16 9 1-15,-5 3 1 16,-13 0 1-16,-6-8 7 15,0-10-8-15,-10-20-1 16,2-11-194-16,-3-1-885 0</inkml:trace>
  <inkml:trace contextRef="#ctx0" brushRef="#br0" timeOffset="153985.01">26829 5693 940 0,'0'0'535'0,"0"0"-229"0,0 0-9 16,0 0-45-16,0 0-39 15,0 0-44-15,0 0-18 16,-31-46-61-16,-4 46-53 16,-15 0-17-16,-10 14-11 15,-6 6-8-15,0 4 7 16,4 3-8-16,8 2 0 15,11 1-1-15,12-1 2 16,12-3-2-16,9-2 1 0,10-3-1 16,4-2-5-1,27-4 5-15,19-4 0 0,41-5 1 16,22-5 23 0,-7-1-1-16,-21 0-3 0,-32 0-19 15,-22 0 1-15,0 2 0 16,-2 2 0-16,-6 0-1 15,-11 3 0-15,-12 3-9 16,0 4 9-16,-16 9 10 16,-21 6 50-16,-13 7 5 15,-10 5-32-15,-10 1-14 16,2 0-4-16,6-1-7 16,8-4 1-16,13-3-8 15,12-3 8-15,16-1-7 16,13-3 7-16,0-1-9 0,29-2 22 15,25-3 7 1,24-5 4-16,3-9 3 16,-4-5-20-16,-15-2-6 0,-21-1-9 15,-4-6-1-15,-2-1 0 16,-16-1-2-16,-11 0-13 16,-2-14-116-16,-2 3-347 15,-1 0-566-15</inkml:trace>
  <inkml:trace contextRef="#ctx0" brushRef="#br0" timeOffset="158093.72">26430 6890 1061 0,'0'0'689'16,"0"0"-173"-16,0 0-279 15,0 0-52-15,-43 120 8 16,32-60-38-16,9 1-55 16,-2-4-50-16,4-10-31 15,0-15-19-15,11-15-9 16,7-16-39-16,1-22-230 16,-1-13-217-16,-1-6-293 0</inkml:trace>
  <inkml:trace contextRef="#ctx0" brushRef="#br0" timeOffset="158237.4">26352 6668 1341 0,'0'0'821'0,"0"0"-348"16,0 0-200-16,0 0-168 16,0 0-105-16,0 0-148 15,0 0-321-15,47-9-286 0</inkml:trace>
  <inkml:trace contextRef="#ctx0" brushRef="#br0" timeOffset="158617.73">26612 6931 1200 0,'0'0'789'0,"0"0"-438"0,0 0-146 16,0 0-110-16,0 0-44 15,0 0-29-15,101-28-10 16,-74 24-12-16,0 2-37 16,-8 0-186-16,-5 2-430 15,-3-2-656-15</inkml:trace>
  <inkml:trace contextRef="#ctx0" brushRef="#br0" timeOffset="158812.64">26641 7063 1657 0,'0'0'630'0,"0"0"-460"15,0 0-106-15,0 0-19 16,0 0-11-16,97 8-34 16,-47-8-1-16,-9-10-339 15,-6-3-470-15</inkml:trace>
  <inkml:trace contextRef="#ctx0" brushRef="#br0" timeOffset="158978.85">27054 6823 1607 0,'0'0'713'0,"0"73"-360"15,0-21-23-15,0 9-174 16,0-3-101-16,-2-21-55 16,2-11-37-16,0-15-503 15,0-11-1042-15</inkml:trace>
  <inkml:trace contextRef="#ctx0" brushRef="#br0" timeOffset="160467.7">26405 5198 1119 0,'0'0'484'0,"0"0"-228"16,0 0-143-16,0 0 38 15,-2 76 12-15,2-41-38 0,0-3-26 16,0-3-23-16,0-6-21 16,0-9 2-16,0-6-17 15,0-8-5-15,2-6 69 16,5-21 22-16,5-13-80 16,5-12-31-16,7-7-14 15,5-4-1-15,2 9 0 16,0 11 0-16,0 22 0 15,-2 21 0-15,-2 13-22 16,0 28 22-16,-6 9 25 16,1 4 2-16,-7-5-14 15,1-3-13-15,-3-17-263 0,-7-14-1273 0</inkml:trace>
  <inkml:trace contextRef="#ctx0" brushRef="#br0" timeOffset="165089.92">27362 6100 1202 0,'0'0'542'0,"0"0"-254"16,0 0-87-16,0 0-64 15,0 0 0-15,0 0 10 16,0 0-24-16,50 46-19 16,-19-44-28-16,6-2-19 15,5-3-8-15,1-14-23 16,3-6-2-16,-7-5-9 0,0-4 0 15,-2-5-2 1,-6-1-4-16,-6-1 0 0,-6-1-1 16,-9 3-7-16,-4 6 17 15,-6 7-18-15,0 7 13 16,-18 7 26-16,-11 10 0 16,-13 0-25-16,-7 22-4 15,-17 25 6-15,-3 26 1 16,9 26-1-16,23-7 11 15,21-14 6-15,16-26-9 16,10-19 5-16,15-2 29 16,16-2-22-16,9-1-10 0,6-14-17 15,4-12-9 1,-5-2-17-16,5-19-202 16,-12-6-561-16,-11-1-1494 0</inkml:trace>
  <inkml:trace contextRef="#ctx0" brushRef="#br0" timeOffset="165607.76">28115 6216 864 0,'0'0'685'15,"0"0"-193"-15,0 0-155 16,0 0-61-16,0 0-113 15,0 0-80-15,-12 81 48 16,12-31-22-16,0 2-28 16,0-2-38-16,2-11-25 15,14-11-18-15,3-13-11 16,6-14-21-16,3-2 26 16,6-24-66-16,7-27-187 15,-6 4-233-15,-16 3-378 0</inkml:trace>
  <inkml:trace contextRef="#ctx0" brushRef="#br0" timeOffset="165779.45">28105 5978 1913 0,'0'0'570'0,"0"0"-332"15,0 0-148-15,0 0-90 16,0 0-27-16,0 0-491 15,109 19-1345-15</inkml:trace>
  <inkml:trace contextRef="#ctx0" brushRef="#br0" timeOffset="166277.18">28535 6043 2162 0,'0'0'761'16,"0"0"-440"-16,0 0-137 0,0 0-99 15,0 0-43 1,0 0-31-16,0 0-10 0,-3 22-1 15,22-17-107-15,-4-5-604 16,7 0-1278-16</inkml:trace>
  <inkml:trace contextRef="#ctx0" brushRef="#br0" timeOffset="168299.41">28898 5722 821 0,'0'0'592'0,"0"0"-290"0,0 0-45 15,0 0-62-15,0 0 46 16,60 87-12-16,-29-37-36 16,7 8-38-16,-3 2-59 15,6-1-51-15,-8-3-27 16,0-9-11-16,-8-10-7 15,-6-11-7-15,-7-11-8 16,-4-10-92-16,-2-9-194 16,1-12-223-16,-3-7-476 0</inkml:trace>
  <inkml:trace contextRef="#ctx0" brushRef="#br0" timeOffset="168598.2">29239 5720 1345 0,'0'0'525'0,"0"0"-345"16,-43 75 54-16,6-3 37 15,-11 21-50-15,-1-4-62 16,18-20-60-16,6-24-41 0,12-19-37 16,3-4-9-16,-2-2-10 15,12-6-2-15,0-9-27 16,0-5-230-16,16-9-514 16,-1-5-672-16</inkml:trace>
  <inkml:trace contextRef="#ctx0" brushRef="#br0" timeOffset="169231.3">29494 6093 1289 0,'0'0'567'0,"0"0"-281"16,0 0-97-16,0 0-79 15,0 0-46-15,-33 80 36 16,16-38 34-16,1 0-22 0,9-3-21 15,5-7-21 1,2-6-9-16,2-8-34 0,15-6 18 16,8-5 11-16,-1-7-11 15,5 0-18-15,0-5-17 16,-4-8-10-16,-6-3-43 16,1-17-218-16,-5 5-323 15,-7 0-271-15</inkml:trace>
  <inkml:trace contextRef="#ctx0" brushRef="#br0" timeOffset="169449.66">29487 5792 2271 0,'0'0'611'15,"0"0"-384"-15,0 0-122 16,0 0-69-16,0 0-36 16,0 0-90-16,0 0-842 0</inkml:trace>
  <inkml:trace contextRef="#ctx0" brushRef="#br1" timeOffset="175792.36">18447 2677 555 0,'0'0'166'0,"0"0"-92"16,0 0 93-16,0 0 82 16,0 0-66-16,0 0-51 15,-29 6-35-15,29-6-11 16,0 0 2-16,0 0-9 16,0 0-23-16,0 0-12 15,4 0-3-15,9 0 23 16,5 0 14-16,1 0-12 15,10 0-15-15,-2 0-1 16,2 0-4-16,-1 0-5 16,-1 0-1-16,6 0-16 0,-2 0 9 15,0 2-2-15,0-2 2 16,5 0-9-16,-5 0 2 16,6 0 4-16,0 0-9 15,-2 0-6-15,2 0 3 16,-1 0 0-16,-1 0-11 15,-2 0 7-15,2 0 2 16,2 0-5-16,-2-2 2 16,7 0-1-16,-5 1-5 15,0 1 2-15,4 0 0 16,-1 0 2-16,-1 0 2 16,0 0 8-16,0 0-13 15,1 0 2-15,-5 0 2 16,8 0-6-16,-6 0-5 15,3 0 10-15,-3 0-10 16,0 0 12-16,-2 0-12 16,2-2 11-16,5-2-6 0,3-2 0 15,1 1 2-15,-3-3 1 16,7 1-2-16,-3-3 1 16,1 2-1-16,-3-1-6 15,3 4 7-15,-1-1-8 16,-5 1 1-16,-5 1-1 15,-6 1 1-15,10 0 0 16,-3-1 1-16,3-2-1 16,2-1 8-16,5 1 0 15,1-2 9-15,7-2-9 0,-2-1-3 16,8 0 4 0,-2 0-2-16,0 0-7 0,2 1 8 15,-4 2-1-15,-6-1-2 16,-1 1-6-16,-1-1 1 15,-7 2 0-15,1-1 5 16,1 1-5-16,-2 0 0 16,5 0 0-16,-2 1 7 15,5 1 2-15,-1 0-1 16,4 1-1-16,5-2-8 16,-3 1 9-16,0-2-9 15,4-1 12-15,-4 1-11 16,2 0-1-16,-9 1 0 0,-1 2 0 15,-5 0 0 1,-1 0 1-16,-3-2-1 0,2-1 0 16,7-1 0-16,6 0 1 15,1 0 0-15,1 1-1 16,-2 3 1-16,6 1 0 16,0 2-1-16,-4-1 2 15,4 2-1-15,0-2 4 16,-3-1-4-16,3 0-1 15,-2-1 1-15,-2-2-1 16,-8 2 0-16,-9-2 1 16,2 2 0-16,-4-2-1 15,5-1 0-15,1 0 1 16,1 0-2-16,-3 0 1 16,0-1 0-16,-4 2 0 0,-6 0 0 15,-8 3 0-15,-4 2 0 16,-7 0 0-16,1 1-11 15,-3 0 1-15,-2-2-85 16,15-1-200-16,-4 0-329 16,3-1-572-16</inkml:trace>
  <inkml:trace contextRef="#ctx0" brushRef="#br1" timeOffset="179312.71">21533 2459 679 0,'0'0'352'0,"0"0"-51"16,0 0-80-16,0 0-42 0,0 0-43 15,0 0-54-15,0 0-51 16,-4 9-15-16,4 9 70 16,0 9 20-16,4 4-5 15,-2 6-12-15,4 2 6 16,1 1-22-16,3-1-30 15,-2-1-5-15,3-1-8 16,1-1 2-16,5-1 2 16,-3-3-13-16,3 0-11 15,3-2 11-15,-3-2 28 16,8-1-22-16,-7-1-12 16,7-3-4-16,-2-3-4 15,-5 1-6-15,5-2 11 16,-2 1-11-16,1-2 4 0,-3 0-4 15,6 1 4-15,4 1 4 16,2-2 44-16,4 1 80 16,4-2-72-16,3-1-41 15,-1-3-11-15,-10-2-9 16,6-2 2-16,-8 1-1 16,-10-2 1-16,3 0-2 15,-3-1 9-15,6 0-8 16,6 0 0-16,10-1 35 15,-2 0 3-15,7-2-21 16,-7-1-9-16,3-1-2 16,-7 1-6-16,-8 0 1 15,1-1-1-15,-3 1 0 0,4-2 1 16,-4-1 6 0,6 1-7-16,4-1 9 0,7 0 4 15,3 0 11-15,7 0-1 16,-1 0-10-16,7 0-7 15,-8 0-5-15,-1 0 4 16,3 0-5-16,-8 2 5 16,-1 1-5-16,0-2 10 15,-1 2-1-15,5 0 2 16,-3-2 5-16,5 0-10 16,-1 1 2-16,12-1 0 15,0 0-1-15,2 0-7 16,-2 1 10-16,-5 0-11 15,-1 0 1-15,-4 2 5 16,-9-2-4-16,-6 1-1 0,-4 0 0 16,0-2 5-16,-2 2-6 15,2-3 6-15,2 0-6 16,7 0 1-16,5 0 5 16,9 0-5-16,0 0 0 15,6 0 0-15,0 0 0 16,-3 0-1-16,1 0 0 15,-2 0 0-15,-2 0 1 16,2 3 1-16,-3-2-1 16,1-1 8-16,-4 0-3 0,6 0 0 15,-3 0-4 1,-3 0-2-16,4 0 6 0,-5 0 2 16,3 0-7-16,-7 3 0 15,7 1 0-15,-2-1 8 16,3 1-4-16,-3 1-4 15,4 0-1-15,-7 0 1 16,3-1-1-16,-7 0 0 16,5-1-1-16,-1 1 0 15,-3-1 1-15,-1 1 0 16,5-1 0-16,-5 1 1 16,5 0-1-16,-1 0-5 15,-3-1 5-15,-3 1 6 16,-2-2-6-16,-1-1 1 15,1 1 0-15,-6-1 0 0,2-1 5 16,0 1-6-16,-4 3 1 16,0-2-1-16,-2 2 0 15,2 1 0-15,4-1 1 16,2 2-1-16,1-2 1 16,3 2 0-16,-4-2 0 15,-2 0 0-15,-4-1 0 16,-6 1 0-16,0-2-1 15,-2 1 0-15,-3-1 0 16,-1 1-1-16,-2 1 1 16,1 0-1-16,1 1-11 15,-1 0 10-15,-1-1 4 16,-3 2-2-16,-3-2 0 0,1 1 1 16,1-1-1-1,-3 0 0-15,-2 2-1 0,5-2 1 16,-3 2 0-16,2-2 0 15,-3 2-1-15,1-1 0 16,0 2-6-16,-2-1 6 16,3 1 0-16,-5 0 1 15,2-2 0-15,3 1 1 16,-3 1 1-16,2-1-1 16,-4 0-1-16,1-1 0 15,5 1 3-15,-6 2-3 16,5 0 0-16,-3 0 0 15,4 2 0-15,-1-2-1 0,-3 0 0 16,2 0 1-16,-2 0 0 16,-1 1 0-16,3-1-6 15,-4 1-2-15,0 1 7 16,1 0-4-16,-1-1 5 16,0 2 1-16,0-1 0 15,0 1 1-15,5 1 4 16,-5-1-6-16,2 1 1 15,3 1 0-15,-5 0 0 16,4 0 0-16,-4 1 6 16,3 0 2-16,-3-1-3 15,0 1-4-15,0-2-1 0,0-1 8 16,1 0-7 0,-1 0 5-16,-2 3-5 0,-2 2 10 15,2 3-2-15,-4 0 2 16,2 2 0-16,-2-2-6 15,0 3 3-15,0-3-7 16,0-1 8-16,0-1-9 16,0 0 0-16,4-3 0 15,-4 0 10-15,2 0-10 16,2-2 5-16,-1 1-5 16,1 2 0-16,-4-1 4 15,6 1-4-15,-6 3 4 16,4 1-3-16,-4 1 2 15,0-2-4-15,2-1 1 16,-2-2-1-16,4 1 1 0,-2-2 0 16,2 1-1-16,-2-3 6 15,3 5-6-15,-3-1 6 16,2-1-6-16,-2 2 2 16,2 0-1-16,-2 0 0 15,2 0 0-15,-2 1-1 16,2 2 2-16,3-2-2 15,-1 1 1-15,0-3 0 16,0 1 5-16,-4 0-5 16,5-1-1-16,-3-2 0 15,-4 0 1-15,6-2 0 16,-2 1-1-16,-2-2 2 16,-2-1-2-16,4-2 2 15,-2-1-2-15,-2-3 2 16,0-4-1-16,4 3 0 0,-4-2 0 15,0-1 0-15,0 0 0 16,0 0 0-16,0 0 0 16,0 0 0-16,0 0 0 15,0 0 0-15,0 0-1 16,0 0 6-16,2 0 0 16,3-4 2-16,-3-3-8 15,4-5 6-15,-2-3-6 16,2-4-1-16,0-1 1 15,1-3-1-15,1-1-7 16,2 0 7-16,-2-1-5 16,3-1 5-16,1 2-1 0,-6 0-3 15,1 3 5 1,3 1 0-16,-4 2 2 0,-4 1-2 16,2 3 0-16,-2 2 0 15,3 3 1-15,-5 2-1 16,0 1 0-16,0 2 1 15,2 1 0-15,-2 1 0 16,0 1 0-16,0 0 0 16,0 1 0-16,0 0 1 15,0 0-2-15,0 0 1 16,0 0 0-16,0 0 0 16,0 2-1-16,0 12 1 15,-2 5 5-15,-5 7-4 16,1 4 5-16,-6 3 4 0,1 2-11 15,-1-1 0-15,0 0 2 16,-1-3 2-16,3-1-3 16,2-4 7-16,1-2-8 15,-3-4 2-15,4-3-1 16,0-4 0-16,4-6 1 16,-3-2-1-16,5-4 0 15,-2 1 0-15,2-2 5 16,0 0-6-16,-4 0 0 15,-2 0 0-15,-6 0 2 16,1-4-1-16,-3-4 0 16,-9-2-1-16,-2-4 1 15,-6-2 0-15,0-3-1 16,-4 1 1-16,4-1 1 0,0 2-1 16,0 2 0-16,4 4 1 15,9 3-1-15,3 2 5 16,5 3 3-16,8 2-9 15,-4 1 5-15,1 0-5 16,-1 0-11-16,-2 1-16 16,4 7-51-16,4 0-213 15,6-3-375-15,13-2-510 0</inkml:trace>
  <inkml:trace contextRef="#ctx0" brushRef="#br0" timeOffset="194599.86">2344 11314 1041 0,'0'0'623'0,"0"0"-285"16,0 0 19-16,0 0-151 15,0 0-118-15,0 0-48 16,-14-31-21-16,20 31-19 15,12 9-4-15,7 11 4 0,19 14 22 16,3 11 23 0,21 19 64-16,9 21-15 0,-9-2-67 15,-14-7 109 1,-13-10-44-16,-22-15-23 0,-7 3-11 16,-10 1-10-16,-2-8-5 15,-12-9-4-15,-19-10 0 16,-6-10-7-16,-13-10-11 15,-4-8-12-15,1-16-9 16,5-18-30-16,5-10-28 16,18-4 2-16,12-1 17 15,7 5 9-15,6 6-3 16,8 8 2-16,15 11 10 16,19 7-6-16,-5 8-55 0,6 1-792 15</inkml:trace>
  <inkml:trace contextRef="#ctx0" brushRef="#br0" timeOffset="195261.24">3059 11319 1247 0,'0'0'673'0,"0"0"-387"15,0 0-27-15,0 0-100 16,0 0-84-16,0 0-26 16,0 0 17-16,73 116 10 15,-55-21 11-15,-1-3-10 16,-15-15-15-16,2-21 16 15,-4-20 9-15,0 2-17 16,0 0-24-16,0-1-5 16,0-12-8-16,-4-10-8 15,4-6-11-15,0-6 1 0,0-3-15 16,10 0-6 0,21-6 6-16,48-14 22 0,-1 1 4 15,3 1-4-15,-11 1-22 16,-14 10-18-16,-13 2-306 15,-7-2-544-15</inkml:trace>
  <inkml:trace contextRef="#ctx0" brushRef="#br0" timeOffset="195779.85">2538 12388 872 0,'0'0'798'0,"0"0"-426"15,0 0 3 1,0 0-110-16,0 0-100 0,0 0-68 15,0 0-28-15,158-15 25 16,-14 6 44-16,26-1-29 16,5 2 4-16,-22-1-29 15,-37 4-38-15,-25 0-29 16,-25 3-4-16,-18-1-13 16,-11-2 0-16,0 0 0 15,-8 3 1-15,2-2-1 16,-14 3-3-16,-15-1-15 15,-2 2-45-15,0 0-204 0,-13 0-230 16,5 0-512-16</inkml:trace>
  <inkml:trace contextRef="#ctx0" brushRef="#br0" timeOffset="197105.11">2609 12880 1428 0,'0'0'683'16,"0"0"-377"-16,0 0 5 15,0 0-33-15,0 0-166 16,0 0-73-16,0 0-39 15,2-9-26-15,33 35 16 16,15 12 10-16,9 13 60 16,14 7 57-16,-7 6-22 15,-6 3-17-15,-10-1-7 0,-13 0-17 16,-12-3 13-16,-13-4-29 16,-8-5-4-16,-4-3-2 15,-12-8-13-15,-11-7-5 16,-8-11-5-16,-4-11-8 15,-9-14-1-15,3-4-1 16,4-23-21-16,0-5-4 16,14-2-8-16,15 0 5 15,8 2 23-15,6-1 5 16,14-1-1-16,9 3-5 16,7 2 7-16,7-6-39 15,-8 9-461-15,-4 0-945 0</inkml:trace>
  <inkml:trace contextRef="#ctx0" brushRef="#br0" timeOffset="198615.65">3307 12791 1355 0,'0'0'575'0,"0"0"-290"15,0 0-57-15,0 0-100 16,0 0-78-16,23 119 47 16,-4-20 100-16,-1 0-61 15,1-18-29-15,-7-25-38 16,-5-23 1-16,3 1 20 15,-2-4-18-15,-2-3-20 16,-2-12-16-16,-1-9-24 16,1-6 6-16,-4 0 3 15,0-10 15-15,0-13-13 16,0-12-23-16,0-10-12 0,0-5-33 16,0 0-6-1,18 3 24-15,13 9 11 16,11 10-1-16,7 14 8 0,11 14-13 15,0 5 22-15,-4 26 0 16,-6 11 1-16,-21 7 0 16,-17 3 12-16,-18-1 26 15,-29-1 45-15,-21-6-6 16,-10-9-22-16,6-14-40 16,4-12-16-16,15-9-1 15,26-23-86-15,5-4-508 16,10 0-392-16</inkml:trace>
  <inkml:trace contextRef="#ctx0" brushRef="#br0" timeOffset="200134.6">4370 12009 1053 0,'0'0'773'15,"0"0"-441"-15,0 0-39 0,0 0-133 16,0 0-92-16,0 0-62 16,0 0 19-16,47-5 63 15,1-1 54-15,2 1-50 16,-3-2-34-16,-3 0-24 16,-7 3-25-16,-15 1-9 15,-3 1-76-15,-13 1-579 16,0-2-918-16</inkml:trace>
  <inkml:trace contextRef="#ctx0" brushRef="#br0" timeOffset="200315.8">4442 12237 1905 0,'0'0'822'0,"0"0"-483"16,91-38-168-16,-43 24-84 16,1 6-53-16,17 6-34 15,-10 2-49-15,-8 0-834 0</inkml:trace>
  <inkml:trace contextRef="#ctx0" brushRef="#br0" timeOffset="201321.39">5612 11396 221 0,'0'0'163'16,"0"0"-29"-16,0 0-7 15,0 0-7-15,0 0 10 16,0 0 48-16,0 0-2 15,0-50-9-15,0 39-6 16,0 1 10-16,6 0 45 16,-6 5 36-16,0 2-41 15,0 3-119-15,0 8-80 0,7 32 18 16,9 33-15 0,-1 33 82-16,3-1 20 0,-1-18-28 15,-5-28 15-15,1-25 2 16,9 0-43-16,-7-1-22 15,1-4-16-15,-9-9-14 16,5-11-11-16,-12-4-6 16,0-5-77-16,0-8-274 15,0-7-709-15</inkml:trace>
  <inkml:trace contextRef="#ctx0" brushRef="#br0" timeOffset="201724.51">5364 12094 1415 0,'0'0'712'15,"0"0"-354"-15,0 0-80 16,0 0-112-16,0 0-96 0,139 2 15 16,7-11 14-16,24-5-9 15,-1 3 1-15,-16 8-35 16,-57 3-13-16,-24 2-28 15,-29 4-13-15,-14 2 4 16,-8-1-6-16,2-2-7 16,-11-1-1-16,-12-1-17 15,-6-1-67-15,-7-2-253 16,-9 0-748-16</inkml:trace>
  <inkml:trace contextRef="#ctx0" brushRef="#br0" timeOffset="202301.27">5600 12533 320 0,'0'0'916'15,"0"0"-567"-15,0 0-111 16,0 0-29-16,6 83 64 16,6-30-16-16,7 10-8 15,-7-1-37-15,1-11-73 16,-3-1-50-16,-4-13-29 15,1-14-5-15,-7-11-13 0,0-10-12 16,0-2 34-16,0-18 14 16,0-19-60-16,0-26-18 15,24-29-10-15,14 3-25 16,3 12-4-16,15 19 17 16,-9 34 20-16,9 14-5 15,4 10 6-15,-6 39 1 16,-7 37 6-16,-14 2 3 15,-10-6 1-15,-17-16 4 16,-6-26-14-16,0-7-17 16,0-15-582-16</inkml:trace>
  <inkml:trace contextRef="#ctx0" brushRef="#br0" timeOffset="204051.24">7425 11368 977 0,'0'0'408'16,"0"0"-59"-16,0 0-18 15,0 0-35-15,0 0-68 16,0 0-43-16,0 0-14 15,19-16-47-15,-30 16-41 16,-16 0-49-16,-26 2-16 16,-26 16-9-16,-6 3-7 15,11 0-1-15,4 3-1 0,20-2-1 16,-4 3 0-16,5 4 0 16,14-2-1-16,8 0-4 15,10-3 0-15,11-2-12 16,6-3 5-16,0-4 7 15,25-2-6-15,29-5 10 16,30-6 2-16,1-2 21 16,0 0 12-16,-11 0-9 15,-20 0-16-15,-4-2 7 16,-3 1-8-16,-10 1-1 16,-14 0-5-16,-11 0 0 15,-12 0 5-15,0 1 7 16,0 12 10-16,-16 7 11 15,-17 8 17-15,-25 15-20 16,-23 12-13-16,-3-1-10 0,11-7-2 16,13-3-5-16,17-7 0 15,6 1-1-15,2 4 1 16,22-5 0-16,13-3 0 16,6-4 14-16,32-3 3 15,9-2 16-15,15-8 1 16,8-8-17-16,3-6 15 15,-11-3-15-15,0-7-18 16,-15-10-9-16,7-21-12 16,-17 3-333-16,-2 0-899 0</inkml:trace>
  <inkml:trace contextRef="#ctx0" brushRef="#br0" timeOffset="204967.95">6954 10824 622 0,'0'0'794'0,"0"0"-447"16,0 0-132-16,0 0-5 15,-19 111-53-15,19-61-58 16,0 0-13-16,0-9-32 0,0-6-7 16,4-16-14-16,3-12-2 15,-5-7-13-15,10-14 21 16,0-19-18-16,11-11-12 15,2-6-9-15,6-3-8 16,4 6 8-16,0 13 0 16,5 18 1-16,-5 16-1 15,0 19 7-15,-10 24 3 16,-1 14 20-16,-5 21-30 16,-7-13-25-16,-1-17-828 0</inkml:trace>
  <inkml:trace contextRef="#ctx0" brushRef="#br0" timeOffset="205893.91">6892 12838 742 0,'0'0'548'15,"0"0"-285"-15,0 0 37 16,0 0 23-16,0 0-18 16,0 0-96-16,0 0-92 0,-11 46 13 15,9-2 26 1,2 6-26-16,0 1-50 0,0-8-37 16,7-9-25-16,5-11-11 15,0-13-7-15,7-10-12 16,-2-9-73-16,1-41-168 15,-5 5-128-15,-1-3-473 0</inkml:trace>
  <inkml:trace contextRef="#ctx0" brushRef="#br0" timeOffset="206047.47">6807 12615 1832 0,'0'0'526'0,"0"0"-305"16,0 0-141-16,0 0-80 0,0 0-112 15,0 0-272-15,85 13-713 0</inkml:trace>
  <inkml:trace contextRef="#ctx0" brushRef="#br0" timeOffset="206297.79">7098 12753 1707 0,'0'0'604'0,"0"0"-409"15,0 0-56-15,0 0-65 16,85-18-41-16,-50 10-20 15,-10 2-13-15,-6 1-92 16,-7 5-379-16,-6 0-684 0</inkml:trace>
  <inkml:trace contextRef="#ctx0" brushRef="#br0" timeOffset="206465.88">7177 12924 1453 0,'0'0'901'0,"0"0"-673"16,0 0-27-16,0 0 7 15,0 0-106-15,103-10-102 16,-53-8-6-16,-15 1-472 16,-6 0-824-16</inkml:trace>
  <inkml:trace contextRef="#ctx0" brushRef="#br0" timeOffset="206612.65">7588 12705 1448 0,'0'0'1139'0,"0"106"-653"16,-4-37-176-16,2-1-119 16,2-13-121-16,-4-21-70 0,4-10-18 15,0-7-532 1,0-17-1218-16</inkml:trace>
  <inkml:trace contextRef="#ctx0" brushRef="#br0" timeOffset="208008.96">7901 11504 884 0,'0'0'531'0,"0"0"-284"16,0 0 43-16,0 0-29 16,0 0-52-16,0 0-47 15,0 0-64-15,-13-66-50 16,30 42-17-16,18-7 12 0,2-1 8 15,6 3 9-15,7 10-15 16,2 10-3-16,-1 9-6 16,7 34-11-16,-8 38-6 15,-15 35 4-15,-21 12-1 16,-14-16 14-16,-12-28 5 16,-13-33 28-16,-4-6 20 15,-8-3-14-15,0-2 6 16,-6-5-22-16,7-22-37 15,7-4-22-15,15-27-21 16,8-17-9-16,6-11-27 16,25-5 18-16,18 5 11 15,5 9 28-15,11 18 1 0,-3 20 0 16,0 8 20 0,-2 18-15-16,-11 12-5 0,-1 11-1 15,-18-9-33-15,-7-8-643 0</inkml:trace>
  <inkml:trace contextRef="#ctx0" brushRef="#br0" timeOffset="208638.39">8663 11699 889 0,'0'0'835'16,"0"0"-531"-16,0 0-87 15,0 0-14-15,0 0-17 16,0 0-34-16,0 0 11 15,13 79-30-15,9-70-28 16,5-6-26-16,8-3-26 16,7-2-6-16,1-15-23 15,5-8 2-15,-5-9-14 16,1-6-11-16,-15-6 1 16,-5-4 4-16,-1 0-6 15,-17 4 0-15,-6 9 0 16,-4 9 0-16,-27 20 1 15,0 8 0-15,-29 40 10 0,-8 39 1 16,4 28 16-16,14-4 11 16,32-20-9-16,18-31 17 15,6-24 23-15,29-4-28 16,15-4-22-16,12-7-7 16,8-13-7-16,-2-7-6 15,4-30-14-15,-12 1-130 16,-10 1-697-16</inkml:trace>
  <inkml:trace contextRef="#ctx0" brushRef="#br0" timeOffset="209091.21">9426 11750 1382 0,'0'0'698'0,"0"0"-220"16,0 0-139-16,0 0-115 15,0 0-138-15,-10 79 62 16,10-24-27-16,0 4-17 15,0-1-47-15,6-11-42 16,13-12 1-16,3-14-16 16,3-15-17-16,4-6 2 15,10-41-27-15,-10-3-289 0,-4-2-592 16</inkml:trace>
  <inkml:trace contextRef="#ctx0" brushRef="#br0" timeOffset="209202.33">9366 11444 2165 0,'0'0'790'16,"0"0"-528"-16,0 0-171 15,0 0-79-15,0 0-12 16,0 0-648-16</inkml:trace>
  <inkml:trace contextRef="#ctx0" brushRef="#br0" timeOffset="210652.19">10040 10960 71 0,'0'0'1146'0,"0"0"-792"16,0 0-40-16,0 0 29 15,0 0-60-15,-29-85-70 16,29 71-105-16,0 4-68 15,0 3-16-15,0 6-14 16,10 1 2-16,9 3-11 16,10 19 1-16,8 13 35 15,11 23 11-15,8 23 25 0,10 19 11 16,2 4-4-16,-14-21 5 16,-17-20-9-16,-19-24-16 15,-5-2-4-15,-3 1-19 16,-8 0-8-16,-2 1-1 15,0-10 8-15,-12-8-9 16,-13-11-21-16,-12-10 14 16,6 0-19-16,-17-24-1 15,13-12-24-15,-2-6-3 16,6 0-41-16,6 3 16 16,13 3 11-16,8 6 40 15,4 4-19-15,22-3-10 16,9 1 24-16,13 0 0 15,-3 3 5-15,0-1-40 16,-14 9-321-16,-10 5-796 0</inkml:trace>
  <inkml:trace contextRef="#ctx0" brushRef="#br0" timeOffset="211351.47">10749 11266 1215 0,'0'0'692'15,"0"0"-343"-15,0 0-92 16,0 0-37-16,0 0-32 16,0 0-89-16,0 0-38 15,25 56-10-15,-7-52 11 16,18-4-16-16,-5 0 2 15,10-7 0-15,2-11-17 16,-5-7-13-16,-3-5-10 16,-11-4 1-16,-11-4-8 15,-7-1 5-15,-6 0-6 16,0 7-1-16,-16 7-23 0,-11 16 5 16,-8 9 5-16,-19 34 14 15,-2 32 15-15,2 29-4 16,17 9-11-16,25-16 0 15,12-26 21-15,6-27 39 16,23-13 3-16,4-4-20 16,14-4-5-16,13-7-14 15,0-7-23-15,-4-8-1 16,10-25-25-16,-18 2-288 16,-11 1-826-16</inkml:trace>
  <inkml:trace contextRef="#ctx0" brushRef="#br0" timeOffset="211613.21">11473 11303 773 0,'0'0'1341'0,"0"0"-771"15,0 0-348-15,0 0 28 16,-50 93-48-16,38-40-54 16,5 4-62-16,7-2-31 15,0-8-47-15,7-11-8 16,17-15-2-16,5-14-20 0,-2-7 7 16,14-39-173-16,-5-3-484 15,-12-6-675-15</inkml:trace>
  <inkml:trace contextRef="#ctx0" brushRef="#br0" timeOffset="211742.15">11473 10976 110 0,'0'0'2358'0,"0"0"-1778"16,0 0-400-16,0 0-117 15,0 0-63-15,0 0-53 16,0 0-677-16</inkml:trace>
  <inkml:trace contextRef="#ctx0" brushRef="#br0" timeOffset="212651.43">10404 12044 1453 0,'0'0'256'15,"0"0"-111"-15,0 0 107 16,-91 0 8-16,78 0-86 15,7 0-40-15,6 0-49 16,13 0-45-16,55 0-21 16,70 0 87-16,88-6 50 15,38 0-69-15,-14-4-30 16,-39 4-26-16,-89 5-25 0,-47 0 2 16,-40-1-7-16,-17 1-1 15,-5 0-1-15,-13 1 1 16,0 0-6-16,-19 0 6 15,-24 11-150-15,6 7-192 16,3 1-563-16</inkml:trace>
  <inkml:trace contextRef="#ctx0" brushRef="#br0" timeOffset="213295.81">10404 12430 1172 0,'0'0'604'0,"0"0"-293"16,0 0 8-16,0 0-59 16,0 0-64-16,0 0-107 15,0 0-36-15,43 62 104 16,-1-11-34-16,5 9-41 16,9 3 11-16,0-1-9 15,-3-1-35-15,-11-6-5 16,-17-3-20-16,-7-5-5 0,-18-6 7 15,0-3-5 1,-23-6-2-16,-3-7-8 0,-10-8-1 16,-7-8-2-16,0-9-8 15,1-2-10-15,1-19 4 16,10-7 5-16,12-6-8 16,9-3 8-16,10-2-1 15,10-2-13-15,21 2 3 16,7 0 0-16,3 5-18 15,6 9-60-15,9 1-150 16,-8 7-368-16,-11 3-1063 0</inkml:trace>
  <inkml:trace contextRef="#ctx0" brushRef="#br0" timeOffset="213874.99">11053 12335 1453 0,'0'0'659'16,"0"0"-190"-16,0 0-156 16,0 0-139-16,0 0-69 15,0 91 79-15,12-10-97 16,7-4 13-16,-9-5-8 15,-4-16-38-15,-3-18-23 16,1-5-13-16,-2-4 6 16,-2-12-13-16,0-9-10 15,4-8-1-15,2-8 3 16,6-18-3-16,1-12 0 0,18-8-5 16,4 3 5-1,2 6-1-15,5 13-12 0,-5 16 11 16,-2 8-7-16,-8 23 18 15,-4 16-15-15,-17 8 12 16,-6 4 3-16,-13-4-8 16,-24-6 33-16,-15-12 16 15,1-10-5-15,-1-12-21 16,9-7-20-16,8-7-4 16,16-12-24-16,11-1-10 15,4 0-19-15,10-3-104 16,19 6-496-16,-3 4-562 0</inkml:trace>
  <inkml:trace contextRef="#ctx0" brushRef="#br0" timeOffset="-210994.53">14135 10226 674 0,'0'0'937'0,"0"0"-535"15,0 0 64-15,0 0-247 16,0 0-22-16,0 0-112 15,10 3-32-15,11 15-12 16,2 13 7-16,14 9 11 16,6 22 19-16,21 24-4 15,5 21 18-15,-3 6-1 16,-12-8-11-16,-23-27-1 16,-19-22-43-16,-12-16-13 15,0-6 7-15,0 2-9 16,-6-3-2-16,-13 0 5 0,-6-11-4 15,-10-15-10-15,0-7-9 16,-2-11-1-16,0-18-1 16,1-13-10-16,12-4 5 15,5-3-33-15,19 1 17 16,0 3 7-16,29 2 3 16,4 8 12-16,8 6-18 15,-3 7 3-15,3 11-126 16,-6 5-192-16,-10 3-578 0</inkml:trace>
  <inkml:trace contextRef="#ctx0" brushRef="#br0" timeOffset="-210217.15">14772 10760 1181 0,'0'0'616'15,"0"0"-292"-15,0 0-72 16,0 0-59-16,0 0-36 16,0 0 4-16,0 0-2 15,12 31-41-15,11-29-27 16,2-2-29-16,16 0-16 16,2-13-28-16,1-9-5 15,-1-5-12-15,-4-5 0 16,-8-6-1-16,-12-4 0 15,-13-1 0-15,-6 2 0 16,0 6 6-16,-22 13-6 0,-12 14 1 16,-11 10-1-16,-17 41 21 15,2 31 6-15,10 2 64 16,15-3-7-16,23-11-22 16,12-18-26-16,16-2-22 15,17-3-13-15,15-15-1 16,12-15 0-16,6-9-14 15,13-21-16-15,-17-8-245 16,-15 0-657-16</inkml:trace>
  <inkml:trace contextRef="#ctx0" brushRef="#br0" timeOffset="-209897.3">15433 10696 491 0,'0'0'1176'15,"0"0"-650"-15,0 0-252 16,0 0 28-16,-43 89 13 0,26-35-39 15,5 5-84-15,6-2-93 16,6-4-48-16,4-11-30 16,14-12-5-16,1-12-16 15,10-12-7-15,-2-6-16 16,8-40-188-16,0-5-491 16,-10-5-789-16</inkml:trace>
  <inkml:trace contextRef="#ctx0" brushRef="#br0" timeOffset="-209747.06">15412 10342 2270 0,'0'0'664'16,"0"0"-419"-16,0 0-146 16,0 0-99-16,0 0-31 0,0 0-738 0</inkml:trace>
  <inkml:trace contextRef="#ctx0" brushRef="#br0" timeOffset="-209326.77">14581 11510 2297 0,'0'0'483'16,"129"-21"-351"-16,34-1 11 0,31 3 76 15,3 12-141 1,-30 7-42-16,-57 7-36 0,-19 7-1 15,-36-4-242-15,-13-7-917 16</inkml:trace>
  <inkml:trace contextRef="#ctx0" brushRef="#br0" timeOffset="-208310.22">14480 11987 1309 0,'0'0'535'15,"0"0"-281"-15,0 0 10 16,0 0-32-16,0 0-79 16,0 0-87-16,0 0-39 15,48-25 7-15,-23 39-3 16,12 19 38-16,4 9 19 15,9 22 4-15,-7 1 4 16,3 8 22-16,-9 0-9 16,-17-11-25-16,-3 5-28 15,-11-5-16-15,-6-9-7 0,-6-9-9 16,-19-12 0 0,-10-14-6-16,-8-13 11 0,1-5-29 15,-1-22 1-15,12-11 0 16,2-10 0-16,17-1 4 15,5-1-5-15,7 6 0 16,13 7-5-16,9 4 3 16,5 7-23-16,21 2-44 15,-7 6-230-15,1 2-588 0</inkml:trace>
  <inkml:trace contextRef="#ctx0" brushRef="#br0" timeOffset="-207517.72">15111 11944 829 0,'0'0'691'15,"0"0"-369"-15,0 0 48 16,0 0 88-16,0 0-244 16,0 0-120-16,-4 136 90 15,20-30 13-15,-4-12-41 16,1-26-37-16,-7-31-46 15,-2-13-25-15,-2-3-22 16,2-5-25-16,-2-8 8 16,3-8-8-16,1-17-1 15,2-20 11-15,9-13-11 16,7-7-7-16,12 1-6 0,1 9-11 16,6 18-5-1,1 22 16-15,1 10 13 0,-12 33 6 16,-10 15-6-16,-11 11 12 15,-12 1-6-15,-25-2 7 16,-22-11-5-16,-7-15 25 16,-8-21-20-16,13-14-1 15,-5-21-12-15,23-19-28 16,8-3-75-16,15 0-200 16,14 0-227-16,15 11-242 15,8 10-1062-15</inkml:trace>
  <inkml:trace contextRef="#ctx0" brushRef="#br0" timeOffset="-206868.25">16152 11078 1923 0,'0'0'698'16,"0"0"-331"-16,0 0-118 16,0 0-125-16,0 0-75 15,0 0-32-15,94-30-10 16,-47 24-6-16,-4-1 2 16,-5 2-3-16,-9 4-7 15,-5 1-43-15,-11 0-198 16,-7 7-332-16,-6 1-421 0</inkml:trace>
  <inkml:trace contextRef="#ctx0" brushRef="#br0" timeOffset="-206692.82">16142 11281 1283 0,'0'0'1066'0,"0"0"-708"15,0 0-94-15,0 0 3 16,126 9-139-16,-70-9-86 16,23-1-42-16,-17-8-127 15,-15-3-1129-15</inkml:trace>
  <inkml:trace contextRef="#ctx0" brushRef="#br0" timeOffset="-180466.59">17081 11309 453 0,'0'0'151'15,"0"0"-92"-15,0 0-49 16,-7 8-10-16,3-7-163 15,-2 0-57-15,6 1-44 0</inkml:trace>
  <inkml:trace contextRef="#ctx0" brushRef="#br0" timeOffset="-180235.08">17081 11309 316 0,'-48'13'401'0,"42"-13"185"0,-4-3-198 16,1 1 85-16,3 0-166 15,0 1-17-15,6-1-12 16,0 2-89-16,0 0-74 15,14-1-57-15,15 1-17 16,15-2 5-16,5-2 19 16,5-2-4-16,-6 3-20 15,-5-1-19-15,-12 1-10 16,-8 1-10-16,-11 2-1 16,-6 0-1-16,1 0-13 15,3-6-110-15,-2 1-361 16,5-5-391-16</inkml:trace>
  <inkml:trace contextRef="#ctx0" brushRef="#br0" timeOffset="-179955.66">17841 10864 1807 0,'0'0'707'0,"0"0"-449"16,19 137 221 0,-3 1-232-16,3 17-69 0,0-8-59 15,-1-40-80-15,-5-45-24 16,-1-25-14-16,0-15-1 15,5-16-77-15,2-6-643 16,-1-3-2050-16</inkml:trace>
  <inkml:trace contextRef="#ctx0" brushRef="#br0" timeOffset="-176609.3">21031 10062 1126 0,'0'0'543'15,"0"0"-334"-15,0 0 34 16,0 0 1-16,0-79-32 15,10 65-49-15,-2 3 7 16,3 3 0-16,-3 3-35 16,4 5-54-16,1 0-49 15,6 10-15-15,7 16 6 16,-1 14 25-16,14 24 9 0,7 25 9 16,4 27 12-16,-3 12-24 15,-14-11-2 1,-10-27-19-16,-11-32-13 0,-8-20-10 15,-4-8 1-15,0-2-6 16,-16-1-4-16,-3-4 15 16,-10-13 2-16,-8-10 3 15,-4-9-13-15,4-19-8 16,6-12-12-16,12-5 7 16,9-4 5-16,10 0 0 15,10 6 0-15,15 6-8 16,10 9 8-16,8 6-84 15,-8 7-213-15,-4 4-638 0</inkml:trace>
  <inkml:trace contextRef="#ctx0" brushRef="#br0" timeOffset="-176150.26">21754 9965 1433 0,'0'0'712'0,"0"0"-224"15,0 0-303-15,0 0 45 16,5 131 9-16,-3-31-52 16,-2 8-58-16,0-15-33 15,0-24-30-15,0-27-17 16,0-9-22-16,4 1-10 15,2-5-10-15,6-4 0 16,5-10-6-16,10-10 5 16,14-5 9-16,13-2-7 0,8-14-8 15,-2-3-1 1,0 4-41-16,-4 1-132 0,-19 4-300 16,-15 5-474-16</inkml:trace>
  <inkml:trace contextRef="#ctx0" brushRef="#br0" timeOffset="-175608.44">21080 11147 1402 0,'0'0'259'0,"0"0"23"0,0 0 18 15,0 0-23-15,0 0-93 16,0 0-79-16,0 0-17 16,108-14 0-16,76-4 57 15,39 0-1-15,21 1-42 16,-16 8-47-16,-51 9-19 16,-24 0-16-16,-45 9 14 15,-48-1-31-15,-33 0-3 16,-23-3-99-16,-11 5-365 15,-17-2-59-15,-1-4-512 0</inkml:trace>
  <inkml:trace contextRef="#ctx0" brushRef="#br0" timeOffset="-174938.48">21376 11476 1071 0,'0'0'566'0,"0"0"-260"15,0 0-30-15,0 0-14 16,0 0-36-16,0 0-45 16,0 0-102-16,19-3-4 15,12 53 36-15,12 25 12 16,11 18-40-16,-7-2-36 15,-11-20-10-15,-18-19-8 16,-12-14-10-16,-6 6 11 16,0 3 11-16,-18-1 20 15,-11-9-10-15,-8-10-18 16,-11-11-33-16,-2-15 2 0,-3-2 1 16,11-25-3-1,11-10-15-15,13-6 5 0,18-4 10 16,6 0 0-16,25 1 1 15,6 6 0-15,2 5 0 16,-1 7-1-16,-7 9-11 16,12 5-188-16,-8 5-473 15,-4 2-1078-15</inkml:trace>
  <inkml:trace contextRef="#ctx0" brushRef="#br0" timeOffset="-174264.84">21947 11578 1510 0,'0'0'604'15,"0"0"-265"-15,0 0-86 16,0 0-86-16,0 0-55 16,0 0-52-16,0 0 1 15,0 57 80-15,0-20-24 16,-7 8-18-16,1 2-6 16,0 1-32-16,2-4-13 15,2-6-10-15,2-7-17 16,0-10-11-16,2-8-2 15,8-8-8-15,9-5 10 16,6-5 1-16,6-15-5 0,-2-7-6 16,8-5 0-16,-8-4 0 15,-4 2 0-15,-3 0 0 16,-7 8 0-16,-3 8 0 16,-6 11 0-16,1 7 0 15,-7 16-1-15,4 17 1 16,2 9 14-16,2 6 5 15,9-3 5-15,14-10-10 16,4-9-5-16,6-16 0 16,-2-10 1-16,-3-20 4 15,-7-18 10-15,-17-10-8 16,-12-7-2-16,-6 1-7 16,-11 5-7-16,-1-3-73 0,13 13-236 15,5 8-734-15</inkml:trace>
  <inkml:trace contextRef="#ctx0" brushRef="#br0" timeOffset="-172937.91">23044 10763 1324 0,'0'0'581'15,"0"0"-223"-15,0 0-25 16,0 0-89-16,0 0-49 16,0 0-100-16,0 0 4 15,48-2-4-15,-11 2-34 16,4 1-36-16,-1-1-11 15,-5 0-14-15,0 0 1 16,-14 0-1-16,-5 0-8 16,-3 0-92-16,-7 0-237 15,-6 0-521-15</inkml:trace>
  <inkml:trace contextRef="#ctx0" brushRef="#br0" timeOffset="-172697.39">23069 11036 1410 0,'0'0'928'0,"0"0"-553"16,0 0-133-16,0 0-27 15,101-10-65-15,-51 3-78 16,6 0-50-16,-2 0-22 15,12-4-48-15,-11 2-485 16,-11-2-1259-16</inkml:trace>
  <inkml:trace contextRef="#ctx0" brushRef="#br0" timeOffset="-171613.78">23991 10767 704 0,'0'0'761'0,"0"0"-265"16,0 0-100-16,0 0-20 16,0 0-84-16,0 0-95 0,0 0-92 15,41-9-56 1,9 8 7-16,4 1-5 0,6 0-6 15,-2 0-23-15,-5 0-10 16,-11 0-11-16,-1 1-1 16,-14 1-7-16,-4-2 7 15,-11 1 1-15,-6-1 7 16,-6 0 68-16,0 0 13 16,0 0-26-16,-6 0-50 15,-6 0-13-15,-5 0-118 16,9 0-358-16,4 0-508 0</inkml:trace>
  <inkml:trace contextRef="#ctx0" brushRef="#br0" timeOffset="-169936.16">25054 10149 1194 0,'0'0'621'15,"0"0"-313"-15,0 0 7 16,0 0-76-16,0 0-60 15,0 0-76-15,0 0-53 16,35-88-25-16,-4 67-9 0,6 1-4 16,4 3-1-16,3 7 8 15,1 10-2-15,-2 0 1 16,-5 27-6-16,-1 13 18 16,-8 12 6-16,-15 7 18 15,-14 16 7-15,-8-8-7 16,-27 0-2-16,-15-1-13 15,1-16-16-15,-15 0 16 16,2-15-14-16,12-11-13 16,5-17-12-16,11-7 0 15,12-13-15-15,13-17-22 16,9-6 2-16,9 0 5 16,22 4 6-16,20 4 23 0,18 12 1 15,28 12 9 1,23 4 1-16,-15 16 25 0,-22 4 16 15,-34-3-35-15,-24-6-16 16,-2 5-91-16,-9-3-449 16,-1-5-772-16</inkml:trace>
  <inkml:trace contextRef="#ctx0" brushRef="#br0" timeOffset="-169592.07">24919 10879 1134 0,'0'0'712'16,"0"0"-317"-16,0 0-7 16,0 0-124-16,0 0-99 15,0 0-93-15,108 0 7 16,3 0 10-16,15 0-6 0,-22-3-3 16,-30 3-44-1,-35 0-26-15,-18 0-9 0,-2 0-1 16,-3 0-3-1,-8 0-76-15,-8 6-191 0,0-2-362 16,-12 1-742-16</inkml:trace>
  <inkml:trace contextRef="#ctx0" brushRef="#br0" timeOffset="-169156.99">25004 11110 1455 0,'0'0'699'15,"0"0"-206"-15,0 0-309 16,0 0-48-16,-6 136 60 15,22-38-37-15,-1-5-41 16,-3-20-54-16,-2-28-31 16,-3-27-4-16,-5-5-2 15,4-8-3-15,0-5 0 16,4-23 45-16,9-34-36 16,10-26-27-16,4-1-6 15,2 8-27-15,2 13-14 16,1 30 10-16,1 10 17 0,0 16 13 15,-4 25 2 1,-4 45 11-16,-6 8 2 0,-12-4 4 16,-3-11-6-16,-10-20-12 15,18-11-18-15,-5-6-312 16,3-19-1026-16</inkml:trace>
  <inkml:trace contextRef="#ctx0" brushRef="#br0" timeOffset="-167775.93">26773 10043 933 0,'0'0'622'16,"0"0"-303"-16,0 0-10 15,0 0-61-15,0 0-69 16,0 0-54-16,-117-19 8 16,61 38 22-16,-10 6-68 15,-3 6-60-15,1 6 0 16,2 1 0-16,2 1-8 16,18-1 1-16,5-4-7 15,16-6 5-15,9-4-12 16,10-6-6-16,6-5-8 15,18-3 2-15,17-7 6 16,15 0 12-16,26-3 6 16,-1 0 2-16,3 0-8 0,1 2-5 15,-17 5-6 1,2 1 0-16,-14 3-2 0,-13 2-4 16,-12-2 4-16,-13 0 0 15,-12 4 1-15,0 3 0 16,-27 6 22-16,-14 7 35 15,-13 6 24-15,-12 5-37 16,0 2-26-16,0 2-5 16,4 3-1-16,6-3 6 15,8 2-3-15,11-3 8 16,8 0 2-16,15 0-1 16,7-1-1-16,7 0 1 0,25-3 0 15,29-3-5-15,33-11 8 16,41-14-26-16,10-13 1 15,-9-16-1-15,-32-10 1 16,-37 5-2-16,-23 6-14 16,-14 1 13-16,-5 1-14 15,-5-1-2-15,-7-3-35 16,-12-8-106-16,-7 4-301 16,-5 1-445-16</inkml:trace>
  <inkml:trace contextRef="#ctx0" brushRef="#br0" timeOffset="-167011.84">26252 11640 1094 0,'0'0'674'0,"0"0"-194"16,0 0-144-16,0 0-75 15,0 0-108-15,0 0-1 16,-35 103 1-16,27-55-29 16,-2-2-43-16,10-7-40 15,0-10-25-15,16-11-16 16,-1-11-13-16,7-7 11 16,-1-12-11-16,6-36-184 15,-6 3-298-15,-3-4-425 0</inkml:trace>
  <inkml:trace contextRef="#ctx0" brushRef="#br0" timeOffset="-166863.55">26205 11341 2186 0,'0'0'617'0,"0"0"-360"0,0 0-174 16,0 0-83-16,0 0-3 15,0 0-181-15,103 27-472 16,-68-17-991-16</inkml:trace>
  <inkml:trace contextRef="#ctx0" brushRef="#br0" timeOffset="-166622.36">26496 11610 595 0,'0'0'1341'0,"0"0"-782"15,0 0-303-15,0 0-90 16,0 0-79-16,79-18-34 16,-50 18-35-16,-4 0-18 15,-5 0-15-15,1 0-211 16,-9 1-467-16,-5 0-1265 0</inkml:trace>
  <inkml:trace contextRef="#ctx0" brushRef="#br0" timeOffset="-166442.95">26494 11778 1892 0,'0'0'544'16,"0"0"-315"-16,0 0-4 15,0 0-97-15,116 10-84 16,-56-16-44-16,-10-9-198 16,-7-4-798-16</inkml:trace>
  <inkml:trace contextRef="#ctx0" brushRef="#br0" timeOffset="-166288.53">26955 11585 1264 0,'0'0'1373'0,"-16"82"-821"16,10-30-277-16,-1 3-120 0,1-10-112 16,6-14-43-16,0-15-237 15,0-15-740-15</inkml:trace>
  <inkml:trace contextRef="#ctx0" brushRef="#br0" timeOffset="-165181.83">26300 9544 1337 0,'0'0'683'0,"0"0"-367"0,0 0-144 16,0 0 61-16,0 91-50 16,0-50-39-16,0-4-62 15,0-7-47-15,0-10-11 16,2-11-9-16,2-9-3 16,2-12 57-16,3-19-14 15,7-12-42-15,5-8-11 16,2 1-2-16,6 7 0 15,-3 13 1-15,5 22 4 16,-2 10 6-16,-4 32 41 0,0 16 35 16,-2 9-46-1,6 13-41-15,-9-17-17 0,3-17-597 16</inkml:trace>
  <inkml:trace contextRef="#ctx0" brushRef="#br0" timeOffset="-164076.86">27396 10519 530 0,'0'0'1157'0,"0"0"-670"16,0 0-186-16,0 0-100 16,0 0-79-16,0 0-56 15,0 0 53-15,4 17-22 16,14-10-41-16,1-4 7 16,6-3 4-16,4-7-8 15,8-14-12-15,0-7-8 16,2-7-30-16,-8-5 12 15,-4-4-12-15,-10-1-2 16,-5 1-6-16,-8 6 7 16,-4 7-8-16,-10 11-13 0,-13 13 7 15,-8 7-12-15,-16 36 17 16,-15 34 0-16,-5 36 1 16,12 7 2-16,26-17 8 15,23-28 28-15,6-35 26 16,22-10-5-16,13-1-28 15,11-6-13-15,12-7-12 16,4-9-6-16,12-20-25 16,-14-8-238-16,-12-2-747 0</inkml:trace>
  <inkml:trace contextRef="#ctx0" brushRef="#br0" timeOffset="-163527.59">27981 10500 1324 0,'0'0'712'0,"0"0"-166"15,0 0-281-15,0 0-135 16,0 0 18-16,-17 110-8 0,15-53-21 15,2-3-29-15,0-2-37 16,0-11-28-16,12-11-14 16,7-10-11-16,0-11 1 15,1-9-1-15,7 0 0 16,-2-19-6-16,0-28-204 16,-11 3-483-16,-1-1-1067 0</inkml:trace>
  <inkml:trace contextRef="#ctx0" brushRef="#br0" timeOffset="-163399.86">27999 10247 887 0,'0'0'1720'15,"0"0"-1235"-15,0 0-365 0,0 0-101 16,0 0-19-16,0 0-39 16,0 0-492-16,85 75-808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3-21T18:42:56.44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D700"/>
    </inkml:brush>
    <inkml:brush xml:id="br2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2288 1322 1005 0,'0'0'622'0,"0"0"-231"15,0 0-20-15,0-72-81 16,0 52-93-16,-12-1-83 16,-1 4-44-16,-5 5-6 15,-11 4-16-15,-8 8-27 16,-11 0 11-16,-1 24-32 15,-1 11 7-15,5 11 7 16,5 7-13-16,11 2 2 16,23 2-3-16,6-2-7 15,19-5-8-15,30 4 1 16,9-7 14-16,10-3 0 0,-1 2 0 16,-24-4 0-1,-6 5 0-15,-20 3-19 0,-17 3 19 16,-23-1 10-16,-14-4 25 15,0-11-25-15,1-13 5 16,12-17-15-16,24-17-303 16,0-15-616-16,0-6-787 0</inkml:trace>
  <inkml:trace contextRef="#ctx0" brushRef="#br0" timeOffset="327.54">2445 1738 1141 0,'0'0'720'0,"0"0"-365"15,0 0-47-15,0 0-89 16,0 0-81-16,0 0-71 16,0 0-67-16,0 20 0 15,0 17 0-15,0 5 43 16,2-2-5-16,15-9-38 15,2-16 0-15,16-15 0 16,-4-11 22-16,4-26 12 16,-14-8 73-16,-15-5 14 15,-6 3-4-15,-25 10-44 16,-12 13-73-16,6 12-23 16,12 12-84-16,15 0-475 0,4 0-1388 15</inkml:trace>
  <inkml:trace contextRef="#ctx0" brushRef="#br0" timeOffset="553.63">2803 1162 1557 0,'0'0'828'16,"0"0"-453"-16,0 0-151 15,-10 126-84-15,14 18 10 16,2 21-51-16,2-7-41 0,3-45-32 16,-5-54-25-16,6-26-1 15,1-16-49-15,11-14-171 16,-1-3-342-16,-4-4-416 16</inkml:trace>
  <inkml:trace contextRef="#ctx0" brushRef="#br0" timeOffset="801.6">2997 1618 1542 0,'0'0'612'0,"0"0"-20"16,19 110-296-16,0-57-112 0,5-1-100 15,7-7-59 1,-2-10-8-16,-4-12-17 0,-2-13-6 15,-9-10 3-15,3-12 3 16,-5-19 24-16,1-10 1 16,-3-7-7-16,-8-1-7 15,-2 3 1-15,0 3-12 16,0 8 0-16,6-6-122 16,-2 11-474-16,3 6-680 0</inkml:trace>
  <inkml:trace contextRef="#ctx0" brushRef="#br0" timeOffset="996.84">3464 1610 1295 0,'0'0'743'0,"0"115"-61"15,13-48-407-15,-7-4-139 16,-6-16-75-16,6-26-61 15,-6-21-144-15,0-4-633 16,7-24-1318-16</inkml:trace>
  <inkml:trace contextRef="#ctx0" brushRef="#br0" timeOffset="1087.27">3369 1308 1706 0,'0'0'684'0,"0"0"-461"0,0 0-223 16,0 0-55-16,0 0-695 0</inkml:trace>
  <inkml:trace contextRef="#ctx0" brushRef="#br0" timeOffset="1365.83">3725 1778 1430 0,'0'0'652'0,"0"76"-163"15,0-32-283-15,0-2-126 16,0-11-47-16,0-15-11 16,2-16-4-16,4-7-4 0,0-29-13 15,5-26-1-15,7-1-55 16,7-5 0-16,4 4 55 16,2 29 35-16,0 16 63 15,4 25 25-15,-4 57 0 16,-2 8-15-16,-4 1-56 15,0 2-52-15,-7-33-36 16,5-13-754-16</inkml:trace>
  <inkml:trace contextRef="#ctx0" brushRef="#br0" timeOffset="1867.79">4393 1699 1202 0,'0'0'694'15,"0"0"-319"-15,0 0-119 16,0 0-141-16,0 0-70 16,0 0-23-16,0 0-10 15,-19-57-2-15,15 46 13 16,-2 1 50-16,-1 2 39 15,1 2 3-15,0 3-22 16,0 0-44-16,-7 3-26 16,1 0-23-16,0 0 3 15,-7 14-3-15,0 8 18 0,-3 8 0 16,-3 10 6-16,6 4 13 16,7 3-22-16,6-5 18 15,6-5-20-15,0-9-13 16,6-12 0-16,8-10-9 15,9-6 9-15,2-15 0 16,4-19-13-16,2-10-60 16,0-4-34-16,-6 4 46 15,-7 14 51-15,-1 16 10 16,-11 14 15-16,6 41 47 16,1 46 64-16,-13 35-28 15,-6 13-6-15,-19-9-20 16,-10-35-29-16,-3-39-19 15,14-22-12-15,-7-16-12 16,-4-10-33-16,-13-15-175 0,11-14-569 16,6-6-1010-16</inkml:trace>
  <inkml:trace contextRef="#ctx0" brushRef="#br0" timeOffset="3045.91">5195 1142 1267 0,'0'0'567'15,"0"0"-258"-15,0 0-14 0,0 0-113 16,0 0-170-16,-2 127 63 15,8-11 16-15,-4 14 6 16,-2-17-18-16,0-36-31 16,0-37-15-16,0-13-15 15,0-3-17-15,0-6 5 16,0-2 2-16,0-9-7 16,4-6 20-16,-4-1 48 15,2 0 0-15,4 0 1 16,5-5-28-16,7-7-23 15,7-1 1-15,10-6-11 16,2 2-2-16,7-2-7 0,-3 5 0 16,3 2-1-16,-9 2-6 15,-11 3-40-15,7-1-201 16,-8 1-258-16,-10-2-385 0</inkml:trace>
  <inkml:trace contextRef="#ctx0" brushRef="#br0" timeOffset="3249.02">5662 1517 1753 0,'0'0'535'0,"0"0"-288"15,0 87 70-15,4-36-133 16,2-1-112-16,7-9-72 0,-1-24-15 15,0-12-567 1,1-10-1066-16</inkml:trace>
  <inkml:trace contextRef="#ctx0" brushRef="#br0" timeOffset="3354.27">5612 1217 16 0,'0'0'1967'0,"0"0"-1619"16,0 0-234-16,0 0-114 15,0 0-280-15,44 100-852 0</inkml:trace>
  <inkml:trace contextRef="#ctx0" brushRef="#br0" timeOffset="3639.34">5916 1580 441 0,'0'0'1086'0,"0"0"-502"16,19 96-205-16,-9-49-120 16,-4-4-128-16,0-7-68 15,1-10-30-15,-7-10-14 16,0-10-4-16,0-6 2 0,6-13-17 16,0-32-12-1,19-28-54-15,0-7-75 16,-1 8 97-16,5 15 44 15,-6 28 16-15,2 13 26 0,0 15-2 16,0 20-1-16,-3 22-3 16,-3 15-24-16,0 19-12 15,-13-20-218-15,6-12-1044 0</inkml:trace>
  <inkml:trace contextRef="#ctx0" brushRef="#br0" timeOffset="4122.18">6381 1677 1091 0,'0'0'707'15,"0"0"-343"-15,0 0-108 16,0 0-142-16,0 0-65 16,0 0-35-16,0 0 2 15,2 8 14-15,15-8 35 16,1-5 26-16,7-12-46 15,0-8-3-15,4-7-40 0,-10-8 17 16,-1-1-13-16,-12-1-1 16,1 1-5-16,-7 8-12 15,0 9 1-15,-13 16-17 16,-10 8-48-16,-14 37 48 16,-6 36 28-16,12 27 32 15,12-2 19-15,15-23 33 16,4-27-33-16,23-29-40 15,8-5-11-15,12-7-15 16,17-21-98-16,2-15-154 16,-14-10-545-16</inkml:trace>
  <inkml:trace contextRef="#ctx0" brushRef="#br0" timeOffset="4573.42">6790 1502 1053 0,'0'0'697'0,"0"0"-440"16,0 0-66-16,0 0-81 16,0 0-33-16,0 0 28 15,11-84 10-15,-11 71-35 16,0 0-17-16,0 4-20 16,0 0-13-16,0 4-6 15,0 1 12-15,-6 4-19 16,-1 0-17-16,-5 16 0 0,-11 15 43 15,-8 22-28-15,-4 29 10 16,4-1 16-16,0-7 15 16,19-13-12-16,12-22-23 15,0-6-21-15,6-8-18 16,19-18-3-16,6-10-29 16,10-40 31-16,13-27-156 15,-17-4-108-15,-2 7-18 16,-16 14 36-16,-13 20 95 15,0 11 170-15,-6 14 60 16,0 22 42-16,-6 47 47 16,-4 5 89-16,-3-1-36 15,11-12-67-15,2-20-87 16,0-7-48-16,15-11-148 16,7-23-374-16,-3-20-67 0,6-10-521 15</inkml:trace>
  <inkml:trace contextRef="#ctx0" brushRef="#br0" timeOffset="4758.89">6972 1535 927 0,'0'0'846'16,"0"0"-462"-16,0 0-93 16,0 0-87-16,36 100 26 15,-26-52-63-15,-4-3-75 16,0-8-64-16,-4-14-8 16,2-16-11-16,-1-7 0 15,3-24 52-15,4-30-31 16,2-5-9-16,7-9 4 15,-7 2 2-15,11 19-27 16,2 8-16-16,-6 16-225 0,-1 16-568 16</inkml:trace>
  <inkml:trace contextRef="#ctx0" brushRef="#br0" timeOffset="5879.57">8105 1089 1185 0,'0'0'385'16,"-12"125"-87"-16,12 8 60 16,0 21-114-16,12-18-102 15,-6-43-77-15,5-47-31 16,-9-23-22-16,2-5-6 15,-2-9-4-15,2-9-2 16,-4-12-60-16,0-36-146 16,-4-29-144-16,-8-31 10 15,-1-11 105-15,-5 6 109 16,11 27 126-16,-3 35 6 0,4 20 71 16,0 12 73-1,-1-1 66-15,1 2 18 0,4-1-35 16,2 2-25-16,0 1-70 15,8-1-51-15,17 2-36 16,10 1-17-16,13 3 0 16,8 5-8-16,4 6 8 15,-5 1 0-15,-13 16-1 16,-7 7-36-16,-21 6-37 16,-14 4 35-16,-18 5 39 15,-23 2 21-15,-11 4 18 16,-12 0 14-16,2-3 32 0,14-2 8 15,5-8-2 1,24-7-3-16,13-8-39 0,6-6-49 16,12-3-2-16,19-1 2 15,19-1 30-15,8 1 0 16,4 3-5-16,-6 2-24 16,-3 7-1-16,-15 2 0 15,-9 0-12-15,-11 0-18 16,1-4-61-16,-9-5-32 15,-8-7-57-15,4-3-28 16,1-2-46-16,-1-5-272 16,0-4-644-16</inkml:trace>
  <inkml:trace contextRef="#ctx0" brushRef="#br0" timeOffset="6152.87">8572 1586 1287 0,'0'0'906'15,"0"0"-420"-15,0 0-227 16,0 0-106-16,0 0-51 15,0 0-60-15,0 0-18 16,19 55-24-16,0-55 1 16,3 0 0-16,9-18 5 15,0-11 6-15,-2-7-12 16,-4-10-66-16,-2-3-23 16,-11 0 29-16,-12 6 60 15,0 14 5-15,-23 19 19 16,-18 15 31-16,-15 49 4 0,13 31 4 15,12-1 17 1,21-11-23-16,10-26-27 0,18-25-30 16,19-4-18-16,15-11-36 15,29-17-236-15,-9-18-533 16,-12-8-684-16</inkml:trace>
  <inkml:trace contextRef="#ctx0" brushRef="#br0" timeOffset="6709.74">9089 1404 1104 0,'0'0'483'0,"0"0"-209"0,0 0-117 16,0 0-60-16,0 0-55 15,0 0-19-15,0 0-13 16,-8-64-10-16,4 56 62 16,-2-1 74-16,3 1 14 15,-3 0-11-15,0 0-44 16,-4 1-20-16,4 3-20 16,-7 3-16-16,1 1-39 15,1 2-6-15,-9 19 6 16,-3 15 28-16,-8 22-7 0,6 2 3 15,2 6-9 1,11-5 6-16,10-14-12 0,2-5-9 16,0-16-8-16,14-15-7 15,11-11-9-15,4-19-46 16,2-22-115-16,0-10-120 16,-8-6-41-16,0 6 58 15,-11 11 239-15,-6 14 49 16,-4 22 209-16,2 8-33 15,5 47-65-15,1 41 136 16,-2 31 23-16,-4 12-83 16,-4-8-78-16,-22-22-4 15,-5-34-50-15,-2-22-16 16,0-24 5-16,-2-16-24 0,-6-9-20 16,6-11-17-1,0-45-229-15,8-1-427 0,17-1-345 0</inkml:trace>
  <inkml:trace contextRef="#ctx0" brushRef="#br0" timeOffset="6991.05">9306 1524 1413 0,'0'0'610'0,"0"0"-121"16,19 107-239-16,-7-65-80 16,-1-6-81-16,-5-10-42 0,-4-12-14 15,-2-12-7-15,0-2 32 16,-2-28 49-16,-9-25-68 16,5-33-39-16,6 0 0 15,4 6-19-15,17 11 13 16,2 29-12-16,8 5-58 15,12 12-156-15,-8 16-377 16,0 7-448-16</inkml:trace>
  <inkml:trace contextRef="#ctx0" brushRef="#br0" timeOffset="7297.18">9573 1525 1318 0,'0'0'716'0,"0"0"-421"15,0 0-108-15,0 0-45 16,0 0 8-16,0 0-53 16,0 0-41-16,97-78-31 15,-74 43-8-15,-3-4-1 16,-3-4-16-16,-5 2 6 16,-10 6-6-16,-2 8 0 15,-2 16-14-15,-20 11-49 16,-16 28 63-16,-5 40 5 15,6 5 17-15,8-2 31 16,18-10 26-16,11-23-15 0,17-6-40 16,14-9-23-16,10-16 16 15,7-10-17-15,20-52-117 16,-12 3-487-16,-4-3-843 0</inkml:trace>
  <inkml:trace contextRef="#ctx0" brushRef="#br0" timeOffset="7605.79">10081 1139 925 0,'0'0'573'16,"0"0"-216"-16,0 0-22 0,0 0-57 15,0 0-71 1,0 0-44-16,0 0-29 0,-16-16-2 15,-3 16-66-15,-12 14-9 16,-4 9-9-16,4 6 16 16,12 5-18-16,13 2-19 15,6 1-15-15,6 2-12 16,19 2 8-16,12 5-1 16,-1 3 1-16,-5 2-1 15,-9 2-6-15,-13-5-1 16,-9-4 9-16,-21-8 0 15,-8-12-9-15,4-24-37 16,7-8-347-16,7-19-759 0</inkml:trace>
  <inkml:trace contextRef="#ctx0" brushRef="#br0" timeOffset="7922.42">10387 1249 1277 0,'0'0'629'15,"0"0"-278"-15,0 0-41 16,0 0-113-16,0 0-91 0,0 0-43 16,0 0-18-1,-99 24 7-15,74 15 29 0,7 5-18 16,7 2-21-16,11-1-23 15,0-1-13-15,23-1-4 16,-2-4 16-16,8-2 1 16,-11-2-2-16,-5-3 18 15,-13-3-8-15,0-7-9 16,-13-8-1-16,-5-14-17 16,-1-9-187-16,13-12-715 0</inkml:trace>
  <inkml:trace contextRef="#ctx0" brushRef="#br0" timeOffset="8090.57">10569 1395 1528 0,'0'0'709'16,"0"129"-182"-16,-12-47-267 15,-3-3-120-15,5-22-98 16,10-40-42-16,6-10-456 15,11-7-846-15</inkml:trace>
  <inkml:trace contextRef="#ctx0" brushRef="#br0" timeOffset="8463.81">10706 1421 1277 0,'0'0'591'0,"-17"76"-232"16,11-28-95-16,6-2-139 0,0-10-79 16,25-19-46-1,6-17 1-15,-2-13 30 0,2-26 14 16,-7-18-30-16,-11-1 22 16,-13-1 47-16,-8 5 37 15,-28 20-24-15,-5 6-76 16,2 21-21-16,4 7-279 15,18 0-552-15</inkml:trace>
  <inkml:trace contextRef="#ctx0" brushRef="#br0" timeOffset="8748.87">11009 1298 785 0,'0'0'991'15,"0"120"-468"1,-4-43-259-16,-8 1-63 0,0-14-102 16,-1-29-47-16,7-7-31 15,-6-11-6-15,12-17 7 16,0-35 16-16,18-40-38 16,23-4-56-16,28-15-15 15,-3 24 24-15,0 36 47 16,2 14 31-16,-8 36 90 15,-6 52 120-15,-17 35-94 16,-12 1-86-16,-19-9-61 16,-6-40-7-16,6-37-692 0</inkml:trace>
  <inkml:trace contextRef="#ctx0" brushRef="#br0" timeOffset="11700.2">12301 876 1239 0,'0'0'607'0,"0"0"-217"15,0 0-32-15,0 0-220 16,-12 124-29-16,12 11-4 15,12 18-8-15,1-20 14 16,-5-39-71-16,-4-46 40 0,2-20-19 16,-3-5-43-16,1-7 8 15,2-9-25-15,0-10 7 16,11-39 7-16,7-28 18 16,9 0-33-16,3 3-29 15,5 18 14-15,-4 26 15 16,4 11 0-16,-3 12 0 15,3 15-10-15,-22 36-1 16,-13 7 11-16,-10 5 0 16,-29 0 27-16,-19-17 41 15,-10-5-22-15,6-17-10 16,2-19-28-16,13-5-8 16,10-16-29-16,19-12-80 0,12-15-255 15,24 5-237 1,5 6-325-16</inkml:trace>
  <inkml:trace contextRef="#ctx0" brushRef="#br0" timeOffset="12078.32">12762 1188 165 0,'0'0'1540'0,"0"0"-1193"0,0 108-151 15,7 0 80-15,5 0-81 16,2-19-98-16,3-32-57 16,8-35-34-16,0-7-6 15,4-15-28-15,8-6-8 16,4-46 11-16,-4-32 5 15,-6 0 20-15,-8 9 14 16,-17 21 0-16,-6 36 0 16,0 18 56-16,-6 30 42 15,-23 64-13-15,-2 44 82 16,6 11-60-16,9-27-64 16,14-39-57-16,2-40 0 15,8-12-133-15,9-10-553 0,-5-8-706 0</inkml:trace>
  <inkml:trace contextRef="#ctx0" brushRef="#br0" timeOffset="12441.29">13643 1359 192 0,'0'0'104'0,"0"0"-104"15,0 0-69-15</inkml:trace>
  <inkml:trace contextRef="#ctx0" brushRef="#br0" timeOffset="12945.75">13643 1359 90 0,'-37'-6'140'0,"33"2"-3"16,4 1 66-16,0-1 83 16,-2 4 33-16,-3 0-39 15,5 14-85-15,0 25-65 16,0 29 75-16,0 3 31 15,0-2-2-15,0-9-79 16,5-20-49-16,-3-5-38 16,2-7-12-16,-4-14-19 15,0-14-7-15,0-5 64 0,0-25-12 16,0-26-59-16,0-29-23 16,6-29-38-16,13-7-32 15,5 19 4-15,1 32 10 16,-8 40 26-16,-5 17 21 15,7 13-5-15,3 17-7 16,5 51-5-16,2 40 26 16,-10 12 29-16,0-17 19 15,-13-36 12-15,-6-39-29 16,4-16-8-16,-4-7-16 16,2-5-7-16,2-17-7 15,2-33-2-15,0-28-102 16,7-23-40-16,1 10-9 0,-3 22 44 15,1 32 79 1,-6 29 31-16,5 8 6 0,1 33 12 16,0 40 22-16,3 34 105 15,1-2 21-15,-3-21-17 16,-7-35-95-16,6-31-48 16,5-18-40-16,-3-8-485 15,3-17-955-15</inkml:trace>
  <inkml:trace contextRef="#ctx0" brushRef="#br0" timeOffset="13108.82">14170 1342 1768 0,'0'120'758'16,"0"8"-282"-16,0-36-256 0,2-32-119 15,4-27-101-15,5-28-17 16,-5-5-258-16,0-8-593 0</inkml:trace>
  <inkml:trace contextRef="#ctx0" brushRef="#br0" timeOffset="13234.46">14087 890 2183 0,'0'0'490'0,"0"0"-394"16,0 0-96-16,17 78 0 0,2-54-646 15</inkml:trace>
  <inkml:trace contextRef="#ctx0" brushRef="#br0" timeOffset="13548.7">14335 1424 1350 0,'0'0'632'16,"0"0"-63"-16,17 98-318 16,-5-61-107-16,-5-7-66 15,5-11-49-15,-12-7-23 16,0-11 14-16,0-1-1 0,0-8-5 16,0-18-14-16,6-14-148 15,11-20-69-15,1-2 80 16,7-1 91-16,6 6 46 15,4 26 45-15,-2 11 84 16,7 20-15-16,-7 31-29 16,-4 41-40-16,-11 2-27 15,7 7-18-15,-19-27-263 16,7-33-868-16</inkml:trace>
  <inkml:trace contextRef="#ctx0" brushRef="#br0" timeOffset="13707.5">14904 1309 1068 0,'0'87'1016'16,"0"15"-258"-16,0-6-422 16,-4-31-179-16,4-38-98 15,0-27-59-15,0 0-115 16,4-14-633-16</inkml:trace>
  <inkml:trace contextRef="#ctx0" brushRef="#br0" timeOffset="13841.94">14827 935 88 0,'0'0'2347'16,"0"0"-1773"-16,0 0-450 0,0 0-124 15,0 0-33-15,0 0-602 16</inkml:trace>
  <inkml:trace contextRef="#ctx0" brushRef="#br0" timeOffset="14844.51">15158 1298 834 0,'0'0'346'0,"0"101"-85"15,0-9 215-15,6 0-168 16,-4-17-97-16,3-30-104 16,-5-23-54-16,0-6-19 15,0-5-16-15,2-6-6 16,-2-5 3-16,0-22-1 0,0-14-1 16,0-22-3-1,0-25-10-15,12-23 0 16,0 6 5-16,-1 22-5 0,1 28 2 15,-1 34-2-15,-3 15-11 16,4 18-9-16,7 57 0 16,-1 42 20-16,-1 1 34 15,2-21 20-15,-9-40-6 16,-4-30-24-16,0-9-8 16,1-9-16-16,5-8-6 15,0-29 6-15,7-41 0 16,10-33-3-16,-2-10-69 15,-2 17 24-15,-9 29 36 16,-4 34 11-16,-5 18 2 16,-1 14 17-16,-2 11-16 15,8 46 8-15,-3 31 35 16,1 0 25-16,-4-13-31 0,2-29-18 16,-3-25-21-16,13-12-63 15,5-5-487-15,-9-3-628 0</inkml:trace>
  <inkml:trace contextRef="#ctx0" brushRef="#br0" timeOffset="14968.66">15760 1265 1030 0,'0'0'730'16,"0"0"-380"-16,6 112 150 16,-6-50-248-16,0 3-92 15,0-17-97-15,6-6-63 16,7-32-109-16,-1-10-722 15,-2-13-990-15</inkml:trace>
  <inkml:trace contextRef="#ctx0" brushRef="#br0" timeOffset="15078.66">15766 1094 1652 0,'0'0'645'0,"0"0"-516"15,0 0-119-15,0 0-10 16,0 0-338-16,85 68-1001 0</inkml:trace>
  <inkml:trace contextRef="#ctx0" brushRef="#br0" timeOffset="15398.48">15948 1250 1689 0,'0'0'730'15,"0"0"-392"-15,0 0-104 16,0 0-116-16,0 0-67 15,0 0-50-15,0 0 12 16,54 0 4-16,-30-4-6 16,1 2-10-16,0 2 7 15,-8 0-8-15,-11 10-25 16,-6 14 17-16,0 10 8 16,-13 13 9-16,-11 8 12 15,-5 4 26-15,0-2 2 16,8-7-3-16,11-15-22 0,10-9 0 15,0-14-24 1,22-8 0-16,11-4 12 0,9-9-12 16,-1-11 0-16,0-4-129 15,5-11-251-15,-11 7-449 16,-4 1-752-16</inkml:trace>
  <inkml:trace contextRef="#ctx0" brushRef="#br0" timeOffset="15529.05">16365 1412 1415 0,'0'0'641'0,"0"0"-162"16,2 108-248-16,-2-69-131 15,7-12-100-15,-1-13-66 16,0-14-714-16</inkml:trace>
  <inkml:trace contextRef="#ctx0" brushRef="#br0" timeOffset="15672.02">16347 1028 1453 0,'0'0'337'0,"0"0"-337"16,0 0-73-16</inkml:trace>
  <inkml:trace contextRef="#ctx0" brushRef="#br0" timeOffset="15933.47">16481 1357 1128 0,'0'0'570'16,"0"78"-16"-16,0-32-227 16,0 3-99-16,0-12-91 15,0-12-65-15,2-13-32 16,2-12-5-16,-2-5 26 15,9-25-1-15,1-15-60 16,7-9-1-16,4-4-35 16,1 3 9-16,1 14 27 15,0 19 0-15,0 22 30 16,0 23-5-16,1 44 35 0,-7 4 9 16,2 9-51-1,-9-24-18-15,-2-32-587 0</inkml:trace>
  <inkml:trace contextRef="#ctx0" brushRef="#br0" timeOffset="16471.61">16992 1370 925 0,'0'0'528'16,"0"0"-310"-16,0 0-63 15,0 0-8-15,0 0 14 0,0 0 19 16,-19-78-15 0,13 66-45-16,6 2-17 0,-6 0-20 15,2 1-15-15,2 4-15 16,-3 1-8-16,-1 2 6 16,0 2-2-16,-2 0-11 15,-5 0-8-15,-3 1-9 16,-3 11 7-16,1 5-5 15,1 7-22-15,3 8 14 16,-3 7 15-16,9 4 9 16,-3 1-27-16,11-4-4 15,0-5-3-15,0-10-5 16,0-10-12-16,11-11 1 16,3-4 11-16,9-11 17 15,2-14-17-15,0-5-38 0,-3 2-44 16,-3 4 19-16,-11 10 18 15,5 14 28-15,-3 20-29 16,-4 43 18-16,13 35 28 16,-7 17 66-16,-6 2 37 15,-6-12 21-15,-14-29-40 16,-21-21 16-16,6-21-10 16,-10-14-34-16,-13-3-28 15,-10-12-17-15,2-5-11 16,-8-11-102-16,14-10-271 15,25-1-700-15</inkml:trace>
  <inkml:trace contextRef="#ctx0" brushRef="#br0" timeOffset="17691.16">17957 1059 1505 0,'0'0'659'0,"0"0"-431"15,-8 96-160-15,8 23 66 16,0 25 52-16,0 2-31 16,0-33-72-16,0-46-30 15,0-29-33-15,0-17-11 16,0-5-3-16,0-7 3 0,0-6 0 16,0-6-9-16,0-53-115 15,0 3-437-15,0-8-287 0</inkml:trace>
  <inkml:trace contextRef="#ctx0" brushRef="#br0" timeOffset="18070.79">17932 1099 1056 0,'0'0'844'0,"0"0"-378"16,0 0-142-16,0 0-45 15,0 0-126-15,0 0-84 16,0 0-50-16,19 38 14 0,16 44 41 15,21 29 5 1,2 4-9-16,-9-19-10 0,-7-31-7 16,-22-34-28-16,-1-13-16 15,0-4-9-15,3-8-11 16,-3-6 11-16,6-12 27 16,-3-23-6-16,7-26-8 15,-2-25-11-15,2-18-2 16,-10 8-2-16,-1 24-25 15,-11 30 9-15,-1 25 3 16,-2 9 15-16,-2 8-14 16,2 22 7-16,-4 51-38 15,0 43 45-15,0 12 5 16,0-15 15-16,2-37 8 16,4-43-28-16,5-19-1 0,1-10-34 15,23-26-157-15,-10-14-523 16,6-10-1493-16</inkml:trace>
  <inkml:trace contextRef="#ctx0" brushRef="#br0" timeOffset="18449.53">18842 1196 1425 0,'0'0'624'0,"0"0"-305"0,0 0-12 16,0 0-78-1,0 0-27-15,0 0-11 0,0 0-55 16,-42-55-52-16,18 67-47 16,-3 15-13-16,-2 10-15 15,6 10 8-15,9 4-17 16,14-1-8-16,0-1 8 15,24-5-1-15,5-2 2 16,-2-4-1-16,-2-1 6 16,-8-2-5-16,-5-1 1 15,-12-1 4-15,0-1 12 16,-23-6 0-16,-2-3-5 16,1-9-13-16,-1-8-1 0,15-6-161 15,7-10-428 1,3-7-158-16,0-3-847 0</inkml:trace>
  <inkml:trace contextRef="#ctx0" brushRef="#br0" timeOffset="18791.09">18974 1332 1748 0,'0'0'628'15,"8"114"-113"-15,-3-38-197 16,-5-1-118-16,0-13-96 15,0-26-65-15,0-8-26 0,0-9-12 16,0-19 5 0,0-5 11-16,0-29-17 0,0-24-39 15,-7-27-6-15,-3 2-27 16,2 8-9-16,-3 12 29 16,9 23 30-16,2 3 22 15,0 2 12-15,6 9 2 16,19 5 11-16,10 3 6 15,9-2-4-15,-1 6 11 16,1 3-8-16,-9 3-12 16,0 4-11-16,-14 1-7 15,-3 2-37-15,-7-3-221 16,-5 3-502-16,0 0-640 0</inkml:trace>
  <inkml:trace contextRef="#ctx0" brushRef="#br0" timeOffset="18989.77">18993 1424 1453 0,'0'0'795'15,"0"0"-422"-15,0 0-64 16,0 0-116-16,0 0-49 16,0 0-38-16,103 22-43 15,-60-24-36-15,-7-7-26 16,-5 0-1-16,-9 2-40 15,-9 3-233-15,-5 1-387 16,-2 3-423-16</inkml:trace>
  <inkml:trace contextRef="#ctx0" brushRef="#br0" timeOffset="19127.79">18918 1766 1694 0,'0'0'759'0,"0"0"-404"16,0 0-67-16,104 37-82 15,-42-37-99-15,10-11-68 16,19-18-39-16,-19 5-114 16,-3 0-502-16</inkml:trace>
  <inkml:trace contextRef="#ctx0" brushRef="#br0" timeOffset="19873.77">20001 1057 1160 0,'0'0'858'16,"0"0"-519"-16,0 0-149 15,5 105-13-15,-5 6 19 16,0 20 1-16,-5 0-74 16,-7-29-43-16,4-44-39 15,4-25-24-15,2-15 20 16,2-4-4-16,0-5-13 16,0-5-19-16,14-4-1 0,9-5 34 15,8-10 5-15,6-1-22 16,4 2-8-16,1 3-8 15,1 4-1-15,-2 1 0 16,-3 2-30-16,3-9-307 16,-4 1-318-16,-12-3-379 0</inkml:trace>
  <inkml:trace contextRef="#ctx0" brushRef="#br0" timeOffset="20123.16">20508 1395 107 0,'0'0'1779'0,"0"0"-1164"15,0 0-343-15,0 0-146 0,-29 90-70 16,12-24 53-16,9-3-13 16,2-8-50-16,6-24-37 15,12-6-9-15,17-16-21 16,21-20 21-16,10-52 26 16,-11-27-3-16,-11 0-10 15,-28 17 19-15,-10 28 96 16,-35 25 1-16,0 8-70 15,-9 6-59-15,3 17-2 16,10 14-181-16,19 3-672 0</inkml:trace>
  <inkml:trace contextRef="#ctx0" brushRef="#br0" timeOffset="20575.08">20934 1337 622 0,'0'0'648'0,"0"0"-454"16,0 0-60-16,0 0-32 15,0 0-29-15,0 0 29 16,0 0 48-16,41-64 62 15,-41 60 41-15,0 2 18 0,0 2-36 16,0 0-26-16,0 0-43 16,0 0-40-16,-4 0-49 15,-4 2-46-15,-3 9-20 16,-1 7-2-16,-7 8 10 16,1 9-17-16,-5 2 2 15,11 6 10-15,10-1-13 16,2-1-1-16,2-1-1 15,20-1-13-15,5-2 14 16,2-2 0-16,-4-3 1 16,-15-2 0-16,-10-2 11 15,-4 1-9-15,-27-1 8 16,0-3-11-16,2-8 0 16,15-17-24-16,8 0-340 0,6-11-546 15</inkml:trace>
  <inkml:trace contextRef="#ctx0" brushRef="#br0" timeOffset="20983.68">21300 1246 1030 0,'0'0'352'0,"0"0"-60"16,0 0-32-16,0 0-65 15,0 0-33-15,0 0-10 16,0 0 36-16,0-12-10 16,0 12-5-16,0 0-5 15,-7 0-29-15,1 2-37 16,-6 4-42-16,-3 8-17 15,-9 8-17-15,-5 8-2 16,0 4 6-16,8 4-3 16,2-3-17-16,15-1-10 15,4-2 0-15,19 2-7 16,6 2 7-16,10 3 5 16,0 1 4-16,-10-1-2 15,-11-1 7-15,-8-4 1 16,-6-4-6-16,-18-10 4 0,-9-16-13 15,-2-4-151-15,17-3-873 16</inkml:trace>
  <inkml:trace contextRef="#ctx0" brushRef="#br0" timeOffset="23304.97">22333 1253 1318 0,'0'0'695'0,"0"0"-386"0,0 0-140 16,-23 83-127-16,23 9 7 16,0 1 15-16,2-13 19 15,9-28-14-15,-1-25-42 16,-2-2-2-16,9-10-25 16,2-7 0-16,5-8 0 15,5-26 47-15,2-27-17 16,-4-4-18-16,2-3-10 15,-12 1-1-15,-9 21 0 16,-2 10 8-16,-6 26-9 16,0 25-8-16,4 54 8 15,2 7 8-15,3-4 28 0,7-14-18 16,21-32-18-16,-5-7-198 16,3-14-785-16</inkml:trace>
  <inkml:trace contextRef="#ctx0" brushRef="#br0" timeOffset="23635.08">22893 1352 454 0,'0'0'1440'16,"0"0"-1078"-16,0 0-125 15,0 0-81-15,0 0-57 16,0 0 20-16,0 0-10 15,-18-40-3-15,7 37 7 0,-7 3 2 16,-7 0-13-16,-2 11-41 16,-6 11-10-16,8 6-25 15,13 1-19-15,12 2-7 16,0-2-7-16,31-1 7 16,8 0 12-16,5 2-1 15,-7 0 2-15,-6-1-8 16,-13 0-5-16,-7-2-16 15,-11 0 16-15,-13-2 22 16,-9-7 10-16,-3-9-32 16,2-9-5-16,11-13-178 15,12-13-542-15,0-4-791 0</inkml:trace>
  <inkml:trace contextRef="#ctx0" brushRef="#br0" timeOffset="23793.23">23104 1357 1861 0,'0'0'653'0,"0"95"-160"15,0-39-268-15,-6 2-147 16,6-21-78-16,0-19-42 16,2-15-642-16,10-9-1034 0</inkml:trace>
  <inkml:trace contextRef="#ctx0" brushRef="#br0" timeOffset="23914.43">22982 1115 2241 0,'0'0'609'0,"0"0"-414"0,0 0-195 16,0 0-89-16,0 0-558 16,64 73-1114-16</inkml:trace>
  <inkml:trace contextRef="#ctx0" brushRef="#br0" timeOffset="24184.74">23197 1356 163 0,'0'0'1625'16,"0"0"-914"-16,11 117-231 0,-9-62-261 16,2-3-125-1,-4-14-54-15,6-11-17 0,-6-14-22 16,6-13 8-16,0-6-9 15,3-25-18-15,11-21-125 16,5-3-34-16,0-4 65 16,0 3 112-16,-7 26 7 15,1 13 147-15,-7 21 5 16,-1 52-73-16,-9 10 35 16,4 1-40-16,4-2-81 15,-1-33-75-15,1-14-958 0</inkml:trace>
  <inkml:trace contextRef="#ctx0" brushRef="#br0" timeOffset="24809.81">23737 1399 658 0,'0'0'792'16,"0"0"-504"-16,0 0-58 15,0 0-110-15,0-79-67 16,0 67-20-16,0 3-7 16,-2 4 84-16,2 0 30 15,-7 3 58-15,3-1-28 0,2 2-19 16,-8-1-54-16,4 2-47 15,0 0-37-15,-7 0-13 16,3 0 2-16,-3 8 16 16,-1 4 3-16,2 2 4 15,-5 3 1-15,5 3-10 16,-5 2 1-16,3 3-10 16,3 2 2-16,-1 2-1 15,4 1-7-15,-3 3 24 16,9 0-8-16,2-3-6 15,0-1-10-15,0-5-1 16,13-10-12-16,1-10-23 0,9-4-43 16,2-17 18-16,4-15-46 15,-5-12-42-15,1-3 20 16,-6-1 34-16,-7 8 55 16,-2 5 39-16,-3 13 4 15,-7 11 81-15,2 11 38 16,4 11-108-16,4 38 1 15,5 40-5-15,-3 33 45 16,-2 11 30-16,-10-5 26 16,-10-33-13-16,-17-34-2 15,-2-18-6-15,-8-15-25 16,-4-8-13-16,-9-13-32 16,-4-7-21-16,13-26-165 15,14-12-445-15,17 0-658 0</inkml:trace>
  <inkml:trace contextRef="#ctx0" brushRef="#br0" timeOffset="25615.64">24948 899 1483 0,'0'0'631'16,"0"0"-295"-16,0 0-56 15,0 0-97-15,0 0-47 16,0 0-25-16,0 0 0 15,-72-66-12-15,30 73-44 16,-20 37-22-16,-10 42-16 16,0 45-5-16,28 14 10 15,32-8-1-15,14-36 14 16,27-41-23-16,2-23-11 16,23-10-1-16,20-5-1 15,5-8-8-15,-1-9 8 0,-18-5-17 16,-19-19-73-1,3-25-116-15,-7 4-176 0,-12 1-516 0</inkml:trace>
  <inkml:trace contextRef="#ctx0" brushRef="#br0" timeOffset="25845.21">24896 1280 1850 0,'0'0'733'0,"0"0"-411"15,0 0-129-15,0 0-104 16,0 0-89-16,0 0-32 16,0 0 32-16,77 0 21 15,-34 0-6-15,-5 3-6 16,-7 13-9-16,-9 15-8 0,-9 8 8 16,-13 8 14-1,0 6 1-15,-7-2 4 0,-1-7-19 16,-8-12-48-16,12-14-509 15,1-14-1263-15</inkml:trace>
  <inkml:trace contextRef="#ctx0" brushRef="#br0" timeOffset="26108.67">25289 1303 2054 0,'0'0'482'16,"0"0"-376"-16,25 74 168 0,-9-20-49 15,-1 5-84-15,-5 0-47 16,-1-5-39 0,-9-11-37-16,0-9 9 0,0-16-12 15,0-13 2-15,0-5 7 16,-7-14 1-16,7-31-16 16,0-33-8-16,11-4-1 15,18 5 0-15,-5 9 10 16,1 28-9-16,0 6 3 15,0 8-4-15,10 18-40 16,-10 8-318-16,-2 0-686 0</inkml:trace>
  <inkml:trace contextRef="#ctx0" brushRef="#br0" timeOffset="26562.23">25829 1330 1356 0,'0'0'569'0,"0"0"-259"16,0 0-52-16,0 0-102 15,0-81-62-15,0 62-42 16,0 3-22-16,0 5 4 15,-7 5 9-15,-3 6 32 16,-8 0-42-16,-20 34 3 0,-15 33-12 16,-9 29 40-16,8 0 50 15,17-16-14-15,24-29-40 16,13-24-39-16,0-6-21 16,2-8-12-16,21-12-29 15,8-11 40-15,17-39-19 16,1-28-80-16,-1 3 10 15,-13 8 36-15,-17 15 26 16,-9 25 28-16,-3 9 0 16,-2 17 0-16,-4 27 6 15,0 48-6-15,0 28 79 16,-6-7-32-16,6-21-10 16,0-29-37-16,12-29-221 0,1-11-749 15</inkml:trace>
  <inkml:trace contextRef="#ctx0" brushRef="#br0" timeOffset="27107.21">26319 1295 1209 0,'0'0'626'16,"0"0"-307"-16,0 0-65 0,0 0-70 15,6-72-51-15,-6 61-3 16,0 6-2-16,0 1 5 16,0 4-1-16,-6 0-38 15,-11 7-73-15,-8 17 8 16,-6 13 1-16,-6 12 15 15,-2 11 13-15,6 5-14 16,10 0-29-16,6-8-15 16,15-11-2-16,2-13-7 15,2-13 9-15,15-14-7 16,6-6 7-16,4-13 17 16,8-16-7-16,6-14-10 15,5-19-33-15,7-21-58 0,-5-17-29 16,-1-8 29-1,-16 7 5-15,-12 22 20 0,-9 24 33 16,-8 16 32-16,2 12 1 16,-4 4 9-16,0 5 15 15,0 10 47-15,-6 8-71 16,-14 37 9-16,-5 39-9 16,-6 39 69-16,6 14 31 15,8-5-10-15,15-29-57 16,2-38-14-16,2-22-19 15,9-10 0-15,20-6-90 16,-6-5-218-16,-3-10-650 0</inkml:trace>
  <inkml:trace contextRef="#ctx0" brushRef="#br0" timeOffset="27369.4">26598 1182 1534 0,'0'0'626'16,"-7"114"-82"-16,1-40-221 0,2-3-103 15,4-12-88-15,0-24-101 16,0-8-31-1,4-27-106-15,11-2-609 0,1-26-1423 0</inkml:trace>
  <inkml:trace contextRef="#ctx0" brushRef="#br0" timeOffset="27478.69">26540 958 1431 0,'0'0'907'16,"0"0"-733"-16,0 0-174 15,0 0-31-15,0 0-723 0</inkml:trace>
  <inkml:trace contextRef="#ctx0" brushRef="#br0" timeOffset="28433.09">26933 1315 895 0,'0'0'407'0,"0"0"-144"15,0 0 33-15,0 0-41 16,0 0-23-16,0 0-72 15,0 0-37-15,-11 40-21 16,24-39-22-16,7-1-12 16,7 0 14-16,8-11-16 15,2-8-23-15,-1-6-25 16,-5-5-5-16,-7-1-4 16,-11 1 5-16,-7 4-5 15,-6 5 3-15,-2 5 12 16,-21 13 43-16,-8 3-29 15,-16 38-22-15,-3 34 2 0,9 24 25 16,10-2-2-16,27-23-26 16,4-28 0-16,10-24-15 15,13-5 0-15,8-8-28 16,10-6-74-16,4-21-55 16,7-20-147-16,-2-10-80 15,-7-5-86-15,-1 2 290 16,-16 10 164-16,-3 12 16 15,-13 18 229-15,-3 14 89 16,-7 35-168-16,0 37 124 16,0 2 33-16,0-4-95 15,0-16-106-15,0-25-69 16,0-8-23-16,2-9-14 16,8-12-20-16,9-41-5 15,8-34-113-15,14-32-46 0,2-13-4 16,-3 19 73-16,-14 27 71 15,-9 38 44-15,-9 20 11 16,-2 11 124-16,1 5 7 16,-3 43-112-16,-4 41 97 15,0 30 55-15,0-6-72 16,0-25-61-16,0-38-31 16,4-29-18-16,10-16-184 15,3-14-435-15,2-11-453 0</inkml:trace>
  <inkml:trace contextRef="#ctx0" brushRef="#br0" timeOffset="28624.76">27848 944 1618 0,'0'0'749'0,"0"124"-229"0,-10 0-173 16,-5 19-91-16,3-13-97 15,2-35-97-15,4-45-40 16,6-22-22-16,0-20-25 15,0-13-154-15,0-15-367 16,6-9-451-16</inkml:trace>
  <inkml:trace contextRef="#ctx0" brushRef="#br0" timeOffset="28750.96">27660 1256 2133 0,'0'0'822'16,"0"0"-494"-16,0 0-102 0,116 39-111 15,-38-39-68-15,30-12-47 16,-32-12-191-16,-28 1-841 0</inkml:trace>
  <inkml:trace contextRef="#ctx0" brushRef="#br0" timeOffset="29374.41">28936 989 629 0,'0'0'733'0,"0"0"-245"16,0 0-138 0,0 0-177-16,-9 137-59 0,9 11 197 15,0 25-40-15,0-6-105 16,0-47-97-16,-6-56-38 15,6-34-19-15,-4-18-12 16,4-10 0-16,0-19-214 16,0-16-361-16,0-8-843 0</inkml:trace>
  <inkml:trace contextRef="#ctx0" brushRef="#br0" timeOffset="29694.59">28785 1178 1759 0,'0'0'631'0,"0"0"-389"16,0 0-124-16,0 0-78 15,0 0-30-15,91-86-1 16,-46 74-1-16,5 6-8 16,6 6-1-16,8 23-8 15,4 30 9-15,0 31-6 16,-8 29 6-16,-23 4-17 15,-26-21 4-15,-11-26 13 16,-23-33 45-16,-10-5 74 16,-31 3 56-16,2-6-8 0,-11-4-51 15,5-15-41 1,20-10-30-16,7 0-36 0,23-9-9 16,24-12-203-16,19 1-316 15,6 2-494-15</inkml:trace>
  <inkml:trace contextRef="#ctx0" brushRef="#br0" timeOffset="30139.74">29403 1627 1031 0,'0'0'362'0,"0"0"-135"15,0 0-26-15,0 0-13 16,0 0-31-16,0 0-36 15,89 10-11-15,-52-27-44 16,-2-6-18-16,2-4-27 16,-8-5 4-16,-8-2 60 15,-3 0-15-15,-11 3-39 16,-3 4-5-16,-4 6 0 0,-6 13-2 16,-17 8 15-1,-14 29-18-15,-7 36 1 0,3 9-14 16,10-4 38-16,18-8 37 15,13-24-39-15,9-2-34 16,15-10-10-16,18-14-21 16,34-26-165-16,-12-16-162 15,0-8-626-15</inkml:trace>
  <inkml:trace contextRef="#ctx0" brushRef="#br0" timeOffset="30482.07">30021 1322 1355 0,'0'0'536'0,"0"0"-231"16,0 0-93-16,0 0-58 15,0 0-57-15,0 0 20 16,0 0 27-16,-21-26-19 16,7 24-9-16,-1 0-14 15,-1 2-26-15,1 0-28 16,3 9-16-16,-1 7-20 15,1 7-11-15,2 6 23 16,3 0-12-16,7 4-12 16,0 1-12-16,23 2 11 15,-2-2 1-15,-3 0 6 16,-5-2-6-16,-13 0 0 16,-6-2 6-16,-19-1 36 0,-12-2 21 15,6-8-39-15,6-9-24 16,14-10-102-16,9-10-578 15,2-3-532-15</inkml:trace>
  <inkml:trace contextRef="#ctx0" brushRef="#br0" timeOffset="31611.69">30552 1603 573 0,'0'0'659'15,"0"0"-347"-15,0 0 48 16,0 0-44-16,0 0-54 16,0 0-36-16,0 0-35 15,-16 0-22-15,16 0-37 16,0 0-40-16,0 0-16 15,0 0-34-15,2-9-36 16,8-2-5-16,6-6-1 16,5-4 0-16,2-4 8 15,-5-4-7-15,1 0-1 16,-7 1 6-16,-1 3 0 16,-5 5 9-16,-6 8-15 15,0 5 0-15,-4 7 0 0,-15 0-5 16,-10 15 5-1,-4 12 1-15,-4 10 1 0,-2 6 5 16,12 3 14-16,4 0 11 16,17-4-32-16,6-6-6 15,12-6 5-15,19-10-5 16,7-7 0-16,7-11-46 16,-2-2-66-16,-5-4-91 15,-1-13-72-15,-4-7-12 16,-6-6-14-16,2-7 75 15,-2-5 172-15,0-4 60 16,-3-3 136-16,-5 6 115 16,-5 9 8-16,-7 13 46 0,-3 17-52 15,-4 13-134 1,0 53-104-16,-17 36 3 0,3 12 49 16,-3-13 20-16,11-34-29 15,4-34-44-15,2-15-13 16,0-8 1-16,8-6-2 15,15-13 0-15,6-25-3 16,10-23-97-16,-2-2 23 16,5-3 42-16,-11 3 15 15,-7 23 20-15,-3 7 0 16,-6 21 60-16,-5 12-6 16,-2 27-2-16,3 18 32 15,-3 11 5-15,2-2-46 16,3-8-26-16,-3-14-17 0,11-30-117 15,1-2-500-15,-3-18-852 0</inkml:trace>
  <inkml:trace contextRef="#ctx0" brushRef="#br0" timeOffset="31797.48">31482 1058 1617 0,'0'0'838'0,"0"0"-453"16,6 144 115-16,-6-27-281 16,0 8-77-16,0-24-76 15,0-36-46-15,0-36-15 0,0-16-5 16,5-5-46-16,3-8-113 16,4-9-384-16,-1-11-472 0</inkml:trace>
  <inkml:trace contextRef="#ctx0" brushRef="#br0" timeOffset="31977.13">31354 1389 522 0,'0'0'2075'0,"0"0"-1426"16,134-30-466-16,-43 13-90 15,0 5-54-15,0 1-39 16,-6 9-101-16,-13 2-181 15,-10 0-841-15</inkml:trace>
  <inkml:trace contextRef="#ctx0" brushRef="#br0" timeOffset="38528.97">30294 1412 1181 0,'0'0'654'0,"0"0"-353"0,0 0-84 15,0 0-88 1,0 0-81-16,0 0-17 0,0 0-6 15,-13-28 29-15,11 21 34 16,-2 1 25-16,-2 2 8 16,0 2 0-16,2 1-29 15,-5 1-35-15,-1 0-21 16,-5 0-14-16,-7 17-2 16,-5 11-14-16,-6 10-5 15,6 10 0-15,4 4 8 16,11 2-9-16,12-4-9 15,12-9 3-15,19-8 1 16,10-13 5-16,7-8 11 0,8-12-11 16,-13-15-138-1,-8-4-648-15</inkml:trace>
  <inkml:trace contextRef="#ctx0" brushRef="#br0" timeOffset="50415.49">25144 1680 561 0,'0'0'741'0,"0"0"-500"16,0 0-21-16,0 0-5 0,0 0-26 15,0 0-26 1,-6-5-13-16,4 5-6 0,-2 0-37 15,4 0-28-15,-2 1-29 16,-2 6-19-16,2 5 8 16,-2 3 15-16,-3 2 22 15,5 0-4-15,-2-2-17 16,2-3-20-16,2-3-7 16,-4-4-10-16,4-2-8 15,0-3-9-15,0 0 19 16,0 0 0-16,0 0 5 15,0-2 23-15,0-12 10 16,0-9-22-16,0-5-36 0,0-3 13 16,4 1-12-1,-2 7-2-15,-2 3 0 0,0 4-29 16,4-2-223-16,-2 2-396 16,5 4-1325-16</inkml:trace>
  <inkml:trace contextRef="#ctx0" brushRef="#br0" timeOffset="58687.63">3605 3141 1018 0,'0'0'487'15,"0"0"-134"-15,0 0 2 16,0 0-189-16,-6 97-141 0,6 10 207 15,16 21-25-15,-1-3-75 16,-3-29-63-16,-1-40-28 16,-11-20-39-16,6-15 8 15,-6-5-4-15,6-7-6 16,-6-9 0-16,0-4-45 16,-6-54-283-16,-7 2-324 15,3-5-65-15</inkml:trace>
  <inkml:trace contextRef="#ctx0" brushRef="#br0" timeOffset="59075.68">3539 3303 68 0,'0'0'1272'0,"0"0"-758"15,0 0-175-15,0 0-49 0,0 0-120 16,0 0-70 0,-25-75-54-16,42 56-28 0,3-1-8 15,9-1-8-15,6 3-1 16,-4 7 0-16,7 5-1 15,-1 6-12-15,-8 0 5 16,2 8-13-16,-13 7 3 16,-1 4-4-16,-11 5-12 15,-6 2 33-15,-4 5 18 16,-17 4 28-16,-14 1-16 16,4-1 3-16,-4-1-14 15,-2-4 8-15,14-7 6 16,4-6 24-16,11-8 1 15,2-2-25-15,6-2-15 16,0-1-18-16,0 3-11 0,14 6-10 16,9 4 21-16,8 10 7 15,11 5 26-15,1 2 29 16,7 1-20-16,-9-3-26 16,0-4-10-16,-10-10-6 15,-12-7-7-15,-1-11-80 16,-1-8-279-16,-9-10-390 0</inkml:trace>
  <inkml:trace contextRef="#ctx0" brushRef="#br0" timeOffset="59592.53">4126 3530 963 0,'0'0'756'0,"0"0"-466"16,0 0-49-16,0 0-72 16,0 0-76-16,0 0-39 15,0 0-2-15,-12-56-7 16,5 46-17-16,1 0 50 15,-4 2 8-15,-3 3 4 16,1 4-9-16,-7 1 1 16,1 0-19-16,-1 16-33 0,-6 10-12 15,3 12-11-15,3 10-6 16,7 5-1-16,5-3-1 16,7-4-9-16,7-12-4 15,5-9-4-15,7-11-13 16,-1-13 1-16,1-1 30 15,4-17 0-15,1-14-12 16,1-10-67-16,-2-5-108 16,-4 1-24-16,-13 2-1 15,6 12 78-15,-12 11 108 16,0 19 26-16,0 4 7 16,0 29-7-16,0 16 54 15,0 6 4-15,6 1-12 0,7-10-46 16,5-14-15-1,1-17-460-15,-2-14-659 0</inkml:trace>
  <inkml:trace contextRef="#ctx0" brushRef="#br0" timeOffset="59882.62">4295 3491 1813 0,'0'0'522'0,"0"0"-247"16,13 90 50-16,-7-37-140 15,0-2-78-15,0-4-73 16,1-12-19-16,-7-12-13 0,6-13-2 16,-2-10-1-16,-2-12-23 15,2-21-21-15,4-15-19 16,5-9 20-16,10-2-42 16,1 5 56-16,5 16 30 15,-2 17 0-15,-4 21 13 16,6 6-1-16,-4 26 37 15,-7 11 8-15,-5 2-19 16,-7 1-38-16,0-11-255 16,0-15-1023-16</inkml:trace>
  <inkml:trace contextRef="#ctx0" brushRef="#br0" timeOffset="60375.31">4818 3488 459 0,'0'0'904'0,"0"0"-645"15,0 0 14-15,0 0-47 16,0 0-79-16,0 0-67 15,0 0 15-15,-24-69 27 16,17 67 19-16,1 2 7 16,0 2-36-16,-10 19-22 15,-9 23-23-15,-6 28 4 0,0 0 25 16,8 0-17 0,15-11-22-16,8-22-31 0,0-4-26 15,6-8-26-15,8-17-14 16,9-10 40-16,8-31 3 15,10-36 21-15,3-30-24 16,-3-16-54-16,-16-1-44 16,-6 8 2-16,-9 28 64 15,-4 22 11-15,-4 24 21 16,-2 17 1-16,0 10 18 16,0 5 46-16,0 31-58 15,-6 48 14-15,-6 38 8 16,12 14 37-16,0-22 7 15,0-33-50-15,16-38-23 16,3-14-30-16,12-16-181 0,4-3-494 16,-8-5-1021-16</inkml:trace>
  <inkml:trace contextRef="#ctx0" brushRef="#br0" timeOffset="60626.27">5089 3505 380 0,'0'0'1422'16,"0"0"-1054"-16,-10 99 105 0,10-47-224 15,4 0-107-15,11-9-85 16,7-15-38-16,3-20-13 16,12-9 11-16,-6-30 34 15,-8-16 7-15,-11-8-10 16,-12-3 25-16,-6 8 13 15,-23 8-23-15,-8 17-39 16,-13 21-24-16,13 4-208 16,8 4-442-16</inkml:trace>
  <inkml:trace contextRef="#ctx0" brushRef="#br0" timeOffset="61230.06">5327 3507 766 0,'0'0'514'16,"0"0"-154"-16,0 0 131 15,0 0-180-15,19 95-2 16,-19-56-50-16,6 1-87 0,-6-2-61 16,0-4-29-1,0-7-45-15,0-11-17 0,0-8-19 16,4-8 1-16,-4-1-2 15,0-23 0-15,2-13-30 16,4-23-40-16,7-23-18 16,3 3 43-16,-3 12 34 15,5 17 4-15,-5 29 6 16,-1 10 1-16,4 12 0 16,3 28 1-16,-7 39 32 15,1 6 46-15,-7-6 8 16,0-12-42-16,0-21-12 0,-6-6-24 15,7-9-9 1,-3-19-12-16,2-7-18 0,2-32 0 16,9-11-100-16,-3-10 49 15,3-1 30-15,1 10 33 16,5 18 18-16,-4 21 0 16,-1 12 15-16,-5 43 52 15,5 7 87-15,-5 10-46 16,-1 1-61-16,-1-17-32 15,-5-7-15-15,0-29-169 16,-4-8-535-16,2-16-1655 0</inkml:trace>
  <inkml:trace contextRef="#ctx0" brushRef="#br0" timeOffset="61465.03">5835 3153 1068 0,'0'0'1184'0,"0"0"-866"15,0 0-59-15,15 142 82 16,1-24-103-16,-3 14-74 16,-7-21-73-16,0-36-65 15,0-42-16-15,1-16-10 16,-3-10-18-16,8-19-175 15,-3-14-433-15,1-10-807 0</inkml:trace>
  <inkml:trace contextRef="#ctx0" brushRef="#br0" timeOffset="61802.9">6005 3446 1242 0,'0'0'764'15,"0"0"-419"-15,0 0-95 16,0 0-12-16,0 77-40 16,6-41-83-16,2-3-55 15,3-4-35-15,-3-8-14 16,2-10-11-16,3-11 0 16,-1 0 1-16,7-17 4 15,-3-8-5-15,-1-2-5 0,-3 3-13 16,-1 10 8-16,-5 14 9 15,0 34 1-15,0 49 57 16,-6 44 156-16,0 12-86 16,0-20-53-16,-6-37-35 15,0-41-17-15,-11-16-22 16,-1-8-18-16,-26-17-222 16,13-2-487-16,-4-22-944 0</inkml:trace>
  <inkml:trace contextRef="#ctx0" brushRef="#br0" timeOffset="62754.87">6898 3451 851 0,'0'0'845'0,"0"0"-327"15,0 0-201-15,0 0-48 16,0 0-101-16,0 0-58 15,0 0-27-15,0-79-16 16,0 61-34-16,-6 1 2 16,-5 5 14-16,-3 10 5 15,-11 2 37-15,-10 31-34 0,6 34-10 16,2 27-16 0,4-1-13-16,23-14-1 0,0-26-8 15,13-20-6-15,10-5-3 16,3-5-12-16,16-10-7 15,1-11 18-15,9-13 1 16,-2-22-75-16,-1-9-137 16,5-37-295-16,-13 10-349 15,-14 3-992-15</inkml:trace>
  <inkml:trace contextRef="#ctx0" brushRef="#br0" timeOffset="63041.13">7202 3106 1430 0,'0'0'759'0,"0"0"-418"0,0 0-199 15,-13 133 87-15,13-20 9 16,0 13-42-16,7-17-70 16,-3-33-54-16,-4-37-51 15,2-13-10-15,2-6-5 16,-2-5-6-16,4-11 0 16,0-4-32-16,5-25 23 15,1-17-22-15,7-10 31 16,-1-8-83-16,11 2 23 15,-4 13 47-15,0 19 13 16,6 20 0-16,-6 10-2 16,-3 32 2-16,-9 11 1 15,-1 7 29-15,1-2-30 16,-3-10-10-16,-2-14-357 16,3-19-861-16</inkml:trace>
  <inkml:trace contextRef="#ctx0" brushRef="#br0" timeOffset="63289.45">7650 3477 1677 0,'0'0'535'16,"-24"128"-151"-16,7-46-26 15,5-3-126-15,10-18-108 0,2-33-70 16,20-16-41-1,22-15-13-15,11-53 20 0,-5-35-7 16,-15-1-2-16,-16 13-4 16,-17 31 2-16,-5 24 0 15,-9 6-9-15,-11 5-3 16,-10 13-48-16,10 0-245 16,7 7-773-16</inkml:trace>
  <inkml:trace contextRef="#ctx0" brushRef="#br0" timeOffset="63605.89">8020 3446 1482 0,'0'0'766'0,"0"0"-421"16,0 0-51-16,0 0-107 15,0 0-105-15,0 0-44 16,-47 110 41-16,28-7 72 16,7-5-19-16,12-18-51 15,4-38-45-15,23-31-36 16,8-11 1-16,15-5 8 16,3-39 1-16,-3-33 2 15,-21 0-4-15,-23 6-2 16,-6 11-6-16,-18 24-6 15,-5 5-59-15,-4 15-125 0,-2 10-367 16,17 6-560-16</inkml:trace>
  <inkml:trace contextRef="#ctx0" brushRef="#br0" timeOffset="63978.67">8457 3385 960 0,'0'0'980'0,"0"0"-487"0,0 0-215 16,0 0-30 0,0 0-91-16,0 0-45 0,0 0-3 15,-50-3-19-15,21 21-30 16,0 8 3-16,2 4 8 15,4 2-19-15,11 0-19 16,12-1-19-16,6-2-14 16,23 0 1-16,11 1 9 15,7 2-9-15,1 4 20 16,-11 3-9-16,-21 3-6 16,-16 1-5-16,-12-2 11 15,-23-13-12-15,4-15-2 16,8-36-85-16,11-17-493 15,5-7-776-15</inkml:trace>
  <inkml:trace contextRef="#ctx0" brushRef="#br0" timeOffset="64292.8">8607 3631 1277 0,'0'0'761'0,"0"0"-385"16,0 0-45-16,0 0-88 16,0 0-93-16,0 0-54 15,0 0-38-15,15 10-26 16,1-12-12-16,9-15-2 16,0-9-7-16,0-6-11 15,-6-5 1-15,-9-1 0 16,-4 6 8-16,-6 9-7 0,-6 13 11 15,-19 10 49-15,-16 42-14 16,-1 32 1-16,15 4 46 16,9-5-8-16,18-15-42 15,8-27-24-15,27-8-15 16,9-10-6-16,34-33-56 16,-12-14-293-16,-4-10-991 0</inkml:trace>
  <inkml:trace contextRef="#ctx0" brushRef="#br0" timeOffset="65297.63">9658 3360 327 0,'0'0'523'16,"0"0"-124"-16,0 0-4 15,0 0 90-15,0 0-331 16,-31 96 31-16,31 1 91 16,0 0-46-16,0-17-79 15,2-30-82-15,2-27-47 16,4-8-22-16,-4-16-26 16,4-18-348-16,-3-15-543 0</inkml:trace>
  <inkml:trace contextRef="#ctx0" brushRef="#br0" timeOffset="65702.35">9792 3591 897 0,'0'0'725'0,"4"72"-174"16,-4-24-172-16,0 2-41 15,0-10-134-15,0-7-90 0,0-15-53 16,0-11-29 0,0-7-13-16,0-10 24 0,0-20 11 15,0-12-39-15,0-10-15 16,12-5-13-16,9 3-3 15,8 6-13-15,2 10 17 16,10 19 6-16,1 19 0 16,-5 8-12-16,-6 30 10 15,0 12 8-15,-12 6-1 16,-7-6 1-16,-6-8 0 16,0-22-51-16,-1-12-422 15,1-8-607-15</inkml:trace>
  <inkml:trace contextRef="#ctx0" brushRef="#br0" timeOffset="65834.94">10234 3484 1564 0,'0'0'639'0,"11"96"-115"16,-9-38-203-16,4 4-123 15,-2-19-127-15,-2-7-71 16,2-36-14-16,2-8-473 15,-3-24-615-15</inkml:trace>
  <inkml:trace contextRef="#ctx0" brushRef="#br0" timeOffset="65969.39">10228 3139 2147 0,'0'0'611'15,"0"0"-456"-15,0 0-114 0,0 0-41 16,0 0-460-16,17 75-1257 0</inkml:trace>
  <inkml:trace contextRef="#ctx0" brushRef="#br0" timeOffset="66151">10354 3188 1625 0,'0'0'783'0,"2"126"-170"16,4-17-283-16,1 0-111 15,-3-22-130-15,-2-32-64 16,2-27-25-16,-4-5-31 16,6-20-242-16,-4-3-526 0,2-7-753 0</inkml:trace>
  <inkml:trace contextRef="#ctx0" brushRef="#br0" timeOffset="66419.89">10222 3451 2309 0,'0'0'750'0,"0"0"-448"16,0 0-125-16,0 0-81 15,97 3-45-15,-37-11-31 16,-4-4-20-16,-7-1-96 16,-7 5-205-16,-13 7-216 15,-9 1 148-15,-9 9 217 0,1 16 152 16,-6 11 53-16,-6 8 204 15,0 3 93-15,0-2-73 16,0-6-97-16,0-11-89 16,0-13-70-16,0-15-21 15,7-34-111-15,-7-10-558 16,0-7-1195-16</inkml:trace>
  <inkml:trace contextRef="#ctx0" brushRef="#br0" timeOffset="66494.73">10580 3117 1330 0,'0'0'556'0,"0"0"-544"0,0 0-12 16,12 93-1603-16</inkml:trace>
  <inkml:trace contextRef="#ctx0" brushRef="#br0" timeOffset="66917.17">10890 3443 508 0,'0'0'1007'15,"0"0"-648"-15,0 0-41 16,0 0-48-16,0-81-89 16,0 64-57-16,0 6-67 0,0 1-30 15,0 6-21 1,0 4-5-16,-13 7 36 0,-5 18 25 15,-7 26-40-15,-6 5 57 16,2 7 47-16,4 2-10 16,13-14-18-16,-1-5-53 15,13-14-45-15,0-20-12 16,15-12-4-16,9-18 15 16,5-22-56-16,9-11-90 15,-9-2 8-15,-5 4 31 16,-1 14 70-16,-10 20 38 15,-11 15 16-15,2 33 23 16,-4 16 106-16,0 8 28 16,0 0-73-16,2-18-100 15,21-22-12-15,-5-14-332 0,5-8-535 0</inkml:trace>
  <inkml:trace contextRef="#ctx0" brushRef="#br0" timeOffset="67043.13">11150 3101 1435 0,'0'0'1295'16,"0"87"-974"-16,0 34 130 16,0 29-256-16,0 5-70 15,0-35-37-15,0-48-80 16,0-32-8-16,25-29-96 16,-7-7-380-16,1-4-1165 0</inkml:trace>
  <inkml:trace contextRef="#ctx0" brushRef="#br0" timeOffset="68196.64">11861 3369 1028 0,'0'0'404'0,"0"0"-116"16,0 0-20-16,0 0-52 16,0 0-25-16,0 0-16 15,0 0-22-15,0-63-8 16,0 63 0-16,0 0-46 16,0 8-56-16,-6 12 2 15,0 12 12-15,4 5 14 16,-5 9-18-16,1-2-12 0,2-2-22 15,2-8 1 1,2-2-5-16,0-5-3 16,0-2 0-16,0-1 4 0,0 1 7 15,0 0-10-15,0-6 4 16,2-2-17-16,2-9 0 16,2-5-12-16,3-3-15 15,1-3 27-15,5-17 25 16,1-6-7-16,9-8-7 15,-2-4-2-15,-3-3-9 16,3-2 0-16,2 2-12 16,0 6 0-16,-9 2-12 15,-8 7 12-15,3 9 11 16,-5 6 1-16,-6 6 6 0,0 5-4 16,0 0-2-16,0 15-25 15,0 13 17-15,0 13 8 16,0 8 11-16,0 1-5 15,12-2-6-15,17-10-6 16,-4-10-3-16,12-14 3 16,5-14 6-16,-5-7 15 15,4-23 0-15,-16-9 5 16,-10-6 8-16,-15-6 7 16,0-1-14-16,-19 3-21 15,-2-3-9-15,-2 13-171 16,11 12-689-16</inkml:trace>
  <inkml:trace contextRef="#ctx0" brushRef="#br0" timeOffset="69786.89">13170 3493 476 0,'0'0'522'0,"0"0"-23"16,0 0-98-16,0 0 78 15,0 0-228-15,0 0-89 16,0 0-45-16,0-44-44 16,0 23-35-16,-7-1-22 15,-5 0-4-15,0-2-9 16,-7 4 7-16,-4 7 26 16,1 11 15-16,-5 7 14 15,-2 26-25-15,-2 17-14 16,12 12 4-16,3 5 11 0,7-7-20 15,9-7-14 1,0-14-7-16,9-15-10 0,9-14-13 16,11-8 16-16,2-22 7 15,4-16-54-15,-4-10-48 16,0-4-30-16,-6 0 1 16,-8 8 26-16,-11 11 65 15,-6 19 40-15,0 14 5 16,0 19 44-16,-6 23-30 15,-1 7 32-15,7 3 6 16,0-5-20-16,2-13-37 16,15-14-14-16,6-17-120 15,8-25-200-15,-6-13-410 16,-1-7-696-16</inkml:trace>
  <inkml:trace contextRef="#ctx0" brushRef="#br0" timeOffset="70010.44">13387 3367 1422 0,'0'0'636'15,"0"0"-265"-15,0 100 10 16,0-45-106-16,0 0-107 16,0-8-86-16,0-14-50 15,0-11-22-15,0-19-5 16,0-3-4-16,6-20-2 16,8-17-22-16,11-11-71 15,4-4-12-15,2 1 38 16,4 8 49-16,-4 15 19 15,-2 21 4-15,-8 9 20 16,-5 30 54-16,-3 15 39 16,-7 4-42-16,13-1-75 0,-7-14-18 15,5-19-737-15</inkml:trace>
  <inkml:trace contextRef="#ctx0" brushRef="#br0" timeOffset="70510.1">13899 3337 1185 0,'0'0'397'0,"0"0"-92"16,0 0-13-16,0 0-26 16,0 0-25-16,0 0-53 15,0 0-37-15,11-46-36 16,-11 44-35-16,0 1-31 0,0 1-11 15,0 0 6-15,-11 0 24 16,-3 6 13-16,-5 9-44 16,-10 7 2-16,0 11 14 15,-2 6-2-15,4 9-14 16,5 4-2-16,3 2-14 16,7-3-14-16,12-4 1 15,0-10-8-15,2-10-12 16,14-9 0-16,3-14 12 15,6-4 0-15,4-16 9 16,2-17-9-16,4-8-19 16,-4-9-52-16,0-19-35 15,-2-19-23-15,-4-21-6 0,-7-1 15 16,-5 22 38-16,-7 27 55 16,-6 34 25-16,0 16 2 15,0 6 66-15,-6 5 84 16,-11 30-41-16,-2 45-56 15,1 42 46-15,5 15 9 16,7-19-23-16,6-31-32 16,0-39-44-16,23-11-9 15,-4-7-97-15,-1-11-668 0</inkml:trace>
  <inkml:trace contextRef="#ctx0" brushRef="#br0" timeOffset="71175.5">14608 3030 1340 0,'0'0'716'15,"0"0"-220"-15,0 0-334 16,0 100-84-16,11 8 148 16,1 22 13-16,-4-5-62 15,3-31-35-15,-5-39-55 16,-6-24-55-16,6-14-17 0,0-6 3 15,0-10-17-15,5-1-1 16,-3-27 6-16,15-26 15 16,-2-5-14-16,12-6-7 15,0 3-19-15,8 18-19 16,2 9 2-16,5 20 9 16,-5 14 14-16,-5 29 2 15,-9 15 11-15,-17 10 0 16,-12 5 23-16,-19-6 25 15,-37-4-3-15,-3-17 0 16,-14-13 0-16,11-19-8 16,15-6-16-16,16-16-21 15,14-5-4-15,17 1-77 0,41 4-216 16,7 9-456 0,-3 5-1159-16</inkml:trace>
  <inkml:trace contextRef="#ctx0" brushRef="#br0" timeOffset="72671.75">15342 3656 1360 0,'0'0'816'15,"0"0"-501"-15,0 75 50 16,0-22-39-16,-8 8-83 16,-5 3-129-16,-3-17-66 15,4-3-48-15,5-17-122 16,1-23-943-16</inkml:trace>
  <inkml:trace contextRef="#ctx0" brushRef="#br0" timeOffset="94148.06">16130 3403 1121 0,'0'0'548'0,"0"0"-203"16,0 0-62-16,0 0-117 15,0 0-35-15,0 0-29 16,0-75 4-16,0 58-47 15,-6-2 24-15,-1-1-3 0,-5-1-9 16,-5 2-5-16,-3 6-1 16,-3 3 8-16,-6 10-36 15,2 1-20-15,-8 27 1 16,-6 28-17-16,1 25 5 16,5 22-1-16,10-7 1 15,13-22 9-15,12-30-14 16,0-19-1-16,12-5-14 15,9-8-7-15,8-12 5 16,6-7 14-16,4-28 2 16,3-16-12-16,-1-10-45 15,-10-4-70-15,-6 3 7 16,-6 7 36-16,-9 14 44 16,-8 19 32-16,-2 18 2 15,0 9 12-15,0 29 0 16,0 12 6-16,0 7 20 15,0-3-14-15,0-7-18 0,4-12-5 16,9-13-55-16,22-18-263 16,-8-15-339-16,-3-11-398 0</inkml:trace>
  <inkml:trace contextRef="#ctx0" brushRef="#br0" timeOffset="94378.86">16312 3345 1141 0,'0'0'802'0,"0"0"-407"16,0 0-144-16,0 0 69 15,0 98-100-15,0-54-83 16,-4 1-70-16,-3-6-37 0,1-6-20 16,4-12-2-16,-2-14-8 15,4-7-12-15,4-16 11 16,15-22-1-16,5-14-31 16,12-10 19-16,1-3 13 15,6 9 0-15,-1 14-3 16,-5 26 4-16,-8 22 9 15,-4 51 5-15,-13 11-2 16,-6 0-9-16,-6 4-3 16,0-32-272-16,10-11-1027 0</inkml:trace>
  <inkml:trace contextRef="#ctx0" brushRef="#br0" timeOffset="94842.45">16905 3312 1508 0,'0'0'671'0,"0"0"-327"16,0 0-63-16,0 0-122 15,0 0-87-15,0 0-31 16,0 0-17-16,2-46-9 15,-2 46 12-15,-12 8 0 16,-13 21 2-16,-4 25 10 16,-2 5 67-16,0 9-15 15,8 1-20-15,15-18-38 0,2-4-18 16,6-16-15-16,6-19-12 16,19-12-1-16,12-33 13 15,12-39 12-15,9-32-12 16,-8-19-53-16,-7-4-25 15,-14 9 26-15,-10 33 32 16,-13 26 20-16,0 27 0 16,-6 23 6-16,0 9 29 15,-6 32 14-15,-10 52-17 16,-9 50 28-16,0 15-9 16,19-7 6-16,6-41-15 15,6-47-42-15,29-11-20 16,-10-19-188-16,4-9-808 0</inkml:trace>
  <inkml:trace contextRef="#ctx0" brushRef="#br0" timeOffset="95106.69">17701 2966 1562 0,'0'0'603'0,"12"110"-77"0,5 15-67 15,-9 22-196-15,2-7-125 16,-8-39-60-16,5-45-54 16,-3-26-24-16,2-14 0 15,-4-7-18-15,-2-9-91 16,0-27-239-16,0-12-512 15,-2-8-992-15</inkml:trace>
  <inkml:trace contextRef="#ctx0" brushRef="#br0" timeOffset="95488.41">17471 3330 1724 0,'0'0'728'0,"0"0"-351"16,0 0-99-16,83 34-119 15,-33-34-101-15,10-21-33 0,-1-11-19 16,-7-13-6-16,-4-2-101 16,-13-3-122-16,-10 1-71 15,-3 6 82-15,-9 11 123 16,-7 15 89-16,-4 17 77 16,-2 24 42-16,0 54 19 15,-6 40 141-15,-2 12-26 16,3-17-48-16,5-37-101 15,0-39-50-15,5-16-32 16,7-7-22-16,2-11 0 16,5-4-6-16,16-42 6 15,7-33-16-15,-5-2-67 16,4 5-16-16,-10 15 39 0,-12 29 50 16,6 16 10-16,-7 16 9 15,-8 60 21-15,-3 40 57 16,-7 3 2-16,0-14-46 15,0-36-43-15,8-32-33 16,2-8-509-16,-1-15-1446 0</inkml:trace>
  <inkml:trace contextRef="#ctx0" brushRef="#br0" timeOffset="95874.64">18397 3560 1378 0,'0'0'683'16,"0"0"-298"-16,0 0-45 16,0 0-105-16,0 0-91 15,0 0-65-15,0 0-41 16,85-34-19-16,-66 13-8 15,-5-6-5-15,3-5-5 16,-11-3 1-16,6-2-2 16,-8 4-1-16,-4 8-11 15,-6 9 6-15,-10 15-29 16,-13 2 14-16,-10 37 21 16,-1 9 9-16,7 11 14 0,4 6-4 15,17-9 35-15,12-3-2 16,0-13-31-16,25-15-21 15,6-19-25-15,4-5-81 16,2-21-213-16,6-35-322 16,-7 8-169-16,-8 2-385 0</inkml:trace>
  <inkml:trace contextRef="#ctx0" brushRef="#br0" timeOffset="96097.29">18635 3417 166 0,'0'0'1175'16,"0"0"-544"-16,0 0-135 15,17 99-123-15,-15-40-107 16,-2 5-89-16,0-8-113 15,0-12-43-15,0-22-21 16,4-22-57-16,8-26-89 0,7-46-77 16,18-27-29-16,6 2 76 15,-1 24 166-15,-7 30 10 16,-14 35 201-16,3 8 113 16,3 26-64-16,-6 14-39 15,-5 14-84-15,-7 6-59 16,-3-5-68-16,4-7-117 15,3-18-1052-15</inkml:trace>
  <inkml:trace contextRef="#ctx0" brushRef="#br0" timeOffset="97192.26">19658 3325 208 0,'0'0'330'0,"0"0"-71"16,0 0 59-16,0 0-1 15,0 0-12-15,0 0 47 16,0 0-60-16,-16-13-117 16,16 58-96-16,0 7 63 15,6 12 28-15,13 2-46 16,3-14-53-16,5-4-56 15,8-19-15-15,7-18 1 16,5-11-1-16,5-41 24 16,0-28-13-16,-15-1 11 15,-12 5-21-15,-19 8 0 0,-6 17 0 16,0 8-1-16,-6 16-34 16,-5 15-209-16,5 1-648 0</inkml:trace>
  <inkml:trace contextRef="#ctx0" brushRef="#br0" timeOffset="97564.53">20212 3451 1573 0,'0'0'553'15,"0"112"-93"-15,4-16-85 16,9 12-110-16,-5-16-102 0,2-28-84 15,-7-32-38 1,1-11-20-16,-2-4-9 0,2-7 1 16,-2-7-12-16,-2-3-1 15,0-27 1-15,-12-27 0 16,-9-29-1-16,-2-34 0 16,0-19-17-16,15 3-29 15,8 25 8-15,0 38-19 16,8 29-1-16,9 17 6 15,14 9 14-15,10 6 13 16,7 9-3-16,-3 17 28 16,-3 22 2-16,-11 11 7 15,-25 7-3-15,-8 4 4 16,-35-5 13-16,-17-9 11 16,0-14-25-16,7-22-9 0,28-22-51 15,17-19-637-15,4-4-1265 16</inkml:trace>
  <inkml:trace contextRef="#ctx0" brushRef="#br0" timeOffset="98043.35">20661 3330 939 0,'0'0'486'0,"0"0"-167"16,0 0-21-16,0 0-53 0,0 0-46 16,23-81-16-16,-23 73-30 15,0 5-20-15,0 3-30 16,-7 0-43-16,-9 14-18 16,-7 15-19-16,-8 20 17 15,0 3 40-15,0 10 20 16,6 1-25-16,9-8-30 15,10-3-29-15,6-15-16 16,4-14-9-16,16-17-14 16,9-6 14-16,9-29 9 15,3-14 2-15,6-23-2 16,-1-27-51-16,1-26-47 0,-9-4 22 16,-14 22 30-16,-13 30 26 15,-5 34 20-15,-6 19 1 16,0 11 13-16,0 7 26 15,-6 30-16-15,-7 50 3 16,-5 38 25-16,1 12 32 16,11-20-10-16,6-34-28 15,4-38-40-15,9-18-6 16,18-13-112-16,4-5-535 16,-2-2-1114-16</inkml:trace>
  <inkml:trace contextRef="#ctx0" brushRef="#br0" timeOffset="98440.57">21171 3252 983 0,'0'0'778'0,"0"0"-309"15,0 0-208-15,0 0-78 16,0-77-59-16,0 61-75 15,-2 7-3-15,-4 8-26 16,-6 2 4-16,-17 34 1 16,-13 31 23-16,-7 26 84 15,1-1 10-15,17-19-12 16,13-25-41-16,18-26-48 16,0-6-41-16,6-9-23 0,23-6-5 15,4-26-5-15,21-31-96 16,2-25-19-16,-5 2 35 15,-12 8 34-15,-16 18 61 16,-10 26 18-16,-7 12 30 16,-6 16 96-16,0 54-33 15,-8 40 98-15,-9 6-50 16,17-12-54-16,0-33-49 16,0-27-38-16,25-13-92 15,-2-10-454-15,1-5-686 0</inkml:trace>
  <inkml:trace contextRef="#ctx0" brushRef="#br0" timeOffset="98605.93">21448 2994 1809 0,'0'0'800'16,"0"0"-343"-16,0 161-81 16,-12-27-181-16,-7 8-72 15,3-20-41-15,6-40-34 16,10-44-48-16,0-19-11 15,0-9-70-15,16-27-168 16,-3-13-443-16,-1-14-652 0</inkml:trace>
  <inkml:trace contextRef="#ctx0" brushRef="#br0" timeOffset="98760.04">21238 3258 2039 0,'0'0'815'0,"0"0"-434"15,0 0-158-15,101 42-121 16,-39-42-57-16,4 0-44 16,15-12-1-16,-28-4-154 15,-5 0-724-15</inkml:trace>
  <inkml:trace contextRef="#ctx0" brushRef="#br0" timeOffset="99095.66">21670 3419 1181 0,'0'0'827'0,"0"0"-336"0,0 0-191 16,0 0-44-16,0 0-73 15,0 0-50-15,0 0-37 16,39-5-39-16,-12-8-36 15,2-6-9-15,0-6-2 16,-2-8-10-16,-9-2-9 16,-12-2 8-16,-6 6-9 15,-12 9-2-15,-15 16 10 16,-14 9 2-16,-1 45 36 16,9 33 53-16,13 3 5 15,20-8-28-15,4-15-15 16,33-26-38-16,6-7-13 0,36-18-16 15,-9-10-112-15,-10-7-837 0</inkml:trace>
  <inkml:trace contextRef="#ctx0" brushRef="#br0" timeOffset="99745.56">22773 3066 1570 0,'0'0'770'16,"0"0"-455"-16,0 102-124 15,5 12 84-15,1 17-107 16,6-14-88-16,-6-35-62 15,-1-41-18-15,-5-19-12 16,0-7-107-16,0-9-373 16,0-6-478-16</inkml:trace>
  <inkml:trace contextRef="#ctx0" brushRef="#br0" timeOffset="100160.63">22583 3341 179 0,'0'0'1640'0,"0"0"-1087"16,0 0-305-16,0 0-65 16,0 0-72-16,104 48-66 15,-61-70-44-15,0-15 18 16,-1-7-19-16,-7-5-4 16,-10 0-8-16,0 5-26 15,-9 7-8-15,-3 17 25 16,-7 20 21-16,-4 26 0 15,-2 57 18-15,0 37 94 16,0 10 90-16,0-23-2 16,6-38-80-16,0-41-75 15,0-15-28-15,5-10-17 16,5-3-17-16,5-32 16 16,20-35 0-16,-4-5-41 0,1 4-22 15,-9 13 10-15,-5 28 34 16,-1 16 19-16,-8 17 1 15,-9 57 19-15,-6 34 76 16,0 1 1-16,0-17-39 16,0-35-57-16,4-34-5 15,8-7-472-15,1-5-939 0</inkml:trace>
  <inkml:trace contextRef="#ctx0" brushRef="#br0" timeOffset="100862.33">23342 3559 1356 0,'0'0'773'0,"0"0"-237"16,0 0-232-16,0 0-76 16,0 0-73-16,0 0-69 15,0 0-50-15,103-9-21 16,-78-19-9-16,0-6-6 15,-9-5-2-15,3-4-14 16,-9-1-10-16,-8 5 11 16,-2 8 8-16,-2 11 7 15,-20 17-10-15,-7 9 5 16,-15 42 5-16,1 32 9 0,12 2 17 16,12-5-4-1,19-15 10-15,0-25-32 0,21-7-8 16,10-10-13-16,8-20-33 15,0-16-116-15,3-26-200 16,1-12-208-16,-6-9-15 16,-3-2-92-16,-3 1 685 15,-13 9 70-15,1 14 474 16,-9 18 62-16,-4 21-92 16,-4 21-289-16,-2 47 24 15,0 27-11-15,0-2-84 16,-2-20-74-16,2-29-59 15,0-23-12-15,0-8-9 0,0-8-11 16,9-4-16 0,7-31 6-16,3-24-60 0,8-24-52 15,1 4 0-15,-3 7-19 16,-2 17 70-16,-8 29 64 16,1 11 18-16,-6 12 28 15,-3 38 47-15,-7 41 114 16,0 2-12-16,0-5-74 15,-7-15-64-15,7-28-25 16,0-7-14-16,7-15-13 16,7-12-53-16,15-46-43 15,14-33-62-15,1-1 48 16,1 6 77-16,-8 21 46 16,-5 31 21-16,-4 14 118 15,-1 9 39-15,-10 32-41 0,-11 15-23 16,-6 10-54-1,0 7-60-15,-4-15-6 0,2-17-513 0</inkml:trace>
  <inkml:trace contextRef="#ctx0" brushRef="#br0" timeOffset="101556.41">25041 3230 1380 0,'0'0'859'16,"0"0"-595"-16,0 116 49 16,13-9 7-16,-1-4-109 15,-6-20-94-15,0-34-84 16,-6-32-15-16,7-8-18 16,-7-29-24-16,4-12-213 15,-4-16-597-15</inkml:trace>
  <inkml:trace contextRef="#ctx0" brushRef="#br0" timeOffset="101690.81">24981 3033 2140 0,'0'0'667'0,"0"0"-470"16,0 0-197-16,0 0-6 16,0 0-541-16,83 23-1242 0</inkml:trace>
  <inkml:trace contextRef="#ctx0" brushRef="#br0" timeOffset="101860.94">25330 2977 2107 0,'0'103'712'0,"0"34"-200"0,7 27-270 16,1-8-107-16,2-37-84 15,-1-34-32-15,-5-32-19 16,6-28-45-16,-2-25-251 15,-4-9-521-15,-1-15-742 0</inkml:trace>
  <inkml:trace contextRef="#ctx0" brushRef="#br0" timeOffset="102001.53">25163 3431 823 0,'0'0'1691'0,"0"0"-1212"15,0 0-293-15,91 29-60 0,-31-26-74 16,6-3-43-16,19-6-9 16,-31-7-385-16,-5 0-671 0</inkml:trace>
  <inkml:trace contextRef="#ctx0" brushRef="#br0" timeOffset="102312.95">25581 3444 1759 0,'0'0'857'0,"0"0"-372"16,0 0-275-16,0 0-91 16,0 0-66-16,0 0-22 15,0 0 1-15,78 49-7 16,-41-73-13-16,-1-8-11 16,-8-9 5-16,-7-5-6 15,-8-3-12-15,-9 6-16 0,-4 12 1 16,-19 18 7-16,-26 22 2 15,-13 56 18-15,0 41 12 16,19 2 66-16,22-14 13 16,17-35-35-16,10-32-41 15,17-7-15-15,10-11-47 16,30-26-160-16,-10-20-452 16,-7-9-382-16</inkml:trace>
  <inkml:trace contextRef="#ctx0" brushRef="#br0" timeOffset="102486.93">25998 3388 345 0,'0'0'1762'0,"0"0"-989"0,0 0-285 16,6 111-302-16,-4-71-82 15,3-8-62-15,-3-9-27 16,2-13-2-16,-4-10-7 16,0-13-6-16,6-21-10 15,6-12-8-15,5-9 12 16,2-5-20-16,1 7-17 15,13 5-94-15,-8 15-230 16,-6 15-593-16</inkml:trace>
  <inkml:trace contextRef="#ctx0" brushRef="#br0" timeOffset="102869.47">26387 3317 897 0,'0'0'740'16,"0"0"-466"-16,0 0-28 15,0 0-122-15,10-79-34 16,-10 66-20-16,0 5 46 16,0 3-6-16,0 3 32 15,0 2-2-15,-16 4-57 16,-1 19-34-16,-4 11 20 15,-8 22 16-15,5 1 8 16,1 3-23-16,4-2-26 16,17-21-38-16,2-7-6 15,0-15-26-15,13-15-8 0,7-10 34 16,9-21-46-16,-4-10-116 16,0-2-20-16,-2 0 41 15,-11 12 104-15,-6 18 37 16,-6 13 94-16,0 26 21 15,0 20 111-15,0 8-64 16,0-2-99-16,17-14-63 16,8-15-141-16,1-18-563 0</inkml:trace>
  <inkml:trace contextRef="#ctx0" brushRef="#br0" timeOffset="103057.23">26740 2957 1235 0,'0'0'1495'0,"0"0"-974"0,-25 142-214 16,11-21-134-16,2 11-73 15,1-18-61-15,9-38-10 16,2-37-29-16,0-16-60 16,2-16-143-16,4-6-509 15,1-1-403-15</inkml:trace>
  <inkml:trace contextRef="#ctx0" brushRef="#br0" timeOffset="103310.64">26515 3282 889 0,'0'0'1712'0,"0"0"-1061"0,0 0-415 16,0 0-117-16,0 0-68 15,101 31-29-15,-41-37-22 16,2-12-9-16,-6 0-42 15,-13 3-25-15,-7 11 4 16,-14 6 28-16,-9 38 20 16,-11 28 24-16,2 4 23 15,-4-4 64-15,0-13-15 16,2-23-24-16,2-7-30 16,-2-11-18-16,11-26-87 15,-3-19-385-15,0-8-796 0</inkml:trace>
  <inkml:trace contextRef="#ctx0" brushRef="#br0" timeOffset="103574.69">27121 3248 1702 0,'0'0'997'16,"0"0"-378"-16,10 97-332 15,4-42-116-15,9 5-81 16,2-1-36-16,0-16-39 15,0-4-15-15,-3-15-1 16,-3-15-7-16,-5-9 8 16,-3-13 1-16,1-20-1 0,-2-10-6 15,-3-9-6-15,-5-7 6 16,-2 2-36-16,0 3-54 16,0 7-169-16,0 15-563 15,4 15-1617-15</inkml:trace>
  <inkml:trace contextRef="#ctx0" brushRef="#br0" timeOffset="103870.2">27598 3358 1582 0,'0'0'702'15,"0"0"-324"-15,0 0-88 16,0 0-90-16,0 0-63 0,0 0-45 15,0 0-68-15,52-42-12 16,-36 20-12-16,-3-3-1 16,-7 1 1-16,-6 3-6 15,0 6 5-15,-12 7 1 16,-13 8 0-16,-12 13 23 16,-11 34 46-16,-2 27 39 15,15 3-24-15,12-7-11 16,23-12-40-16,13-21-32 15,22-8-1-15,13-7-13 16,5-22-14-16,18-26-125 16,-14-16-372-16,-9-5-813 0</inkml:trace>
  <inkml:trace contextRef="#ctx0" brushRef="#br0" timeOffset="104079.75">27939 2916 1525 0,'0'0'1010'0,"0"0"-666"16,-16 146 30-16,7-23-116 16,3 11-95-16,0-22-58 15,2-31-37-15,4-38-44 16,0-20-24-16,10-6-17 16,17-17-134-16,0-13-576 15,-2-14-986-15</inkml:trace>
  <inkml:trace contextRef="#ctx0" brushRef="#br0" timeOffset="104372.09">28098 3282 375 0,'0'0'1585'16,"0"0"-1029"-16,0 0-315 16,0 0-86-16,0 0 2 15,0 0 16-15,-6 92-25 16,4-49-27-16,2 1-46 15,0-5-30-15,2-5-37 16,11-12-1-16,9-12-6 16,1-10 0-16,4-3-1 15,2-20-39-15,-4-6-52 16,-1-4-4-16,-7 8 50 16,-9 11 45-16,-4 14 5 0,-4 34 29 15,-6 52 109-15,-23 40 1 16,-6 16-51-16,-2-21-42 15,0-37-17-15,8-38-34 16,-2-15-10-16,-19-6-83 16,7-7-400-16,1-9-898 0</inkml:trace>
  <inkml:trace contextRef="#ctx0" brushRef="#br0" timeOffset="106759.69">16183 4789 757 0,'0'0'958'0,"0"0"-569"15,0 0-111-15,0 0-64 16,0 0-79-16,3-72-45 16,-3 50 2-16,0-3-23 15,-7 2 22-15,-5 0 16 16,-3 5-8-16,-7 2 2 16,-1 8-30-16,-2 6-10 15,-6 2-26-15,0 20-11 16,-6 28 0-16,2 29 6 15,6 25-8-15,14-5-2 16,15-18-13-16,0-29-7 0,9-26-4 16,9-6-20-16,11-11-6 15,13-7 15-15,7-34 7 16,11-34-55-16,-10-3-39 16,-9 3-23-16,-22 13 23 15,-13 24 49-15,0 8 53 16,-6 16 11-16,0 19 50 15,0 28 7-15,-6 13 63 16,6 9-36-16,6-10-64 16,42 2-31-16,-11-17-319 15,10-19-660-15</inkml:trace>
  <inkml:trace contextRef="#ctx0" brushRef="#br0" timeOffset="107200.23">17058 4363 1075 0,'0'0'855'15,"0"0"-291"-15,0 0-276 16,0 0-104-16,-19 96-16 15,7 11 25-15,-5 23-37 16,5 1-42-16,6-26-48 16,6-34-32-16,0-26-14 15,4-16-7-15,14-4-13 16,7-9-9-16,10-9-10 0,5-7-2 16,7-20-86-1,15-35-189-15,-10 4-344 0,-13 4-776 0</inkml:trace>
  <inkml:trace contextRef="#ctx0" brushRef="#br0" timeOffset="107358.56">17380 4669 864 0,'0'0'1332'0,"0"0"-789"16,-18 86-218-16,12-34-92 15,6 4-114-15,0-6-90 16,4-8-29-16,10-15-258 15,-1-18-673-15</inkml:trace>
  <inkml:trace contextRef="#ctx0" brushRef="#br0" timeOffset="107467.95">17418 4377 1817 0,'0'0'792'0,"0"0"-519"16,0 0-175-16,0 0-98 15,0 0-163-15,0 0-624 0</inkml:trace>
  <inkml:trace contextRef="#ctx0" brushRef="#br0" timeOffset="107657.05">17575 4471 732 0,'0'0'1223'0,"22"125"-604"16,-9-10-165-16,12 19-243 15,-9-9-73-15,-8-34-84 16,-1-38-54-16,-1-25-3 16,-2-22-184-16,-2-4-274 15,2-2-495-15</inkml:trace>
  <inkml:trace contextRef="#ctx0" brushRef="#br0" timeOffset="107826.5">17463 4727 1913 0,'0'0'823'15,"0"0"-527"-15,0 0-64 16,124-6-104-16,-72-2-78 16,-9-3-50-16,5-9-50 15,-15 2-414-15,-4 1-646 0</inkml:trace>
  <inkml:trace contextRef="#ctx0" brushRef="#br0" timeOffset="107985.04">17852 4435 2067 0,'0'0'684'16,"0"0"-367"-16,27 138-15 16,-11-16-107-16,1 13-84 0,-5-10-46 15,-6-34-43 1,0-40-14-16,1-23-8 0,-5-16-33 15,4-12-161-15,0-1-426 16,-6-14-461-16</inkml:trace>
  <inkml:trace contextRef="#ctx0" brushRef="#br0" timeOffset="108164.34">17786 4784 1670 0,'0'0'1034'0,"0"0"-515"16,0 0-272-16,80-22-85 15,-39 15-82-15,-3-1-50 16,-3-1-30-16,0-12-78 0,-10 3-303 16,-11-2-612-16</inkml:trace>
  <inkml:trace contextRef="#ctx0" brushRef="#br0" timeOffset="108348.51">18131 4412 1894 0,'0'0'764'0,"0"0"-445"16,25 145 131-16,-13-24-241 16,7 10-95-16,-7-20-51 15,-2-33-30-15,-4-39-25 16,7-17-8-16,1-15-49 0,-3-6-221 15,1-1-733-15</inkml:trace>
  <inkml:trace contextRef="#ctx0" brushRef="#br0" timeOffset="108698.54">18435 4857 836 0,'0'0'862'0,"0"0"-389"15,0 0-207 1,0 0-53-16,0 0-25 0,0 0-33 16,0 0-26-16,37-13-45 15,-19-4-36-15,1-4-29 16,0-6-7-16,-9-4-10 15,0-1 7-15,-10 1-2 16,0 5 6-16,-16 9-12 16,-7 16 24-16,-8 7 47 15,-6 39 41-15,14 8 23 16,11 11-37-16,12 1-28 16,12-16-31-16,27-6-20 15,11-18-20-15,31-25-11 16,-11-12-116-16,-14-13-654 0</inkml:trace>
  <inkml:trace contextRef="#ctx0" brushRef="#br0" timeOffset="109434.11">19338 4455 531 0,'0'0'226'0,"0"0"-18"16,-29-75 31-16,23 52 62 16,4 8-11-16,-2 9 108 15,2 6-45-15,2 35-145 16,0 43 7-16,2 36 59 15,10 16-54-15,-2-7-68 16,-3-34-83-16,-5-39-32 16,2-21-11-16,-4-15-13 15,2-10-1-15,4-4-12 16,11-23-21-16,1-16 12 0,7-14-21 16,12-5-12-16,4 13-3 15,9 5 9-15,-2 20 12 16,-11 19 23-16,-14 5-6 15,-17 24 6-15,-6 8 1 16,-23 2 36-16,-20-3 24 16,-11-1-3-16,-2-9-12 15,6-11-17-15,9-7-11 16,16-7-17-16,15 0-27 16,10 0-117-16,23-14-184 15,6-2-277-15,-2 0-608 0</inkml:trace>
  <inkml:trace contextRef="#ctx0" brushRef="#br0" timeOffset="109629.28">19708 4636 1602 0,'0'0'670'0,"0"108"-153"16,2-42-141-16,4-1-116 15,0-14-140-15,-1-24-78 16,-3-6-42-16,2-21-127 16,8-17-485-16,-6-16-703 0</inkml:trace>
  <inkml:trace contextRef="#ctx0" brushRef="#br0" timeOffset="109857.96">19801 4256 1698 0,'0'0'766'0,"0"0"-497"16,0 0-99-16,0 0-22 15,0 0-10-15,66 73-55 16,-35 3 12-16,8 40 15 16,-1 21-10-16,-14 3-13 15,-5-21-31-15,-2-39-25 16,-9-28-20-16,-2-24-11 15,-2-17-55-15,-4-17-202 0,0-13-303 16,0-12-456-16</inkml:trace>
  <inkml:trace contextRef="#ctx0" brushRef="#br0" timeOffset="110006.7">19877 4687 1908 0,'0'0'906'0,"0"0"-567"15,0 0-163-15,100-21-88 16,-53 15-88-16,1 1-30 16,-11 2-420-16,-14 0-535 0</inkml:trace>
  <inkml:trace contextRef="#ctx0" brushRef="#br0" timeOffset="110635.55">19677 4396 1972 0,'0'0'1030'0,"0"0"-647"16,0 0-200-16,0 0-105 16,0 0-59-16,0 0-19 15,0 0-264-15,52 60-779 0</inkml:trace>
  <inkml:trace contextRef="#ctx0" brushRef="#br0" timeOffset="111458.15">20915 4711 1588 0,'0'0'613'0,"0"0"-336"16,0 0-48-16,0 0-42 16,0 0-85-16,0 0-25 15,-4-73-9-15,-4 52-31 16,-3-3-7-16,-1 3-3 0,-2 1 23 15,-9 9 9-15,0 9 13 16,-8 5-39-16,-6 37 0 16,6 33 5-16,0 24 1 15,14-4-21-15,15-18-14 16,2-29-4-16,6-27-18 16,13-5-12-16,6-13-25 15,6-2-22-15,12-41-47 16,-1-28-66-16,-5 0-27 15,-8 5-4-15,-11 11 13 16,-11 19 109-16,-5 10 99 16,-2 16 47-16,0 19 167 15,-7 56-99-15,5 35 74 16,2-1 12-16,0-14-51 16,7-33-80-16,5-28-70 15,17-13-147-15,-4-5-371 0,-5-7-217 0</inkml:trace>
  <inkml:trace contextRef="#ctx0" brushRef="#br0" timeOffset="111636.23">21169 4419 1876 0,'0'0'794'15,"0"0"-542"-15,0 129 65 16,0-15-74-16,0 15-87 15,2-20-90-15,-2-28-40 0,5-37-26 16,-3-17-14 0,2-9-128-16,2-18-307 0,0-15-287 15,-4-14-636-15</inkml:trace>
  <inkml:trace contextRef="#ctx0" brushRef="#br0" timeOffset="111790.6">21018 4616 2275 0,'0'0'883'0,"0"0"-618"16,0 0-149-16,110 27-58 16,-36-17-34-16,3-4-24 15,16-6-114-15,-35 0-355 0,-9 0-574 16</inkml:trace>
  <inkml:trace contextRef="#ctx0" brushRef="#br0" timeOffset="112262.39">22195 4632 768 0,'0'0'985'0,"0"0"-472"16,0 0-246-16,0 0-75 0,0 0-56 15,0 0-42-15,0 0-31 16,-4-76-37-16,-3 67-15 16,1-1 1-16,-8 7 18 15,-9 3 36-15,-6 2 14 16,-4 22 5-16,-15 25 20 15,-1 24-6-15,9 2-20 16,14-7-29-16,15-12-35 16,11-24-15-16,6-6-25 15,11-10-38-15,8-16 25 16,10-19 22-16,2-24-65 16,0-10-11-16,1-3 13 0,-9 3 15 15,-7 12 37 1,-7 21 27-16,-9 20 1 0,-6 48 23 15,6 13 84-15,0 3 10 16,7-7-48-16,12-18-70 16,28-15-97-16,-5-8-564 15,6-16-1489-15</inkml:trace>
  <inkml:trace contextRef="#ctx0" brushRef="#br0" timeOffset="112627.82">23119 4288 664 0,'0'0'1212'16,"0"0"-838"-16,-25 120-19 0,17 0 156 16,-5 16-270-1,9-1-70-15,4-36-84 0,0-40-61 16,0-27-26-16,0-15-19 15,4-9-92-15,2-13-197 16,-4-13-413-16,3-12-303 0</inkml:trace>
  <inkml:trace contextRef="#ctx0" brushRef="#br0" timeOffset="112909.07">22852 4604 1443 0,'0'0'1161'0,"0"0"-642"16,0 0-328-16,0 0-69 16,0 0-42-16,114 21-53 15,-58-21-17-15,8-9 1 16,-13-5-11-16,1-2-1 0,-13 3-6 16,-12 6-19-16,-6 7-20 15,-5 0 13-15,-7 21 16 16,-3 15 17-16,-2 10 1 15,-4 5 14-15,0 0 7 16,0-6 7-16,0-13-20 16,0-10-9-16,0-15-39 15,8-20-327-15,5-11-431 16,-3-10-921-16</inkml:trace>
  <inkml:trace contextRef="#ctx0" brushRef="#br0" timeOffset="113038.69">23336 4367 1802 0,'0'0'482'16,"0"0"-404"-16,0 0-78 15,0 0-375-15,0 0-853 0</inkml:trace>
  <inkml:trace contextRef="#ctx0" brushRef="#br0" timeOffset="113448.54">23487 4693 1573 0,'0'0'715'16,"0"0"-184"-16,0 112-216 15,0-67-95-15,0-8-76 0,0-10-52 16,0-9-41-16,0-16-32 16,0-2-2-16,2-17-1 15,4-14-15-15,10-11-1 16,3-20-26-16,12-20-32 15,4 6-23-15,-4 9 15 16,-6 20 39-16,-6 24 21 16,-3 15 6-16,-1 13 14 15,-11 56 2-15,-4 35 53 16,0 11 15-16,0-14-25 16,0-31-16-16,0-33-20 15,0-14-22-15,0-10 6 16,0-5-7-16,6-16-2 15,10-22-53-15,9-28-77 16,12-19-60-16,1 4 5 0,-1 14 85 16,-8 20 102-16,0 34 3 15,-9 13 138-15,3 25-5 16,-10 46 3-16,-13 5-7 16,0-5-64-16,0-13-68 15,0-24-12-15,6-9-544 16,0-11-1033-16</inkml:trace>
  <inkml:trace contextRef="#ctx0" brushRef="#br0" timeOffset="113855.99">24138 4735 947 0,'0'0'848'0,"0"0"-284"16,0 0-250-16,0 0-41 16,0 0-79-16,0 0-66 15,0 0-43-15,70-12-27 16,-45 0-29-16,0-4-17 15,6-6-5-15,-7-3-5 16,1-4 4-16,-8 0-6 0,-5-2 1 16,-8 4-1-1,-4 6-1-15,-16 13-15 0,-13 8 16 16,-23 31 18-16,-8 39 94 16,2 32 38-16,27 9-40 15,31-16-41-15,42-26-33 16,24-37-22-16,-4-23-14 15,-2-9-27-15,-6-41-118 16,-5-4-523-16,-1-6-1597 0</inkml:trace>
  <inkml:trace contextRef="#ctx0" brushRef="#br0" timeOffset="130395.28">6019 6565 75 0,'0'0'1611'0,"0"0"-1081"16,0 0-205-16,0 0-42 15,0-54-77-15,0 43-47 16,0 2-35-16,-2 2-7 0,-2 2-33 15,2 3-11 1,-2 2-8-16,2 0-16 0,-4 0-26 16,-5 0-11-16,-1 2-11 15,0 12 8-15,-7 8 4 16,-6 12-7-16,-10 17 6 16,6 26-11-16,-2 20 11 15,6 5-3-15,13-14-1 16,12-27-8-16,0-21 9 15,0-10 0-15,0-3-3 16,12-2-6-16,1-5-1 16,-1-12 1-16,7-8 0 0,3-5 7 15,9-21 7 1,7-11-5-16,-3-10-3 0,6-9-6 16,-2-4 0-16,-3-1-7 15,-5 6-6-15,-7 10 1 16,-7 13 12-16,-5 12 0 15,-5 16 0-15,-7 4 0 16,6 25-18-16,-6 29 18 16,4 3 7-16,2 9 2 15,6 1-3-15,9-16-4 16,14-6-2-16,9-20-1 16,9-24 1-16,20-22 0 15,-5-48 9-15,-8-32-3 16,-23-17 6-16,-26 16-4 15,-11 26 13-15,-7 33-20 0,-15 18-1 16,-3 9-6-16,-6 9-32 16,8 10-146-16,9 17-624 15,14 2-1475-15</inkml:trace>
  <inkml:trace contextRef="#ctx0" brushRef="#br0" timeOffset="131414.95">6801 6939 1395 0,'0'0'687'0,"0"0"-318"15,0 0-53-15,0 0-92 16,0 0-52-16,0 0-109 16,0 0-36-16,-19 64 32 15,7-13 54-15,-1 7-8 16,7-2-24-16,2-6-28 0,4-10-17 15,0-14-26-15,10-14-10 16,11-12 8-16,8-2-2 16,2-21 7-16,4-7-13 15,-4-5-97-15,0-21-215 16,-8 9-366-16,-11 4-616 0</inkml:trace>
  <inkml:trace contextRef="#ctx0" brushRef="#br0" timeOffset="131540.96">6819 6667 2032 0,'0'0'832'0,"0"0"-483"0,0 0-183 16,0 0-166-16,0 0-133 16,0 0-644-16</inkml:trace>
  <inkml:trace contextRef="#ctx0" brushRef="#br0" timeOffset="131976.9">7177 6878 791 0,'0'0'1224'0,"0"0"-848"15,0 0 132-15,12 110-235 16,-5-55-91-16,3 1-98 16,-4-4-40-16,0-11-32 15,1-11-12-15,-1-13-17 16,0-13-89-16,-6-9-229 15,0-17-382-15,0-2-1293 0</inkml:trace>
  <inkml:trace contextRef="#ctx0" brushRef="#br0" timeOffset="132125.87">7092 7047 2102 0,'0'0'856'0,"0"0"-585"15,0 0-92-15,0 0-57 0,91 4-70 16,-43-4-52-16,18 0-4 16,-16-3-344-16,-7-5-828 0</inkml:trace>
  <inkml:trace contextRef="#ctx0" brushRef="#br0" timeOffset="132292.79">7626 6888 2184 0,'0'0'781'16,"6"123"-245"-16,6-22-320 15,-6-5-122-15,5-21-67 16,-3-30-27-16,-2-28-282 0,0-11-1311 16</inkml:trace>
  <inkml:trace contextRef="#ctx0" brushRef="#br0" timeOffset="134258.76">8142 6629 1420 0,'0'0'884'0,"0"0"-514"16,0 0-70-16,0 0-122 16,0 0-93-16,0 0-19 15,83-12-12-15,-33 9-15 0,-1 1-26 16,-1-1-11-16,-5 1-2 15,-8-1-77-15,-10-4-220 16,-2 2-255-16,-17-2-331 0</inkml:trace>
  <inkml:trace contextRef="#ctx0" brushRef="#br0" timeOffset="134458.71">8178 6810 1418 0,'0'0'941'0,"0"0"-623"16,0 0-61-16,103 0-43 16,-37-8-100-16,6-3-79 15,19-1-35-15,-29 3-299 16,-6-1-959-16</inkml:trace>
  <inkml:trace contextRef="#ctx0" brushRef="#br0" timeOffset="135497.22">9234 6363 1239 0,'0'0'554'0,"0"0"-257"16,0 0 24-16,0 0-43 15,0 0-72-15,0 0-58 16,0 0-66-16,-62 34 11 16,37 50 52-16,-4 26-7 0,6-4-22 15,9-20-41-15,8-30-14 16,6-22-31-16,0 2-12 15,0-4-6-15,0-1-10 16,6-13-1-16,2-11-1 16,9-7-13-16,1-6 13 15,7-18 9-15,4-12-1 16,2-9-8-16,-2-6-9 16,2-1-4-16,-6 2-17 15,0 5 9-15,-7 11 9 16,-7 16 11-16,-5 18 1 15,-6 7 0-15,0 30 1 16,0 12 11-16,0 8 14 0,2-3-10 16,16-5-10-1,11-16-6-15,13-14-1 0,7-19 1 16,13-13 2-16,4-37-2 16,-6-29 6-16,-10-26 3 15,-21 6-1-15,-29 20-8 16,-6 29 0-16,-13 24-1 15,-12 9-20-15,-4 17-87 16,6 0-399-16,10 7-791 0</inkml:trace>
  <inkml:trace contextRef="#ctx0" brushRef="#br0" timeOffset="136093.56">9961 6809 605 0,'0'0'374'0,"0"0"16"15,0 0 111-15,0 0-150 0,0 0 7 16,0 0-36-16,0 0-60 15,0-41-69-15,0 52-79 16,-6 17-77-16,-6 27 58 16,6 3 5-16,-7 8-29 15,7 1-32-15,6-18-14 16,0-2-23-16,12-15-2 16,13-14 0-16,0-15-7 15,6-3 6-15,-2-25-28 16,0-12-121-16,4-36-196 15,-4 8-440-15,-10 2-836 0</inkml:trace>
  <inkml:trace contextRef="#ctx0" brushRef="#br0" timeOffset="136248.68">9955 6457 2381 0,'0'0'734'16,"0"0"-529"-16,0 0-72 15,0 0-133-15,85 82-21 16,-50-62-800-16</inkml:trace>
  <inkml:trace contextRef="#ctx0" brushRef="#br0" timeOffset="139670.6">10611 6688 1514 0,'0'0'624'15,"0"0"-137"-15,0 0-177 16,0 0-43-16,0 0-80 16,0 0-67-16,-25-12-36 0,25 12-23 15,0 0-4-15,0-2-21 16,0 1-1-16,6-2-16 15,6 0 5-15,11-3-7 16,4 2-4-16,2-1-7 16,12-1-4-16,3 1 7 15,3 3-8-15,-3 1-1 16,9 1 0-16,-9 0 0 16,-7 0-1-16,-6 2 1 15,-8 3-1-15,-11-3-1 16,0 1 2-16,-7-3 0 15,-3 0 0-15,-2 0 2 16,0 0 4-16,0 0-6 0,0 0 15 16,0 0-6-16,0 0-3 15,0 0-6-15,0-5-24 16,-2-8-193-16,-3-1-710 16</inkml:trace>
  <inkml:trace contextRef="#ctx0" brushRef="#br0" timeOffset="140664.28">12053 6318 1068 0,'0'0'511'0,"0"0"-228"0,0 0 6 16,0 0-77-1,0 0-72-15,0 0-70 0,0 0-18 16,-18 59 104-16,1-14-3 16,-8 10 11-16,1 4-32 15,-7 0-33-15,0-2-17 16,-2-9-16-16,-1-9-21 15,-1-8-4-15,4-11-11 16,0-8-9-16,-4-11-6 16,6-1-8-16,-2-7-7 15,0-12 1-15,13-5-2 16,-1-4-13-16,9-2-7 16,10 1-20-16,0-1-2 15,22 3-2-15,9 6 7 16,11 7 37-16,1 8 1 0,11 6 1 15,2 4 8 1,0 13-8-16,1 5 0 0,-13-1-1 16,-1-1-1-16,-12-1-8 15,-8-2-12-15,-11-2-88 16,1-5-119-16,-7-5-321 16,0-5-492-16</inkml:trace>
  <inkml:trace contextRef="#ctx0" brushRef="#br0" timeOffset="142806.35">12533 5818 897 0,'0'0'356'16,"0"0"-56"-16,0 0-11 15,0 0 37-15,0 0-41 0,0 0-12 16,0 0-46-16,-12-44-43 16,12 44-52-16,0 3-53 15,0 17-55-15,18 12 15 16,11 11-2-16,4 23 4 15,9 16-8-15,-5-5 7 16,-2-8-2-16,-10-13-13 16,-3-13-7-16,-3 1-16 15,0 3 3-15,-13-8-5 16,0-5-1-16,-6-7-23 16,0-6 24-16,-12-6 6 15,-5-5 2-15,-8-6 5 16,-6-4-7-16,0-10-5 15,-4-13-1-15,4-6-9 0,13-8-16 16,5 0 8-16,13-5 1 16,0 5 10-16,25-2 0 15,12 4 5-15,0 4-1 16,11 7-49-16,-13 10-170 16,-10 8-497-16</inkml:trace>
  <inkml:trace contextRef="#ctx0" brushRef="#br0" timeOffset="143798.34">13031 5849 1239 0,'0'0'576'0,"0"0"-212"16,0 0 2-16,0 0-79 15,0 0-125-15,0 0-88 16,-2 118 69-16,2-9-25 16,0 7-1-16,0-19-29 15,2-30-20-15,-2-32-32 16,4-10-8-16,-2 0-5 0,2-3-5 16,3-4 0-1,-5-11-9-15,4-7 3 16,6 0-11-16,5-13 16 0,20-9-1 15,4-4-5-15,13 2-11 16,2 5 0-16,6 6 0 16,-10 9-18-16,-13 4-102 15,-10 0-176-15,-11 8-289 16,-11 0-556-16</inkml:trace>
  <inkml:trace contextRef="#ctx0" brushRef="#br0" timeOffset="144216.31">12601 6760 1739 0,'0'0'737'0,"0"0"-423"16,0 0-145-16,83-4-78 16,14 1 11-16,42-5 18 15,13-4-8-15,-23-3-43 16,-40 3-39-16,-44 3-24 16,-16 2-6-16,6 1-10 15,-4-1-3-15,-6 1-26 16,-13 2-67-16,-12 1-109 15,0 2-318-15,-6-1-738 0</inkml:trace>
  <inkml:trace contextRef="#ctx0" brushRef="#br0" timeOffset="146187.88">12570 7203 643 0,'0'0'829'15,"0"0"-484"-15,0 0-35 16,0 0-35-16,0 0-51 16,0 0-56-16,0 0-3 15,-31-74-14-15,31 72-33 16,0 2-31-16,0 0-23 0,0 0-31 15,13 13-12 1,9 12 0-16,9 11 2 0,0 9-11 16,4 8 10-16,-4 5 4 15,0 2 1-15,-6-3-3 16,-8-6-15-16,-9-2 4 16,-8-6 16-16,0-4 4 15,-6-7-14-15,-15-7 8 16,-8-11-13-16,-6-9 1 15,2-5-3-15,-8-13-11 16,10-15 0-16,6-4 0 16,8-3 4-16,11 2-5 15,6 4 9-15,23 2-9 16,4 6 0-16,2 4 0 16,27 0-33-16,-15 4-213 0,-4 2-540 15</inkml:trace>
  <inkml:trace contextRef="#ctx0" brushRef="#br0" timeOffset="147183.98">13054 7202 993 0,'0'0'728'0,"0"0"-342"0,0 0-59 16,0 0-52-16,0 0-85 16,0 0-36-16,0 0-43 15,-4-53-44-15,2 53-10 16,-5 2-6-16,1 15-8 15,-10 11 38-15,3 14 5 16,1 6-11-16,0 11-15 16,1 2-20-16,9-3-17 15,-2-1-13-15,4-9-8 16,0-11 8-16,0-12-9 16,0-10-1-16,10-10-10 15,-3-5 5-15,5-2 5 0,11-18 11 16,-5-7 2-1,3-10-13-15,2-6-1 0,6-2-5 16,-5-1-13-16,-3 1-20 16,-4 10 10-16,-5 9 11 15,0 12 18-15,-7 14 1 16,-5 1-1-16,0 27-1 16,0 13 1-16,2 7 16 15,4 3 7-15,6-3-4 16,7-9-17-16,10-11 5 15,8-16-6-15,6-12 0 16,9-11 14-16,-2-23-9 16,-7-11 8-16,-12-8 4 15,-18-5 9-15,-13-2-3 0,-9 3-11 16,-16 13-13-16,-10 15-45 16,23 16-113-16,2 12-625 15,10 1-1090-15</inkml:trace>
  <inkml:trace contextRef="#ctx0" brushRef="#br0" timeOffset="151212.26">6026 9118 945 0,'0'0'595'16,"0"0"-258"-16,0 0 21 16,0 0 107-16,0 0-217 15,0 0-13-15,-19-49-127 16,19 91-85-16,0 40 26 16,6 41 30-16,5 16-10 15,-5-4 2-15,-4-19-7 16,4-43-2-16,-2-21-16 15,-2-20-8-15,2-10-10 16,-4-6-22-16,0-3 3 16,2-4-8-16,-2-9 5 0,0 0 3 15,0-13-9 1,5-15-11-16,7-15 4 0,7-9 6 16,16-3-5-16,8 3 5 15,17 11-7-15,2 17 8 16,4 21 1-16,-6 8-1 15,-4 27-2-15,-13 13 2 16,-20 7-1-16,-10 2 1 16,-20-3 0-16,-40 1 36 15,-15-10 0-15,-4-9-12 16,-7-12-5-16,11-14-18 16,2-7-1-16,17 0-26 0,14-10-25 15,4-7-78 1,25-5-190-16,0 3-378 0,23 4-551 15</inkml:trace>
  <inkml:trace contextRef="#ctx0" brushRef="#br0" timeOffset="151833.87">6778 9766 958 0,'0'0'694'0,"0"0"-312"15,0 0-41-15,0 0-59 16,0 0-119-16,0 0-86 15,0 0 77-15,-2 105 67 16,-2-46-51-16,2 3-57 16,2-4-38-16,0-12-30 15,0-10-33-15,6-13-2 0,2-13-10 16,9-10-6-16,1 0-12 16,1-21-57-16,10-33-181 15,-10 4-295-15,-7-1-519 16</inkml:trace>
  <inkml:trace contextRef="#ctx0" brushRef="#br0" timeOffset="151976.53">6757 9479 1714 0,'0'0'828'0,"0"0"-527"15,0 0-159-15,0 0-142 16,0 0-160-16,98 33-898 0</inkml:trace>
  <inkml:trace contextRef="#ctx0" brushRef="#br0" timeOffset="152307.12">7115 9701 1540 0,'0'0'829'15,"0"0"-499"-15,0 0 123 16,0 100-214-16,0-47-72 16,0 0-79-16,0-3-52 15,0-11-15-15,0-11-21 16,2-12-16-16,2-8-121 16,2-8-180-16,-4-12-194 15,3-11-250-15,-5-1-608 0</inkml:trace>
  <inkml:trace contextRef="#ctx0" brushRef="#br0" timeOffset="152468.7">6989 9914 971 0,'0'0'903'15,"0"0"-360"-15,0 0-217 16,0 0-88-16,0 0-131 16,0 0 36-16,0 0-39 15,126-2-35-15,-70-2-44 16,12-7-25-16,-14 1-190 15,-13 1-656-15</inkml:trace>
  <inkml:trace contextRef="#ctx0" brushRef="#br0" timeOffset="152629.45">7518 9735 2039 0,'0'0'778'0,"23"114"-229"15,-17-40-326-15,0-5-107 16,-6-13-80-16,0-21-36 16,0-8-122-16,13-9-705 0</inkml:trace>
  <inkml:trace contextRef="#ctx0" brushRef="#br0" timeOffset="155187.48">7946 9302 1209 0,'0'0'631'15,"0"0"-274"-15,0 0-36 16,0 0-97-16,0 0-81 0,0 0 14 15,87-17-13-15,-44 8-15 16,9 2-40-16,-2 2-21 16,-3 1-40-16,-10 2-14 15,-6 2-14-15,-8 0-29 16,-9 0-163-16,-1 5-190 16,-3 3-433-16,-1-1-915 0</inkml:trace>
  <inkml:trace contextRef="#ctx0" brushRef="#br0" timeOffset="155404.42">8033 9494 1935 0,'0'0'889'16,"0"0"-416"-16,0 0-332 15,0 0-78-15,89-6-33 16,-33 6-12-16,16 0-18 16,19 0-59-16,-19 0-640 15,-10 0-1636-15</inkml:trace>
  <inkml:trace contextRef="#ctx0" brushRef="#br0" timeOffset="156123.18">8851 8980 938 0,'0'0'349'0,"0"0"-28"16,0 0 24-16,0 0-53 15,0 0-21-15,0 0 2 16,0 0-77-16,-18-20-151 0,18 102 13 15,0 41 29-15,6 15 3 16,0-16 4-16,0-36-3 16,1-41-20-16,-3-16-20 15,-2 1-3-15,-2-6-27 16,4-3-8-16,-4-17-7 16,0-4 6-16,2-9-4 15,2-20 5-15,9-13-13 16,7-10-10-16,15-5-9 15,9 4 7-15,10 12 11 16,-1 14 0-16,1 18 0 16,-4 9 1-16,-7 20 0 0,-8 14-2 15,-16 5 1-15,-19 1 1 16,-13-2 10-16,-30-4 37 16,-11-9-13-16,-12-6-4 15,6-9-18-15,0-7-3 16,11-3-9-16,13 0-16 15,16 0-17-15,14-2-32 16,18-5-130-16,19-1-356 16,6 1-238-16</inkml:trace>
  <inkml:trace contextRef="#ctx0" brushRef="#br0" timeOffset="156717.03">9457 9439 573 0,'0'0'533'16,"0"0"-220"-16,0 0 13 0,0 0-41 15,0 0-73 1,0 0-80-16,0 0-33 0,-16 32 41 15,13 2 24-15,3 6 21 16,0 8 1-16,0-2-38 16,0-2-49-16,7-3-20 15,1-9-34-15,4-8-22 16,5-7-8-16,-5-11-14 16,11-6 0-16,2 0-1 15,-5-16-1-15,3-5-97 16,2-5-147-16,-2-15-215 15,-5 3-118-15,-5 5-833 0</inkml:trace>
  <inkml:trace contextRef="#ctx0" brushRef="#br0" timeOffset="156884.75">9469 9124 1844 0,'0'0'701'0,"0"0"-486"16,0 0-123-16,0 0-92 16,0 0-176-16,75 83-1089 0</inkml:trace>
  <inkml:trace contextRef="#ctx0" brushRef="#br0" timeOffset="157877.06">10137 9276 833 0,'0'0'636'0,"0"0"-281"15,0 0 9-15,0 0-49 16,0 0-63-16,0 0-56 16,0 0-26-16,19-4 24 15,18 4-82-15,4-3-31 16,19-3-29-16,0-6-4 15,-4 4-10-15,0 0-26 16,-9 7-12-16,3 1-78 16,-15 0-500-16,0 0-665 0</inkml:trace>
  <inkml:trace contextRef="#ctx0" brushRef="#br0" timeOffset="158735.9">11630 8986 1350 0,'0'0'577'16,"0"0"-337"-16,0 0-19 16,0 0 21-16,0 74-32 15,-7-33-38-15,-11 6-28 16,-13 0-30-16,-4 3-38 16,-13-2-19-16,3-5-14 0,-7-7-8 15,-4-6-13-15,7-10-2 16,-5-9-13-16,6-6 7 15,5-5-13-15,14 0 11 16,2-13-7-16,4-6-5 16,17-6-6-16,6-7-1 15,0-6-1-15,19-1-5 16,12 4 13-16,4 8 1 16,19 14 0-16,-5 13 8 15,17 11-7-15,0 24 5 16,1 7-5-16,-5 3 5 15,-2-1-7-15,-17-6-14 0,5-6-62 16,-17-12-306 0,-13-12-756-16</inkml:trace>
  <inkml:trace contextRef="#ctx0" brushRef="#br0" timeOffset="161333.82">12405 9015 107 0,'0'0'414'16,"0"0"-120"-16,0 0-57 0,0 0-30 15,0 0-63-15,0 0-25 16,0 0 6-16,-4-26 34 16,-3 20 69-16,5 2-18 15,-2-3-36-15,-2 4-28 16,0-3-5-16,0-1-44 16,-1 1-11-16,-5-2-21 15,0 1 6-15,1-2-25 16,-3 1-3-16,1 3-1 15,-3-1-9-15,3 3-7 16,1 2-20-16,0 1 6 16,-1 0-5-16,-3 0-7 15,-5 4-1-15,-2 11 1 0,5 6 1 16,-5 8 5-16,2 7-5 16,3 8 8-16,1 5 12 15,5 2 3-15,12 0-3 16,0-3-3-16,0-9 7 15,0-7-7-15,12-7 2 16,5-11-10-16,3-7 1 16,3-7-1-16,2-4 7 15,10-17-2-15,2-9-14 16,-6-8 6-16,4-7-5 16,-8-6 6-16,-4-4-7 15,-4-6-1-15,-7-13 1 16,-12-17 0-16,0-13-1 15,-19 9-24-15,1 20-36 16,-1 26-50-16,-3 20 38 0,7 2-5 16,-8 3 52-16,5 3 2 15,7 9 7-15,5 7-5 16,0 5-30-16,4 0 2 16,-2 1 4-16,4 16-6 15,0-2-21-15,18-1-846 0</inkml:trace>
  <inkml:trace contextRef="#ctx0" brushRef="#br0" timeOffset="162463.94">12636 8703 563 0,'0'0'681'0,"0"0"-350"15,0 0 7-15,0 0-22 16,0 0-53-16,0 0-28 16,0 0-147-16,-18-7-78 15,18 58 29-15,0 26 28 16,0-3-14-16,0-3 41 16,0-11 12-16,0-14-19 15,0-2-31-15,0 2-4 16,0-11-13-16,0-11-2 15,0-8-16-15,0-8-4 16,0-5-4-16,0-3-1 16,0 0 6-16,18 0-1 15,13-11 11-15,11-1-17 0,26-2-2 16,-2 1-8-16,11 4 11 16,-3 0-12-16,-18 7 0 15,-3-3-44-15,-11-2-303 16,-22 3-274-16,-9-3-412 0</inkml:trace>
  <inkml:trace contextRef="#ctx0" brushRef="#br0" timeOffset="162931.46">12132 9587 1094 0,'0'0'368'16,"0"0"-5"-16,0 0-21 15,0 0-123-15,0 0-123 16,116 0 101-16,43-12 46 16,33-3-32-16,-2 0-66 15,-26 9-42-15,-63 3-62 16,-39 3-41-16,-27 0-2 16,-16 0-65-16,-7 2-201 15,-6 3-417-15,-6-3-122 0</inkml:trace>
  <inkml:trace contextRef="#ctx0" brushRef="#br0" timeOffset="165664.51">12097 9923 1060 0,'0'0'399'0,"0"0"-17"0,0 0-13 15,0 0-82-15,0 0-44 16,0 0-33-16,0 0-12 16,-25-45-45-16,25 43-34 15,0 2-48-15,0 0-40 16,6 0-19-16,13 3-6 16,10 13 8-16,2 10-1 15,6 8 19-15,6 10-10 16,5 5 11-16,-7 3 18 15,3 4-16-15,-9-1-16 16,-10-4-19-16,-7 0 1 16,-5-4-1-16,-9-4 2 0,-4-7-2 15,0-5 1-15,-11-5 0 16,-7-7 5-16,-5-6 6 16,-2-9-6-16,-6-4 3 15,9-4-7-15,-9-17 3 16,10-5-5-16,-2-3 0 15,4 1-1-15,9 5-6 16,4 5 5-16,6 2-10 16,10 4 5-16,15-4 1 15,16-2-17-15,3-3-64 16,18-11-132-16,-15 7-520 16,-9 3-1248-16</inkml:trace>
  <inkml:trace contextRef="#ctx0" brushRef="#br0" timeOffset="166357.76">12709 9911 1205 0,'0'0'524'0,"0"0"-199"16,0 0 4-16,0 0 9 15,0 0-92-15,0 0-92 16,0 0-89-16,-19 43 83 16,19 11 0-16,2 11-50 0,4-1-26 15,-2-9-11 1,3 2-25-16,-1-12-21 0,0-10 6 15,-6-11-6-15,6-10 0 16,-6-7-7-16,0-5 5 16,6-2-12-16,-6 0 8 15,5-15-7-15,3-9 4 16,4-6-6-16,5-6 0 16,8 2 5-16,4 5-5 15,8 6 0-15,0 9 1 16,0 8 0-16,0 6 0 15,3 2-1-15,-13 13-1 16,-9 6-5-16,-12 4-4 16,-6 2 8-16,-18 2 2 15,-15-1 12-15,-19-4 6 0,-4-5-7 16,0-10-10-16,3-5 0 16,15-4-1-16,14 0-9 15,7 0-12-15,17-2-21 16,0-4-189-16,23 2-493 15,2-2-587-15</inkml:trace>
  <inkml:trace contextRef="#ctx0" brushRef="#br0" timeOffset="173924.43">16221 7507 1031 0,'0'0'518'16,"0"0"-202"-16,0 0-39 16,0 0-67-16,0 0-70 15,0 0 17-15,6 63-15 16,-31 9 36-16,-18 20 1 15,-5-6-27-15,-1-17-79 16,7-22 5-16,5-14-44 16,-9-3-13-16,-3-2 2 15,-1-2-16-15,3-14 4 16,5-10-10-16,11-2 9 0,5-18-10 16,3-10-5-16,12-7-19 15,11-4-3-15,0-2-4 16,23 3 10-16,19 6 9 15,7 9 12-15,26 19 1 16,26 11 0-16,21 34 9 16,-13 5-2-16,-26-3-8 15,-37-12-16-15,-30-12-11 16,1 7-142-16,-11-5-192 16,0-6-524-16</inkml:trace>
  <inkml:trace contextRef="#ctx0" brushRef="#br0" timeOffset="175310.03">17184 7685 121 0,'0'0'254'0,"0"0"-50"16,0 0-15-16,0 0-65 15,0 0-31-15,0 0-92 16,0 0 7-16,-23 3-8 16,17-2-20-16,6 1-9 15,0 2 29-15,0-3 1 16,-6 2 7-16,6-1-8 16,0-1-75-16,0-1-108 15,0 1-28-15,0-1-37 0</inkml:trace>
  <inkml:trace contextRef="#ctx0" brushRef="#br0" timeOffset="175507.54">17184 7685 166 0,'-41'-14'293'16,"41"8"62"-16,0 2 138 15,-5 1-116-15,3 3 146 16,-2 16-224-16,-2 29-115 16,6 26 131-16,0 3-76 15,0-6-73-15,0-14-92 16,0-21-38-16,4-5-30 15,-2-8-6-15,2-16-18 16,-4-29-202-16,0-15-501 16,0-8-1176-16</inkml:trace>
  <inkml:trace contextRef="#ctx0" brushRef="#br0" timeOffset="175623.53">17048 7529 1453 0,'0'0'705'15,"0"0"-509"-15,0 0-196 16,0 0-27-16,0 0-958 0</inkml:trace>
  <inkml:trace contextRef="#ctx0" brushRef="#br0" timeOffset="176047.85">17446 7714 871 0,'0'0'641'0,"0"0"-272"15,0 0-68-15,0 0-50 16,0 0-37-16,0 0-42 15,0 0-20-15,7-39-25 16,-7 35 5-16,0-1 4 16,-9 5 2-16,-13 0-49 15,-3 0-32-15,-6 10-23 16,-4 9 1-16,10 1-22 16,6 7 1-16,13-1-5 0,6 3-9 15,15 1 1-15,26 1 5 16,9 0 3-16,7 2-8 15,-5-1-1-15,-17 2 0 16,-18 0-6-16,-17 0 0 16,-35-2 6-16,-7-5 0 15,-1-13 0-15,33-23-129 16,7-19-503-16,10-10-1174 0</inkml:trace>
  <inkml:trace contextRef="#ctx0" brushRef="#br0" timeOffset="176415.57">18259 7474 1430 0,'0'0'639'0,"0"0"-142"0,0 0-139 16,0 0-104-16,0 0-92 15,-6 174-8-15,12-51-23 16,0-1-50-16,-6-30-23 16,0-37-22-16,6-23-36 15,-2-12-8-15,3-4-13 16,5-16-159-16,0 0-496 16,1-13-465-16</inkml:trace>
  <inkml:trace contextRef="#ctx0" brushRef="#br0" timeOffset="176809.87">18435 7889 1575 0,'0'0'645'0,"0"0"-317"16,0 0-109-16,0 0-67 15,0 0-16-15,0 0-43 16,0 0-36-16,66 8-18 16,-46-12-9-16,7-10-8 15,-2-4-11-15,0-7-5 16,0-1 0-16,-13-3-6 16,0 0 0-16,-7 5 0 0,-5 6-2 15,-7 9 2 1,-19 9-13-16,-8 6 10 15,-13 27 3-15,10 12 49 0,0 9 47 16,8 0 9-16,22-5-45 16,7-10-32-16,13-11-17 15,24-12-10-15,6-9 5 16,3-7-6-16,16-11-114 16,-8-7-231-16,-17-1-823 0</inkml:trace>
  <inkml:trace contextRef="#ctx0" brushRef="#br0" timeOffset="177227.89">19028 7796 841 0,'0'0'983'15,"0"0"-426"-15,0 0-252 16,0 0-77-16,0 0-112 15,-13-79-60-15,9 65-36 16,-2 4-10-16,6 3-4 16,-6 6-6-16,-6 1 0 15,-11 4 29-15,-8 18 19 16,-11 12 46-16,-3 11 39 16,4 9-16-16,-1 3-27 0,15-4-46 15,5-6-31 1,22-10-11-16,0-12-2 0,6-14-9 15,23-11-27-15,4-10 11 16,8-21-68-16,1-10-42 16,-5-5-13-16,0-1 17 15,-12 7 33-15,-9 15 63 16,-9 15 35-16,-7 10 54 16,0 27-18-16,0 14 109 15,-7 6-16-15,7-1-41 16,0-6-43-16,0-14-45 15,25-21-93-15,-2-5-364 16,-2-10-393-16</inkml:trace>
  <inkml:trace contextRef="#ctx0" brushRef="#br0" timeOffset="177462.37">19204 7858 1891 0,'0'0'808'0,"0"0"-282"15,26 78-286-15,-13-40-80 16,-3-1-89-16,-2-8-34 15,-3-8-29-15,-5-11-1 16,0-10-5-16,0-7 14 16,0-22-2-16,6-14-8 15,12-10-5-15,5-4-1 16,4 2 5-16,2 11-5 16,6 15-2-16,-10 17-79 15,0 12-178-15,-7 12-454 16,-1 8-919-16</inkml:trace>
  <inkml:trace contextRef="#ctx0" brushRef="#br0" timeOffset="177809.25">19679 7714 1802 0,'0'0'597'16,"-2"92"-92"-16,-2-3-146 16,2-2-94-16,2-16-125 15,0-27-73-15,0-24-53 16,0-5 4-16,0-9-12 0,0-6 0 16,8-20-6-16,11-33-39 15,10-24-48-15,-5 1-28 16,1 7 5-16,-2 15 32 15,-9 26 49-15,3 9 29 16,-5 12 20-16,-1 10 15 16,-5 30 28-16,2 16 46 15,2 10-20-15,-1 2-26 16,-3-7-39-16,10-12-24 16,-3-15-14-16,18-27-130 15,-2-9-378-15,-4-18-448 0</inkml:trace>
  <inkml:trace contextRef="#ctx0" brushRef="#br0" timeOffset="177951.52">20146 7697 1162 0,'0'0'1228'0,"0"0"-489"16,0 110-385-16,0-53-153 16,0-5-98-16,4-11-74 15,2-13-29-15,3-27-47 16,1-1-298-16,-2-16-854 0</inkml:trace>
  <inkml:trace contextRef="#ctx0" brushRef="#br0" timeOffset="178075.49">20012 7508 2112 0,'0'0'664'0,"0"0"-475"15,0 0-189-15,0 0-85 16,0 0-929-16</inkml:trace>
  <inkml:trace contextRef="#ctx0" brushRef="#br0" timeOffset="178355.68">20237 7721 1677 0,'0'0'806'16,"0"0"-185"-16,13 99-345 15,3-54-126-15,-4-4-80 0,-5-7-43 16,5-10-18 0,-6-11-7-16,-2-12 7 0,-2-1-8 15,3-17-1-15,7-11-15 16,2-9-25-16,9-1-17 16,8 6 27-16,6 9 30 15,5 15 9-15,1 8 82 16,-6 16-20-16,-8 13-22 15,-12 2-35-15,-9 1-14 16,-2-8-68-16,-2-11-674 0</inkml:trace>
  <inkml:trace contextRef="#ctx0" brushRef="#br0" timeOffset="179006.57">21043 7702 1371 0,'0'0'512'16,"0"0"-265"-16,0 0-69 16,0 0-81-16,0 0-42 15,0 0 20-15,0 0 17 16,-35-57 9-16,21 57 26 15,-9 0 18-15,-2 0 5 16,-6 1-23-16,0 14-24 16,-4 6-40-16,0 8-19 15,2 12-7-15,-2 8-5 16,6 4 14-16,10 2 10 16,7-7-38-16,12-9-2 15,0-13-16-15,18-15-10 16,11-11 10-16,13-15-1 0,1-24-11 15,5-10-114-15,-5-7-21 16,-6 2 14-16,-2 8 57 16,-14 16 59-16,-5 20 17 15,-3 23 15-15,-13 50 59 16,0 44 54-16,-6 23 30 16,-17 9-52-16,-10-14-19 15,-8-36-40-15,-3-24-17 16,-3-29-11-16,11-17-8 15,-7-9-6-15,-7-10-5 0,-3-13-90 16,22-14-452 0,12-1-761-16</inkml:trace>
  <inkml:trace contextRef="#ctx0" brushRef="#br0" timeOffset="179926.33">21728 7624 1121 0,'0'0'548'0,"0"0"-273"16,0 0-80-1,0 0-25-15,0 0 57 0,12 97-2 16,0-47 20-16,-3 0-54 16,-5-1-40-16,2-9-53 15,0-7-32-15,-6-11-21 16,0-10-17-16,0-12 2 15,0 0-4-15,0-24 11 16,0-23-26-16,0-3-11 16,13-10 5-16,9 2-5 15,-1 16-17-15,8 7-8 16,6 12-74-16,21 20-160 16,-9 3-398-16,-3 0-819 0</inkml:trace>
  <inkml:trace contextRef="#ctx0" brushRef="#br0" timeOffset="180329.98">22300 7708 1397 0,'0'0'509'0,"0"0"-242"15,0 0-43-15,0 0-7 16,0 0-25-16,0 0-37 15,-2-76-22-15,2 64-46 16,-6 1-40-16,0 8-13 16,-7 3 5-16,-10 2-24 15,-1 22 15-15,-11 13 4 16,4 11 32-16,0 7-7 16,6 2-19-16,8-9 5 0,9-9-33 15,8-13-10-15,0-15-2 16,19-11-1-16,7-8-5 15,10-22-57-15,5-10-49 16,-4-8-32-16,-2 0-18 16,-8 5 5-16,-10 14 77 15,-5 17 72-15,-8 12 8 16,-4 18 48-16,0 17 101 16,-4 9-2-16,4-3-61 15,0-6-86-15,25-21-51 16,6-11-334-16,-2-3-629 0</inkml:trace>
  <inkml:trace contextRef="#ctx0" brushRef="#br0" timeOffset="180501.47">22652 7409 2374 0,'0'0'658'0,"-7"127"-287"15,-1 1-124-15,-4 10-127 16,5-24-45-16,3-36-37 15,4-45-38-15,0-14-12 16,0-9-48-16,0-17-170 16,6-13-499-16,-1-13-598 0</inkml:trace>
  <inkml:trace contextRef="#ctx0" brushRef="#br0" timeOffset="180654.39">22461 7691 1950 0,'0'0'994'0,"0"0"-675"16,0 0-161-16,116-1-60 15,-50-4-76-15,19-2-22 16,-17 1-242-16,-14 2-699 0</inkml:trace>
  <inkml:trace contextRef="#ctx0" brushRef="#br0" timeOffset="181043.19">22984 7824 1048 0,'0'0'735'0,"0"0"-224"16,0 0-204-16,0 0-29 16,0 0-54-16,0 0-65 15,0 0-68-15,54-50-46 16,-35 24-15-16,3-3-30 16,-3-2 12-16,-11 2-11 15,-8 6-2-15,0 12 1 0,-20 11 0 16,-16 14 63-16,-11 37 32 15,-1 30 23-15,15-2-35 16,17-5-14-16,16-17-39 16,25-26-12-16,22-7-18 15,13-11-28-15,31-24-104 16,-17-19-511-16,-7-4-1782 0</inkml:trace>
  <inkml:trace contextRef="#ctx0" brushRef="#br0" timeOffset="181651.38">24245 7159 1497 0,'0'0'643'0,"0"0"-304"0,0 0 11 16,0 0-29 0,-89 0-131-16,40 82-82 0,-7 47 2 15,8 23-22-15,13 5-22 16,23-22-24-16,12-30-13 15,4-28-19-15,8-22 1 16,7-21-11-16,0-10-1 16,3-2-11-16,11-8-94 15,27-13-212-15,-12-1-479 16,-5-11-1029-16</inkml:trace>
  <inkml:trace contextRef="#ctx0" brushRef="#br0" timeOffset="182148.06">24597 7586 1071 0,'0'0'393'16,"0"0"-48"-16,0 0-51 15,0 0-60-15,0 0-37 16,0 0-30-16,0 0-36 15,-91-24 28-15,49 39 11 16,1 7-11-16,2 3-36 16,4 2-47-16,12-2-28 15,15-2-36-15,8-1-12 16,8-1-3-16,27 1 3 16,8 2 9-16,9 1 3 15,-6 4-11-15,-5 0 5 16,-16 1-4-16,-19 2-1 15,-6 2 30-15,-27-2-4 16,-14-4-21-16,-3-8 9 0,5-11-15 16,31-19-132-16,2-15-534 15,6-10-473-15</inkml:trace>
  <inkml:trace contextRef="#ctx0" brushRef="#br0" timeOffset="182313.54">24791 7484 2119 0,'0'0'521'16,"-6"102"-223"-16,-17 8 62 15,2 11-125-15,-1-14-105 16,15-36-65-16,3-34-52 0,4-13-13 16,0-6-30-1,11-17-146-15,5-1-402 0,-1-6-237 0</inkml:trace>
  <inkml:trace contextRef="#ctx0" brushRef="#br0" timeOffset="182501.84">24615 7744 1729 0,'0'0'991'15,"0"0"-631"-15,0 0-83 16,104 6-76-16,-44-4-111 0,6 0-63 15,-4-2-27-15,10 3-66 16,-22-3-500-16,-9 0-724 0</inkml:trace>
  <inkml:trace contextRef="#ctx0" brushRef="#br0" timeOffset="182836.23">25126 7786 1877 0,'0'0'618'0,"0"0"-331"16,0 0-94-16,0 0-37 15,0 0-32-15,0 0-19 16,0 0-14-16,54-7-23 16,-32-10-20-16,3-7-33 0,-4-4-12 15,-3 0-2-15,-7 0-2 16,-11 5-7-16,-4 11-26 15,-21 12-8-15,-14 5 42 16,-21 40 12-16,6 8 15 16,10 11 31-16,13 1 4 15,27-14-25-15,4-3-26 16,17-16-11-16,22-16-1 16,19-15-14-16,4-1-63 15,23-29-81-15,-19 2-527 16,-12 0-738-16</inkml:trace>
  <inkml:trace contextRef="#ctx0" brushRef="#br0" timeOffset="186685.53">25572 7629 1843 0,'0'0'566'15,"15"121"-99"-15,-3-10-162 16,5 13-73-16,-5-17-102 16,1-30-43-16,-7-33-42 15,0-17-36-15,0-1 6 16,5-10-15-16,-3-9-34 16,2-9-160-16,5-52-314 15,-3 1-242-15,0-3-715 0</inkml:trace>
  <inkml:trace contextRef="#ctx0" brushRef="#br0" timeOffset="186938.31">25612 7704 1756 0,'0'0'658'16,"0"0"-305"-16,0 0-89 15,0 0-126-15,-7-72-92 16,43 59-39-16,11 5-7 15,9 8-1-15,6 10-1 16,-4 23-13-16,-13 14 9 16,-12 6 5-16,-24 3 1 15,-16-2 99-15,-30-8 56 16,-23-9-44-16,-2-14-66 16,9-23-45-16,15-20-54 0,32-10-654 0</inkml:trace>
  <inkml:trace contextRef="#ctx0" brushRef="#br0" timeOffset="191008.12">26689 7565 1071 0,'0'0'751'0,"0"0"-360"16,0 0-31-16,0 0-80 15,0-75-81-15,-11 64-51 16,-11 6-34-16,-5 5-59 15,-11 0-20-15,-9 17 2 16,-7 11-1-16,7 4 2 16,7 3-8-16,11-1-12 15,17-2-18-15,12-5 0 16,14-3-2-16,32-3 2 16,10-1 2-16,10-2-1 15,-4 2 10-15,-12 1-11 16,-17 3-2-16,-21 3-10 15,-12 1 12-15,-17 2 11 16,-14-2 2-16,-4-4 1 0,2-6-14 16,10-6-39-1,7-7-422-15,14-5-377 0</inkml:trace>
  <inkml:trace contextRef="#ctx0" brushRef="#br0" timeOffset="191186.77">26916 7627 1824 0,'0'0'595'15,"-2"105"-137"-15,-8-34-179 16,1-3-90-16,5-14-122 0,4-25-67 16,11-12-127-16,9-6-602 15,7-11-1184-15</inkml:trace>
  <inkml:trace contextRef="#ctx0" brushRef="#br0" timeOffset="191592.95">27040 7648 1640 0,'0'0'818'16,"0"0"-329"-16,0 0-234 15,0 0-92-15,0 0-87 16,0 0-28-16,0 0-31 16,68-33-5-16,-26 22-11 0,1 0 0 15,0 3 0-15,-1 3-1 16,-11 5-1-16,-6 0-9 16,-9 3-7-16,-10 11-10 15,-6 8 26-15,0 3-9 16,-10 6 10-16,-17 4 6 15,-8 5 6-15,-6 0 4 16,3-3-1-16,7-5 3 16,9-9 3-16,20-9-1 15,2-6-19-15,24-6 11 16,14-2 1-16,11 0-4 16,-1-11-9-16,-1-5-70 15,13-9-163-15,-16 4-372 0,-13 1-495 16</inkml:trace>
  <inkml:trace contextRef="#ctx0" brushRef="#br0" timeOffset="192014.08">27588 7767 942 0,'0'0'521'16,"0"0"-216"-16,0 0-2 0,0 0-58 15,0 0-17 1,0 0-22-16,0 0-23 0,-17 3-41 16,17-3-61-16,11 0-18 15,5-6-19-15,5-4-13 16,4 0-11-16,4-6-7 15,-5-1-4-15,1-3-8 16,-2 0 5-16,-9-2-6 16,-3 2 6-16,-11 5-6 15,0 3 0-15,-4 5-9 16,-17 5-6-16,-14 2 15 16,-7 18 11-16,-1 13 1 15,0 10 19-15,12 6 23 16,14-2 15-16,17-3-15 0,10-8-22 15,28-8-13-15,9-8-4 16,9-10 0-16,4-7-13 16,-4-1-2-16,14-11-125 15,-14-7-227-15,-15-4-880 0</inkml:trace>
  <inkml:trace contextRef="#ctx0" brushRef="#br0" timeOffset="192380.65">27958 7246 411 0,'0'0'1022'16,"0"0"-484"-16,0 0-231 16,0 0-90-16,87 94 28 15,-34 18-25-15,-1 25-42 16,-19 9-19-16,-16-6-41 0,-17-23-48 15,-11-28-34-15,-13-25-36 16,-1-23 0-16,2-13-51 16,9-10-295-16,-3-10-569 0</inkml:trace>
  <inkml:trace contextRef="#ctx0" brushRef="#br1" timeOffset="205132.23">18162 10135 864 0,'0'0'356'0,"0"0"5"15,0 0-117-15,0 0-1 0,0 0-46 16,0 0-47-16,0-10-52 15,0 10-45-15,0 0-26 16,0 0-9-16,6 10 3 16,0 4 16-16,4 2 47 15,3 2-29-15,-5 1 12 16,-2 0-12-16,5-3-25 16,-3 2 21-16,-4-3-14 15,4 2 20-15,-1 3-3 16,-3 1-9-16,8 1 6 15,-2 6-3-15,-1-1-22 0,1 1 11 16,2 2-18 0,3 0-5-16,-3 0-14 0,5 0 21 15,-1 0-21-15,-3 1 15 16,1-3-15-16,3-1 10 16,-5 0-1-16,-4-2-1 15,9 0-7-15,-5-2 10 16,1 1-2-16,-1-1-2 15,1 0 1-15,-1-1-1 16,0 0-6-16,-1 1 9 16,5 0-10-16,-1 1 6 15,-5-1-5-15,5 3 5 16,1 0-5-16,-4-1 8 16,1-2-2-16,5 4-6 15,-1-4 6-15,-2 1-6 0,-3-1 4 16,4-2-5-16,-3 0 0 15,3-1-1-15,-3 1 1 16,1 2 0-16,-1 1 1 16,-1-1-1-16,-2 2 1 15,3-3 3-15,-1 1-4 16,1-2 0-16,-3-1 1 16,2 1-1-16,1-1 0 15,-5 1 1-15,2 0 4 16,3 2-5-16,5 1 1 15,-1 1-1-15,1 3 1 16,3 1 0-16,2 4 0 16,2-3 1-16,-3 1-1 0,5 1 0 15,-4 0-1-15,0 0 12 16,-3-1-12-16,3 2 6 16,-4-4 2-16,4 3 0 15,-5-2-7-15,1 0 4 16,1 2-5-16,-3-1 9 15,6 0-7-15,-5-1 4 16,1 0 0-16,0 1-6 16,-1 0 11-16,1 0-4 15,3 0 4-15,-3 0-2 16,0 0-3-16,-1-2-5 16,5 3 0-16,-4-3-1 0,-1-1 2 15,1-2 7 1,-1-1-9-16,1 1 0 0,0-1 1 15,-1 0 2-15,-1 1-2 16,6 1 0-16,-5 0 0 16,1 0-1-16,-1 1 1 15,1 0 0-15,0-3 0 16,-3-4 0-16,3-1 0 16,-5-3-1-16,3-1 2 15,-1-1-1-15,-1 2 0 16,3 0 6-16,1 0-7 15,0 3 6-15,3 0-5 16,1 0 8-16,2 3-8 16,0 0 0-16,-3 2 7 15,3 0-7-15,-4 0 0 0,4-2 5 16,-3 0 0 0,1-2-5-16,-4-1 6 0,1 0-6 15,3 0 1-15,0-3 7 16,-5 1-9-16,7 0 1 15,-6-1 5-15,10 0-6 16,-9 1 1-16,5-2-1 16,-2 1 1-16,2-3 4 15,0 0-4-15,-3-2 4 16,-3 0-5-16,10-2 0 16,-8-2 1-16,-3 1 0 15,5 1-1-15,2-2 0 16,-3 1 4-16,-1-1-4 15,2-1 0-15,2 1-2 16,-1 1 2-16,1-1-1 0,4 1 1 16,6 1 1-16,-4 0 0 15,0 1 6-15,0-1-7 16,-2 1 6-16,-4 0-6 16,4-1 1-16,-4-1-1 15,0-1 1-15,-1-2 5 16,5 0-6-16,-4-1 2 15,6-2-1-15,0 1 8 16,0-1-9-16,2-1 2 16,-2 0-2-16,-4 2 2 15,6-2 5-15,-6 4-6 0,2-2 1 16,-4 3-2-16,0-2 11 16,-3-1-11-16,-3 1 2 15,0-1-2-15,10-4 2 16,-5 1-1-16,7-1 5 15,0 2-5-15,5-1 8 16,-5 1-8-16,-3 1 0 16,-1 1 8-16,-4-1-9 15,-4 0 1-15,-1-1-1 16,-1-2 1-16,-3 0 0 16,3 0 0-16,4 0 7 15,1-1-7-15,9-6 7 16,0 0-8-16,2 1 2 15,0 2 4-15,-2 1-5 16,3 1 0-16,-3 1 1 0,-5 0-2 16,3-1 1-16,0 1 0 15,-2-1-1-15,8 0 1 16,-4-3 0-16,6 0 4 16,-1-1-5-16,1 1 0 15,2-3 1-15,0 2 1 16,-1-3 4-16,1 1-5 15,-2 1 8-15,-6-3-9 16,6 1 2-16,-6 1-1 16,-2-1 7-16,0 1-7 15,-2 1-1-15,-4-3 0 16,0 0 1-16,1-3 0 0,3 0-1 16,-4-2 6-1,8 0-6-15,4-2 0 0,-4 0 0 16,6 3 0-16,1-2 0 15,1 2 4-15,-6 1-4 16,-4 1 0-16,2-1-1 16,-6 1 1-16,-3-3 0 15,-9 1-5-15,5 0 4 16,-1-2 1-16,-3 0 0 16,5-3 0-16,0-1 0 15,3-1 0-15,1-3-1 16,2-3 1-16,0 0-2 15,-1 0 2-15,1 1 0 0,-6 1 0 16,4 1 0-16,-5 1 0 16,-1 0 0-16,1 0 0 15,1 0 0-15,0-3 0 16,5-2 1-16,5-2-1 16,-4-3-1-16,6-2 1 15,-2 5 1-15,-4 2-1 16,-4 5 0-16,1 3 0 15,-3 5 1-15,-7-1 0 16,1 1-1-16,3-5 2 16,-3-3-2-16,9-3 1 15,3-6-1-15,0 0 1 0,6-3 0 16,-2 0 0 0,2 1 5-16,0 2 0 0,-2 4-4 15,4 2-2-15,-4 2 1 16,2-1 0-16,-2 2-1 15,-4 3-6-15,-1-4 5 16,-1-3 1-16,-2-2-1 16,2-1 1-16,1-3-1 15,1 1 0-15,0-2-5 16,-2 1 4-16,2 3 2 16,-1-2 0-16,1 1 0 15,2 1 0-15,-6-1-4 16,1 3 4-16,3-1 5 15,-6 2-4-15,6-1-2 16,-3-3 1-16,5-1 0 16,0 0 0-16,0-2 1 0,-2 0-1 15,-2 1 0-15,-1 0 0 16,-1 2 0-16,-4 1 2 16,-5 4-2-16,0-1 1 15,1 0 0-15,-3-1 0 16,2-1 0-16,3 2-1 15,-3-2 0-15,5 1 1 16,-9 1-3-16,9 2 2 16,-5-2 0-16,0 1-1 15,1 0 1-15,-1 0-1 16,1 1 0-16,-1-2 1 16,1 2-1-16,-3-2 0 15,6-1 0-15,-7-1-1 16,3 1-3-16,-2 0 5 0,3 0 0 15,-5 4 0-15,2 0-1 16,-3 3 0-16,-1 1 0 16,4 1-7-16,-4 2 8 15,-4 1-1-15,5-1-7 16,-3 0 7-16,-2-2 1 16,4-2-1-16,-2-4 0 15,2-3-1-15,1-1 1 16,5 1-5-16,-6 1-2 15,2 2 8-15,-1 2-10 0,-3 4 9 16,2 2 1 0,0 1 1-16,-2 0-1 0,-2 0 0 15,5-2 5-15,-1-4-5 16,-2 0-1-16,-2-3 1 16,4-1-1-16,0-2 1 15,-2-2-2-15,5-1 1 16,1-2 0-16,-4 1 0 15,7-3-5-15,-3 5 5 16,2 3-4-16,1 4 4 16,-1 3 0-16,1 4 0 15,-1 4 0-15,0 5 1 16,-5-1 0-16,5 3 0 16,-2 0-6-16,-1 1 6 15,-3 0 5-15,0 1-4 0,-2 2-2 16,-2 0 1-1,2 1-14-15,-4 0-13 0,7 0-58 16,19 0-188-16,8 0-444 16,-1 0-669-16</inkml:trace>
  <inkml:trace contextRef="#ctx0" brushRef="#br1" timeOffset="207741.82">17490 9504 1181 0,'0'0'569'15,"0"0"-234"-15,0 0 3 16,0 0-121-16,0 0-26 0,-56 101 14 15,40-45-28-15,3 7-52 16,5-4-50-16,2-7-36 16,6-8-21-16,-4-13-7 15,4-10-5-15,0-10-6 16,0-6 1-16,0-5-1 16,0-2 0-16,0-15 0 15,0-12 20-15,0-12-19 16,0-10-1-16,0-6 0 15,0-3-6-15,6 2-1 16,0 4 2-16,-2 4 5 16,-2 7 0-16,-2 7 1 15,0 9 1-15,0 7 11 0,0 8-7 16,0 5 12-16,0 5-3 16,0 2 2-16,6 0-12 15,1 18-5-15,3 15 0 16,13 9 15-16,-5 9 0 15,-3 5-2-15,7 2-2 16,-3-2-10-16,4-4 0 16,-5-7 0-16,1-12-1 15,-7-9 0-15,1-10-6 16,-7-8 5-16,6-6-10 16,-1 0 11-16,1-13 1 15,7-11 11-15,-1-8-12 0,7-11 0 16,10-6 0-16,-4-8-9 15,-6 0-19-15,6 2 7 16,-6 10 7-16,-6 12 8 16,-9 17 6-16,-4 16 0 15,6 12-11-15,-1 23 2 16,-3 11 9-16,2 6 1 16,-1 1 1-16,1-6-2 15,-4-9 6-15,0-10-6 16,1-12-19-16,-1-10-116 15,6-6-232-15,-1-12-3 16,1-2-437-16</inkml:trace>
  <inkml:trace contextRef="#ctx0" brushRef="#br1" timeOffset="208212.25">18187 9463 818 0,'0'0'396'15,"0"0"-144"-15,0 0-32 16,0 0-7-16,0 0 9 15,0 0 2-15,0 0-10 0,-3-38-35 16,-1 35-17-16,-2 1-19 16,0 2-3-16,-4 0-38 15,-3 0-44-15,-1 5-17 16,-3 8-7-16,-1 4 8 16,5 2-3-16,1 2-16 15,12 0-11-15,0-1-7 16,18 1-5-16,11 0-13 15,15-1 13-15,3 0 1 16,-3-1-1-16,-7 1 0 16,-6 2 0-16,-15 0 4 15,-9 2-3-15,-7 0 28 0,-11 0 32 16,-14-2-7-16,-1-3-28 16,-7-4-26-16,8-5-9 15,6-5-119-15,17-5-207 16,2 0-389-16,0-10-668 0</inkml:trace>
  <inkml:trace contextRef="#ctx0" brushRef="#br1" timeOffset="208641.83">18548 9501 1696 0,'0'0'739'0,"0"0"-439"16,2 71 51-16,5-24-95 16,-7 5-101-16,4 1-77 15,-4-8-38-15,0-9-20 16,0-13-8-16,0-12-8 16,0-11-4-16,0-3-1 15,0-25-29-15,0-11-26 16,0-9-25-16,0-6-3 15,-7 0 10-15,1 6 29 16,-4 9 28-16,4 9 17 16,0 10 1-16,1 8 0 15,5 5 14-15,0 1 3 16,7 0-12-16,19 0 5 16,8-1-1-16,7-3-8 0,6-2 8 15,-3 1-10-15,-3-1 17 16,-10 1-4-16,-12 4-4 15,-3 3-3-15,-9 4-6 16,-7 0-19-16,0 2-192 16,-5 7-486-16,-1 2-449 0</inkml:trace>
  <inkml:trace contextRef="#ctx0" brushRef="#br1" timeOffset="208902.96">18528 9676 1520 0,'0'0'831'0,"0"0"-295"16,0 0-238-16,0 0-87 16,0 0-105-16,0 0-47 15,0 0-43-15,60-16-5 16,-19 5-10-16,6 1-1 15,-9 2 0-15,-7 1-1 16,-9 2-6-16,-9 3-22 16,-5 2-52-16,-8 0-42 15,0 0-97-15,0 2-150 16,-8 8-184-16,-3 0-187 0</inkml:trace>
  <inkml:trace contextRef="#ctx0" brushRef="#br1" timeOffset="209114.73">18606 9780 927 0,'0'0'995'16,"0"0"-398"-16,0 0-217 15,0 0-28-15,0 0-97 16,0 0-87-16,0 0-56 16,120 37-50-16,-77-37-34 15,-1 0-16-15,-1 0-12 16,-4 0-15-16,25 6-94 15,-14 2-241-15,6 0-596 0</inkml:trace>
  <inkml:trace contextRef="#ctx0" brushRef="#br1" timeOffset="212747.46">24865 11094 856 0,'0'0'514'16,"0"0"-295"-16,0 0-25 15,0 0-72-15,0 0-27 16,0 0-19-16,83-76-20 16,-52 66-9-16,-2 9 9 15,-4 1 3-15,2 0-11 16,-9 10-7-16,-1 4-4 15,-1 6 9-15,-14 2 8 16,-2-1 16-16,0 0 16 16,-18-1 24-16,-11-1 8 15,-4 0 1-15,-9-5 6 16,1-4-24-16,-2-4-22 0,8-6-16 16,4 0-6-16,6-5-3 15,8-9-18-15,5-4-20 16,6-5-16-16,6-1-7 15,0-4-1-15,16-2 2 16,9 2-4-16,10 3 10 16,4 4 0-16,9 3 1 15,6 10 1-15,-5 8 4 16,-1 0-6-16,-5 13 0 16,-8 10-1-16,-6 2-4 15,-20 3 4-15,-9 0 2 16,0 2 4-16,-31-2 5 15,-11 0 22-15,-7-6 5 0,-7-5 7 16,2-6-23-16,7-7-20 16,3-4 12-16,9 0-7 15,10-14-6-15,9-6-6 16,14-6-6-16,2-3 3 16,12-2-2-16,13-2 2 15,10 5-2-15,6 5 11 16,9 6 0-16,4 11 0 15,-3 6 2-15,1 7-1 16,-9 16 0-16,-5 4-1 16,-16 5-1-16,-13-1-7 15,-9-1 8-15,-7-5 0 16,-26-4 3-16,-12-5 12 16,-7-7 22-16,-8-7-7 0,0-2-18 15,11-6-11-15,3-9 7 16,19-6-8-16,5-4-9 15,20-3-4-15,2-1-17 16,2-3 18-16,27 3-8 16,2 4 10-16,12 3 2 15,4 9-2-15,7 9 10 16,-4 4 7-16,10 10-7 16,-13 13-1-16,-14 4 1 15,-10 2-1-15,-17 0-5 16,-6-2 6-16,-18-4 12 15,-19-4 19-15,-11-5 16 16,-6-7-26-16,1-7-15 16,3 0-6-16,9-6 0 0,10-11 0 15,6-3-10-15,14-2 4 16,11-3-27-16,0-3 17 16,23 1-5-16,8 1 10 15,10 5 2-15,7 7 2 16,2 7 4-16,-1 7-3 15,-7 0 6-15,-5 14-2 16,-14 6-5-16,-15 3-5 16,-8-3 10-16,-15 1 2 15,-20-3 18-15,-6 0 3 0,-3-5-1 16,-5-5-11 0,5-5-8-16,5-3 12 0,14 0-11 15,7-3-1 1,9-11-1-16,9-2-13 0,0-2 7 15,9-3-2-15,9 1 1 16,13 2-1-16,2 7 2 16,5 2 0-16,-1 8 6 15,-2 1-6-15,-8 1 5 16,-9 10-11-16,-7 2-1 16,-11 1 2-16,0 1 11 15,-23-2 5-15,-8 1 7 16,-6-2 4-16,-7-4-4 15,1-3 6-15,8-5-7 16,6 0-4-16,10 0-6 0,13-6-1 16,6-6-9-16,0-2-12 15,19 0 20-15,6 0-8 16,-1 3 8-16,5 6-5 16,-4 5 5-16,-6 0 0 15,-9 8-6-15,-10 6 1 16,0 1 6-16,-23-1 16 15,-2-1 1-15,1-6-13 16,24-7-4-16,0-1-204 16,16-11-792-16</inkml:trace>
  <inkml:trace contextRef="#ctx0" brushRef="#br1" timeOffset="214345.13">25920 10687 358 0,'0'0'556'0,"0"0"-168"15,0 0-3-15,0-72 17 16,0 51-41-16,0 2-50 16,0 5-34-16,0 4-44 15,0 7-89-15,0 3-87 16,0 8-37-16,0 19-19 16,0 13 16-16,0 11 21 15,0 6-4-15,0 4 5 16,0 1 11-16,0-4-25 15,-5-3-7-15,-1-5 5 16,0-10 5-16,0-9-7 16,4-7-13-16,-2-10-2 15,2-5-5-15,2-5 8 0,-5-2-9 16,5-2 6 0,0 0-6-16,0 0 0 0,0 0 0 15,0 0 1-15,11-2-1 16,3-2 15-16,13-3-6 15,6 2-9-15,15-1 1 16,14 1-1-16,2 0 0 16,-2 1 1-16,-6-1 0 15,-9 3-1-15,-12-1 0 16,-16 1 5-16,-7 1-4 16,-10 1-1-16,3 0 2 15,-5 0 12-15,0 0-14 0,0 0-1 16,0 0-37-1,-5-9-106-15,3 2-455 0,2-3-514 0</inkml:trace>
  <inkml:trace contextRef="#ctx0" brushRef="#br1" timeOffset="-214670.63">26763 10443 1147 0,'0'0'517'0,"0"0"-173"16,0 0-54-16,6-76-29 16,-2 62-51-16,-4 7 13 15,0 5-2-15,0 2-82 16,0 22-106-16,-22 30-1 15,-3 37 38-15,-12 36 11 16,-5 14-7-16,13-5-7 0,15-21-7 16,14-33-10-1,0-22-2-15,2-20-23 0,8-9-4 16,5 3-21-16,3-2-2 16,9-3-7-16,-6-7-6 15,2-8-43-15,3-12-121 16,-3 0-161-16,-4-6-510 0</inkml:trace>
  <inkml:trace contextRef="#ctx0" brushRef="#br1" timeOffset="-213582.25">27036 10692 781 0,'0'0'385'0,"0"0"-58"0,0 0-53 16,0 0-19-16,0 0-27 15,0 0-15-15,0 0 19 16,0-67-27-16,0 67-67 15,-6 21-38-15,2 8 38 16,-3 14 1-16,1 10-43 16,-2 7-48-16,2 2-3 15,2-4 21-15,4-8-21 16,0-10-23-16,0-14-5 16,10-9-17-16,4-10 0 15,9-7 0-15,6-6 6 0,-2-18-5 16,12-8 0-16,-6-9-1 15,4-7-13-15,3 0-26 16,-9 3-2-16,-6 8 13 16,-7 13 17-16,-8 16 11 15,-10 8 1-15,0 24 0 16,0 17 16-16,0 7 4 16,0 4 5-16,7-4-8 15,11-10-6-15,7-13-12 16,6-15 1-16,10-10 8 15,-3-31 9-15,3-24-3 16,-16-25 7-16,-17 2 8 16,-8 9-15-16,-6 14-10 15,-13 24-5-15,5 5-15 16,3 15-120-16,9 11-442 0,2 0-657 0</inkml:trace>
  <inkml:trace contextRef="#ctx0" brushRef="#br1" timeOffset="-212862.17">27757 10965 1350 0,'0'0'643'0,"0"0"-254"16,0 0-131-16,0 0-134 16,-16 78 36-16,7-30 0 15,5 3-27-15,4-4-35 16,0-8-52-16,17-9-24 15,4-12-14-15,12-11 2 16,-6-7 7-16,4-2-17 16,-9-19-107-16,-3-31-229 15,-3 4-348-15,-9-2-1075 0</inkml:trace>
  <inkml:trace contextRef="#ctx0" brushRef="#br1" timeOffset="-212726.71">27795 10713 1617 0,'0'0'835'0,"0"0"-466"16,0 0-161-16,0 0-171 16,0 0-37-16,0 0-300 15,97 28-784-15</inkml:trace>
  <inkml:trace contextRef="#ctx0" brushRef="#br1" timeOffset="-208219.67">28227 10951 1433 0,'0'0'639'0,"0"0"-285"15,0 0-50-15,0 0 17 16,4 95-47-16,-4-51-90 15,0 1-79-15,-7-7-61 16,-5-7-44-16,2-10-40 16,4-17-307-16,3-4-519 0,3 0-1004 15</inkml:trace>
  <inkml:trace contextRef="#ctx0" brushRef="#br1" timeOffset="-207680.28">28499 10381 1485 0,'0'0'628'0,"0"0"-168"0,0 0-162 15,0 0-24-15,0 0-103 16,0 0-88-16,0 74 33 16,0 24 14-16,0 11-44 15,0-14-16-15,0-29-26 16,0-29-11-16,5-12-20 15,-5 0 3-15,2-5-15 16,2-3 5-16,-4-10-6 16,12-7-6-16,5-1-2 15,3-17 8-15,15-5 0 16,9-4-11-16,10 4-20 16,-1 7-1-16,1 12 13 15,-8 4 5-15,-7 15 14 0,-18 14 1 16,-11 7-1-16,-10 2 9 15,-19-2 18-15,-22-7 12 16,-13-7-7-16,-8-9-5 16,-2-12-18-16,6-1 0 15,11-10-9-15,16-8 0 16,12-1-26-16,19-1-41 16,0 2-79-16,39 0-173 15,3 6-423-15,-1 2-760 0</inkml:trace>
  <inkml:trace contextRef="#ctx0" brushRef="#br1" timeOffset="-207034.14">29091 10931 557 0,'0'0'688'0,"0"0"-345"15,0 0-60-15,0 0-49 16,0 0-24-16,0 0 42 15,-17 73-9-15,5-40-27 16,5 0-28-16,1-2-58 16,2-6-44-16,2-8-31 15,2-6-10-15,0-5-19 16,2-4-25-16,8-2 18 0,7 0-10 16,2-2-9-1,-5-8-12-15,3-1-173 0,-3 0-107 16,-2-12-203-16,-1 5-155 15,-1-1-902-15</inkml:trace>
  <inkml:trace contextRef="#ctx0" brushRef="#br1" timeOffset="-206843.5">29027 10578 434 0,'0'0'1053'16,"0"0"-705"-16,0 0-100 0,0 0-148 15,0 0-100-15,0 0-329 16</inkml:trace>
  <inkml:trace contextRef="#ctx0" brushRef="#br1" timeOffset="-206254.68">29213 10301 162 0,'0'0'665'16,"0"0"-370"-16,0 0 21 0,0 0-16 16,0 0 19-16,0 0-39 15,0 0-17-15,-13-59-72 16,13 59-58-16,15 11-61 15,14 17 55-15,12 27 17 16,11 28-14-16,1 27-27 16,-11 7-19-16,-13-9-15 15,-23-28-24-15,-6-23-24 16,-4-15-9-16,-11-4-6 16,-5 3-6-16,-1 1 0 15,-4 1-1-15,2-10 0 16,5-7-6-16,1-8-68 0,3-6-71 15,3-6-32 1,-1-6-95-16,6-6-197 0,0-10-157 16,6-1-671-16</inkml:trace>
  <inkml:trace contextRef="#ctx0" brushRef="#br1" timeOffset="-201370.69">21806 14116 1590 0,'0'0'723'16,"0"0"-492"-16,-4 79-12 16,2 2 34-16,-4 24-41 15,2-7-74-15,4-22-65 16,0-25-38-16,0-23-28 0,0-1-1 16,0-1-5-16,0-5-1 15,-3-10 0-15,3-10 0 16,0-1-1-16,-4-6-41 15,-2-16-226-15,6-18-254 16,0 4-79-16,0 2-596 0</inkml:trace>
  <inkml:trace contextRef="#ctx0" brushRef="#br1" timeOffset="-200957.95">21806 14120 586 0,'0'0'620'16,"0"0"-292"-16,0 0-54 15,0 0-12-15,0 0-28 16,0 0-19-16,0 0-60 15,-35-27-58-15,16 39-24 16,-3 6 5-16,-9 9 43 16,0 3 6-16,-5 1-10 15,10-1-36-15,3-6-26 16,6-7-19-16,9-8-12 0,4-7-13 16,4-2 4-1,0-10 3-15,12-14 21 0,5-9-27 16,6-3-6-16,-5 1-5 15,3 5 0-15,2 12-1 16,5 13 0-16,6 5 0 16,7 23-2-16,6 9 2 15,3 4 0-15,4-3-11 16,0 0-213-16,-15-8-439 16,-10-11-1089-16</inkml:trace>
  <inkml:trace contextRef="#ctx0" brushRef="#br1" timeOffset="-200186.21">20905 15237 682 0,'0'0'833'16,"0"0"-474"-16,0 0-48 16,0 0-27-16,0 0-35 15,0 0-22-15,0 0-16 16,-27-10-27-16,10 16-45 16,-7 19-59-16,5 16-17 15,-6 10-5-15,7 8-11 0,7 0-16 16,11-8-25-16,23-13-6 15,16-18-24-15,13-20 24 16,4-11-9-16,6-36 1 16,-17-7-1-16,-24-6 9 15,-15-2 2-15,-18 17 14 16,-19 5-5-16,-7 15 1 16,1 16-12-16,17 12-54 15,11 14-287-15,9 1-666 0</inkml:trace>
  <inkml:trace contextRef="#ctx0" brushRef="#br1" timeOffset="-199839.7">21310 15327 1770 0,'0'0'809'0,"0"0"-487"0,-6 78-45 16,6 5-18-1,0 26-98-15,6-7-56 0,4-22-60 16,-4-31-41-16,1-23-4 16,-5-7-7-16,2-8-98 15,2-11-137-15,-4-33-234 16,4-14-306-16,-6-8-1067 0</inkml:trace>
  <inkml:trace contextRef="#ctx0" brushRef="#br1" timeOffset="-199572.9">21163 15345 1998 0,'0'0'765'0,"0"0"-396"15,0 0-155-15,0 0-173 16,0 0-40-16,0 0 4 0,116-33-5 16,-60 31-6-16,-9 2 5 15,-9 5 0-15,-14 14-12 16,-13 6 13-16,-11 5 1 15,-4 3 50-15,-21-1 62 16,-10-2-19-16,1-1-49 16,-1-5-24-16,11-7-21 15,19-17-128-15,5 0-450 16,5-10-699-16</inkml:trace>
  <inkml:trace contextRef="#ctx0" brushRef="#br1" timeOffset="-199380.72">21670 15121 2376 0,'0'0'726'16,"-2"128"-256"-16,-5-20-296 16,3 10-82-16,2-23-58 15,-2-32-20-15,4-33-14 16,0-13-62-16,0-6-109 15,0-11-197-15,6 0-286 16,0-18-285-16</inkml:trace>
  <inkml:trace contextRef="#ctx0" brushRef="#br1" timeOffset="-199097.58">21442 15343 1901 0,'0'0'1050'0,"0"0"-542"15,0 0-356-15,0 0-82 16,0 0-52-16,0 0-6 16,0 0-12-16,118 25 1 15,-70-25 0-15,-5 0-1 16,-2 0-77-16,-5-2-160 16,-12 2-144-16,-5 0-207 15,4 0 26-15,-11 6 238 16,-4 9 324-16,-1 6 33 15,-3 3 328-15,-2 4 189 16,-2 1-178-16,0 0-59 0,0-5-114 16,4-6-117-16,-2-4-82 15,8-12-120-15,-1-2-543 16,-5-2-728-16</inkml:trace>
  <inkml:trace contextRef="#ctx0" brushRef="#br1" timeOffset="-198638.65">21831 15262 1696 0,'0'0'383'16,"0"0"-234"-16,0 0-120 0,0 0-17 16,43 76-1-1,-24-32 37-15,4 6 129 0,-5-1 48 16,-5-3 6-16,5-7-33 15,-7-11-41-15,-3-11-58 16,-2-12-44-16,-2-5-14 16,2-5 14-16,1-20-28 15,-1-9-27-15,6-11-54 16,-4-2-48-16,9-4-4 16,2 6 34-16,-1 10 53 15,1 15 19-15,-1 20 26 16,-1 11 21-16,-1 28 60 15,-3 15 9-15,-5 5-25 16,-2-6-29-16,1-9-37 16,-1-16-22-16,4-18-3 0,-2-10-19 15,9-20-19-15,1-18-71 16,7-9-13-16,6-1 40 16,-2 7 46-16,0 16 36 15,-4 19 17-15,-6 8 35 16,-3 30 44-16,-10 12-23 15,1 3-43-15,-7 6-30 16,2-13-220-16,2-15-655 0</inkml:trace>
  <inkml:trace contextRef="#ctx0" brushRef="#br1" timeOffset="-198201.35">22687 15401 1094 0,'0'0'910'16,"0"0"-417"-16,0 0-210 16,0 0-81-16,0-78-65 15,0 65-12-15,0 3-41 16,0 2-37-16,0 0-26 16,0 2-6-16,0 1-14 15,0 2 17-15,-4 3 6 16,-9 0 20-16,-5 6-10 15,-9 17 11-15,-2 10 24 16,0 10-1-16,2 9-19 16,8 4-14-16,3-6-11 0,12-9-24 15,4-15 0-15,10-19-23 16,13-7 22-16,8-24-7 16,0-17-59-16,6-7-104 15,-6-5-36-15,-2 4-7 16,-11 11 39-16,-5 13 158 15,-13 16 17-15,0 9 186 16,0 21-14-16,-2 13 59 16,-4 4-75-16,1-2-83 15,5-8-73-15,5-11-21 16,9-14-268-16,17-22-226 16,2-14-325-16,-6-5-784 0</inkml:trace>
  <inkml:trace contextRef="#ctx0" brushRef="#br1" timeOffset="-198077.08">22962 15061 1071 0,'0'0'1060'0,"0"0"-234"16,0 0-257-16,0 0-386 16,16 105-17-16,-16 21-70 15,-6 7-36-15,6-25-28 16,0-37-32-16,0-30-44 16,6-20-175-16,4-10-932 0</inkml:trace>
  <inkml:trace contextRef="#ctx0" brushRef="#br1" timeOffset="-196212.12">24628 11141 546 0,'0'0'342'15,"0"0"28"-15,0 0-26 16,0 0-11-16,0 0 6 16,0 0-26-16,0 0-72 15,0-13-57-15,0 11-28 16,-4 1-51-16,-3 1-46 15,-5-2-35-15,-7 2-1 16,-1 0 4-16,-9 0 19 16,-2 0 5-16,-4 0-3 15,-1-2-3-15,-3 0-13 16,-2 1-5-16,-3-2-18 16,-3 2 3-16,10-1-12 15,-7 1 9-15,-1 1-3 16,8 0-5-16,-1 0 11 0,1 3-6 15,2 4 6 1,-2 0-11-16,2 0 13 0,4-1-14 16,6-1 1-16,6-2 1 15,3-2-1-15,1 2 4 16,-1 0-4-16,3-1-1 16,1 2 0-16,2-2 1 15,3 0-1-15,5-2 0 16,2 0 0-16,0 0 0 15,0 0-6-15,0 0-5 16,0 0 2-16,0 0-64 16,0 0-77-16,2 0-93 15,15-2-86-15,-3-6-272 16,-3 1-188-16</inkml:trace>
  <inkml:trace contextRef="#ctx0" brushRef="#br1" timeOffset="-195878.12">23869 11033 955 0,'0'0'520'0,"0"0"-287"16,0 0-23-16,0 0 21 15,0 0-23-15,0 0 0 16,0 0-8-16,12-36-26 16,-12 36-39-16,0 0-36 15,0 0-23-15,0 0-10 16,0 0-14-16,-6 1-28 15,-6 8 6-15,-1 3 18 0,-3 2 8 16,-3 1-7-16,-3 4-2 16,3-1-8-16,-2 2-3 15,3 0-3-15,5-2-9 16,-3 1-12-16,12-2-5 16,2 0 1-16,2-1-8 15,0 2 0-15,18 4 1 16,11 4-1-16,4 0 6 15,2 2-6-15,-4-2-21 16,-8-6-150-16,-4-7-324 16,-13-11-667-16</inkml:trace>
  <inkml:trace contextRef="#ctx0" brushRef="#br1" timeOffset="-194793.59">24384 10211 1352 0,'0'0'531'16,"0"0"-195"-16,0 0-124 16,0 0-99-16,0 0-66 15,0 0 41-15,0 0 28 16,-17 97 10-16,-6-56 14 16,-1 3 0-16,-7 0-26 0,-7 0-17 15,1-1-28-15,-4-6 4 16,4-7-29-16,-1-7-7 15,-1-6-14-15,6-6-5 16,-2-4-17-16,0-5 8 16,8-2-8-16,-2 0 1 15,10-13-1-15,3-6-1 16,4-6 0-16,9-3-14 16,3-5-1-16,0 3-21 15,0 1 13-15,9 5 23 16,7 3-1-16,3 4 1 15,6 5-5-15,10 2 5 0,8 7 1 16,5 3 0 0,12 6-1-16,-2 14 6 0,6 9-6 15,-4 3 0-15,-9 1-1 16,-11-4-11-16,-14-4-27 16,-7-6-10-16,-13-6 1 15,-6-6-63-15,0-4-193 16,0-3-557-16</inkml:trace>
  <inkml:trace contextRef="#ctx0" brushRef="#br1" timeOffset="-190095.24">23669 11230 1250 0,'0'0'404'0,"0"0"-131"16,0 0-34-16,0 0-30 16,0 0-53-16,0 0-36 15,0 0-38-15,0-18-9 16,0 18 1-16,0 0 15 16,0 0-10-16,-5 0-16 15,3 9 0-15,-2 2 38 16,-2 3-12-16,4 2-20 15,-4 2-10-15,0 5-17 16,1-1-5-16,-1 5-16 0,4 1-3 16,-2 3-7-1,-2 2-1-15,0 1 1 0,6 2-1 16,-5-2-2-16,3 3 13 16,-2 0-6-16,2 0-5 15,2-2 5-15,-4-1-13 16,2-3 5-16,2-5 2 15,0 1-3-15,0-3-5 16,-4 0 0-16,4 0 8 16,0 2-7-16,0-1 10 15,0 4-11-15,-2-2 5 16,2 0-6-16,-4-1 2 16,2 2-2-16,2-4 1 15,-5 0 9-15,5-2-9 0,-2-2 0 16,2-2-1-16,0-1 2 15,0 0-1-15,0 2 0 16,0 1 0-16,0 2 0 16,0 0 0-16,0 3 0 15,0 0 0-15,0-1-1 16,0-1 1-16,0 0-1 16,0 0 1-16,0-3-1 15,2 0 0-15,3-2 1 16,-5 0-1-16,0-1 2 15,0-2-2-15,0 1 1 16,0-2 0-16,0 1-1 16,0-4 1-16,0-1 0 0,0-1-1 15,0-2 2-15,0-1-2 16,0 1 0-16,0 0 0 16,0 0 1-16,0 3-1 15,0 3 0-15,0-2 1 16,0 2 1-16,-5-3-1 15,5-3 1-15,0-3-1 16,0-2 0-16,0-1 0 16,0-1 6-16,-2 0-7 15,-2-5 8-15,-4-7-7 16,-4-6-1-16,-5-6 1 16,-2-2-1-16,3-1-1 15,3 1-5-15,-1 0 4 0,2 1-11 16,-5 2 1-1,1 1 6-15,3 2 5 0,-1 1-6 16,-3 3 7-16,5 0 0 16,-1 2 0-16,7 1-9 15,-6 3 1-15,12 2 8 16,0 2 1-16,-4 3 0 16,4 2 8-16,0-1-1 15,0 2-8-15,0 0 8 16,0 0-8-16,0 6 0 15,10 10 12-15,6 8-2 16,3 5 19-16,0 7-14 16,5 2-2-16,-1 1-5 15,-2-3-7-15,2-4 5 16,-5-7-5-16,-5-6 0 0,3-8 5 16,-8-4-5-16,-1-6 0 15,3-1-1-15,-2-5 2 16,5-15 10-16,5-10-11 15,5-6 8-15,2-5-7 16,0-1-2-16,4 3 0 16,-7 6-20-16,-1 3-68 15,4-10-236-15,-7 7-365 16,-1 0-1209-16</inkml:trace>
  <inkml:trace contextRef="#ctx0" brushRef="#br1" timeOffset="-187512.75">21800 10961 768 0,'0'0'412'15,"0"0"-70"-15,0 0-40 16,0 0-26-16,0 0-54 16,0 0-61-16,0 0 29 15,-29-62-23-15,29 59-13 16,0 0-27-16,0 2-31 15,0 1-16-15,10 0-16 16,3 4 9-16,1 15-10 16,3 12-6-16,3 12-7 0,3 21-5 15,8 19-5 1,4 13-2-16,-4-7-13 0,-8-18-13 16,-11-23-12-16,-12-15-8 15,0 4 8-15,0 0 9 16,-12-4-9-16,-7-10 10 15,-3-11-2-15,-1-12 11 16,-4-5-4-16,-2-22-9 16,0-7-6-16,4-6 0 15,11-2-9-15,8 0 9 16,6 3-14-16,6 1 7 16,12 4 7-16,13 3-1 15,0 4-5-15,5 4-14 0,1 7-80 16,6 2-122-1,-6 3-415-15,-3 0-791 0</inkml:trace>
  <inkml:trace contextRef="#ctx0" brushRef="#br1" timeOffset="-186896.18">22267 11073 1196 0,'0'0'652'16,"0"0"-290"-16,0 0-34 15,0 0-47-15,0 0-85 16,0 0-81-16,0 0-67 0,-48 50 54 15,32 0 27-15,1 9-26 16,-1 6-22-16,8-3-19 16,1-6-20-16,7-10-26 15,0-15-7-15,0-12-9 16,3-11 0-16,9-8-12 16,13-8 12-16,10-16 21 15,2-10-20-15,6-9-1 16,-3-2-5-16,-3 2-31 15,-12 10 12-15,-9 13 16 16,-3 16 7-16,-13 5-4 16,0 27 5-16,0 12 26 15,0 2 3-15,6-1-10 16,8-9-5-16,11-13-14 16,4-18 1-16,6-3 23 0,-4-31 2 15,0-10 2-15,-12-9-13 16,-13 0-4-16,-6 3-11 15,0 1-68-15,-14 15-232 16,3 11-600-16</inkml:trace>
  <inkml:trace contextRef="#ctx0" brushRef="#br1" timeOffset="-185776.46">21703 11897 986 0,'0'0'666'16,"0"0"-322"-16,0 0-56 16,0 0-27-16,0 0-21 15,0 0-43-15,0 0-37 16,-7-31-58-16,10 25-43 0,9 2-15 15,0 2-12 1,5 2 5-16,4 12 7 0,5 13 25 16,1 13-18-1,8 9 3-15,-4 9-3 0,0 2-18 16,-2 3-3-16,-4-2-8 16,-8-3 4-16,-9-3-19 15,-4-8 2-15,-4-7-7 16,0-10 8-16,-12-7-8 15,-7-11 7-15,-10-9 4 16,0-1-2-16,-2-15-2 16,0-10-8-16,2-5 0 15,5 0-1-15,5 1 0 16,9 2-7-16,8 3 6 16,2 2-24-16,6-1 25 0,16 4 0 15,9 1-15-15,3 4 2 16,5 1-74-16,-2-3-137 15,-6 1-442-15,-8 1-843 16</inkml:trace>
  <inkml:trace contextRef="#ctx0" brushRef="#br1" timeOffset="-183919.08">22197 11953 393 0,'0'0'944'0,"0"0"-601"16,0 0-35-16,0 0-40 0,0 0-38 15,0 0-10 1,-6-71-45-16,6 71-24 0,-7 0-30 16,7 9-37-16,-6 28-20 15,0 28 92-15,4 4-14 16,-2-3-34-16,4-4-48 16,0-18-13-16,0 0-22 15,0-5-7-15,4-13-16 16,-2-12 5-16,-2-9-1 15,4-5-6-15,-2 0-11 16,4-8 11-16,1-13 8 16,5-9-7-16,0-6 10 15,5-1-11-15,8-2-1 16,4 6-5-16,2 7-1 16,10 6-2-16,-10 12 7 15,6 8-4-15,-6 7 1 16,-6 20 5-16,-2 8 0 0,-11 3 0 15,-12 2-10 1,-6-5 10-16,-29-4 1 0,-11-7 17 16,-12-10 0-16,-2-8-8 15,11-6 2-15,12 0-12 16,12-10 0-16,15-2-57 16,16-7-162-16,16 2-383 15,7 1-641-15</inkml:trace>
  <inkml:trace contextRef="#ctx0" brushRef="#br0" timeOffset="-147276.9">6158 12522 1119 0,'0'0'510'0,"0"0"-240"16,0 0 15-16,0 0-15 15,0-75-90-15,0 69-8 16,0 6 4-16,-6 0-38 0,-11 16-63 16,-3 18-26-16,-16 26 14 15,7 29 4-15,-8 26 4 16,6 5-28-16,13-22-11 16,14-28-11-16,4-30-12 15,0-11 3-15,0 0-12 16,10-2 2-16,2-7-2 15,11-10 0-15,2-10-13 16,0-6 13-16,18-22 13 16,0-14 0-16,15-22-5 15,4-22-8-15,-2-24 1 16,-4-2-1-16,-21 18-6 16,-16 26-6-16,-19 30 12 0,0 10 0 15,0 0 0 1,-11 5 1-16,-9 0 4 0,-5 12-5 15,-16 9-6-15,-7 2 5 16,-12 13 1-16,-2 16 8 16,-4 8-2-16,4 6 0 15,8 4 7-15,11-1-12 16,8 1 6-16,16-3 1 16,7-6 1-16,12-5-9 15,0-6 8-15,18-4-7 16,17-5 4-16,9-5 10 15,18-5 3-15,4-5-7 0,0-3 2 16,0 0-12-16,-16 0 5 16,-9-6 2-16,-16 1-8 15,-6 1-1-15,-9 1 1 16,-4 0 1-16,-6 2 1 16,2-1-1-16,-2 2 4 15,0 0-5-15,0 0-12 16,-2 0-24-16,-10 0-87 15,1 3-479-15,5 1-557 0</inkml:trace>
  <inkml:trace contextRef="#ctx0" brushRef="#br0" timeOffset="-143313.43">7619 12359 472 0,'0'0'1184'15,"0"0"-637"-15,0 0-185 16,0 0-31-16,0 0-144 15,0 0-75-15,0 0-26 16,104-27-34-16,-55 21-31 16,-1 0-11-16,-5 1 1 15,-5 0-11-15,-16 2-14 16,-5 3-101-16,-17 3-217 0,0 10-432 16,0 0-325-16</inkml:trace>
  <inkml:trace contextRef="#ctx0" brushRef="#br0" timeOffset="-143128.41">7679 12559 1670 0,'0'0'692'0,"0"0"-383"16,0 0-39-16,87 0-102 15,-39 2-101-15,8 1-67 0,22-3-36 16,-12 0-591 0,-10 0-1345-16</inkml:trace>
  <inkml:trace contextRef="#ctx0" brushRef="#br0" timeOffset="-142043.31">8694 12275 565 0,'0'0'564'0,"0"0"-260"16,0 0 21-16,0 0-40 16,0 0-36-16,0-78-20 0,0 64-40 15,0 0-31-15,0 3-19 16,0 4-4-16,-2 0-12 15,-4 5-29-15,-4 1-22 16,-3 1-12-16,-5 0-14 16,5 3-14-16,-5 11-17 15,1 8-5-15,-1 8-8 16,-1 11 5-16,0 20 1 16,1 20 7-16,7 23 4 15,5-8-4-15,6-19-1 16,0-25-2-16,17-18 1 15,3-1-1-15,3-4-12 16,18-6-1-16,3-16-5 16,10-7 6-16,1-26-1 15,18-24 1-15,7-26 5 0,-3-23-5 16,-15-7 0-16,-21 6 0 16,-22 21-2-16,-13 24 2 15,-6 14 1-15,0 7-1 16,0 0 1-16,-12 0-1 15,-13 3-6-15,-12 14 6 16,-9 12-9-16,-16 5 9 16,0 21 0-16,-10 14 1 15,6 12 6-15,6 3 1 16,16 1-7-16,13-4 11 16,13-8-12-16,7-7 0 15,11-6 0-15,0-5 0 16,25-4 12-16,4-4-1 0,15-5 2 15,5-4 2-15,17-4-4 16,0 0-10-16,1-4 0 16,-12-4-1-16,-7 1 1 15,-13 0-2-15,-16 2 0 16,-7 3 0-16,-6 0-10 16,-6 2 2-16,0 0-19 15,0 0-49-15,0 0-235 16,-6 0-480-16,2 2-776 0</inkml:trace>
  <inkml:trace contextRef="#ctx0" brushRef="#br0" timeOffset="-140128.8">9883 12507 796 0,'0'0'1043'0,"0"0"-558"0,0 0-205 16,0 0-107-16,0 0-35 15,114-22-40-15,-52 19-24 16,10 1-27-16,7 0-23 15,-20 2-24-15,-3 0 0 16,-6 0-162-16,-21 4-424 16,0-2-644-16</inkml:trace>
  <inkml:trace contextRef="#ctx0" brushRef="#br0" timeOffset="-139297.99">11394 12121 1213 0,'0'0'506'0,"0"0"-273"16,0 0-69-16,0 0 38 15,17 72-24-15,-17-24-13 16,0 11 8-16,-23 2 19 16,-10 1-47-16,-9-1-28 15,-5-6-37-15,-7-9-18 16,-2-9-7-16,3-13-22 0,3-14-7 16,2-10-17-16,5-6 7 15,12-17-16-15,12-8 0 16,7-5-7-16,12-1-10 15,6 2 17-15,27 2-12 16,31 8 12-16,36 10 1 16,44 15 14-16,9 10-15 15,-21 16 2-15,-41 3-2 16,-43-9-6-16,-23-1-75 16,0 6-195-16,-3-3-253 15,-7-5-406-15</inkml:trace>
  <inkml:trace contextRef="#ctx0" brushRef="#br0" timeOffset="-137533.81">12231 11491 806 0,'0'0'353'0,"0"0"-50"15,0 0 1-15,0 0-33 16,0-86-60-16,0 75 26 15,0 4-126-15,0 5-56 16,0 2-32-16,10 4-10 16,9 22 2-16,12 30 9 0,17 32 62 15,14 29 16-15,14 12-6 16,-8-8-5-16,-14-18 9 16,-23-28-19-16,-18-18-2 15,-13-17-25-15,0-7 2 16,-19-1-7-16,-4-1-5 15,-10-3-8-15,-8-14-20 16,-7-13 2-16,5-2-18 16,-1-26 0-16,3-10-25 15,16-10-13-15,13-6-1 16,12-1 2-16,0 0 19 16,25 9-3-16,-1 9 20 15,5 12 1-15,-2 11 0 16,-4 10 0-16,12 3-33 15,-4 7-331-15,-6 2-829 0</inkml:trace>
  <inkml:trace contextRef="#ctx0" brushRef="#br0" timeOffset="-137137.83">12800 11559 1220 0,'0'0'568'0,"0"0"-227"16,0 0 6-16,0 0-84 16,0 0-115-16,0 0-78 15,0 0-32-15,78 74 23 0,-65 18 21 16,-7 6-2-16,-6-12 4 15,0-23-11-15,0-24-27 16,0-6 20-16,0 5-4 16,0-3-29-16,0-3-11 15,-6-10-11-15,6-11-10 16,0-8 4-16,12-3-5 16,17 0 0-16,21-18 13 15,36-2 8-15,-1 0-15 16,-6 3 2-16,-19 5-8 0,-29 7-7 15,-2 1-139 1,2 0-390-16,-15 1-678 0</inkml:trace>
  <inkml:trace contextRef="#ctx0" brushRef="#br0" timeOffset="-136403.93">12388 12571 631 0,'0'0'362'16,"0"0"-38"-16,0 0-39 15,0 0-14-15,0 0-38 16,-87-24 1-16,81 24-19 16,2 0-2-16,2 0-2 15,-2 0-32-15,4 0-21 16,0 0-63-16,19 1-30 0,34 4-11 16,61-5 7-16,62-2-19 15,30-13-15-15,-3-2 6 16,-23 10-4-16,-46 7-20 15,-8 0-8-15,-29 10 4 16,-24-3-4-16,-30-3-1 16,-24-1 0-16,-1-2-1 15,-7 1-3-15,-5-1 4 16,-6-1 0-16,0 0-9 16,-10 1 3-16,-3-1 4 15,-5 0-17-15,5 0-124 16,1 0-332-16,1 0-564 0</inkml:trace>
  <inkml:trace contextRef="#ctx0" brushRef="#br0" timeOffset="-133615.58">12339 13088 1250 0,'0'0'671'16,"0"0"-306"-16,0 0 108 16,0 0-193-16,0 0-77 0,0 0-100 15,0 0-53-15,-35-29-40 16,47 29-8-16,11 0 10 16,8 19 3-16,10 11 3 15,9 23 7-15,10 27 10 16,-5 24-1-16,-7 4 10 15,-11-15-4-15,-24-25-26 16,-9-24 4-16,-4-6 6 16,-4 3-9-16,-11 0-2 15,-14-4 1-15,-8-16-1 16,-11-14 2-16,5-7-13 16,-5-24 4-16,11-13-6 15,6-8-9-15,8-6-15 0,17-2 15 16,6 2 1-1,0 3 8-15,25 5 0 0,6 8 1 16,4 8-1-16,9 6 0 16,20 3-99-16,-13 4-503 15,-5 0-745-15</inkml:trace>
  <inkml:trace contextRef="#ctx0" brushRef="#br0" timeOffset="-132830.95">13091 13048 918 0,'0'0'492'0,"0"0"-132"16,0 0-15-16,0 0-28 16,0 0-35-16,0 0-23 15,0 0-26-15,0-61-59 16,0 61-57-16,-12 2-51 16,1 15-47-16,-7 10 4 15,-3 11-16-15,-8 20 5 16,11 1 0-16,7 6 12 15,5 3 0-15,6-13-3 0,4 4 6 16,15-11-10-16,-1-12-7 16,13-10-9-16,0-15 13 15,11-11-14-15,5-4 6 16,7-23 4-16,-4-9-10 16,3-10 0-16,-9-3-1 15,-7-5-17-15,-8 1-5 16,-8-1 13-16,-11 5-10 15,-4 5 19-15,0 4-4 16,-6 5 5-16,0 5 0 0,-12 5-2 16,-5 4 1-16,-7 4-6 15,-3 4-1-15,-8 5 8 16,-3 5 4-16,-3 3-4 16,6 0 0-16,-2 5-1 15,6 8 0-15,0 7 0 16,2 4 1-16,4 3 0 15,6 2 0-15,3 1 7 16,7-1-6-16,3-1 8 16,6-3 0-16,0-1 10 15,15-4-5-15,32-3 2 16,32-8 4-16,-1-6-7 16,1-3 2-16,-11 0-14 15,-24 0 1-15,-5-4-2 16,-6 0 1-16,-10 1 0 0,-17 2 0 15,0 1 0-15,-6 0 1 16,0 0 4-16,0 0-6 16,0 0-1-16,0 0-14 15,-6 0-2-15,-4 0-4 16,-9 0-70-16,6 0-372 16,1 0-476-16</inkml:trace>
  <inkml:trace contextRef="#ctx0" brushRef="#br0" timeOffset="-111572.72">6660 13116 550 0,'0'0'619'0,"0"0"-301"0,0 0-20 16,0 0-23-16,0 0-67 15,0 0-21-15,0 0-49 16,-4 0-31-16,2 0-14 16,2 2-5-16,-4 8 2 15,2 5 25-15,2 6-3 16,0 9-26-16,0 5-10 15,0 7-27-15,0 6-2 16,2 3-1-16,8 1-14 16,-4-1-10-16,1-5 2 15,-1-4-16-15,-6-7 7 16,0-8-8-16,0-7-1 16,0-10 6-16,-10-2-3 15,-5-8 14-15,-8 0-5 0,5-2-5 16,-7-7-5-16,0-3-1 15,-4 2 1-15,17 2-1 16,-5 2-6-16,9 0 0 16,2 3 8-16,2 2-9 15,4 0-2-15,0-2-19 16,0-1-49-16,4-10-202 16,4 1-353-16,4-3-432 0</inkml:trace>
  <inkml:trace contextRef="#ctx0" brushRef="#br0" timeOffset="-110905.36">6625 12907 584 0,'0'0'403'0,"0"0"-144"15,0 0-88-15,0 0-63 16,0 0-35-16,0 0 21 16,0 0 67-16,0-9 9 15,0 9-25-15,0 0-46 16,-6 0 8-16,0 6 26 15,0 1-9-15,-1 3-18 16,1-1-20-16,0-4-5 16,2 0-35-16,4-5-25 15,0 0-21-15,0 0-7 16,18-7 7-16,-1-5 37 16,8 2-19-16,-13 3-16 15,-6 6-2-15,-6 1-109 0,-8 5-459 16,-2 4-1191-16</inkml:trace>
  <inkml:trace contextRef="#ctx0" brushRef="#br0" timeOffset="-109894.4">9166 12882 1109 0,'0'0'614'0,"0"0"-238"0,0 0-8 16,0 0-95-16,0 0-97 16,0 0-64-16,0 0-52 15,-11 50 36-15,11 2 37 16,17 26-25-16,-3 17-32 15,-3-6-10-15,1-19-7 16,-6-22-16-16,-6-16-2 16,0-1-25-16,-6-2-16 15,-11-2 1-15,-3-12 7 16,-3-8 2-16,-2-7-1 16,0 0-1-16,-3-15-7 0,9-3 0 15,7-2-1-15,-1-2-15 16,7 0-39-16,6-3-97 15,0-15-161-15,0 6-307 16,0 3-486-16</inkml:trace>
  <inkml:trace contextRef="#ctx0" brushRef="#br0" timeOffset="-109427.41">9197 12664 1035 0,'0'0'482'15,"0"0"-191"-15,0 0-23 0,0 0-81 16,0 0-55-16,0 0 20 15,0 0 19-15,-17 25-2 16,9-13-35-16,4-2-29 16,2-2-47-16,2-5-46 15,0-3-12-15,6 0 0 16,8 0 3-16,-3-6 20 16,1 2-1-16,0 1-22 15,5-5-70-15,-3 1-397 16,5-2-493-16</inkml:trace>
  <inkml:trace contextRef="#ctx0" brushRef="#br0" timeOffset="-108340.05">13757 13462 872 0,'0'0'690'16,"0"0"-199"-16,0 0-190 15,0 0-45-15,0 0-92 0,0 0-88 16,0 0-42-16,-17 43 90 15,17-6 15-15,0 4-28 16,0 4-21-16,6-1-20 16,-2 0-25-16,3-5-15 15,-7-2-10-15,0-4-4 16,0-7-5-16,0-6-2 16,-11-3 0-16,-1-7-2 15,0-2 5-15,-5-5-3 16,3-3 3-16,1 0-4 15,-3 0 2-15,3-6-10 0,1-3 0 16,6-3-10-16,-1-2-26 16,-3-4-107-16,8-13-168 15,-2 2-173-15,4 3-300 0</inkml:trace>
  <inkml:trace contextRef="#ctx0" brushRef="#br0" timeOffset="-108011.02">13844 13245 586 0,'0'0'1477'15,"0"0"-874"-15,0 0-307 16,0 0-52-16,0 0-81 16,0 0-94-16,0 0-38 15,-19 12-17-15,19-7-14 16,12-5-96-16,17 0-554 15,-4-8-1310-15</inkml:trace>
  <inkml:trace contextRef="#ctx0" brushRef="#br0" timeOffset="-105414.1">6569 11867 1068 0,'0'0'385'16,"0"0"-75"-16,0 0-48 15,0 0-54-15,0 0-42 16,0 0-24-16,-10-14-27 16,10 14-12-16,-2 0-29 15,2 0-2-15,0 0-15 16,-4 1-8-16,4 9-9 16,0 5 26-16,0 4 5 15,0 4-31-15,-6 2 1 16,6 5-22-16,0-2 1 15,0 0-10-15,0-2-2 16,0-5 0-16,0-4 0 0,12-4-8 16,-6-5 0-16,5-4 0 15,-3-4 0-15,2 0 0 16,3-3 0-16,-1-12 0 16,7-6-33-16,-1-2-168 15,-5-7-104-15,-7 6-312 16,-6 6-305-16</inkml:trace>
  <inkml:trace contextRef="#ctx0" brushRef="#br0" timeOffset="-105163.39">6528 11660 1213 0,'0'0'649'16,"0"0"-279"-16,0 0-60 15,0 0-94-15,0 0-101 16,0 0-60-16,0 0-31 16,-12-3-24-16,18 3-3 15,25 0-71-15,-6-4-387 16,4-5-576-16</inkml:trace>
  <inkml:trace contextRef="#ctx0" brushRef="#br0" timeOffset="-104783.08">6801 11732 1222 0,'0'0'504'15,"0"0"-299"-15,0 0-32 16,0 0 7-16,0 0-11 16,0 85-19-16,0-58-38 15,0-1-26-15,0-5-26 16,0-3-27-16,0-6-26 16,0-4-1-16,0-4-5 15,0-2-1-15,0-2-14 16,0 0-95-16,-6 0-159 15,6-3-199-15,-5-3-232 0</inkml:trace>
  <inkml:trace contextRef="#ctx0" brushRef="#br0" timeOffset="-104559.53">6685 11857 1101 0,'0'0'592'0,"0"0"-372"16,0 0-81-16,0 0 44 16,0 0 17-16,85 0-45 15,-54 0-41-15,6 0-60 16,-6-1-24-16,-2-2-17 16,-4-3-13-16,0-4-28 15,-1 2-334-15,-7 0-735 0</inkml:trace>
  <inkml:trace contextRef="#ctx0" brushRef="#br0" timeOffset="-104345.66">7098 11698 1709 0,'0'0'592'0,"0"0"-340"16,0 0 36-16,13 110-73 15,-13-65-100-15,0 0-65 16,0-7-28-16,6-10-22 16,4-13-147-16,-1-14-918 0</inkml:trace>
  <inkml:trace contextRef="#ctx0" brushRef="#br0" timeOffset="-103298.83">9457 11815 428 0,'0'0'738'0,"0"0"-414"15,0 0-37 1,0 0-32-16,0 0-55 0,0 0-35 15,0 0-24-15,8-31-30 16,-8 31-27-16,0 0-19 16,0 8 3-16,0 5 42 15,0 3-17-15,0 2-17 16,0 2-11-16,0 0-11 16,0-1-17-16,-2-1-16 15,2-1-2-15,0 0-18 16,0-2 14-16,0-1-14 15,0-3 9-15,0-3-10 16,2-2-6-16,15-5-4 0,1-1 10 16,13 0 12-1,-6-2 3-15,4-7-15 0,-12 1-26 16,-5-3-146-16,-4-8-166 16,-1 2-423-16,-3-1-1004 0</inkml:trace>
  <inkml:trace contextRef="#ctx0" brushRef="#br0" timeOffset="-102971.25">9403 11524 1684 0,'0'0'588'0,"0"0"-347"15,0 0-87-15,0 0-37 16,0 0-49-16,0 0-25 15,0 0-25-15,-41 52-18 16,41-49-17-16,6-2 3 16,17-1-1-16,-4-1-331 0,5-9-1278 15</inkml:trace>
  <inkml:trace contextRef="#ctx0" brushRef="#br2" timeOffset="-86017.5">15355 6772 523 0,'0'0'505'0,"0"0"-278"16,0 0-28-16,0 0 10 0,0 0 0 15,4 0-68 1,-2 0-37-16,4 0-17 0,4-2 21 16,3-2 9-16,-1 1-18 15,1 0-33-15,-1 0-14 16,0 2-12-16,5 1-6 16,-3 0-5-16,3 0-7 15,8 0-3-15,-1-2-4 16,1 2 12-16,4 0-4 15,8 0 14-15,-1 0-9 16,5 0 10-16,2 0 2 16,1 0-17-16,-1 0-1 15,3 0-9-15,-3 0 2 16,-6 2-15-16,5-1 20 16,-5-1-10-16,4 0-8 15,-2 0-2-15,3 0 0 0,-1 0 1 16,3 0 0-16,-1 0 18 15,2 0-18-15,-1 0 6 16,-1 0-7-16,1 0-5 16,3 0 5-16,1 3 14 15,-5 0-9-15,1-2-4 16,3 2 4-16,-4-3-5 16,5 1 1-16,2-1 0 15,3 0 5-15,1 0-6 16,2 0 0-16,-2 0 0 15,-1 0 0-15,-9 0-10 0,-1 0 3 16,-8 2 7 0,-4 1 0-16,0-2 5 0,-2 2-5 15,2-1 0-15,4-2 0 16,-1 0 1-16,13 0 6 16,-3 0-7-16,1 0 0 15,0 0 7-15,-3 0-7 16,-1 0 8-16,-4 0-8 15,-2 0 0-15,-3 0-10 16,-4 0 10-16,3 0 7 16,3 1 2-16,1-1-9 15,6 2-1-15,0-1 1 16,3 0 6-16,-7 1-5 16,6 1 0-16,-1-1 0 15,-5 0 0-15,4-1-1 0,-6-1 1 16,5 0-2-16,7 0 2 15,1 0-2-15,1 0 1 16,5 0-9-16,0 0 9 16,-2 2 0-16,-1 1 0 15,-7 1 0-15,5-1-1 16,-7 0 1-16,-1-2 0 16,-2-1 0-16,3 0 0 15,-1 0 11-15,2 0-11 16,5 0 0-16,-1 0 0 15,5-1 11-15,6-1-11 16,-2 1 2-16,0 1-2 0,1 0 0 16,-1 0-1-16,-2 0 2 15,2 0-1-15,0 0 0 16,-3 0-3-16,-3 0-3 16,8 0 4-16,-2-2 1 15,-3 2 1-15,7 0 0 16,-2-1 0-16,2 1 0 15,-6-1 0-15,6 1 0 16,-4 0 5-16,-7-2 1 16,3 2-6-16,-2 0 6 15,3-1-6-15,-3-1 0 16,6 2 1-16,-5 0-1 16,1 0 0-16,-4 0-1 15,-1 0-8-15,1 0 9 0,-3 0 0 16,3-3-6-16,-1 0 5 15,7 0 2-15,-4-3-2 16,5 1 1-16,3 1 0 16,-2-1 0-16,0 1 2 15,4 0 4-15,0 1-12 16,0 0 6-16,-4 1 0 16,4-1 10-16,-5-1-9 15,1-1-1-15,2 1 1 16,-2-3 2-16,12 1-3 15,2 1 0-15,5 1-13 16,-3 1 5-16,-4 0 8 16,-1 2 0-16,-8 0-1 15,-9-2-4-15,-2 0 5 0,-1-2 12 16,-3 0-12-16,-1-2 0 16,-2 0-2-16,9-1 2 15,8 0 0-15,-2 1 0 16,16 1 9-16,0 0-8 15,3 4-1-15,-3-1-1 16,-4 2-1-16,-4 0-13 16,-8-2 9-16,-2-1-4 15,2-5 8-15,-7 3-8 16,5-2-4-16,-6-1 13 16,12-1-16-16,0 2-5 15,-3 1 2-15,10 0 3 16,9 3 16-16,-8 2 1 15,5 2-52-15,1 0 19 16,-10 0 21-16,2 0 11 0,3 0-26 16,-10 0 11-16,-3 0 16 15,0 0 1-15,-4 0 0 16,4-5-1-16,-3-1-12 16,3 0 11-16,6 1 1 15,2 1-9-15,2-1-5 16,9 1-27-16,5 3 31 15,-1 1-1-15,0 0-20 16,-1 0-3-16,-14 0 11 16,6 0-8-16,1 0 19 0,-5-5 9 15,2 1-10 1,11-2-28-16,18-1 15 0,23 0 14 16,-3 1 4-16,-3 5 7 15,-15 1-22-15,-22 0-29 16,-17 0 30-16,-17 1-6 15,-8 1 9-15,3-2-16 16,5 0 22-16,0 0 6 16,5 0 1-16,-1 0 6 15,7-2-20-15,10 1 13 16,2 1-3-16,19 0-2 16,19 0 1-16,15 10 3 15,-9 1 2-15,-29-6-49 16,-21-3 24-16,-25-2-5 15,8 0 25-15,-2 0 10 0,1-2 1 16,-5-6-23-16,0 3-4 16,0 0 5-16,9 3-6 15,4 2-3-15,3 0-11 16,9 0 5-16,0 1 12 16,4 6-8-16,1 0-8 15,-12-2 8-15,-7-3-15 16,-11-2 36-16,-8 0 12 15,-10 0-16-15,3-2 14 16,3-6-11-16,0 3 2 16,4-1-8-16,2 2 6 15,2 1-14-15,6 1 10 16,-6-2 4-16,3 3-2 0,-5-2 6 16,0 0-3-16,-2 1 11 15,-1-1-7-15,-7 0 8 16,2-1-1-16,-5 1 1 15,1 0-1-15,4 1-8 16,-3 2-10-16,9 0-49 16,-4 0 15-16,6 0 32 15,-2 0 3-15,2 4-4 16,0 4 8-16,-6-1 7 16,2 1 6-16,-9-1-5 15,-5-1 4-15,-7-3 1 16,-6-2-9-16,0 1 9 0,0 0-12 15,0 4-5-15,0 1-77 16,0 8 41-16,0 2 43 16,-4 3 11-16,2 4 10 15,-2 5 3-15,2 2-1 16,-2 3 5-16,-5 3 14 16,-3 0 22-16,-5 3 15 15,-1 1 6-15,-5 3-23 16,2 5 7-16,1 5-2 15,5 4 12-15,5 5 5 16,8 2 3-16,2-1-3 16,0-1-3-16,2-4-24 15,4-3-16-15,-2-5 0 16,-4-1 4-16,0-2 25 16,0-2-2-16,0 0-10 0,-4-1 8 15,-2-2-5-15,-2-2-27 16,-3-3-4-16,3-3-12 15,-4-3 19-15,1-3 21 16,3 0 13-16,4 0-13 16,-2 5-7-16,1 3-2 15,5 7-6-15,0 5 1 16,0 4 2-16,5 1-1 16,1 0-6-16,-2-3-8 15,2-5-11-15,-4-6-8 16,2-5 6-16,-4-4-6 15,0-1 4-15,0-3-4 16,0 1 0-16,0 1 5 0,0 1-5 16,0 1 0-16,0 2-1 15,0-4 1-15,0-2-1 16,-6-2 0-16,-4-5-13 16,-1-1 13-16,-1-4-8 15,0 0 8-15,3-1 1 16,-3-1 10-16,0-3-11 15,1-1-1-15,3-2-1 16,-6-2 2-16,1 1-5 16,1-4 5-16,-7 0 13 15,-2-2-12-15,-5 0 14 16,-1 0-6-16,-2 0 0 16,-2 0-8-16,2-4 0 0,-4 0 0 15,-2-2 1-15,-3 2 5 16,-5-3-5-16,2 3 5 15,-3-2-7-15,-3 0 6 16,-1 1-6-16,1 0 1 16,-3 1-1-16,2 1 0 15,-1 1 1-15,-1-1 0 16,3 0-2-16,-3 0 1 16,-2 0 0-16,7-1 1 15,-7-2-1-15,7-1 1 16,-3-2 0-16,-1-3 0 15,-3 3 0-15,2-3 5 0,3 2-5 16,-3-1 4-16,1 1-4 16,-5 0 0-16,4 2 6 15,-8 1-7-15,7 0 1 16,-7 2 0-16,6 2 0 16,-2 1 0-16,1-1 4 15,3 3-4-15,-2-3 6 16,9 0-7-16,-5-2 0 15,5-2 6-15,-5-1-4 16,3 1 6-16,-7-1-7 16,1 2-1-16,-1 1 1 15,0 0 0-15,-2 3-1 16,1 0 2-16,-3-1-2 16,-2 1 1-16,2-3 5 15,-6 1-6-15,-2-1 1 0,2-1 7 16,-6-1 2-16,-4 0 12 15,1-1 1-15,-3 1-7 16,6 0-4-16,-3 0-6 16,-1 2-5-16,-2 0-1 15,5 1 1-15,-7 0 3 16,4 0-3-16,-1 0-1 16,9 0 0-16,-2-2 0 15,0 0 1-15,0-1 6 16,0 0-6-16,-1 1 0 15,1 2 11-15,-2-1-3 16,2 3 6-16,4 1-9 16,2-1 7-16,-2 2-12 15,8 0-1-15,-2 0 0 16,-2 0 0-16,9 0 2 0,1 0-1 16,5 0 7-16,-1 0-7 15,3 0-1-15,0 0 0 16,-3 0 2-16,-3 0-2 15,-3 0 1-15,-4 2 1 16,-1-1-1-16,-1 1 0 16,-4 3-1-16,4-1 6 15,4 1-6-15,3-1 0 16,7 0 0-16,3 0 0 16,-2-1 0-16,4 2 1 0,-3-3 1 15,1 3-2-15,-6-1 1 16,5-1-1-16,-7 1 1 15,3-1 0-15,-3 2 0 16,3 1 0-16,-3-1-1 16,-1 1 0-16,-1-1 0 15,1 1 1-15,-1 0-1 16,-1 0 0-16,-4-2 0 16,0 0 1-16,7 0 1 15,-3 1-1-15,3 0-1 16,1 1 0-16,1 0 1 15,6 1 0-15,-7 0-2 16,7 1 1-16,-3-1 0 0,-1 1 0 16,2 0 0-1,-7-3 1-15,1 1 0 0,-3-2-1 16,0 1 1-16,1-4 0 16,-5 3-1-16,4-1 1 15,-1 1 0-15,1-1-1 16,3 1 0-16,-3-1 1 15,7-1-1-15,-1 3 0 16,-3-2 0-16,5 0 1 16,1-1-1-16,2 1 0 15,-1 0-1-15,3 0 1 16,0 0 0-16,6 1-1 16,-6 0 1-16,-5-1-2 15,1 0 2-15,-2 0 0 16,5-3 0-16,1 0 6 0,-4 0-6 15,0 0 1-15,-1 0 0 16,3 0-2-16,-9 0 1 16,5 0-1-16,-5 0 1 15,1 0 0-15,-1-2 0 16,5 1 0-16,-5-1 0 16,5 1 1-16,-5 1 0 15,-3-2-1-15,-3 2 0 16,0-1 0-16,-6 0 0 15,5-1 1-15,-7 1 0 16,-3 1-1-16,5-2 0 16,-2 2 0-16,3-1 0 15,-3 0 0-15,2 0 1 16,0-1 1-16,-2-1-2 16,8 2-1-16,0-2 0 0,-2 1 2 15,3 1-2-15,-3 1 2 16,6-1-1-16,-8-1 1 15,2 1-1-15,-3 1 1 16,-1 0-1-16,4-2 0 16,0 2 0-16,-4-1 1 15,12-2-1-15,-7-1 1 16,7 0-1-16,1-2 0 16,1 0 0-16,-1 0 0 15,3 0 5-15,-3 1-5 16,-3-1 0-16,-2 5-1 15,-4 0 1-15,1 1 0 0,-5 0-1 16,10 0 1-16,-4 0 0 16,7 4 1-16,-1 2 0 15,3-2-1-15,-3 1 0 16,1-1 0-16,-3 0 1 16,0 0-1-16,-7-1 1 15,1 0 7-15,-4 0-1 16,4 0 1-16,-4-1-8 15,0 1 0-15,0 0 0 16,9 0 0-16,-7-1 7 16,8 0-6-16,0 1-1 15,3-2 0-15,-1 0 1 16,-1 1 0-16,-1 0 5 0,-4-1-5 16,-1-1 0-16,1 0 6 15,0 0-6-15,0 0 11 16,5 0-11-16,-5-1 4 15,4-4-4-15,3 1 0 16,-1 1 5-16,5 2-6 16,-1 1 7-16,1 0-7 15,-2 0 1-15,5 0-1 16,-1 0 0-16,12 1 0 16,-2 2 12-16,6-2-6 15,0 2 1-15,1 0-1 16,-5 1-4-16,-2 0 5 15,0 3-7-15,-7 0 1 0,-3 1 0 16,-2-1 5 0,-5 1-6-16,7-1 0 0,4-2 1 15,8-2 5-15,8-1 8 16,9-2-7-16,1 2 11 16,11-2-12-16,0 0 8 15,0 0-14-15,0 0 1 16,0 0 4-16,0 0-4 15,0 0 7-15,0 0-7 16,0 0 8-16,-6 0-9 16,6-6-2-16,0 0-14 15,0-2 16-15,0 1 0 16,0 0 11-16,0 2-4 16,0 0 2-16,0 2-7 0,0 0-1 15,0-1 7-15,0-2-7 16,0-2 5-16,0-4-6 15,0-1 0-15,0-3 0 16,0 2 1-16,0-2 0 16,-6-2-1-16,6 0 1 15,0-2-1-15,0-2 0 16,0 0 1-16,0-2-2 16,0 2 0-16,0 0 1 15,0 2 0-15,0 3 0 16,0-2 0-16,0 0 1 0,0 1 3 15,0 0-3 1,0-2-1-16,0 1 0 0,0-3 1 16,0 1 0-1,0-1 0-15,0 0 0 0,0 0-1 16,-6-1 2-16,1 1 4 16,-3-1-5-16,2 2 0 15,0 1 1-15,0 0-1 16,1 1 0-16,-1-1 0 15,4 0 0-15,-4 0 5 16,2-1-6-16,-2 0 6 16,-1 0-6-16,1-1 1 15,0 0-1-15,0-1 5 16,6 0-5-16,-6 1 0 16,6-2 1-16,0 2-1 0,-4 0 5 15,1 1-4-15,-3 2-1 16,2-1 0-16,2 1 0 15,-4 3-3-15,2-2 9 16,2-1-3-16,2-1-2 16,-4 2 0-16,1-2 1 15,-1 0-1-15,2 1-1 16,2-1 2-16,-4 1-1 16,2-2-1-16,2 2 1 15,-4-1 0-15,4-2 1 16,-2 3-1-16,2 1-1 15,0-2 0-15,0-1 1 16,0 3-1-16,0-3 0 0,0 2 0 16,2-3 1-1,4-3-1-15,0-2 0 0,1 1 0 16,-1-3 1-16,0 2-1 16,0 4 1-16,-2 1-2 15,-4 1 1-15,2 1 0 16,-2 1-1-16,4-1 0 15,3-2 1-15,-7 1 1 16,12 1 0-16,-6-2-1 16,5 2 0-16,-3 2-11 15,4 1 10-15,-6 0-5 16,5 2 0-16,-5 0 5 16,0 1 1-16,0 2 1 15,-4 0-1-15,3 4 0 0,-5 0 0 16,0 1-1-16,6 1 1 15,-6 1-6-15,0 0 0 16,0 2 5-16,0 2-1 16,0 1-4-16,0 0 5 15,0 0-6-15,0 0 7 16,0-2-15-16,0 2 15 16,6-1-1-16,0-1-7 15,13 0-4-15,10-2 11 16,24 3 0-16,22 1 0 15,10 0 1-15,12 16-20 16,-25-3-339-16,-22-10-1043 0</inkml:trace>
  <inkml:trace contextRef="#ctx0" brushRef="#br0" timeOffset="-79110.01">4715 14925 1099 0,'0'0'364'16,"0"0"-42"-16,0 0-3 0,0 0-61 15,0-75-62 1,0 64-81-16,0 4-67 0,0 1-17 16,0 3-1-16,0 3-20 15,0 0 7-15,0 0-8 16,-6 2-9-16,-7 10-17 16,1 13 17-16,-7 10 32 15,1 11-22-15,-1 9 10 16,-3 6-4-16,9 3 12 15,1 2 5-15,12-1 23 16,0-4-11-16,0-4-19 16,6-10-12-16,13-9 13 15,3-11 21-15,3-7-6 0,0-12 7 16,12-8-7 0,-2 0 12-16,2-18-12 0,11-12-6 15,-5-11-21-15,5-8-8 16,-5-7-6-16,-1-5 1 15,-11 0-1-15,-6 1 1 16,-3 1-2-16,-13 9-2 16,-3 3-23-16,-6 8-2 15,0 6 15-15,-2 5-2 16,-15 5-8-16,-1 5 0 16,-1 4-14-16,-4 4-6 15,-8 9-6-15,-6 1-2 16,-4 6-7-16,-3 17 1 15,-3 5 14-15,3 6 30 0,3 3 11 16,4 1 0-16,6-3 0 16,8-2 1-16,4-4-1 15,5-2 2-15,4-8 4 16,3-5 1-16,7-4-5 16,0-5 6-16,0-2 2 15,0-1-9-15,7 0 2 16,17 0 4-16,5 0 21 15,8-2 1-15,11 2-10 16,20-2 0-16,27 0-17 16,-8 0 8-16,-4 0 24 0,-21 0-5 15,-21 1-10 1,-10 1-12-16,-6 0 0 0,-13 0 3 16,-12-2 20-16,0 1 11 15,0-1 4-15,0 0 2 16,0 0-15-16,0 0-7 15,0 0-16-15,0-4-8 16,0-7-256-16,7-3-916 0</inkml:trace>
  <inkml:trace contextRef="#ctx0" brushRef="#br0" timeOffset="-77001.79">5941 15001 111 0,'0'0'152'15,"0"0"-56"-15,0 0 30 16,0 0 73-16,0 0 0 15,0 0 17-15,0 0-34 16,-2-30 31-16,-2 27-9 16,4 3 37-16,-6 0 2 15,6 0-63-15,0 19-101 0,-3 10 25 16,3 12 74-16,0 3-37 16,0 3-61-16,0-5-8 15,0-6-11-15,0-10-22 16,0-10-13-16,0-9-19 15,3-7-6-15,-3 0-1 16,0-23-115-16,0-2-417 16,-3-3-411-16</inkml:trace>
  <inkml:trace contextRef="#ctx0" brushRef="#br0" timeOffset="-76846.54">5885 14684 472 0,'0'0'1575'0,"0"0"-1254"0,0 0-156 16,0 0-129-16,0 0-36 15,0 0-232-15,0 0-616 0</inkml:trace>
  <inkml:trace contextRef="#ctx0" brushRef="#br0" timeOffset="-76380.13">6305 14929 453 0,'0'0'620'0,"0"0"-343"16,0 0-52-16,0 0 4 16,0 0-12-16,0 0-25 15,0 0-25-15,0-35-5 16,0 28-17-16,0 2-19 16,-9 2-3-16,-1 1-32 15,-8 2-25-15,-1 0-48 16,-10 11-6-16,-2 10-3 15,-6 6 0-15,12 3-3 16,0-2-6-16,15 0 0 16,10-2-11-16,4-3 4 0,21 3 7 15,12 0 1-15,13-1 22 16,-3 2-1-16,-10 0-16 16,-14 1-5-16,-15 0 5 15,-8 0 37-15,-18-1 52 16,-19-3-43-16,6-4-27 15,-1-19-25-15,10-1-304 16,9-6-682-16</inkml:trace>
  <inkml:trace contextRef="#ctx0" brushRef="#br0" timeOffset="-75969.22">6972 15068 522 0,'0'0'857'0,"0"0"-365"15,0 0-228-15,0 0-75 16,0 141 291-16,11-35-211 15,-5-3-86-15,6-21-98 16,-12-28-40-16,7-28-33 16,-1-6-9-16,-2-5-3 15,-2-10-69-15,4-21-134 16,-2-14-310-16,-4-8-290 0</inkml:trace>
  <inkml:trace contextRef="#ctx0" brushRef="#br0" timeOffset="-75698.69">6898 15093 1053 0,'0'0'928'15,"0"0"-579"-15,0 0-74 16,0 0-125-16,-6-74-107 16,41 52-26-16,4 2-11 15,13 6-5-15,4 9-1 16,-1 5-1-16,-7 15-13 15,-5 13 8-15,-14 9-4 16,-22 1 10-16,-7 2 13 16,-19-2 114-16,-29-2 54 0,-5-3-59 15,-9-7-52-15,8-9-46 16,11-10-24-16,32-11-96 16,11-15-574-16,11-7-1175 0</inkml:trace>
  <inkml:trace contextRef="#ctx0" brushRef="#br0" timeOffset="-74993.65">7469 15088 1337 0,'0'0'375'15,"0"0"-146"-15,0 0-112 16,0 0-73-16,0 0-26 16,0 0-8-16,43-76 1 15,-43 64 105-15,0 0 49 16,0 1 12-16,-6 2-16 16,-3 0-15-16,-3 2-38 15,-4 3-10-15,-3 4-23 16,0 0-27-16,-10 11-16 15,-2 17-16-15,0 12 4 0,-4 10-4 16,-2 7 11 0,14-1-9-16,9-5-17 0,10-9-1 15,4-12 0 1,10-13-17-16,15-14-2 0,6-3 19 16,4-20 0-16,2-12 0 15,0-6 0-15,-2-3-72 16,-3 2-28-16,-14 9 28 15,-5 8 24-15,-7 12 45 16,-6 10-3-16,0 10-18 16,0 18 24-16,0 6 38 15,0-1 8-15,0-3-24 16,4-9-22-16,8-10-11 16,1-10-43-16,11-1-112 15,-1-15-125-15,4-10-215 0,-4-4 184 16,2 2 175-1,-3 9 147-15,-7 8 132 0,-3 10 195 16,5 6-20-16,-5 20-41 16,5 7-8-16,-5 4-67 15,1-3-81-15,-5-7-55 16,-2-9-20-16,-6-8-2 16,0-10 34-16,0-4 47 15,0-24-29-15,0-14-61 16,0-11-23-16,12-6 14 15,11 0-15-15,12 10-2 16,-4 12-22-16,-6 15-82 16,10 21-150-16,-14 1-407 0,-5 7-1021 15</inkml:trace>
  <inkml:trace contextRef="#ctx0" brushRef="#br0" timeOffset="-74512.82">8219 14979 732 0,'0'0'804'0,"0"0"-453"16,0 0-46-16,0 0-114 15,0 0-95-15,0 0-63 16,0 0-15-16,0-54-8 0,0 51 6 15,0 2 29-15,0 1 43 16,0 0 10-16,-17 8-33 16,-7 15-13-16,-1 11-1 15,-6 8 40-15,-4 7 26 16,6 2-9-16,4-3-35 16,6-5-34-16,13-12-27 15,6-11-12-15,0-9-6 16,6-10-14-16,17-1 20 15,2-14 12-15,6-10-12 16,0-6-59-16,0-3-67 16,-2-4-31-16,-4-1-5 15,-3 1 26-15,-9 5 38 16,-1 10 70-16,-6 15 28 16,-6 7 33-16,0 29-22 0,0 13 129 15,-4 7 27-15,4 2-17 16,0-6-68-16,0-11-53 15,0-14-29-15,23-20-145 16,-5-5-321-16,7-14-620 0</inkml:trace>
  <inkml:trace contextRef="#ctx0" brushRef="#br0" timeOffset="-74055.32">8481 14969 1460 0,'0'0'511'0,"0"0"23"16,0 96-182-16,0-47-60 0,0 2-107 16,0-7-95-16,0-10-57 15,0-14-25-15,0-10-4 16,7-10-4-16,3-8-34 16,-2-21-52-16,9-13-125 15,-3-8 26-15,9-7 31 16,0-2 82-16,-3 4 71 15,3 10 1-15,-4 17 64 16,-7 21 69-16,1 21-57 16,-7 24 117-16,-6 17 5 15,0 6-78-15,0-8-51 16,0-1-45-16,0-12-9 16,0-14-14-16,6-19-1 0,0-7-21 15,7-19-2 1,5-20-79-16,17-26-25 0,0 4-3 15,3-5 35-15,5 13 58 16,-8 25 37-16,-4 17 0 16,0 23 34-16,-8 27 116 15,-15 17-3-15,-4 3-35 16,-4-12-58-16,0-3-54 16,2-23-28-16,3-13-615 15,1-8-1104-15</inkml:trace>
  <inkml:trace contextRef="#ctx0" brushRef="#br0" timeOffset="-73656.01">9159 15042 1035 0,'0'0'853'0,"0"0"-349"16,0 0-210-16,0 0-51 15,0 0-72-15,0 0-47 16,0 0-35-16,19 5-18 16,0-10-23-16,5-9-28 15,1-5-7-15,0-6-7 0,-2-5 1 16,-5-3-7-16,1 0-1 15,-9 5-5-15,-8 7-9 16,-2 9 14-16,-18 12-11 16,-13 9 2-16,-13 35 10 15,-3 7 0-15,5 11 36 16,5 4 48-16,25-14-23 16,6 0-31-16,6-13-15 15,18-17-14-15,19-14-1 16,11-8-10-16,31-43-142 15,-7-1-224-15,-10-4-718 0</inkml:trace>
  <inkml:trace contextRef="#ctx0" brushRef="#br0" timeOffset="-73453.53">9658 14682 2170 0,'0'0'730'0,"-25"79"-276"16,14-1-216-16,-1 2-119 15,10-6-53-15,-2-12-38 16,4-18-19-16,0-2-9 16,0-4-45-16,10-15-183 15,-4-13-521-15,1-10-898 0</inkml:trace>
  <inkml:trace contextRef="#ctx0" brushRef="#br0" timeOffset="-73298.11">9397 14991 2016 0,'0'0'769'15,"0"0"-480"-15,91-36-102 16,-31 23-75-16,6 2-44 16,-10 2-34-16,4 6-34 15,-6 3-58-15,-15 0-472 16,-10 2-630-16</inkml:trace>
  <inkml:trace contextRef="#ctx0" brushRef="#br0" timeOffset="-72974.58">9889 15018 993 0,'0'0'1034'0,"0"0"-549"15,0 0-191-15,0 0-59 16,0 0-29-16,0 0-52 15,0 0-44-15,48-18-46 16,-30 2-40-16,11-3-7 16,-2-5-11-16,-4-6-6 15,2-2-22-15,-7 1-32 16,-12 5 10-16,-6 6 17 16,-2 12 8-16,-27 8 9 15,-6 17 10-15,-10 34 0 16,-1 6 33-16,9 11 47 0,6 0 1 15,25-19-30-15,0-1-29 16,6-17-11-16,29-15-11 16,2-16-5-16,6-10-109 15,37-40-206-15,-14 5-449 16,-6 3-192-16</inkml:trace>
  <inkml:trace contextRef="#ctx0" brushRef="#br0" timeOffset="-72792.79">10259 14997 962 0,'0'0'880'16,"0"0"-189"-16,6 84-146 15,-6-41-248-15,4 1-111 16,-4-6-93-16,0-10-51 16,0-11-24-16,0-14-12 15,0-3 12-15,0-24 0 16,3-14-17-16,19-13-1 16,9-7-6-16,6-3 0 0,11 7-16 15,-5 8-44-15,-1 18-111 16,-5 13-467-16,-8 13-1225 0</inkml:trace>
  <inkml:trace contextRef="#ctx0" brushRef="#br0" timeOffset="-71781.45">11473 14601 1144 0,'0'0'550'16,"0"0"-353"-16,0 0-3 15,0 0 85-15,0 0-35 16,0 0-98-16,-87-36-34 0,52 66 4 15,-9 29 41 1,-3 43-70-16,5 40-34 0,9 18 38 16,23-5-4-16,10-25-6 15,10-42-11-15,17-26 4 16,-4-22-50-16,12-10-16 16,2-4-8-16,11-3-71 15,14-19-205-15,-6-4-469 16,-15-11-1083-16</inkml:trace>
  <inkml:trace contextRef="#ctx0" brushRef="#br0" timeOffset="-70972.02">11683 15079 1156 0,'0'0'535'0,"0"0"-218"15,0 0 13-15,0 0-28 0,0 0-101 16,0 0-98-16,0 0-65 16,-12-22-29-16,12 34 50 15,-4 1 67-15,4-2-16 16,0 0-21-16,-2-5-26 15,2-2-18-15,0-2 5 16,0-2 1-16,0 0-6 16,0 0-18-16,0 0-6 15,0-3-20-15,2-2 18 16,2 1-8-16,-2-1-5 16,-2 2-5-16,0 1-1 15,0 2 2-15,0 0-2 0,0 0 0 16,0 12-22-16,0 10 17 15,0 11 5-15,-2 6 18 16,2 5 5-16,0-2-11 16,0-7-3-16,6-7-9 15,7-12 0-15,5-9 0 16,11-7 0-16,-2-6 1 16,8-17 9-16,-4-8-5 15,4-6-5-15,-4-4-11 16,-6-1-7-16,-2 4-3 15,-11 7 3-15,-4 8 13 16,-3 11 5-16,-5 12 0 16,0 0-6-16,0 25-19 15,0 10 25-15,0 7 16 16,0 4 2-16,24-4-12 0,14-10 0 16,15-13-6-16,9-16 8 15,9-6-2-15,-9-27 1 16,-9-14-5-16,-22-7 4 15,-18-8 4-15,-13 1-4 16,-25 7-6-16,-4 8-1 16,-2 16-17-16,12 12-170 15,7 9-834-15</inkml:trace>
  <inkml:trace contextRef="#ctx0" brushRef="#br0" timeOffset="-70590.19">12946 15071 664 0,'0'0'909'15,"0"0"-334"-15,0 0-292 16,0 0-90-16,0 0-14 0,-24 77 57 16,24-39-79-16,0-4-71 15,18-10-52-15,19-13-32 16,15-11 12-16,-2-16 0 15,-3-19 2-15,-20-7 4 16,-17-4 38-16,-14 5 71 16,-27 10-45-16,-6 9-54 15,0 15-30-15,33 7-37 16,4 12-450-16,22 0-822 0</inkml:trace>
  <inkml:trace contextRef="#ctx0" brushRef="#br0" timeOffset="-70359.74">13310 15058 2094 0,'0'0'739'0,"0"0"-225"15,0 0-300-15,83 97-104 16,-65-68-56-16,-5-4-23 16,-7-11-14-16,-4-8-7 15,-2-6 1-15,0-10 8 16,0-17-17-16,4-10-1 15,9-5 5-15,16-2-6 16,4 4-9-16,2 9 8 16,6 13-22-16,-4 18-65 15,-12 0-284-15,0 13-837 0</inkml:trace>
  <inkml:trace contextRef="#ctx0" brushRef="#br0" timeOffset="-69938.2">14267 14500 1141 0,'0'0'1194'15,"0"0"-608"-15,0 0-370 16,-6 98-84-16,6 23 26 15,0 17-36-15,0-13-17 16,0-36-33-16,0-44-32 0,0-18-8 16,0-5-14-16,6-8-2 15,13-10-16-15,10-5 0 16,20-27-3-16,11-10 3 16,9-5-33-16,-3 4-10 15,-4 10-2-15,-15 17 16 16,-12 12 19-16,-16 16-2 15,-17 23 12-15,-4 7 9 16,-52 14 43-16,-24 0 11 16,-9-12-22-16,8-15-5 15,19-22-26-15,29-11-10 16,13-16-1-16,14-11-88 0,26-26-238 16,16 6-341-1,9 5-820-15</inkml:trace>
  <inkml:trace contextRef="#ctx0" brushRef="#br0" timeOffset="-69667.36">14819 14430 1908 0,'0'0'493'0,"0"0"-354"16,79 152 183 0,-36 6-39-16,-6 30-102 0,-20 5-42 15,-17-25-26 1,-25-46-28-16,-4-38-32 0,-2-32-31 16,6-22-5-16,3-14-17 15,-14-15-51-15,10-1-400 16,3 0-511-16</inkml:trace>
  <inkml:trace contextRef="#ctx0" brushRef="#br0" timeOffset="-67186.06">4258 16366 639 0,'0'0'625'16,"0"0"-369"-16,0 0 13 16,0 0 90-16,0 0-63 15,0 0-66-15,0 0-27 16,-35-49-128-16,35 49-41 16,0 0-26-16,0 8-8 0,23 13-17 15,4 10 17 1,8 10 33-16,8 7 39 0,5 4 18 15,6 3-17-15,-11 0 23 16,0 0-26-16,-12-2 2 16,-2-6-28-16,-12-1-28 15,-5-5-8-15,-10-3 13 16,-2-6 6-16,0-5-15 16,-6-7-3-16,-2-6-3 15,-9-6 13-15,-1-5-5 16,1-3-3-16,-8-1-11 15,1-13-15-15,-1-6-18 0,2 1 5 16,4-2 14 0,7 2 14-16,6-1-6 0,6-3-20 15,0-4 25-15,4-1 1 16,10-2 6-16,5-1-6 16,-2 3 0-16,1-4-69 15,5 6-255-15,-11 5-580 0</inkml:trace>
  <inkml:trace contextRef="#ctx0" brushRef="#br0" timeOffset="-62876.75">4854 16342 766 0,'0'0'486'0,"0"0"-247"0,0 0 9 16,0 0 36-16,0 0-44 15,0 0-4-15,0 0-47 16,-5-69-43-16,5 69-42 16,-2 4-45-16,2 16-59 15,-4 12 17-15,4 11 29 16,0 7 15-16,-2 5 5 16,-4-4-4-16,2-5-25 15,2-6-19-15,-2-9-7 16,4-8 9-16,0-8 1 15,0-6 0-15,0-4-9 0,0-3-1 16,0-1-1 0,0 1-10-16,16 3 0 0,15 1 0 15,6-2 22-15,11-2 11 16,14-2-9-16,-8 0-15 16,-11 0-3-16,-8 0-5 15,-6-2-1-15,-14 1 1 16,-3 1-1-16,-6-4-27 15,0-8-204-15,-1 2-271 16,1-4-609-16</inkml:trace>
  <inkml:trace contextRef="#ctx0" brushRef="#br0" timeOffset="-62250.31">4161 17327 993 0,'0'0'505'15,"0"0"-215"-15,0 0 63 16,0 0-85-16,0 0-97 15,0 0-67-15,0 0-58 16,39-17-14-16,52 0 38 16,52-4 82-16,22 1-22 15,5 2-65-15,-17 2-4 16,-33 6-31-16,-23 0-10 16,-29 4-20-16,-27 2 10 15,-18 3-4-15,-8 0-6 16,1 0-1-16,-8 1 1 15,-3 0 0-15,-5 0-22 16,0 0-47-16,-7 0-130 0,-5 6-173 16,-5 0-561-16</inkml:trace>
  <inkml:trace contextRef="#ctx0" brushRef="#br0" timeOffset="-61480.92">4267 17568 1005 0,'0'0'913'16,"0"0"-625"-16,0 0-50 16,0 0-55-16,0 0-77 15,0 0-64-15,0 0-42 16,22-4 0-16,9 33 25 16,13 13 53-16,3 7 43 15,3 3 27-15,-9 4-34 0,7 1-17 16,-17-7-35-16,-6-3-13 15,-13-6-10 1,-6-10-12-16,-6-6-3 0,0-7 0 16,-6-5-10-16,-13-6 7 15,-5-5-3-15,-5-2-6 16,-2 0-11-16,0-13-1 16,12-3 0-16,2-1 0 15,9-5-15-15,4-2-1 16,4-6-4-16,0-3 8 15,17-5-3-15,3 1 0 16,3 4 14-16,2 8-36 16,-2 10-109-16,1 5-129 15,-5 4-497-15,0 5-1040 0</inkml:trace>
  <inkml:trace contextRef="#ctx0" brushRef="#br0" timeOffset="-60794.35">4976 17564 522 0,'0'0'1104'0,"0"0"-770"16,0 0-37-16,0 0-34 15,0 0-92-15,0 0-71 0,0 0-3 16,-25-35-12 0,25 35-4-16,0 0 1 0,0 0 13 15,-6 0-22-15,1 0 0 16,-1 9-19-16,0 4-12 16,-2 8-13-16,-3 11 7 15,5 5-18-15,4 7 4 16,2 4-13-16,0-1-9 15,2-4-5-15,9 0 5 16,1-10 0-16,2-6-4 16,-3-11-5-16,7-7 8 15,5-9 1-15,-2-3 12 0,2-17 12 16,1-7-11-16,5-5-4 16,-8-5 3-16,-5-2-6 15,-3 5-6-15,-7 1 2 16,6 5-2-16,-12 7-10 15,0 2 9-15,0 5-17 16,0 1-2-16,0 2-5 16,-6-1-8-16,-6 0 0 15,-5 0 10-15,-3-2 14 16,-9 3 2-16,-2 5-1 16,-4 2-7-16,-3 4 3 15,3 5 0-15,2 15 12 16,-2 4 1-16,10 2 20 15,9 0 3-15,7-2-7 16,9-7-8-16,7-4-8 16,19-4 6-16,16-2 7 0,12-4 22 15,14-3-3-15,-2 0-2 16,-12 0-16-16,-5 0-15 16,-18 0 9-16,-14 0-9 15,-5 0-32-15,-6 0-107 16,1 0-482-16,-7 0-838 0</inkml:trace>
  <inkml:trace contextRef="#ctx0" brushRef="#br0" timeOffset="-57996">6007 16796 192 0,'0'0'306'16,"0"0"24"-16,0 0 65 15,0 0-50-15,0 0 128 16,0 0-126-16,0 0-39 16,-19-1-133-16,19 35-39 15,0 9-23-15,0 5-15 16,0 0-25-16,0-8-28 15,7-11-8-15,-7-12-14 16,4-9-23-16,-2-18-24 0,2-13-338 16,-2-7-609-16</inkml:trace>
  <inkml:trace contextRef="#ctx0" brushRef="#br0" timeOffset="-57872.92">5976 16654 1337 0,'0'0'397'0,"0"0"-397"16,0 0-53-16,0 0-1010 0</inkml:trace>
  <inkml:trace contextRef="#ctx0" brushRef="#br0" timeOffset="-57441">6299 16702 325 0,'0'0'924'16,"0"0"-612"-16,0 0-22 15,0 0-12-15,0 0-53 16,0 0-41-16,0 0-10 16,-31-26-36-16,24 25-14 15,1-1-3-15,-6 2-25 0,-1 0-54 16,-12 0-35-16,-3 4 10 16,-3 12-10-16,6 4 5 15,0 4 0-15,8 2-6 16,11 3-6-16,12 1-14 15,30 2 8-15,7 2 6 16,19-2 21-16,-2 0 28 16,-10-1-7-16,-22-2-18 15,-15 1-3-15,-13 0 9 16,-25 0 30-16,-6-10-31 16,-10-20-29-16,10-5-119 15,18-19-743-15</inkml:trace>
  <inkml:trace contextRef="#ctx0" brushRef="#br0" timeOffset="-56520.03">7311 16773 1337 0,'0'0'748'0,"0"0"-414"16,0 0-32-16,0 0-67 16,0 0-125-16,0 0-72 15,0 0-20-15,-18-77-2 16,12 64-10-16,-1 2 2 15,-5 0-8-15,0-1 0 16,1 6-7-16,-3 0-7 16,1 3-2-16,-3 3-2 15,-3 0 1-15,-3 10 17 0,1 8 4 16,-2 7-3 0,-2 8-1-16,7 5 0 0,7 6 0 15,3 2 1-15,4 0 7 16,4-4-2-16,6-5 0 15,11-9 1-15,7-10-7 16,7-11 1-16,1-7 9 16,7-13-7-16,-8-16-3 15,0-9-40-15,-2-4-23 16,-15 2 33-16,-1 7 29 16,-9 7 1-16,-4 12 11 15,0 11 36-15,0 3 16 16,0 25-49-16,0 29 1 15,14 26 19-15,3 23 7 16,1-5 1-16,1-18 7 16,-15-29-21-16,-4-17 4 15,-4 2 8-15,-15-2 5 0,-5-4-6 16,-5-14-13-16,-9-15-13 16,7-1-7-16,-4-16-6 15,4-5-57-15,9-6-3 16,7 1 6-16,11-16-95 15,4 11-320-15,0-2-599 0</inkml:trace>
  <inkml:trace contextRef="#ctx0" brushRef="#br0" timeOffset="-56191.57">7487 16790 348 0,'0'0'1430'16,"0"0"-1086"-16,0 0-99 15,0 0-80-15,0 0 9 16,0 0-18-16,66 82-43 16,-53-42-31-16,-1-2-34 15,-6-5-13-15,-2-8-17 16,-4-10-9-16,0-12-2 15,-4-3 29-15,-8-20 50 0,-7-28-48 16,7-2-20 0,6-7-12-16,6-1 5 15,0 19-11-15,12 2-1 0,0 13 1 16,11 11-12-16,2 8-33 16,25 5-223-16,-7 7-387 15,-2 3-912-15</inkml:trace>
  <inkml:trace contextRef="#ctx0" brushRef="#br0" timeOffset="-55747.66">7911 16706 1525 0,'0'0'507'0,"0"0"-241"0,0 0-24 16,0 0-67-1,0 0-85-15,0 0-12 0,0 0-20 16,-23-61-22-16,17 56-17 16,0-1-5-16,-3 3-8 15,-3 3-5-15,-11 0 20 16,5 14 3-16,-11 14 6 16,-2 15 30-16,0 8 12 15,6 7-9-15,6 4-21 16,13-6-20-16,6-11-21 15,6-14-1-15,15-17-19 16,8-14 15-16,6-18 4 16,2-24 0-16,1-12 0 15,-1-4-49-15,-8 3-10 16,-11 8 40-16,-1 18 11 0,-15 18 8 16,-2 11 0-16,0 28-20 15,0 20 20-15,0 8 27 16,-2 4-9-16,2-7-18 15,18-15-49-15,7-16-706 16,0-17-1258-16</inkml:trace>
  <inkml:trace contextRef="#ctx0" brushRef="#br0" timeOffset="-55276.94">8324 16669 1689 0,'0'0'617'0,"0"0"-273"15,0 0-93-15,0 0-115 16,0 0-70-16,0 0-24 16,0 0-15-16,-25-63-8 15,19 63 35-15,0 0-3 16,-10 10-45-16,-5 14 43 15,-10 12-11-15,-4 12 20 16,6 9 22-16,4 6-20 16,6-2-30-16,13-6-23 15,6-13-7-15,6-14-15 16,13-15-6-16,6-13 21 0,4-17 6 16,12-22 5-16,-2-26-11 15,7-22-20-15,-9-23-17 16,-6-4-34-16,-6 8-4 15,-13 27 8-15,-8 30 1 16,-2 19 29-16,-2 17 35 16,0 12 2-16,0 1 0 15,-2 37-1-15,-8 35 1 16,-2 31 55-16,-1 9 33 16,13-18 8-16,0-27-40 15,0-34-47-15,6-10-9 16,11-3-11-16,10-13-95 15,-4-4-376-15,1-3-467 0</inkml:trace>
  <inkml:trace contextRef="#ctx0" brushRef="#br0" timeOffset="-55089.89">8698 16572 1330 0,'0'0'830'0,"0"0"-326"16,-22 118-174-16,9-61-123 16,13-3-123-16,0-11-63 15,0-20-21-15,7-15-336 16,9-8-841-16</inkml:trace>
  <inkml:trace contextRef="#ctx0" brushRef="#br0" timeOffset="-54995.69">8519 16317 1440 0,'0'0'258'16,"0"0"-258"-16,0 0-1169 0</inkml:trace>
  <inkml:trace contextRef="#ctx0" brushRef="#br0" timeOffset="-54171.5">8870 16791 667 0,'0'0'683'15,"0"0"-469"-15,0 0-5 16,0 0 8-16,0 0-38 16,0 0-4-16,0 0 12 15,12 7-24-15,7-20-39 16,4-5-43-16,6-5-27 16,-9-4-6-16,-1-3 1 15,-2-1 2-15,-11 2-8 16,-6 4-1-16,0 7 0 15,-6 10 5-15,-13 8-19 16,-10 11-26-16,-8 32 10 16,-5 26-11-16,5 1 19 0,19-2-20 15,13-10-1 1,5-20 1-16,11-3-16 0,7-6 2 16,13-20 13-16,5-9-16 15,1-25-29-15,0-16-98 16,-2-8-122-16,0-6 15 15,-8 2 9-15,-4 6 103 16,-5 10 132-16,-5 13 7 16,-7 14 232-16,-2 10 29 15,-4 14-126-15,2 23 48 16,-2 8 32-16,0 10-70 16,0-2-73-16,4-4-42 0,5-13-17 15,-5-13-13-15,8-16-20 16,-4-7-25-16,3-21-9 15,7-19-2-15,5-9-64 16,2-5 42-16,-6 3 46 16,5 11 32-16,-1 13 11 15,-4 24 88-15,-5 6-18 16,3 44 20-16,-5 6 31 16,7 10-46-16,-1-1-47 15,-1-19-39-15,14-12-80 16,-6-17-485-16,4-14-804 0</inkml:trace>
  <inkml:trace contextRef="#ctx0" brushRef="#br0" timeOffset="-53970.88">9724 16375 2225 0,'0'0'540'0,"0"108"-73"16,2-8-152-16,8 10-146 15,-2-17-62-15,3-28-61 16,-5-35-32-16,6-10-14 16,-5-8-22-16,-3-7-88 15,-2-15-339-15,2-17-322 16,-4-6-1035-16</inkml:trace>
  <inkml:trace contextRef="#ctx0" brushRef="#br0" timeOffset="-53812.17">9653 16725 1950 0,'0'0'962'0,"0"0"-578"0,0 0-131 16,0 0-127-16,127-29-78 15,-74 13-30-15,-5-1-18 16,-5 2-200-16,-12 5-534 16,-12 3-1187-16</inkml:trace>
  <inkml:trace contextRef="#ctx0" brushRef="#br0" timeOffset="-53302.61">8701 16302 2514 0,'0'0'849'15,"0"0"-714"-15,0 0-65 16,0 0-26-16,0 0-37 0,0 0-7 16,0 0-24-16,76 85-739 15</inkml:trace>
  <inkml:trace contextRef="#ctx0" brushRef="#br0" timeOffset="-50888.5">10507 16679 1527 0,'0'0'622'0,"0"0"-325"16,0 0-29-16,0 0-23 15,0 0-79-15,0 0-82 0,-41 41-48 16,28 31 0-16,7 4 14 15,4-3 15-15,2-13-28 16,8-29-34-16,17-11-3 16,10-16 0-16,25-27 3 15,0-43 11-15,-16-10 5 16,-20 4 5-16,-24 14 69 16,-28 22-12-16,-16 8-57 15,-5 10-24-15,1 16-10 16,17 2-47-16,31 25-65 15,23-2-506-15,16-7-1512 0</inkml:trace>
  <inkml:trace contextRef="#ctx0" brushRef="#br0" timeOffset="-50509.45">11036 16466 2070 0,'0'0'477'15,"0"0"-227"-15,0-73-75 16,0 47-90-16,0 8-47 16,4 5-19-16,-4 4 14 15,0 4 50-15,0 3 24 16,-4 1-2-16,-14 1-75 0,-1 0-29 15,-12 7 5 1,0 14 4-16,-4 15-2 0,4 19-1 16,12 22 1-16,9 24-1 15,10 3 8-15,10-15 18 16,9-23 14-16,-7-23-20 16,5-7-11-16,2 3-15 15,-1-3-1-15,-5-2-7 16,-1-10 6-16,-6-12-27 15,0-7-89-15,-6-11-222 16,-6-12-235-16,-6-4-238 0</inkml:trace>
  <inkml:trace contextRef="#ctx0" brushRef="#br0" timeOffset="-50371.35">10763 16848 2311 0,'0'0'681'0,"0"0"-490"15,0 0-105-15,162-58-37 16,-57 40-49-16,3 5-10 16,-22 6-339-16,-26 3-1117 0</inkml:trace>
  <inkml:trace contextRef="#ctx0" brushRef="#br0" timeOffset="-49967.76">11950 16332 1348 0,'0'0'786'0,"0"0"-453"0,0 0-171 15,-10 148 62-15,10-14-18 16,6 19-62-16,6-9-40 15,-1-42-42-15,-5-41-45 16,0-30-8-16,0-17-9 16,5-7-14-16,1-15-102 15,0-12-398-15,1-11-159 0</inkml:trace>
  <inkml:trace contextRef="#ctx0" brushRef="#br0" timeOffset="-49698.81">12206 16710 1460 0,'0'0'932'16,"0"0"-650"-16,0 0-91 16,-49 117-40-16,49-62-57 15,0-2-59-15,18-11-35 16,17-17-6-16,3-21-21 15,3-8-53-15,-4-31 51 16,-12-12 29-16,-19-4 60 16,-6 1 33-16,-25 6 13 15,-18 13-28-15,-9 14-48 16,1 12-30-16,22 5-24 0,10 9-319 16,19 1-914-16</inkml:trace>
  <inkml:trace contextRef="#ctx0" brushRef="#br0" timeOffset="-49250.76">12605 16655 846 0,'0'0'818'15,"0"0"-304"-15,0 0-180 16,0 0-54-16,0 0-54 16,0 0-54-16,0 0-55 15,-37-4-39-15,21 14-30 16,-9 5-18-16,2 6 10 15,-2 7 2-15,7 2-3 16,5 3-12-16,7 1-10 16,6-2-17-16,6 1-1 15,13 0 0-15,4 1 1 16,-5 0 0-16,-5 0 0 16,-1-2 1-16,-12 0 0 0,-6-5 22 15,-17-2 13-15,-4-8-18 16,-8-9-18-16,12-8-62 15,5-4-603-15,16-9-1556 0</inkml:trace>
  <inkml:trace contextRef="#ctx0" brushRef="#br0" timeOffset="-48832.37">12787 16670 401 0,'0'0'248'16,"0"0"-22"-16,0 0 21 15,0 0 18-15,0 0-21 16,0 0 54-16,0 0-16 15,13-34-24-15,-13 32-39 16,0 1-40-16,-11-1-27 16,9 1-29-16,-8 1-26 15,-5 0 6-15,-1 0-8 16,-9 8-19-16,2 10-1 16,-1 9-15-16,3 3-21 15,4 4-16-15,17 0-16 16,0 0-7-16,29 2-10 0,15 1 10 15,5 4 0 1,5 0 10-16,-11 6-9 0,-14-4 1 16,-16-1 4-16,-13-8 24 15,-13-5-9-15,-16-14-21 16,3-18-30-16,9-16-437 16,11-10-1297-16</inkml:trace>
  <inkml:trace contextRef="#ctx0" brushRef="#br2" timeOffset="-44950.77">3380 14359 1128 0,'0'0'275'0,"0"0"-126"16,0 0 23-1,0 0 18-15,0 0-61 0,0 0-64 16,0 0-46-16,18-8 67 16,1 7 26-16,4 1-11 15,-3 0-15-15,3-2-31 16,-4 2-10-16,6-1-20 16,3-2-3-16,-3-1-5 15,10 0 11-15,-2 0-4 16,9 0-6-16,-5 3 0 15,4-2 14-15,7 0 6 16,-5 0-10-16,7-2 14 16,-3-1-5-16,9-3-11 0,-2 0-7 15,-6-1-4 1,5 0-3-16,-15 2-10 0,9 2 4 16,-10 3-5-16,-6-1 0 15,6 4-1-15,-6 0 0 16,-2 0 0-16,9-3 6 15,-3 0 0-15,6-1-5 16,3-2 1-16,3-1 8 16,3-2 8-16,6 2-2 15,-3 2-5-15,9 1-11 16,-8 2 1-16,0 2 0 16,-7 0-1-16,-9 0 0 15,5 2 1-15,-8 3-1 0,2-2 2 16,5 0 7-1,-5-3 0-15,6 0 4 0,-1 0-5 16,-1 0-1-16,-2 2-6 16,3-1 5-16,1 1-5 15,-2 3 0-15,7-1 0 16,-5 0 0-16,7-1 8 16,-3-1-9-16,3 0 8 15,-2-2 2-15,5 0-4 16,3 0-6-16,-2 0 0 15,12 2 6-15,0-2-5 16,9 1 11-16,-3 2 15 0,6-1-2 16,-5 0-14-16,1 0-2 15,-8 3-2-15,1 0 2 16,-12-1 3 0,-1-1-10-16,2-2 8 0,-2-1-10 15,-1 0 9-15,1 0 0 16,-4 0 0-16,6 0 10 15,-9 0-2-15,1 0-7 16,-11 0-8-16,4 0 4 16,-8 0-6-16,2 0 2 15,1-1-2-15,1-2 6 16,12-3-6-16,-1 2 8 16,12-2-8-16,0 1 0 15,2 0 0-15,4 3 1 16,-6-2 0-16,-4 2-1 0,-7 0 0 15,-1 1-1-15,-5-2 1 16,-8 0-9-16,3-1 9 16,-7-2 7-16,4-1-6 15,8 0 8-15,-1 1-7 16,13-1 10-16,5 1-6 16,9 0 3-16,1 2-3 15,2 1-5-15,-4 0 0 16,-6 2 0-16,2-1-1 15,-8 0 2-15,4-1-1 16,-6-2 0-16,2 0 0 16,-2-1-1-16,-5-1 1 15,17 0-1-15,-6 1 1 16,2 1-1-16,6 2 0 16,-3 0 1-16,-3 1 0 0,-7 2 4 15,3 0-4-15,-8 0-2 16,-7 0 2-16,-1 0-2 15,-7 0 1-15,2 0-1 16,-6 0 1-16,12 0 0 16,5 0 0-16,2 0 0 15,3 0 0-15,9 0 0 16,-4 0 0-16,-2 2 0 16,-8 1 0-16,-5 0 0 15,-8 0 0-15,-8 1 0 0,-4-3 0 16,-5 2 0-1,11-3 1-15,-2 0 0 0,2 0-1 16,14 0 1-16,5 0-1 16,6 0 1-16,6 0 1 15,-2 1-2-15,1 3 0 16,-11 2 1-16,0 0-2 16,-17-2 1-16,-7 0 0 15,5-1 0-15,-4 0 0 16,0-1 0-16,6-2 0 15,0 0 0-15,-2 0 1 16,14 0-1-16,-1 0 0 16,11 0 0-16,3 0 0 15,0 1 0-15,-2-1-1 16,0 0 1-16,-11 0 1 0,-8 0-1 16,-10 0 0-1,6 0 0-15,-6 0 2 0,-1 0-2 16,10 0 1-16,-3 0-1 15,0 0 1-15,10 0 0 16,-4 0 1-16,0 0-2 16,7 0 0-16,-3 0 1 15,7 0 0-15,-11 0-1 16,-2 0 0-16,-2 0 1 16,-4 0-1-16,-4 6-1 15,4 0-5-15,2-1 6 16,6-1 0-16,-2 1 0 15,2-4 0-15,7-1 1 0,-3 0 0 16,7 0-1 0,-5 0 1-16,-6 0-1 0,0 0 0 15,-8 0 0-15,6 1 0 16,-8 1 0-16,-4 1 0 16,6-2 2-16,-2-1-2 15,-4 0 1-15,14 0-1 16,-6 0 1-16,4 0-1 15,0 0 0-15,-4 0 1 16,-6 0-1-16,0 0 0 16,-7 0 0-16,-1 0 1 15,-3 0-1-15,3 0 2 16,6 0-1-16,1 0 1 16,3 0-1-16,8-1-1 15,1-1 1-15,-5 1-1 16,6 1 2-16,-2 0-2 0,-4-2 0 15,10 2 0-15,-3-1 0 16,5-2-1-16,-6 2 1 16,-2-2 0-16,9 2-5 15,-9-3 4-15,6 3 2 16,-4-1-2-16,5-1 2 16,-3-2 1-16,2 0-2 15,-3-3 0-15,-3 1 0 16,0 0 0-16,-4 1 0 15,-6 2 0-15,-1 0 0 16,-1 3-1-16,-2-1 0 0,2 1 0 16,-5 1 1-16,11-1 0 15,-4-2 0-15,0 0 0 16,6-3 0-16,-2 1 1 16,2-2 1-16,0-3-2 15,0 4 1-15,-2-2-1 16,8-1 1-16,0 0 0 15,-2 2 0-15,9 2 0 16,-3-1-2-16,2 1 2 16,-7 1-2-16,1-2 1 15,-2-1 0-15,-4 1 0 16,0-1 0-16,0 0 0 16,4-1-2-16,13 2-7 0,-5 0 9 15,17 2 0 1,14 0-1-16,21 2 0 0,23 2-21 15,2-1 14-15,-19-1 7 16,-32 0 0-16,-28-1 1 16,-14 0-1-16,-4 2 1 15,-5-4-6-15,-7 3-7 16,-11-1-17-16,-40-4-120 16,1 3-209-16,-15-6-699 0</inkml:trace>
  <inkml:trace contextRef="#ctx0" brushRef="#br2" timeOffset="-44049.83">3398 14525 155 0,'0'0'230'0,"0"0"-119"15,0 0-76-15,0 0-35 16,0 0-142-16</inkml:trace>
  <inkml:trace contextRef="#ctx0" brushRef="#br2" timeOffset="-40862.3">3398 14525 413 0,'-31'-46'218'15,"31"42"-29"-15,0-2-52 16,0 0 26-16,0-2 40 16,0 1-20-16,0-3-1 15,0 0 25-15,0 0 24 16,-4-2-79-16,2 0-80 0,-2 2-36 15,2 5-16-15,-2 1-5 16,2 2-7-16,2 2-7 16,0 0-1-16,0 0-21 15,0 11-13-15,0 11 34 16,0 5 5-16,0 5-4 16,0 1 11-16,0 3-3 15,2-2 1-15,4 0-9 16,0-2 10-16,0 4 2 15,-1-1 11-15,1 4 12 16,0 4 10-16,0 2 4 16,0 2 2-16,1 2-4 15,-1-1-17-15,0 0-16 0,-2-2-9 16,2-2 2 0,0-1 54-16,-3-1-9 0,3-3-12 15,0 1-9-15,0-3-5 16,-2-1-2-16,-2 1 10 15,2-2-1-15,-4 2-3 16,7 0 7-16,-7 0-11 16,0 2-9-16,0 0-9 15,0 3 7-15,0-1-15 16,0 0 5-16,6 0-6 16,-6-2 1-16,0-1 6 15,6-3-6-15,-6 0 0 16,6 0 0-16,-6 1 11 15,0-1-11-15,0 0 11 16,7-1-3-16,-7-2-2 0,0-1-6 16,6 1 0-1,-6-1 1-15,0 3-2 0,0 0 9 16,0 0-3-16,0 4 0 16,0-2-4-16,0 1-1 15,0-1 5-15,0 2 0 16,0 1-6-16,-6 0 1 15,6 2 4-15,0 0-5 16,0 3 0-16,0-4-5 16,0 5 4-16,0-3 2 15,0 0-1-15,0 2 0 16,0-3 1-16,0 2-1 0,0 0 0 16,0 0-1-1,-7 1 1-15,7 0 1 0,-6 1-1 16,6 0 0-16,-6-2 0 15,6 0 0-15,-6-3-1 16,6-1 0-16,0-5 0 16,0 2 1-16,0-4-1 15,0-1 1-15,0-1 0 16,0 0 7-16,0 0-6 16,0 4-1-16,0 3 1 15,0 3-1-15,-7 0 1 16,7-1-2-16,0-3 1 15,0-1-12-15,0-3 12 0,0-3 1 16,0 1-1-16,0 0 0 16,-4 0 0-16,2 3 1 15,-2 0 0-15,2 1-1 16,-2 0 0-16,2 0 0 16,-2-3-1-16,2-2 0 15,2-10 0-15,0-2-11 16,0-7-3-16,0-6 3 15,0-1 2-15,0 0 8 16,0 0-4-16,0 4 6 16,0-2 0-16,0 3 7 15,0 2-7-15,0 2 13 16,0 3-13-16,0-5-1 16,0 3 0-16,2-4 1 15,2-1-6-15,-2-1 0 0,2-1 6 16,-2 0 1-16,2-2 4 15,-4 0-5-15,2 0-11 16,2 1 11-16,-4-3 0 16,7 2-12-16,5-1-5 15,-6-3 13-15,7 3 4 16,5 0 10-16,-1 1-9 16,1 1-1-16,1 0-5 15,-7-1 5-15,11 2 0 16,-4-4 0-16,-1 2-1 15,1 0 1-15,6-4 0 16,0 0-1-16,-1 0-5 16,-1 0 5-16,8 0 1 0,-6 0 0 15,-2 0 0-15,2 0 0 16,-9 0 0-16,3 0 0 16,-7 0 0-16,0 0 0 15,7 0 0-15,6 0 2 16,0 0 4-16,4 0-12 15,8 0 6-15,-2 0 0 16,2 3 10-16,7-2-10 16,-3 1-2-16,6-2 1 15,-3 0 2-15,-1 0-1 16,-1 0 2-16,-1 0-1 16,-10 0-1-16,-6 0 1 15,0 0-3-15,-1 0 3 16,-1 0-1-16,-4 1 2 0,12-1-2 15,4 0 2-15,8 0-1 16,5 0 5-16,8-4-5 16,-1 1-1-16,-1-1 0 15,-6 4-2-15,5 0-7 16,-9 0 9-16,-1 0-1 16,-1 4 0-16,-1-1 1 15,-4-2 0-15,0-1 0 16,7 0 1-16,-3 0-1 15,3-1 0-15,-3-2 11 16,2-1-11-16,-8 0 1 16,7 3 1-16,-3 0-1 15,-4 1 4-15,13 0-4 0,-5-4-1 16,5 1 0-16,1-3 1 16,1-1 5-16,4-1 3 15,-5-2-1-15,9 2-8 16,-8 1 1-16,-1 2-1 15,-7 1 1-15,1 1-1 16,-1 0 1-16,-11-1 4 16,16 0 7-16,-4-5 16 15,7-1-17-15,4-4 3 16,6-2-5-16,6 0 0 16,0-1-3-16,-4 1 3 15,-2 5-7-15,-6 1 2 16,-11 3-4-16,-6 4 0 15,-6-1 0-15,-2 1 0 16,-4 1 20-16,6-3 5 0,4 3-5 16,2-7 16-16,13 2-11 15,2-1-10-15,4-1-10 16,-3 3-5-16,-3-2 0 16,4 5 0-16,-11-3 1 15,-2 5 0-15,-3-2 0 16,5 3 0-16,-6-4 1 15,5 2-1-15,-1 0 5 16,2 0 0-16,7-3-5 16,4 0 0-16,-1-1 8 0,3-1-1 15,-2 1-8 1,2-2 2-16,-2 2-1 16,-5 0 8-16,3 0-9 0,-3 2 0 15,5-5 11-15,-4 3-5 16,12-3-6-16,-2 0 0 15,0-2-9-15,0 2 3 16,-4 0 6-16,-1 1 0 16,-1 0 0-16,0 0 0 15,2 2 1-15,-9-1-1 16,9 0 1-16,-2-1 0 16,-1 1 1-16,-3-2-1 15,4 1-1-15,0 1 2 16,-5 0-1-16,5 1 0 15,-4 2 0-15,-3 0 0 0,3 1 11 16,-3 0-12 0,1-3 1-16,-3 2-1 0,7-5 1 15,-2 2-1-15,5 0 1 16,5 2 10-16,0-1-4 16,2 2-6-16,-2 3 3 15,2-3-2-15,2 2-2 16,-8 2 7-16,4 0-6 15,0 0 1-15,-4 0-1 16,0 0 8-16,-3 6-9 16,3-2 0-16,-4 1 1 15,0 2 0-15,1-1 1 16,1-2 5-16,2 0-6 0,2 1 5 16,-2-1-6-16,-1 0-1 15,-1 2 1-15,6 4 1 16,0-3 13-16,-4 3-1 15,4 0 1-15,-4-5-13 16,-3 0 1-16,3 1 8 16,-8 0-10-16,1-3 6 15,-7 1-6-15,1-1 9 16,0 0-8-16,-1 1 6 16,1 0-1-16,3 2 11 15,-1-2-10-15,7 3 4 16,-3 2 10-16,7-2-21 15,4 1 18-15,0-1-18 16,0 0 0-16,-4 0 0 16,-6-3 2-16,-9-1-2 0,2-1 6 15,-6-2-6-15,5 0 0 16,-1 0 2-16,7 0-1 16,1 0 0-16,5 1 0 15,2 4-1-15,10 1 0 16,-6 3 0-16,2 2 5 15,-8 0-4-15,-5 0 12 16,-5-3-12-16,-3-2-1 16,0-4 8-16,-3-2-8 15,3 0 0-15,2 0 0 16,5-2 1-16,2-2 1 0,9 4-2 16,8 0 0-16,1 6 2 15,0 8-1-15,-2 2 7 16,-6-3-8-16,-10-6 1 15,-9-4-1-15,3-3 2 16,-3 0-1-16,2 0 0 16,-1-6-1-16,1 0 1 15,5 2-1-15,1 3 3 16,5 1-3-16,12 0 0 16,2 5 0-16,5 4 6 15,-1 2-5-15,0 2-1 16,-10-3 0-16,-2-5-1 15,-4 0 0-15,-4-5 1 16,-7 0 0-16,3 0 0 0,-5-10 1 16,3 2 0-1,-3-2-1-15,7 4 0 0,-1-1 0 16,5 7-1-16,0 0 1 16,0 0 0-16,-11 0 0 15,0 0 0-15,-12 0 0 16,-8 0 0-16,-4 0 0 15,-9 0 0-15,-2-6-7 16,-1-4-53-16,5-13-120 16,0 3-374-16,-1 1-270 0</inkml:trace>
  <inkml:trace contextRef="#ctx0" brushRef="#br2" timeOffset="-38763.49">15555 13955 1001 0,'0'0'539'0,"0"0"-315"16,0 0-3-16,0 0-37 15,0 0-47-15,0 0-61 16,0 0-32-16,12-7-11 15,-7 27 14-15,-5 4 25 16,0 5-19-16,6 6-3 16,-6 2 5-16,0 2 3 15,6 2-10-15,0 1-5 16,-6 2 2-16,6 1-20 16,1 1-5-16,-3 0 1 15,-2 2 28-15,2 0 0 16,-2 0-10-16,-2 0-10 0,0-2-4 15,0 2-2 1,0-1-5-16,4 1-5 0,-4 0-2 16,0 1 2-16,2 0 4 15,-2-1-8-15,4-1 9 16,3 0-18-16,-5 1 15 16,4 2-2-16,-2 3-5 15,-4 1 29-15,2 3-2 16,-2-2-16-16,0 1-2 15,0-1-8-15,0-4 1 16,0 0-4-16,0-3-6 16,4 0 0-16,4-1 0 15,3-1 0-15,-5 3-1 16,0-1 1-16,5 5 1 16,-5 2 0-16,-4 1 1 0,-2 1 11 15,0-2-5-15,0 0-2 16,0-1-5-16,0-1 0 15,0 1 6-15,4-1-7 16,2 0 6-16,-4-1-6 16,9-2 1-16,-3-1 0 15,-2-2-1-15,4-2 0 16,-3-2 0-16,-5-1 0 16,2 2 0-16,-4 0 0 15,0-1 0-15,0 2 1 0,0-4-1 16,0 1 0-1,6-3 0-15,-6 1 1 0,6-2-1 16,-6-3-1-16,6-1 1 16,1-3 0-16,-3 0 2 15,-2 0-2-15,2-2 0 16,-4 3 1-16,0-1 0 16,0-2-1-16,0 1 2 15,0-3-2-15,0 1 1 16,0-1 1-16,0-4-2 15,0 0 0-15,0 1 6 16,-4 2-5-16,4-3-1 16,0 3 1-16,0 0 0 15,0 5 0-15,-2-2 0 16,-2-2-1-16,-3-4-6 0,7-3 1 16,0-9 4-1,0-3 1-15,0-1-1 0,0-3 1 16,-6 2 0-16,6 5 0 15,-6-1 10-15,6 9-10 16,-6 0 0-16,2 1 1 16,-3 0 0-16,5 0 0 15,-2-3-1-15,-2-1-2 16,4-2-4-16,-2 1 12 16,-2-1-13-16,4-1 14 15,-3-2-7-15,-1 0 0 16,6-2 0-16,-2-4 1 15,-2 1-1-15,4-2 0 16,-2-4 0-16,-2 3 0 16,2 1 0-16,-9-1 1 0,5 0 0 15,-6 1 0-15,1 0-1 16,-1 2 0-16,-2-3 1 16,-5 4-1-16,7-3 0 15,-5 2 0-15,5-3 1 16,1 0-1-16,-1-3 0 15,4-2-5-15,-11-30-27 16,7 3-287-16,1 1-550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3-21T18:57:51.048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D700"/>
    </inkml:brush>
    <inkml:brush xml:id="br2">
      <inkml:brushProperty name="width" value="0.05292" units="cm"/>
      <inkml:brushProperty name="height" value="0.05292" units="cm"/>
      <inkml:brushProperty name="color" value="#90EE90"/>
    </inkml:brush>
  </inkml:definitions>
  <inkml:trace contextRef="#ctx0" brushRef="#br0">2944 1194 133 0,'0'0'1275'0,"0"0"-705"15,0 0-241-15,0 0-35 16,0 0-69-16,0 0-59 0,-7-23-72 16,1 6-31-16,-6-3-27 15,1-1-8-15,-1 0-16 16,-7 1-12-16,-5 5 0 16,-7 2-15-16,-5 9 3 15,-7 4-6-15,-4 15-6 16,-9 36 4-16,2 37 7 15,6 34 13-15,17 11-8 16,23-20 8-16,8-34 0 16,13-37 0-16,7-10 1 15,15-1 0-15,7 1 12 16,7-4 28-16,17-8-17 16,-6-11-17-16,-4-4-6 15,0-5-1-15,-15 0-9 16,1-13-88-16,-17-6-187 0,-1-26-236 15,-11 5-147-15,-1 0-355 16</inkml:trace>
  <inkml:trace contextRef="#ctx0" brushRef="#br0" timeOffset="274.91">2840 1494 662 0,'0'0'653'15,"0"0"-251"-15,0 0-13 16,0 0-80-16,0 0-140 16,0 0-93-16,0 0-76 15,-18-3-11-15,30-1 11 0,13 2 24 16,-2 2-24 0,1 6-4-16,-5 18-12 0,-7 13 16 15,5 12 27-15,-9 8-11 16,-4 2-15-16,-4-5 5 15,0-12-5-15,2-14-1 16,5-21-39-16,3-7-320 16,2-3-876-16</inkml:trace>
  <inkml:trace contextRef="#ctx0" brushRef="#br0" timeOffset="557.25">3167 1532 1644 0,'0'0'399'0,"0"0"-20"16,0 110-95-16,12-56-119 15,-3-2-103-15,1-5-27 16,2-12-34-16,-6-11 8 16,1-10-8-16,-7-11 5 15,0-3 8-15,0-17-5 16,0-18-9-16,12-25 0 15,11-29 14-15,2 5-7 16,6 10 2-16,-2 15-2 16,-5 31-7-16,1 7 0 15,6 19-20-15,-8 2-207 16,-5 13-573-16</inkml:trace>
  <inkml:trace contextRef="#ctx0" brushRef="#br0" timeOffset="972.78">3715 1544 1428 0,'0'0'481'15,"0"0"-197"-15,0 0-44 0,0 0-131 16,0 0-57-1,-13-92-17-15,11 71-23 0,-2 2 6 16,-2 5-16-16,0 4 50 16,-1 5 48-16,-5 5-8 15,0 1-29-15,-13 31-22 16,-17 33-32-16,5 27 7 16,0 0 30-16,14-18 13 15,17-25-25-15,6-27-23 16,0-2-11-16,6-6-18 15,13-10-4-15,6-4 22 16,4-29 1-16,2-14-1 16,6-10-4-16,-8-1-56 15,-4 8-1-15,-9 13 28 16,-8 19 21-16,-3 14 11 16,-3 15-19-16,2 21 20 15,-2 7 23-15,4 0-20 0,17-5-3 16,2-14-315-16,-1-14-1143 15</inkml:trace>
  <inkml:trace contextRef="#ctx0" brushRef="#br0" timeOffset="1459.97">4114 1387 1060 0,'0'0'407'16,"0"0"-129"-16,0 0-68 16,0 0-92-16,0 0-39 0,0 0 20 15,0 0 15-15,-67-54-34 16,43 99 11-16,-14 36 46 16,-3 26 31-16,12-3-3 15,15-21-55-15,7-28-38 16,7-29-49-16,3-3-22 15,13-6-1-15,3-9-21 16,5-8-4-16,18-34 25 16,1-36 4-16,5-43-4 15,1-27-61-15,-7-8-87 16,-11 5-36-16,-6 37 30 16,-7 30 129-16,-8 32 18 0,-7 19 7 15,-3 11 21 1,0 13 101-16,0 13-18 0,-13 56-50 15,-12 51 18-15,1 23 50 16,7 1-17-16,9-32-55 16,8-44-49-16,2-28-1 15,10-16-12-15,5-2-51 16,18-20-258-16,-8-1-452 16,-5-5-791-16</inkml:trace>
  <inkml:trace contextRef="#ctx0" brushRef="#br0" timeOffset="1604.84">4405 1316 1332 0,'0'0'556'0,"12"112"-43"16,-5-16-210-16,-7-3-102 16,6-21-129-16,-2-31-72 15,-2-36-66-15,4-5-481 16,0 0-669-16</inkml:trace>
  <inkml:trace contextRef="#ctx0" brushRef="#br0" timeOffset="1711.6">4380 1024 1053 0,'0'0'747'16,"0"0"-596"-16,0 0-151 15,0 0-476-15</inkml:trace>
  <inkml:trace contextRef="#ctx0" brushRef="#br0" timeOffset="2429.36">4508 1614 871 0,'0'0'711'15,"0"0"-429"-15,0 0 30 16,0 0-78-16,0 0-100 15,0 0-27-15,0 0-6 16,79 39-29-16,-44-48-17 16,-4-12-18-16,0-8-13 15,-2-6 2-15,-4-6-26 16,-7-4 1-16,-5 0-1 16,-1 4-1-16,-12 6 1 15,0 7-6-15,0 13-9 0,-12 14 3 16,-7 3 12-1,-16 41-1-15,-2 32 2 0,8 1 0 16,10-3 16-16,13-13-2 16,6-24-12-16,6-4-3 15,17-7-12-15,2-17-15 16,6-8-73-16,-2-19-108 16,2-15-65-16,4-9-114 15,-8-2-140-15,-4 3 231 16,1 7 136-16,-5 10 160 15,-7 17 160-15,-1 8 121 16,-5 25 50-16,-4 14-18 16,2 9-31-16,-4 2-76 0,0-3-79 15,0-12-63 1,0-11-55-16,0-16 7 0,0-8-14 16,6-21 20-16,7-29-22 15,5-5-8-15,11-9-8 16,9 1-8-16,3 18 24 15,-2 14 28-15,-4 22 68 16,2 23-11-16,-14 24 16 16,-4 15-9-16,-7 0-61 15,-6-16-31-15,1-8-211 16,-1-19-1127-16</inkml:trace>
  <inkml:trace contextRef="#ctx0" brushRef="#br0" timeOffset="2671.62">5459 1062 1205 0,'0'0'617'0,"9"85"-6"15,7 10-97-15,-4 36-297 16,1-9-100-16,-13-26-70 0,6-41-47 16,-6-35-9-1,0-9-122-15,6-12-355 0,0-15-359 16,1-10-842-16</inkml:trace>
  <inkml:trace contextRef="#ctx0" brushRef="#br0" timeOffset="2827.31">5358 1402 1081 0,'0'0'1037'16,"0"0"-563"-16,0 0-234 15,116-35-94-15,-46 20-96 16,21-5-50-16,-29 5-503 16,6 1-1829-16</inkml:trace>
  <inkml:trace contextRef="#ctx0" brushRef="#br0" timeOffset="3390.61">6673 916 637 0,'0'0'766'16,"0"0"-529"-16,2 114 50 16,8 10 69-16,-2 20-109 15,3-16-144-15,-11-36-69 16,6-51-27-16,-6-20-7 15,0-11-11-15,0-13-117 16,0-14-248-16,0-14-409 0</inkml:trace>
  <inkml:trace contextRef="#ctx0" brushRef="#br0" timeOffset="3667.51">6565 978 1481 0,'0'0'617'0,"0"0"-280"16,0 0-118-16,0 0-155 15,0 0-52-15,0 0-5 16,157-9-5-16,-37 39-2 16,-2 4-1-16,-23 1-11 15,-35 0-86-15,-39 4-82 16,-11 22 39-16,-14 23 92 16,-46 20 49-16,-22 0 79 15,-19-16 80-15,10-27-27 16,21-28-25-16,17-11-38 15,14-12-33-15,6-2-15 16,11-4-21-16,4 0-3 16,14-6-187-16,15-12-514 0,7-3-824 15</inkml:trace>
  <inkml:trace contextRef="#ctx0" brushRef="#br0" timeOffset="4088.89">7067 1517 939 0,'0'0'576'0,"0"0"-322"16,0 0-32-16,0 0 15 15,0 0-40-15,0 0-59 16,0 0-43-16,54 53-29 16,-27-54-23-16,2-22-13 15,12-9-15-15,-3-11-14 16,-3-6 5-16,-8-4-5 16,-5 0-1-16,-9 7-9 15,-13 9 0-15,0 14 8 16,-19 21 1-16,-22 18-1 15,-9 55 1-15,-4 35 30 16,23-2 70-16,13-17 11 16,18-35-46-16,2-29-36 0,21-4-29 15,1-9-2-15,14-10-20 16,3-9-22-16,25-50-113 16,-12 2-229-16,-9 3-466 0</inkml:trace>
  <inkml:trace contextRef="#ctx0" brushRef="#br0" timeOffset="4405.6">7686 1237 1169 0,'0'0'384'16,"0"0"-55"-16,0 0-90 16,0 0-52-16,0 0-16 15,0 0-23-15,0 0-18 0,14-66-21 16,-28 66-39-16,-9 0-31 15,-8 16-7-15,-4 9 7 16,-3 7 20-16,3 4-6 16,15-3-4-16,9 0-26 15,11-3-22-15,13-4 0 16,22 0-1-16,6 1 0 16,-2 1 1-16,1 1 6 15,-20 5-7-15,-9 4 16 16,-11 4 11-16,-19-2-1 15,-10-4-13-15,0-10-13 16,9-20-30-16,7-6-444 16,9-4-770-16</inkml:trace>
  <inkml:trace contextRef="#ctx0" brushRef="#br0" timeOffset="4692.71">7967 1212 892 0,'0'0'610'0,"0"0"-250"16,0 0-49-16,0 0-64 15,0 0-79-15,0 0-71 0,0 0 10 16,-85 145 72-16,48-61 5 15,6-4-43-15,14-12-42 16,17-26-50-16,6-4-34 16,23-9-13-16,19-20-2 15,8-9 0-15,-1-20-16 16,12-32-169-16,-20 4-463 16,-10 2-827-16</inkml:trace>
  <inkml:trace contextRef="#ctx0" brushRef="#br0" timeOffset="5268.83">8190 1539 1043 0,'0'0'560'0,"0"0"-178"16,0 0-14-16,0 0-106 15,0 0-79-15,0 0-17 16,0 0-48-16,31-21-57 15,-8-6-32-15,1-5-22 16,1-6-7-16,-8-3-21 16,-5 1-29-16,-10 5 13 15,-2 7 12-15,-6 13 23 16,-19 13 1-16,-4 6-6 16,-14 41 7-16,-5 33 1 15,9 0 30-15,4-1 5 16,29-13 0-16,6-24-23 15,6-4-13-15,19-8-10 0,6-19-17 16,10-11-73-16,7-30-167 16,-5-15-119-16,5-10-211 15,-11 0 252-15,0 6 213 16,-12 17 132-16,-7 20 281 16,-7 14 194-16,-5 48-120 15,-6 36 23-15,0 0-108 16,0-6-116-16,-6-19-83 15,6-29-50-15,0-12-21 16,0-16-19-16,18-21-59 16,5-55-56-16,16-44-46 15,9-19 32-15,-7 14 69 16,-3 33 53-16,-7 43 26 0,-13 26 37 16,5 10 94-1,-5 11 23-15,11 29-10 0,-10 49 1 16,0 31-10-16,-7-3-60 15,-6-22-42-15,0-36-33 16,-6-31 0-16,0-17-95 16,0-2-445-16,11-20-483 0</inkml:trace>
  <inkml:trace contextRef="#ctx0" brushRef="#br0" timeOffset="5456.21">9004 1062 1713 0,'0'0'727'0,"17"139"-170"16,-11-4-253-16,7 17-137 16,-13-9-78-16,0-43-61 15,0-49-28-15,0-25-32 16,4-26-98-16,-4-6-488 16,0-16-688-16</inkml:trace>
  <inkml:trace contextRef="#ctx0" brushRef="#br0" timeOffset="5572.75">8887 1336 2029 0,'0'0'854'0,"0"0"-487"0,0 0-191 16,122 27-117 0,-13-35-59-16,-12-12-101 0,0-5-698 0</inkml:trace>
  <inkml:trace contextRef="#ctx0" brushRef="#br0" timeOffset="6060.84">10234 999 355 0,'0'0'1158'16,"0"0"-618"-16,0 0-314 15,13 124 64-15,-13 15 31 16,-2 23-125-16,-15-5-123 16,5-39-41-16,6-54-28 15,6-31-4-15,0-17-87 16,0-7-422-16,0-9-551 0</inkml:trace>
  <inkml:trace contextRef="#ctx0" brushRef="#br0" timeOffset="6407.31">9978 1364 1839 0,'0'0'571'0,"0"0"-400"16,0 0 13-16,130-4-75 16,-59-6-63-16,-3-3-27 15,-8 3-13-15,-7 2-5 16,-15 4-1-16,-7 2 0 15,-13 1-6-15,-5 1-20 16,-7 0 2-16,-2 0 11 16,-4 11 12-16,0 33-1 15,-6 36 2-15,-13 30 27 16,9-8 46-16,8-23 68 16,2-39-75-16,20-35-46 15,16-5-19-15,17-38 4 0,-3-42 6 16,-21-34-5-1,-27 5 10-15,-39 24 58 0,-42 48-3 16,7 37-42-16,10 19-29 16,37 12-86-16,25-5-687 0</inkml:trace>
  <inkml:trace contextRef="#ctx0" brushRef="#br0" timeOffset="7233.08">11919 944 523 0,'0'0'1013'0,"0"0"-649"0,0 105-141 16,6 18 106-16,0 22-79 16,-4-2-97-16,3-37-101 15,-3-48-33-15,-2-27-19 16,0-19-60-16,0-12-198 15,0-2-470-15,0-15-444 0</inkml:trace>
  <inkml:trace contextRef="#ctx0" brushRef="#br0" timeOffset="7424.95">11582 1039 1423 0,'0'0'729'15,"0"0"-477"-15,0 0-84 16,174-36 5-16,-34 7-79 16,-1 3-40-16,-30 6-36 15,-43 15-18-15,-22 8-46 16,-7 10-321-16,-6 0-555 0</inkml:trace>
  <inkml:trace contextRef="#ctx0" brushRef="#br0" timeOffset="7690.46">12254 1350 1318 0,'0'78'614'16,"0"14"-120"-16,6-4-152 16,0-24-86-16,-6-33-105 15,6-15-57-15,-6-7-24 16,0-9-32-16,0-7-1 15,0-39-8-15,5-32-19 16,15-25-10-16,5 5-6 16,4 22-1-16,-6 32 5 15,-5 24-10-15,1 4-70 16,12 15-171-16,4 1-532 0,-10 0-1279 16</inkml:trace>
  <inkml:trace contextRef="#ctx0" brushRef="#br0" timeOffset="8062.7">12709 1339 1365 0,'0'0'406'0,"0"0"-124"16,0 0-125-16,-7-93-89 15,7 66-42-15,0 4-8 16,0 8-12-16,0 8 15 15,-10 7 62-15,-11 28 3 16,-20 43-42-16,-9 37 55 16,-3 12 77-16,18-17-15 0,20-35-52 15,15-38-47-15,0-18-40 16,15-11-22-16,9-1-2 16,18-38 1-16,12-35-33 15,5-24-62-15,-9 2-67 16,-19 22 13-16,-12 29 30 15,-13 29 65-15,-2 11 55 16,-4 13 5-16,0 51 53 16,-10 39 134-16,-5 2 27 15,3-12-71-15,8-34-84 16,4-30-56-16,16-16-8 16,3-7-334-16,1-2-626 0</inkml:trace>
  <inkml:trace contextRef="#ctx0" brushRef="#br0" timeOffset="8223.66">12975 1342 1743 0,'0'102'744'0,"0"9"-194"16,-6-29-304-16,0-27-128 16,6-24-81-16,0-21-37 15,0-24-70-15,6-15-500 16,2-10-623-16</inkml:trace>
  <inkml:trace contextRef="#ctx0" brushRef="#br0" timeOffset="8329.77">13029 1048 879 0,'0'0'227'0,"0"0"-227"0,0 0-886 0</inkml:trace>
  <inkml:trace contextRef="#ctx0" brushRef="#br0" timeOffset="8559.25">13153 1424 1230 0,'0'0'768'16,"6"88"-177"-16,-2-42-281 16,-2-4-101-16,-2-14-104 0,0-19-55 15,0-9-22 1,5-27-17-16,1-26-11 0,31-29-36 15,0 3-81-15,11 13 20 16,6 20 72-16,-5 39 25 16,17 19 19-16,0 56 137 15,-24 42-47-15,-22 0-64 16,-15-12-45-16,-5-43-195 16,6-40-1325-16</inkml:trace>
  <inkml:trace contextRef="#ctx0" brushRef="#br0" timeOffset="9350.92">14457 1459 856 0,'0'0'681'0,"0"0"-309"15,0 0-55-15,0-90-120 16,0 56-106-16,-2 0-55 15,-2 3-19-15,-4 5-10 16,-4 9-6-16,-5 14 21 16,-14 15 24-16,-4 51-9 15,-4 37 9-15,-1 15 39 16,20-15 2-16,13-32-33 16,7-37-30-16,3-16-24 15,15-9-6-15,5-6-24 16,14-22 21-16,11-44-21 15,-11-4-40-15,-2-1-36 0,-16 11 22 16,-7 23 41-16,-6 9 42 16,0 13 1-16,-6 26 46 15,0 54-6-15,-12 32 64 16,12-1 31-16,0-17-51 16,0-33-56-16,6-24-28 15,23-12-103-15,-4-5-477 16,-6-5-431-16</inkml:trace>
  <inkml:trace contextRef="#ctx0" brushRef="#br0" timeOffset="9646.96">14724 1360 772 0,'0'0'1158'0,"0"0"-827"16,0 0 3-16,6 95-35 15,-6-46-147-15,0 0-64 16,0-5-54-16,0-8-23 15,0-11-5-15,0-10-6 16,0-6 0-16,0-6-7 16,0-3 7-16,0 0 0 15,0 0 9-15,0-2 3 16,0-4-1-16,0-1-11 16,0 2 1-16,0-1-1 15,0 2-82-15,0 0-75 16,0 2-24-16,0 2 15 15,0 0 15-15,-2 0 2 16,-2 0 0-16,-2-1-39 0,0-3-107 16,4-3-345-16</inkml:trace>
  <inkml:trace contextRef="#ctx0" brushRef="#br0" timeOffset="11274.85">14770 1460 1056 0,'0'0'585'0,"0"0"-319"16,0 0-23-16,0 0-37 15,0 0-40-15,0 0-37 16,0 0-60-16,0-34-24 15,18 10-26-15,13-8-9 16,11-3 1-16,3-4-10 16,9 5 5-16,-1 5-5 15,1 12 9-15,-10 17-8 0,3 30-2 16,-3 54 0-16,-1 39 24 16,-14 10-6-16,-15-23 5 15,-9-40-2-15,-5-41 54 16,0-16 7-16,0-7-37 15,0-12-45-15,0-16-287 16,0-13-1232-16</inkml:trace>
  <inkml:trace contextRef="#ctx0" brushRef="#br0" timeOffset="12418.37">16706 1115 1101 0,'0'0'580'16,"0"0"-203"-16,0 0-111 16,-18 87-149-16,1 18-11 15,-1 14 42-15,-1-13-34 16,11-34-38-16,2-37-22 15,2-16 34-15,1-5-18 16,3-10-19-16,0-4-33 16,0-30 41-16,0-36-38 15,9-33-3-15,9-17-18 16,11 0 1-16,-4 24 7 16,-2 31-8-16,-9 23 0 0,-1 20-1 15,3 9 1 1,9 15 0-16,16 56-24 0,9 56 24 15,4 28 22-15,-11 1 2 16,-14-36-13-16,-17-49-11 16,-5-28-14-16,-7-17 7 15,0-17-146-15,0 0-305 16,0-13-341-16</inkml:trace>
  <inkml:trace contextRef="#ctx0" brushRef="#br0" timeOffset="12597.73">16585 1360 1343 0,'0'0'936'15,"0"0"-474"-15,0 0-215 16,0 0-56-16,0 0-69 16,115 16-51-16,-49-16-41 15,1-11-30-15,13-5-45 16,-20 2-528-16,-10 1-796 0</inkml:trace>
  <inkml:trace contextRef="#ctx0" brushRef="#br0" timeOffset="13406.33">17221 1610 1141 0,'0'0'1096'0,"0"0"-629"15,0 0-246-15,0 0-77 16,0 0-83-16,0 0-61 16,0 0-92-16,6 3-516 15,7-17-911-15</inkml:trace>
  <inkml:trace contextRef="#ctx0" brushRef="#br0" timeOffset="14000.77">17484 1202 910 0,'0'0'760'0,"0"0"-573"15,-13 97 108-15,1-15 1 16,-1 0-79-16,1-7-68 15,0-17-59-15,12-23-48 16,-4-4 1-16,4-6-16 16,0-13-10-16,0-12 2 15,0-1-3-15,0-25 29 0,0-11-19 16,0-21-19-16,0-21-7 16,4-18 0-16,-4 6-5 15,6 20 5-15,0 26 1 16,-6 18 5-16,0 2-5 15,6 4 12-15,-6 3 28 16,0 10 47-16,4 5-3 16,-2 3-29-16,9 9-43 15,3 16-12-15,15 13 14 16,2 10 6-16,6 9-3 16,5 4-11-16,14-3 2 15,1-1-8-15,-1-8 0 16,-6-9-1-16,-7-12 0 0,-8-10 0 15,-10-12 1 1,-8-6-1-16,-3-10 0 0,-3-20 15 16,1-12-13-16,-2-24 8 15,-1-22-2-15,1 5-7 16,-8 11 11-16,2 17-12 16,-4 25 0-16,0 5 0 15,0 5-6-15,0 12-27 16,-12 8-143-16,-1 5-354 15,-3 5-652-15</inkml:trace>
  <inkml:trace contextRef="#ctx0" brushRef="#br0" timeOffset="14212.38">18127 1589 1802 0,'0'0'760'0,"0"0"-403"15,0 0-128-15,0 0-114 16,0 0-75-16,0 0-40 16,0 0-214-16,16 8-730 0</inkml:trace>
  <inkml:trace contextRef="#ctx0" brushRef="#br0" timeOffset="14835.96">18447 1277 1114 0,'0'0'375'0,"0"111"112"15,0-37-165-15,0-1-31 16,0-11-95-16,0-24-81 0,0-3-20 16,0-5-39-1,0-15-23-15,0-15-18 0,0-1-3 16,0-26 0-16,0-12-12 15,0-22-25-15,6-19-23 16,-6 3 4-16,4 4 2 16,-4 12 28-16,0 19 7 15,0 0 7-15,2 2 8 16,-2 12 24-16,0 11 41 16,0 7 35-16,0 8 12 15,5 2-67-15,1 11-29 16,6 14-13-16,7 12 23 15,6 6 14-15,3 7-10 16,6-1-8-16,1-6-17 16,12-2 2-16,-3-6-9 0,-3-6 2 15,-2-6-7-15,-4-4 17 16,-10-8-16-16,-6-5-2 16,-9-6 6-16,-4 0-3 15,1-5 4-15,-1-15-6 16,-6-9 9-16,0-12-9 15,0-18 5-15,0-2-5 16,0-5 0-16,0-2 1 16,-6 14-2-16,1 2 0 15,-1 14 0-15,6 14-1 16,-2 12-20-16,2 9-70 16,-4 3-267-16,2 12-450 0,-2 2-794 15</inkml:trace>
  <inkml:trace contextRef="#ctx0" brushRef="#br0" timeOffset="15049.14">19175 1584 1696 0,'0'0'1027'0,"0"0"-472"0,0 0-355 16,0 0-93-1,0 0-76-15,0 0-31 16,0 0-78-16,-5-17-676 0</inkml:trace>
  <inkml:trace contextRef="#ctx0" brushRef="#br0" timeOffset="18903.68">5098 3345 352 0,'0'0'1006'0,"0"0"-522"16,0 0-133-16,0 0-117 16,0 0-105-16,0 129 117 15,0-29 14-15,0-6-103 16,-3-19-74-16,-1-28-42 15,2-26-18-15,2-1-17 16,0-3-5-16,0-6 4 0,0-11-5 16,-6-17-256-1,2-12-540-15,-2-4-1325 0</inkml:trace>
  <inkml:trace contextRef="#ctx0" brushRef="#br0" timeOffset="19557.54">4897 3298 557 0,'0'0'908'16,"0"0"-531"-16,0 0-8 15,0 0-75-15,0 0-90 16,0 0-77-16,0 0-52 16,-19-63-35-16,26 45-11 15,17-4-19-15,7-4 25 0,5 1 21 16,7 4 0-16,5 4-14 16,11 7-3-16,1 10-9 15,9 7 1-15,3 22-1 16,7 24-21-16,7 28 13 15,-9 27-21-15,-28 13-1 16,-24 0-1-16,-25-7 0 16,-37-19 1-16,0-17 11 15,-11-18 10-15,-12-5-5 16,-26-15 28-16,-22-9-5 16,-14-13-3-16,25-18-18 15,25-12-3-15,28-14-3 0,3-22 9 16,-7-35-5-16,11-34-16 15,0-14-6-15,31 18-9 16,6 32-31-16,0 35 10 16,12 8 19-16,19-5-11 15,48-10-68-15,-7 6-588 16,13 12-1232-16</inkml:trace>
  <inkml:trace contextRef="#ctx0" brushRef="#br0" timeOffset="26799.16">6503 3227 978 0,'0'0'577'0,"0"0"-367"15,0 147 113-15,-6-36-35 16,0 8-65-16,2-22-104 16,2-32-72-16,2-31-34 15,0-13 12-15,-5-3 5 16,5-4 14-16,0-3-28 0,-2-8-3 15,2-3 14-15,-4-3 6 16,-2-16-19-16,0-9-14 16,0-9-90-16,-1-11-77 15,1-5-58-15,0-5 10 16,6-1-9-16,0-1 60 16,0 4 101-16,0 5 63 15,0 1 4-15,0 5 42 16,0 4 80-16,0 6 57 15,6 4 7-15,0 7 0 16,-6 4 1-16,7 6-30 16,-7 7-41-16,4 6-65 0,4 1-35 15,4 12-19-15,11 18 0 16,8 25 32-16,13 22 24 16,9 22-11-16,1-6 11 15,-11-22 19-15,-12-23-20 16,-6-17-41-16,4-1-11 15,0-1 4-15,-2-4-4 16,-4-11-4-16,2-12-8 16,-3-2 8-16,-3-9 11 15,0-17-11-15,-1-9 6 16,13-22 1-16,-2-19-6 16,2 2 0-16,-6 6-1 15,0 11-7-15,-9 22-8 0,-3 7 14 16,-1 14 0-1,0 19-5-15,1 56-1 0,-3 40 7 16,-4 17 8-16,1-12 16 16,-1-33-23-16,2-37-1 15,2-16-1-15,9-18-32 16,-7-2-475-16,11-7-774 0</inkml:trace>
  <inkml:trace contextRef="#ctx0" brushRef="#br0" timeOffset="27346.46">7626 3493 1107 0,'0'0'364'0,"0"0"-33"15,0 0-62-15,0 0-74 16,0-90-49-16,0 75-36 16,0 5-7-16,0 1-8 15,-5 7-7-15,-3 2-14 16,-8 0-15-16,-3 11-20 0,-6 14 0 15,-4 11 39-15,-2 6 10 16,0 5-23-16,6 5-35 16,9 0-11-16,8-3-5 15,4-5-7-15,4-8-7 16,0-11-5-16,10-11-4 16,8-13-6-16,7-1 15 15,0-22 0-15,6-12 0 16,-2-9 0-16,2-3-76 15,-6-2-19-15,-2 3 7 16,-11 5 12-16,0 13 28 16,-5 18 19-16,-7 9 28 15,0 26-44-15,0 18 45 0,4 11 9 16,2-1 2 0,2-8-1-16,3-12-10 0,13-30-50 15,-5-4-409-15,0-15-320 0</inkml:trace>
  <inkml:trace contextRef="#ctx0" brushRef="#br0" timeOffset="27627.33">7870 3411 1371 0,'0'0'711'16,"0"0"-191"-16,24 129-150 16,-17-53-79-16,-3-7-115 15,2-9-81-15,-6-24-62 16,6-4-26-16,-6-11 0 0,6-20-6 15,0-9-1 1,5-40 0-16,3-30-18 0,9-2-69 16,-4 5-39-16,5 14 24 15,1 25 60-15,4 8 24 16,2 16 18-16,-6 14 8 16,4 43 13-16,-10 8 60 15,-7 11 26-15,0-2-42 16,-5-16-41-16,3-8-24 15,-8-30-20-15,2-8-444 16,2-15-671-16</inkml:trace>
  <inkml:trace contextRef="#ctx0" brushRef="#br0" timeOffset="27850.84">8384 3412 1401 0,'0'0'666'16,"19"75"-75"-16,-9-23-228 16,-2 11-92-16,3 1-117 15,-5-14-82-15,6-4-48 16,1-17-24-16,-7-17-37 16,17-25-273-16,-11-16-463 15,1-8-507-15</inkml:trace>
  <inkml:trace contextRef="#ctx0" brushRef="#br0" timeOffset="27956.55">8601 3467 1588 0,'0'0'692'0,"-6"96"-148"15,-29 20-164-15,-2 18-133 16,-5-15-116-16,13-31-74 16,21-46-44-16,8-22-13 15,0-7-165-15,2-10-765 0</inkml:trace>
  <inkml:trace contextRef="#ctx0" brushRef="#br0" timeOffset="29127.62">9137 3484 864 0,'0'0'402'0,"0"0"-126"15,0 0 62-15,0 96-50 16,4-48-60-16,2 9-50 16,-4 0-34-16,2-6-54 15,-2-10-11-15,2-13-9 16,-4-10-29-16,2-11-10 16,-2-7-7-16,0-3 60 15,0-24 16-15,0-12-68 16,5-24-23-16,7-28-3 0,7-14 0 15,5 7-6-15,5 28-15 16,-10 29-6-16,-7 26 3 16,1 11 18-16,-1 4-1 15,7 35-16-15,4 39 17 16,-9 26 14-16,3-4-7 16,-11-21-7-16,0-30 0 15,-6-25 5-15,0-5 12 16,0-6-1-16,6-9-8 15,0-9 2-15,5-26 0 16,9-25-10-16,18-20-9 16,1 3-13-16,0 11 2 15,-4 17 7-15,-6 32-5 0,-2 17 9 16,2 16 9-16,6 54 0 16,-16 29 12-16,-7 0 12 15,-6-21-3-15,-6-30-21 16,2-28 0-16,3-7-180 15,1-8-740-15</inkml:trace>
  <inkml:trace contextRef="#ctx0" brushRef="#br0" timeOffset="29388.4">9902 3471 1510 0,'0'0'582'16,"0"0"-365"-16,0 0 55 16,-13 145-14-16,1-70-71 15,-1-3-48-15,13-16-72 16,0-27-43-16,23-14-24 16,4-15 0-16,14-26 2 15,1-44 4-15,-11-5 4 16,-13 7 13-16,-18 8 54 15,0 23-26-15,-18 3-19 16,-1 8-32-16,-4 19-75 16,9 7-499-16,10 0-1021 0</inkml:trace>
  <inkml:trace contextRef="#ctx0" brushRef="#br0" timeOffset="29675.45">10131 3499 1582 0,'0'0'669'0,"25"74"-203"15,-9-22-217-15,-3 8-74 16,-5 0-67-16,-2-9-26 16,-2-13-20-16,-2-13-14 15,-2-18 6-15,0-7-3 16,0-23 21-16,0-17-51 15,0-14-21-15,11-8 10 0,7-1-4 16,11 6 0-16,-2 9-12 16,2 11-58-16,0 14-311 15,-15 8-872-15</inkml:trace>
  <inkml:trace contextRef="#ctx0" brushRef="#br0" timeOffset="30051.66">10524 3650 1058 0,'0'0'603'0,"0"0"-254"16,0 0-60-16,0 0-93 15,0 0-66-15,0 0-7 16,0 0-26-16,-4 3-20 16,16-15 0-16,0-7-27 15,7-5-23-15,-2-5-12 16,-5-1 9-16,-6-2-16 16,-6 3-8-16,0 8 7 15,-12 10-4-15,-7 11 48 16,-18 34 2-16,-4 36 41 0,10 26 47 15,12-4-24 1,19-20-53-16,2-32-28 0,27-27-33 16,25-12-3-16,26-17-9 15,-1-15-106-15,-13-12-660 0</inkml:trace>
  <inkml:trace contextRef="#ctx0" brushRef="#br0" timeOffset="32716.85">11514 3392 1007 0,'0'0'721'0,"0"0"-395"16,-6 88-142-16,6 23 67 16,0 29 3-16,0 9-43 15,12-15-69-15,-6-42-64 16,0-30-39-16,1-23-23 16,-1-14-6-16,-6-5-10 0,4-8-9 15,-4-13-143-15,0-19-384 16,-4-11-468-16</inkml:trace>
  <inkml:trace contextRef="#ctx0" brushRef="#br0" timeOffset="33001.3">11363 3542 1625 0,'0'0'523'16,"0"0"-288"-16,0 0-18 15,0 0-101-15,-8-96-75 16,35 63-22-16,14 1-12 0,31 3-6 16,-4 14-1-16,9 15 0 15,-9 14-19-15,-14 29 7 16,-11 12 12-16,-20 7 52 16,-23 2 60-16,-29-1 44 15,-18-9 6-15,-9-8-62 16,6-15-49-16,3-14-32 15,11-16-19-15,24-17-190 16,10-13-621-16,2-3-1214 0</inkml:trace>
  <inkml:trace contextRef="#ctx0" brushRef="#br0" timeOffset="33500.47">12097 3446 1039 0,'0'0'309'0,"0"0"-109"16,0 0-91-16,0 0-20 15,0 0 19-15,0 0 57 16,0 0 48-16,41-51-6 15,-41 40-26-15,0-1-24 0,0 1-39 16,0 1-6 0,-4 3-25-16,-4 4-9 0,-9 3-12 15,-8 9-30-15,-6 30-18 16,-16 29-3-16,-1 28 29 16,15-4-5-16,10-18-31 15,23-29-7-15,0-23-1 16,13-8-11-16,12-10 3 15,4-4-13-15,12-27-11 16,2-18-28-16,-1-13-87 16,-11-4-12-16,-11 6 53 15,-3 9 79-15,-11 19 27 16,-6 25 7-16,0 24 13 16,-6 48 35-16,-6 9 53 15,7-5-14-15,5-13-43 0,0-28-51 16,5-8-43-16,19-24-283 15,-1-5-379-15,-4-24-396 0</inkml:trace>
  <inkml:trace contextRef="#ctx0" brushRef="#br0" timeOffset="33703.6">12285 3509 1077 0,'0'0'756'0,"0"0"-227"16,0 0-230-16,0 0-7 15,43 97-85-15,-32-46-68 16,-5 0-67-16,0-9-36 15,-6-8-27-15,0-17-3 16,0-15-5-16,0-7 7 16,6-26-3-16,0-25-5 0,7-2-1 15,3-6 0 1,5 3-5-16,2 21 6 0,2 3-7 16,4 25-104-16,-11 9-230 15,-5 3-611-15</inkml:trace>
  <inkml:trace contextRef="#ctx0" brushRef="#br0" timeOffset="34143.18">12886 3482 1039 0,'0'0'351'15,"0"0"-75"-15,0 0-19 16,0 0-65-16,0 0-35 16,0-71-11-16,0 63-13 15,0 4-49-15,-2 3-2 16,-8 1 3-16,-9 7-29 16,-1 18-12-16,-9 13 54 15,-8 22 33-15,-5 3-6 16,13 5-30-16,2-3-44 15,15-18-31-15,6-2-15 16,6-22-5-16,2-17-22 16,21-9-7-16,1-29-29 15,12-15-50-15,-3-11-65 0,-4-4-14 16,2 1 39-16,-9 9 73 16,-7 13 65-16,-5 19 10 15,-10 20 54-15,0 29 29 16,-4 42 59-16,-4 4-18 15,-3-5-18-15,11-15-50 16,0-23-56-16,11-17-77 16,3-8-382-16,3-7-418 0</inkml:trace>
  <inkml:trace contextRef="#ctx0" brushRef="#br0" timeOffset="34569.62">13031 3424 948 0,'0'0'855'15,"0"0"-488"1,0 104-12-16,0-43-81 0,0 6-63 16,-6-4-73-16,0-19-66 15,4-7-39-15,2-18-20 16,0-19-13-16,0-5-14 16,12-30-49-16,3-22-80 15,9-22-41-15,5 4 15 16,-6 10 69-16,2 15 87 15,-7 21 13-15,1 11 76 16,0 15 91-16,-7 21-40 16,-6 49 15-16,-6 29-1 15,0-1-12-15,-12-21-62 16,6-27-35-16,6-28-22 16,0-8-10-16,0-11-6 0,0-9-69 15,18-41-58 1,17-29-62-16,13-28 16 0,2 7 37 15,-3 21 49-15,-10 34 81 16,-12 32 12-16,6 13 109 16,-2 4 51-16,-4 40-17 15,-13 29-24-15,-12 3-17 16,0-9-53-16,-6-5-49 16,0-31-154-16,0-9-942 0</inkml:trace>
  <inkml:trace contextRef="#ctx0" brushRef="#br0" timeOffset="35218.04">13662 3664 1689 0,'0'0'555'16,"0"0"-359"-16,0 0-52 0,0 0-56 15,0 0-53-15,88-25-15 16,-54 2-8-16,1-9-2 16,0-6-1-16,-10-2 9 15,-11-2 4-15,-8 2-4 16,-6 7-3-16,-6 10 29 15,-21 16 26-15,-20 8-18 16,-7 44 42-16,-8 33 58 16,8 22-1-16,25-5-49 15,27-24-48-15,2-31-36 16,25-24-18-16,16-12 0 16,9-4-15-16,16-18-72 0,21-51-169 15,-15 4-291-15,-12-2-567 16</inkml:trace>
  <inkml:trace contextRef="#ctx0" brushRef="#br0" timeOffset="35389.1">14230 3180 958 0,'0'0'1480'16,"-6"98"-1105"-16,-4 22 91 16,-3 22-250-16,7 0-60 15,0-33-84-15,6-44-30 16,0-26-32-16,0-20-10 15,0-9-23-15,22-27-160 16,-1-13-529-16,-2-15-880 0</inkml:trace>
  <inkml:trace contextRef="#ctx0" brushRef="#br0" timeOffset="35549.32">13957 3500 208 0,'0'0'1884'0,"0"0"-1237"16,0 0-370-16,0 0-69 16,130-19-80-16,-63 11-53 15,3 2-54-15,4 6-21 16,-14 0-169-16,-16 0-741 0</inkml:trace>
  <inkml:trace contextRef="#ctx0" brushRef="#br0" timeOffset="36141.18">14414 3605 1213 0,'0'0'688'16,"0"0"-314"-16,0 0-98 16,0 0-37-16,0 0-25 15,0 0-57-15,0 0-47 0,83 26-43 16,-50-41-27-16,-4-9-19 16,6-6-15-16,-10-6-6 15,-7-3-9-15,-5-2-22 16,-13 7-8-16,0 7 30 15,-13 16-9-15,-16 11 18 16,-20 29 0-16,-5 43 7 16,0 31 47-16,17-2 34 15,23-19-4-15,14-33-42 16,8-29-25-16,21-8-17 16,8-11-21-16,17-3-56 15,6-31-76-15,2-11-20 0,0-3 63 16,-2 4 49-16,-13 12-14 15,-10 16 54-15,-6 15 21 16,-12 17 65-16,-9 18 69 16,-3 9 36-16,-7-1-51 15,0-4-66-15,-13-14-19 16,-3-18-14-16,1-7-7 16,3-30-5-16,8-15-3 15,4-11-4-15,12-8 13 16,23 3 1-16,6 7 3 15,-1 15-12-15,-5 14-6 16,0 20-31-16,-14 5-264 16,-9 0-700-16</inkml:trace>
  <inkml:trace contextRef="#ctx0" brushRef="#br0" timeOffset="36470.37">15353 3449 740 0,'0'0'735'0,"0"0"-336"15,0 0-15-15,0 0-64 16,0 0-75-16,0 0-72 16,0 0-58-16,12-68-32 15,-12 68-23-15,-10 0-12 16,-9 0-11-16,-6 11 35 15,-4 4 31-15,4 6-16 0,7 2-12 16,5 3-28-16,13 2-23 16,0 2-17-16,17 2 1 15,8 7-7-15,6 4 0 16,0 3 7-16,-8 0 7 16,-17-3-6-16,-6-11-8 15,-25-10-1-15,-10-15-18 16,12-7-204-16,11 0-710 0</inkml:trace>
  <inkml:trace contextRef="#ctx0" brushRef="#br0" timeOffset="36778.94">15731 2918 1603 0,'0'0'735'16,"0"0"-450"-16,0 0 29 16,23 139 0-16,-23-1-100 15,-19 18-56-15,-10-1-61 16,4-37-38-16,13-48-34 0,12-27-17 15,0-14-3-15,0-4-5 16,12-5-10-16,7-14-139 16,-3-6-708-16,3-1-1485 15</inkml:trace>
  <inkml:trace contextRef="#ctx0" brushRef="#br0" timeOffset="36940.55">15741 4138 2096 0,'0'0'810'16,"0"0"-346"-16,0 0-263 15,0 0-122-15,0 0-79 16,0 0-9-16,0 0-308 16,19 12-672-16</inkml:trace>
  <inkml:trace contextRef="#ctx0" brushRef="#br0" timeOffset="37192.43">16152 2980 1104 0,'0'0'1218'0,"0"0"-760"16,0 0-245-16,-10 83 61 15,4 23-38-15,-17 39-105 16,-2 14-40-16,5-18-25 16,9-44-46-16,5-44-13 15,6-24 0-15,0-16-7 0,23-13-46 16,-4 0-263-16,1-2-925 0</inkml:trace>
  <inkml:trace contextRef="#ctx0" brushRef="#br0" timeOffset="37377.08">16179 4112 2235 0,'0'0'960'15,"0"0"-584"-15,0 0-205 0,0 0-109 16,-2 75-41-16,2-78-21 15,0-15-196-15,0-10-957 0</inkml:trace>
  <inkml:trace contextRef="#ctx0" brushRef="#br0" timeOffset="37666.51">16537 3001 168 0,'0'0'1774'0,"0"0"-1217"16,0 0-329-16,0 0 18 16,10 136 10-16,-14-2-48 15,-10 16-52-15,-3-3-51 16,17-25-36-16,0-45-37 15,13-25-23-15,-1-22-3 16,-6-15-6-16,7-4-111 16,-1-4-626-16,0-3-896 0</inkml:trace>
  <inkml:trace contextRef="#ctx0" brushRef="#br0" timeOffset="37794.68">16603 4164 978 0,'0'0'1655'16,"0"0"-901"-16,0 0-486 16,-6 79-140-16,6-62-79 15,0-16-49-15,0-1-145 16,6-7-854-16</inkml:trace>
  <inkml:trace contextRef="#ctx0" brushRef="#br0" timeOffset="40615.89">18156 3155 1249 0,'0'0'556'0,"0"0"-208"15,0 0-26-15,0 0-42 16,0 0-95-16,0 0-70 16,0 0-77-16,-11 37 19 15,5 45 61-15,-6 28-34 16,-1 4-3-16,11-20-29 15,2-29-23-15,0-30-17 16,0-10-12-16,6-3-8 16,7-5 8-16,5-9-12 15,7-8 12-15,6-16 7 16,6-22-7-16,5-13 0 0,-5-10 10 16,-2-1-9-1,0 4-2-15,-14 14-1 0,-5 23 1 16,-3 22 1-16,3 51 0 15,-1 9 17-15,3 3-11 16,5-7-6-16,12-23-1 16,5-6 0-16,17-16-5 15,-1-13 6-15,0-45 12 16,-13-28 37-16,-20-22 46 16,-23 4-29-16,-6 22-32 15,-17 26-34-15,-2 20-12 16,5 1-66-16,3 5-427 0,5 5-929 15</inkml:trace>
  <inkml:trace contextRef="#ctx0" brushRef="#br0" timeOffset="41382.72">19164 3414 1691 0,'0'0'737'0,"0"0"-353"0,0 0-97 16,0 0-132-16,0 0-89 15,0 0-23-15,133 0-9 16,-14 0 26-16,16 0-10 16,3 0-28-16,-38-5-21 15,-36 1-1-15,-25-1 1 16,-16 1 7-16,1 0-8 15,-5 0 0-15,-9-3 0 16,-3 0 10-16,-7-5-10 16,0 0 0-16,-19-4-4 15,-4 1-7-15,-6-3-44 16,-4 3-62-16,-2 3-79 16,-2 0-69-16,0 4 41 0,-3 0 114 15,7 1 77 1,2 2 33-16,4 1 52 0,13-1 98 15,2 3 76-15,7 0-5 16,5 1-71-16,19 1-96 16,22 0-27-16,13 5-15 15,8 8-12-15,4 7-6 16,-10 6 6-16,-15 2-8 16,-18 5-1-16,-21 3 0 15,-2-1 9-15,-27-1 9 16,-12-2 16-16,-6-5 22 15,-3-2-7-15,11-6-17 0,2-5-23 16,18-6-154 0,15-6-839-16</inkml:trace>
  <inkml:trace contextRef="#ctx0" brushRef="#br0" timeOffset="42336.56">20332 3128 788 0,'0'0'579'16,"0"0"-226"-16,0 0-26 0,-25-75-32 15,21 54-53 1,-2 3-5-16,6 5-16 0,0 3-47 16,0 4-90-16,0 5-29 15,0 1-19-15,0 0-18 16,0 0 6-16,0 14 0 15,17 9 15-15,-3 9 10 16,3 11-8-16,3 20 1 16,3 24 9-16,6 19-5 15,-4 6-1-15,0-19-3 16,-3-26-9-16,-9-25-13 16,1-8-1-16,3 3-4 0,1-3-4 15,1-1 5 1,-3-12-10-16,-3-12-6 0,-5-9 0 15,2-4 0-15,3-19 9 16,1-13-9-16,-3-10-7 16,5-20 7-16,-1-25 9 15,1-17-9-15,-3 5-17 16,-5 24-23-16,-2 28 20 16,-2 24-11-16,-2 3 11 15,2 4 5-15,-4 5 15 16,0 6-1-16,2 7 1 15,-2 2 1-15,5 8-1 16,-5 20 1-16,18 27-1 16,13 30 17-16,-2 0 2 15,6-7 19-15,-2-10-23 0,-4-21-15 16,13 0-5-16,-3-4 5 16,0-12-2-16,-2-14 1 15,-3-15-1-15,-1-5 2 16,0-27 2-16,-4-13-1 15,6-27 17-15,-15-20-12 16,-1 3-6-16,-9 10-3 16,-10 14 3-16,0 21 2 15,-4 3 7-15,-4 4-9 16,-4 13-14-16,1 8-29 16,3-2-143-16,2 3-541 15,2 2-643-15</inkml:trace>
  <inkml:trace contextRef="#ctx0" brushRef="#br0" timeOffset="42927.3">20413 2941 1033 0,'0'0'712'0,"0"0"-225"0,0 0-204 16,0 0-58-16,0 0-65 15,0 0-54-15,0 0-30 16,-91 4 11-16,60 6 18 16,-4-1-27-16,8-2-39 15,-2-1-33-15,12-3 3 16,5-2 13-16,6-1-7 15,6 0-6-15,0 0-9 16,16-3-13-16,34-11 4 16,4 1 9-16,20 3 2 15,-2 2-2-15,-5 8-2 16,-12 5-213-16,-19 3-799 0</inkml:trace>
  <inkml:trace contextRef="#ctx0" brushRef="#br0" timeOffset="43632.7">21184 3014 646 0,'0'0'868'0,"0"0"-392"16,0 0-173-16,0 0-52 15,0 0-74-15,0 0-64 16,0 0-38-16,0 0-51 16,18 0 16-16,18 0-5 15,1 2-16-15,4-2-13 16,0 1-6-16,-3 0 1 15,-7 2 0-15,-6-1-1 16,-9-1 0-16,-4-1 0 0,-9 1 1 16,-3-1 7-16,-3 0 6 15,-15 0 103-15,-23 0-52 16,-7-4-14-16,-14 0 34 16,8 3 2-16,11 1-26 15,18 0-29-15,25 0-32 16,19 0-8-16,61 0 8 15,5 0-1-15,18 0 1 16,-26 0-519-16,-34 0-2149 0</inkml:trace>
  <inkml:trace contextRef="#ctx0" brushRef="#br0" timeOffset="44821.92">22912 2859 1220 0,'0'0'593'0,"0"0"-124"16,0 0-110-16,0 0-153 15,-19 180-101-15,19-24 43 16,0 10 3-16,0-20-24 16,4-45 28-16,-1-38-50 15,1-27-38-15,-2-19-31 16,2-6-30-16,-4-9 9 15,2-2-14-15,-2-29 26 16,4-28-15-16,4-21-12 16,17-22-31-16,8 9-20 15,4 21-6-15,1 27-2 16,3 26 13-16,4 9 34 0,13 8-5 16,11 20 17-1,-14 39 0-15,-15 5 7 0,-22-2 3 16,-18-8-9-16,-29-17 5 15,-31 3 26-15,-2-8 22 16,-10-12 4-16,4-10-5 16,14-10-23-16,7 0-30 15,18-1-5-15,20-5-10 16,22-7-124-16,18 2-481 16,10-4-542-16</inkml:trace>
  <inkml:trace contextRef="#ctx0" brushRef="#br0" timeOffset="45600.94">23747 3328 1563 0,'0'0'679'16,"0"0"-218"-16,0 0-183 0,0 0-88 16,0 0-92-16,122 6-38 15,-6-3-8-15,24 0-4 16,-18-2-15-16,-37-1-23 16,-37 0-9-16,-24 0 6 15,-1 0-7-15,-8 0 0 16,-1-1 0-16,-14-5 3 15,0-8-3-15,-10-1-36 16,-13-5-41-16,-2-3-48 16,-8 0-30-16,-8 3-2 15,-3-1 77-15,-9 3 62 16,5 4 18-16,5 0 48 16,12 6 112-16,12 3 42 0,19 5-99 15,21 0-91-15,51 14 13 16,7 9-11-16,-5 4 7 15,-4 2-18-15,-30 1-3 16,-7 4-6-16,-8 5-20 16,-25-2 8-16,-13-4 18 15,-32-4 18-15,-7-4 8 16,-12-10-13-16,12-5-13 16,19-10-13-16,19 0-323 15,14-9-955-15</inkml:trace>
  <inkml:trace contextRef="#ctx0" brushRef="#br0" timeOffset="46501.44">25434 3016 1307 0,'0'0'716'0,"0"0"-163"15,0 0-322-15,0 121 72 0,-4-3-112 16,4 16-45-16,0-6-27 16,0-31-53-16,0-43-11 15,0-20-26-15,0-15-29 16,0-5 0-16,0-8-18 15,6-6-156-15,6-40-191 16,-1-8-476-16,1-3-1117 0</inkml:trace>
  <inkml:trace contextRef="#ctx0" brushRef="#br0" timeOffset="46982.86">25349 3114 1603 0,'0'0'670'0,"0"0"-190"0,0 0-209 16,0 0-108-16,-19-82-103 16,26 61-41-16,13 0-11 15,16-3 5-15,1 2-8 16,16 2-4-16,1 3-1 16,2 5 0-16,4 10-1 15,-6 2 1-15,-7 5 0 16,-3 13 13-16,-13 4-13 15,-7 6 0-15,-17 4 0 16,-7 1 8-16,-21 5-4 16,-37 6 50-16,-29 6 25 15,-20 4 29-15,3-5-51 16,26-17-36-16,35-11-10 0,24-9-11 16,13 1 0-16,6-2-22 15,31 1-22-15,56-8 35 16,39-3 9-16,-6-1 0 15,-17 3 0-15,-41 4 0 16,-31 7-9-16,-2 6 9 16,-6 5 0-16,-17 8 9 15,-23 9 9-15,-61 5 18 16,-44-2 12-16,-4-11-12 16,26-15-23-16,34-16-13 15,44-3-34-15,9-11-220 16,11-3-651-16</inkml:trace>
  <inkml:trace contextRef="#ctx0" brushRef="#br0" timeOffset="59652.46">8330 5345 1250 0,'0'0'758'0,"0"0"-367"0,0 0-64 16,0 0-96-16,0 0-89 15,0 0-41-15,-14-41-26 16,8 24-27-16,-5 0-1 15,5-5-11-15,-12-1 3 16,5 0-15-16,-5-1 0 16,-5 5-4-16,-2 6 5 15,2 6-5-15,-1 7-20 16,-3 6-1-16,-8 20-5 16,10 14-2-16,0 9 8 0,2 8 1 15,11 2 5 1,6-4 0-16,6-7-5 0,0-11 0 15,18-18-1-15,11-14-15 16,8-7 15-16,11-31 2 16,-3-11-2-16,3-10-11 15,-5 0-5-15,-14 6 10 16,-4 13 6-16,-13 17 0 16,-5 18 0-16,-3 8-26 15,-2 29-9-15,4 14 35 16,-2 4 1-16,2 0 16 15,1-10-17-15,-1-13 0 16,0-15-111-16,6-17-246 16,-1-10-295-16,-5-9-495 0</inkml:trace>
  <inkml:trace contextRef="#ctx0" brushRef="#br0" timeOffset="60339.9">8002 5025 880 0,'0'0'376'0,"0"0"-56"16,0 0-33-16,0 0-48 16,-25-72-49-16,25 48-22 15,2-5-48-15,15-4-4 0,7-3-10 16,12 2-15-16,1 1-13 16,10 11-6-16,-3 12-3 15,16 10-14-15,-5 16-7 16,18 38-18-16,12 36-21 15,1 34-8-15,-9 15-2 16,-27 2 0-16,-32-12-17 16,-18-16 9-16,-25-7 9 15,-16-7 21-15,-9-22-8 16,-24-9 29-16,-9-20 24 16,-2-19 6-16,-14-13 0 15,8-17-41-15,13-20-13 16,12-7-16-16,6-25-1 15,0-26-1-15,-2-20 1 0,12-17-1 16,21 0 0-16,29 14-75 16,13 6 55-16,36 7-20 15,9 19-16-15,16 4 31 16,-1 18 19-16,-11 17 6 16,29-3-166-16,-37 22-406 15,5-3-1185-15</inkml:trace>
  <inkml:trace contextRef="#ctx0" brushRef="#br0" timeOffset="61785.8">9283 5194 176 0,'0'0'910'0,"0"0"-515"0,0 0-49 15,0 0-53-15,0 0-45 16,0 0-113-16,0 0-56 16,-12 119 115-16,12-37-23 15,0-6-21-15,0-15-63 16,0-22-32-16,4-6-20 15,-4-5-5-15,2-17-14 16,-2-11 3-16,4-13 4 16,-2-24 25-16,9-24-44 15,1-27-4-15,13-20-7 16,4 11-20-16,-4 24-14 16,-7 32 19-16,1 28 17 15,-3 13 4-15,3 16-13 0,6 46 8 16,4 35 6-1,-9 2 9-15,-7-15-2 0,-7-31 1 16,-2-26 2-16,-4-6 15 16,2-10-23-16,9-11-2 15,-5-10 1-15,12-41-2 16,7-28-17-16,0-3-75 16,-2 6 35-16,6 15 36 15,-11 26 22-15,3 11 1 16,2 15 9-16,-5 15-10 15,1 43 41-15,-3 27 7 16,-9 1-17-16,-1-6-25 16,-6-14-6-16,6-23-52 15,2-7-269-15,-4-9-819 0</inkml:trace>
  <inkml:trace contextRef="#ctx0" brushRef="#br0" timeOffset="62253.61">10172 5332 1069 0,'0'0'317'16,"0"0"-40"-16,0 0 2 15,0 0-66-15,9-91-39 16,-5 70-14-16,-2-1-19 15,-2 4-26-15,0 1-21 16,0 4-24-16,0 4-17 16,0 3 13-16,0 3 1 0,-6 3 5 15,-9 0-30-15,-8 9-42 16,-8 14 36-16,-6 13-4 16,-10 23 17-16,5 2 17 15,5 5-11-15,12 0-8 16,15-18-22-16,4-3 1 15,6-15-26-15,6-16-26 16,17-14 23-16,8-7 3 16,6-25 0-16,4-11-18 15,3-6-87-15,-9 1-23 16,0 8 20-16,-14 12 34 16,-9 20 56-16,-8 9-4 0,-2 30 22 15,-2 13 2 1,0 7 44-16,4-5-10 0,3-8-36 15,11-25-63-15,1-11-611 16,-1-5-1094-16</inkml:trace>
  <inkml:trace contextRef="#ctx0" brushRef="#br0" timeOffset="62419.55">10404 5064 1840 0,'0'0'524'0,"12"129"-143"15,-12 3 70-15,0 21-242 16,0-11-83-16,0-39-46 0,0-48-47 16,0-27-33-16,0-16-64 15,6-18-215-15,5-15-486 16,-5-10-589-16</inkml:trace>
  <inkml:trace contextRef="#ctx0" brushRef="#br0" timeOffset="62605.89">10131 5309 2087 0,'0'0'676'0,"0"0"-332"16,0 0-45-16,157 22-149 16,-76-29-84-16,-3-7-39 15,-12-5-22-15,-22 2-5 16,14-15-234-16,-13 3-451 0,-10 1-286 0</inkml:trace>
  <inkml:trace contextRef="#ctx0" brushRef="#br0" timeOffset="62877.23">10712 4981 1388 0,'0'0'739'0,"0"0"-460"16,0 0-98-16,2 125 95 15,4-3-32-15,-6 16-51 16,0-4-66-16,0-32-38 15,0-45-29-15,0-25-8 16,0-18-25-16,0-9-27 16,6-5 0-16,13-29-14 0,10-43 7 15,14-33-122-15,-1 4-52 16,1 19 34-16,-14 32 100 16,-10 36 47-16,5 11 40 15,7 5 45-15,-2 36 42 16,-10 33-47-16,-7 0-38 15,-12-4-29-15,11-6-13 16,-9-30-325-16,10-10-1126 0</inkml:trace>
  <inkml:trace contextRef="#ctx0" brushRef="#br0" timeOffset="63708">11218 5396 1033 0,'0'0'727'0,"0"0"-440"15,0 0-60-15,0 0-57 16,0 0-64-16,0 0-26 16,0 0 11-16,58 53 15 15,-27-60 13-15,0-12-5 0,10-9-27 16,-3-8-24 0,-7-5-30-16,-2-4-15 0,-15 0-8 15,-4-1-4-15,-10 9 0 16,0 8 2-16,-18 15-8 15,-11 14-27-15,-14 24 27 16,-1 47 15-16,3 32 6 16,12 0 17-16,21-17 22 15,8-30-27-15,14-27-19 16,9-5-8-16,12-7-6 16,4-12-35-16,7-5-13 15,16-56-119-15,-9 2-323 16,-9-1-478-16</inkml:trace>
  <inkml:trace contextRef="#ctx0" brushRef="#br0" timeOffset="64173.8">11737 5146 1840 0,'0'0'595'16,"0"0"-256"-16,-29 140-18 16,23-64-94-16,0-7-97 15,6-9-73-15,0-24-27 16,0-2-24-16,0-9 0 15,0-13 3-15,6-12-9 16,0-9 0-16,7-16 2 16,-1-9-2-16,-2-7 0 15,9-4-36-15,-5-4-23 16,3-3 4-16,6 0-7 16,-3 2 7-16,3 6 3 0,-4 8 32 15,5 18 19-15,-7 16-5 16,2 9-3-16,-7 27 9 15,-4 18 21-15,3 7 6 16,-11 1 19-16,0-3-15 16,6-12-14-16,-6-12-7 15,0-18-9-15,0-15 7 16,12-5 1-16,5-29 6 16,3-13-15-16,11-10-70 15,9-1 8-15,-3 3 34 0,6 12 28 16,-5 20 3-1,-7 23-3-15,-9 21 62 0,1 24 20 16,-17 12-18-16,-4 5-20 16,-2-12-35-16,0-10-9 15,4-17-494-15,5-20-1690 0</inkml:trace>
  <inkml:trace contextRef="#ctx0" brushRef="#br0" timeOffset="64625.32">12562 5303 1084 0,'0'0'674'0,"0"0"-178"0,0 0-208 16,0 0-41-1,0 0-109-15,2-83-72 0,-2 57-45 16,0 0-12-16,0 6-8 15,0 3 8-15,0 7-2 16,0 9-6-16,-8 1 60 16,-15 21-25-16,-12 25 3 15,-15 30 45-15,3 24 46 16,3-7-3-16,19-18-28 16,15-29-46-16,10-25-34 15,0-6-11-15,17-8-8 16,12-7-14-16,4-23 5 15,14-33-22-15,13-24-71 16,-10 1-56-16,-7 8-2 16,-14 16 55-16,-12 26 83 0,-9 10 22 15,-4 15 36-15,-4 24 26 16,-12 47 75-16,-11 7 21 16,6-1-37-16,11-9-44 15,6-24-53-15,0-4-24 16,29-25-20-16,2-11-328 15,4-14-580-15</inkml:trace>
  <inkml:trace contextRef="#ctx0" brushRef="#br0" timeOffset="64782.06">12891 4926 2260 0,'0'0'548'0,"-36"176"-185"0,10-41-33 16,-3 6-135-16,10-19-95 15,7-37-47-15,12-27-38 16,0-26-15-16,0-18-8 16,0-8-101-16,14-23-349 15,3-12-392-15,-5-13-1404 0</inkml:trace>
  <inkml:trace contextRef="#ctx0" brushRef="#br0" timeOffset="65061.4">12545 5267 1980 0,'0'0'911'0,"0"0"-586"0,0 0-154 15,0 0-27-15,129-6-66 16,-59-12-47-16,-2-1-19 16,4-2-5-16,-16 5-7 15,-8 6 0-15,-11 7-26 16,-12 3-8-16,-9 6 1 15,-3 17 15-15,-13 11 8 16,0 22 10-16,0 3 13 16,0 6 43-16,-4 2 23 15,-5-17-23-15,3-5-22 16,0-17-34-16,6-28-6 16,0-18-157-16,0-16-727 0</inkml:trace>
  <inkml:trace contextRef="#ctx0" brushRef="#br0" timeOffset="65204.97">13110 4906 1964 0,'0'0'637'0,"0"0"-511"16,0 0-126-16,0 0-170 16,43 85-1330-16</inkml:trace>
  <inkml:trace contextRef="#ctx0" brushRef="#br0" timeOffset="65519.02">13426 5121 1166 0,'0'0'595'0,"0"0"-252"15,0 0-83-15,0 0-55 16,0 0-32-16,0 0 10 16,0 0-3-16,52-58-35 15,-69 79-10-15,-2 13 27 16,-22 22-27-16,4 2-47 16,0 6-34-16,6-2-21 15,20-16-15-15,11-3-17 16,23-14 2-16,21-14-3 0,22-14-7 15,0-1-28-15,21-22-131 16,-15-3-336-16,-16 3-518 0</inkml:trace>
  <inkml:trace contextRef="#ctx0" brushRef="#br0" timeOffset="65993.06">13947 5242 1101 0,'0'0'404'0,"0"0"-141"16,0 0-42-16,0 0-44 15,18-82-20-15,-11 63 18 0,-1 0-29 16,-2 2 18-16,-2 4-6 16,-2 2-26-16,0 4-21 15,0 0-24-15,0 3-28 16,0 0-18-16,0 0-25 15,-6 4-9-15,-7 0-6 16,-7 13 9-16,-15 16 3 16,0 11 38-16,-15 23 39 15,6 2 6-15,3 4-24 16,10-3-28-16,19-18-25 16,6-7-11-16,6-19-8 15,20-20-17-15,15-11 16 16,21-40-32-16,8-26-50 15,-8-1-38-15,-6 6-8 0,-15 14 27 16,-23 26 60-16,1 8 37 16,-7 18 5-16,-6 25 22 15,-19 50 92-15,-6 29 18 16,3-3-26-16,13-17-46 16,9-33-33-16,0-27-27 15,25-20-89-15,0 0-472 16,10-14-808-16</inkml:trace>
  <inkml:trace contextRef="#ctx0" brushRef="#br0" timeOffset="66157.58">14323 4764 2183 0,'0'0'704'0,"-25"136"-207"16,-4-6-250-16,2 21-127 15,5-12-46-15,9-39-37 16,13-44-26-16,0-28-11 16,29-23-37-16,-4-5-134 15,0-7-713-15</inkml:trace>
  <inkml:trace contextRef="#ctx0" brushRef="#br0" timeOffset="66348.42">14511 4840 1964 0,'0'0'832'0,"-25"139"-276"15,1-20-298-15,1 11-109 16,4-24-82-16,13-38-35 16,6-38-32-16,10-23-54 15,9-7-252-15,0 0-823 0</inkml:trace>
  <inkml:trace contextRef="#ctx0" brushRef="#br0" timeOffset="66940.86">14691 5249 367 0,'0'0'1141'16,"0"0"-804"-16,0 0-144 0,0 0-85 15,0 0-20-15,27-74 20 16,-23 67 35-16,-4 5 8 16,0 0 6-16,0 2-20 15,0 0 2-15,0 0 4 16,0 0-26-16,0 0-37 16,0 0-11-16,0 6 0 15,0-1-31-15,0 1-13 16,0-2-8-16,0-1-7 15,0-1 10-15,0-1 1 16,2-1 16-16,-2 2-8 0,0-1-5 16,0 0-15-16,0 1 0 15,0 3-9-15,0 1 1 16,4 6 0-16,-4 3 0 16,2 3 8-16,2 5-1 15,3-2-2-15,-1 0 1 16,12-4-1-16,1-7-6 15,6-7 0-15,4-3 0 16,2-9 0-16,0-13-23 16,-2-8-5-16,0-4 5 15,-9-2 8-15,-1 3 14 16,-9 4-1-16,-4 13 2 0,-6 13 9 16,0 6 5-1,-4 46-14-15,-8 45 36 0,4 51 18 16,-3 21 3-16,3 1-9 15,-11-25-2-15,-9-47-38 16,-3-30-7-16,0-28-1 16,-5-19-1-16,-7-10-17 15,-36-16-38-15,7-14-71 16,6-10-623-16</inkml:trace>
  <inkml:trace contextRef="#ctx0" brushRef="#br0" timeOffset="69718.69">15973 5105 1356 0,'0'0'664'0,"0"0"-303"16,0 0-52-16,0 0-33 15,0 0-84-15,0 0-113 16,0 0-78-16,-31 68 41 15,31 22 0-15,0-3-4 16,0-17-8-16,6-28-9 16,0-23-10-16,6-4-2 0,1-7-9 15,5-8-14-15,11-6 14 16,2-28 25-16,7-14-13 16,-3-6-3-16,0 1-9 15,-10 9 0-15,-11 16 3 16,-1 26-3-16,-3 19-24 15,2 25 14-15,5 14 10 16,1 7 26-16,-3-14-8 16,8-6-17-16,-1-16-1 15,-3-21 2-15,2-12 2 16,1-28 20-16,-3-17-13 16,-2-9-10-16,-9-4 10 15,-2-2-11-15,13-16-42 0,-3 18-283 16,3 8-593-16</inkml:trace>
  <inkml:trace contextRef="#ctx0" brushRef="#br0" timeOffset="69904.98">16682 4682 204 0,'0'0'2158'0,"0"0"-1612"15,12 99-370-15,-6 46 80 16,-6 38-98-16,0 17-89 15,-18-28-38-15,7-62-7 16,11-40-24-16,7-28-195 16,9-25-687-16,9-11-1233 0</inkml:trace>
  <inkml:trace contextRef="#ctx0" brushRef="#br0" timeOffset="70295.73">17380 4924 1375 0,'0'0'743'15,"0"0"-253"-15,0 0-216 16,0 0-126-16,-8 143-54 15,20 4 79-15,3 15-46 16,-5-14-55-16,-4-45-45 16,-3-49-15-16,1-28-6 15,2-13-6-15,6-13-26 0,1-10-291 16,-1-9-539-16</inkml:trace>
  <inkml:trace contextRef="#ctx0" brushRef="#br0" timeOffset="70505.58">17657 5280 1570 0,'0'0'689'0,"0"100"-154"16,0-39-195-16,0 5-129 15,0-19-127-15,0-8-84 16,7-35-12-16,5-4-551 0,0-26-969 15</inkml:trace>
  <inkml:trace contextRef="#ctx0" brushRef="#br0" timeOffset="70604.92">17610 4952 2051 0,'0'0'598'15,"0"0"-473"-15,0 0-94 16,0 0-31-16,43 103-488 15,-18-71-1142-15</inkml:trace>
  <inkml:trace contextRef="#ctx0" brushRef="#br0" timeOffset="70896.28">17817 5348 1597 0,'0'0'666'0,"-7"90"-174"0,7-35-197 15,-6 2-88-15,6-12-111 16,0-17-36-16,0-17-48 16,0-11 4-16,0-24 8 15,17-29-21-15,16-26-3 16,8 3-84-16,0 8 29 16,-3 16 33-16,-1 30 22 15,-2 15 5-15,2 14 2 16,-12 51 32-16,-13 33 4 15,-5-4-20-15,-3-15-23 16,-2-25-29-16,8-32-551 0,3-7-1475 0</inkml:trace>
  <inkml:trace contextRef="#ctx0" brushRef="#br0" timeOffset="71257.06">18366 5466 1471 0,'0'0'670'16,"0"0"-345"-16,0 0-76 0,0 0-97 16,0 0-46-16,0 0-47 15,0 0 5-15,40-18-24 16,-16-1-29-16,3-6-2 15,-2-3-3-15,-6-5 3 16,-7 1 1-16,-4 3-10 16,-8 8 11-16,0 9-11 15,-8 12 1-15,-21 7 10 16,-14 39 1-16,-11 25 4 16,11 4 49-16,14-7 26 15,16-13-4-15,13-23-35 16,13-4-31-16,16-9-19 15,18-15-2-15,3-5-15 0,37-39-162 16,-17 2-344 0,-10 3-581-16</inkml:trace>
  <inkml:trace contextRef="#ctx0" brushRef="#br0" timeOffset="71909.77">18842 5363 1011 0,'0'0'948'16,"0"0"-580"-16,0 0-111 15,0 0-108-15,31-86-43 16,-25 69 4-16,0-1 31 16,-6 1 10-16,4 0-4 15,-4 2-54-15,0 2-38 16,0 3-26-16,0 3-14 16,0 4 0-16,0 3-15 0,-6 0-1 15,-17 13-8-15,-14 28 9 16,-17 32 21-16,-8 27 27 15,9-2 4-15,18-19-14 16,22-28-19-16,13-27-17 16,6-8-2-16,11-10-2 15,20-6-14-15,11-35-23 16,14-33-51-16,-9-2-39 16,-11 3-26-16,-17 9 3 15,-13 22 68-15,0 2 60 16,-5 12 24-16,-7 21 16 15,0 8 20-15,-7 30 57 16,-11 12 33-16,12 5-39 0,-7-3-26 16,9-9-29-1,4-14-19-15,0-16-13 0,17-12-48 16,7-6-143-16,5-22-158 16,2-7-223-16,-6-4 81 15,4 4 328-15,-10 6 163 16,-7 9 98-16,0 10 284 15,-5 10 92-15,-1 8-191 16,6 18-1-16,-1 10-89 16,-3 7-69-16,4 1-38 15,-6 1-37-15,1-9-28 16,-1-11-7-16,-6-12-7 16,0-13-6-16,0-7 17 15,0-25-10-15,0-13-8 16,4-11-10-16,15-5 10 0,10 1-1 15,4 8 2-15,8 11 4 16,0 7-5-16,3 15-21 16,-7 9-207-16,-2 7-804 0</inkml:trace>
  <inkml:trace contextRef="#ctx0" brushRef="#br0" timeOffset="72659.33">20206 5260 1213 0,'0'0'555'0,"0"0"-233"16,0 0-75-16,0 0-69 0,0 0-47 15,0-83-36 1,0 59-13-16,0-1 3 0,0 1-11 16,-6 2-1-16,-4 7 24 15,1 8 16-15,-9 7-39 16,-5 17-33-16,-14 32-23 15,0 30-5-15,1 0-2 16,12-4 7-16,11-17-8 16,13-26-3-16,0-5-7 15,6-10-15-15,13-17-6 16,12-11 21-16,6-27-1 16,5-14-21-16,-1-5-50 15,-10 2 6-15,-6 10 41 0,-9 18 18 16,-10 23 6-1,-6 23-13-15,0 45 14 0,0 9 45 16,0-4 30-16,0-9-36 16,15-28-39-16,8-8-108 15,6-14-712-15</inkml:trace>
  <inkml:trace contextRef="#ctx0" brushRef="#br0" timeOffset="72827.92">20502 4811 652 0,'0'0'1546'16,"-4"148"-1008"-16,-5 4-73 15,-7 21-215-15,10-8-72 16,6-46-83-16,0-56-53 16,0-28-42-16,22-34-12 15,3-1-192-15,0-12-733 0</inkml:trace>
  <inkml:trace contextRef="#ctx0" brushRef="#br0" timeOffset="73421.52">20886 5261 1382 0,'0'0'590'0,"0"0"-268"0,0 0-69 16,0 0-90-16,0 0-70 16,0-76-32-16,0 66-33 15,0 3-8-15,-2 2-8 16,-2-1 9-16,4 2 37 16,-2 1 35-16,-4-1 12 15,0 1-21-15,-5 2-26 16,-1 1-19-16,-1 0-14 15,-5 1 1-15,-1 10-17 16,-4 6 4-16,-1 3 20 16,7 6-18-16,-8 4 14 15,7 4 2-15,-1 6-7 0,3 1 5 16,7 1-13 0,5-4-1-16,4-6-13 0,4-11-2 15,15-12 0-15,10-9-12 16,4-13-2-16,2-23-59 15,6-10-53-15,-8-7-1 16,-4 0 20-16,-10 6 43 16,-7 9 52-16,-5 15 12 15,-3 21 17-15,-2 16 26 16,-2 53-13-16,6 44 48 16,-2 20 31-16,-4 3 7 15,0-16-43-15,-12-26-14 16,-13-21-4-16,-10-21-10 15,12-17-22-15,-4-18 4 16,-8-8 0-16,0-7-12 0,2-9-15 16,-2-27-1-16,22-38-48 15,1 4-163-15,12 4-573 0</inkml:trace>
  <inkml:trace contextRef="#ctx0" brushRef="#br0" timeOffset="73831.84">21103 5363 1781 0,'0'0'575'0,"0"0"-366"0,0 0-53 16,0 0-6-16,0 0-28 15,0 0-44-15,0 0-20 16,73 36-26-16,-42-39 4 16,10-15-30-16,-2-11 15 15,0-4-20-15,-8-9 8 16,-10 0-7-16,-4-2 8 16,-11 2-10-16,-6 2 0 15,0 7 0-15,-10 10 0 16,-11 18-10-16,-10 6-6 15,-15 42 15-15,3 31 2 16,6 2 44-16,14-5 43 16,17-11-16-16,10-23-34 0,15-5-24 15,16-7-14-15,8-23-43 16,19-32-170-16,-8-13-351 16,-4-8-336-16</inkml:trace>
  <inkml:trace contextRef="#ctx0" brushRef="#br0" timeOffset="74145.08">21618 4877 788 0,'0'0'1044'0,"0"0"-396"16,0 0-301-16,0 0-168 15,0 0-20-15,12 183 8 16,-18-49-33-16,-17 1-11 16,5-32-41-16,7-37-34 15,5-29-24-15,6-15-13 16,0-11-11-16,0-11-5 0,4-3-22 15,21-44-25-15,4-7-73 16,4-13-49-16,19-1-2 16,-7 19 30-16,13 4 45 15,-8 21 62-15,-1 24 28 16,-13 12 11-16,-18 28 23 16,-14 17 128-16,-4 5 68 15,-35 3-43-15,-25 1-48 16,-2-17-61-16,-4-13-23 15,0-21-34-15,35-15-10 16,2-20-49-16,29-29-212 16,10 4-375-16,15 2-668 0</inkml:trace>
  <inkml:trace contextRef="#ctx0" brushRef="#br0" timeOffset="74394.24">21891 5273 1242 0,'0'0'869'16,"18"74"-307"-16,-5-25-247 16,-1 3-122-16,1-5-103 15,-7-12-57-15,4-15-16 16,-10-15-6-16,0-5 10 16,0-17 0-16,0-19-12 0,0-11-9 15,13-9-11 1,5-5 1-16,9 2 9 0,8 8-7 15,-6 13 7-15,4 16-16 16,-4 22-120-16,-6 0-353 16,-9 14-722-16</inkml:trace>
  <inkml:trace contextRef="#ctx0" brushRef="#br0" timeOffset="74777.87">22494 5254 1073 0,'0'0'736'0,"0"0"-377"15,0 0-87-15,0-76-129 0,5 53-81 16,-3 5-32-16,-2 6-2 16,0 7 57-16,-2 5 26 15,-17 2-20-15,-12 25-21 16,-17 24 79-16,-14 29 27 15,4 2-24-15,9-8-37 16,20-11-50-16,23-27-34 16,4-7-20-16,2-14-11 15,20-15-21-15,28-41 15 16,18-33-42-16,0-5-60 16,-10 5-68-16,-8 13-15 15,-24 31 83-15,-1 12 108 16,-8 18 0-16,-11 27 90 0,-4 47 137 15,0 2-32 1,-7-5-97-16,7-1-98 0,7-32-23 16,11-10-752-16</inkml:trace>
  <inkml:trace contextRef="#ctx0" brushRef="#br0" timeOffset="75762.63">23793 4662 1038 0,'0'0'506'16,"0"0"-294"-16,0 0 29 15,-7-76 25-15,5 64 1 16,-8 12-14-16,-11 16-44 16,-14 58-95-16,-8 68-44 0,-5 33 50 15,17 15 16-15,25-20-35 16,8-49-50-16,27-33-27 15,2-34-4-15,0-24-20 16,27-20-75-16,-13-5-269 16,3-5-603-16</inkml:trace>
  <inkml:trace contextRef="#ctx0" brushRef="#br0" timeOffset="76830.73">24008 5112 667 0,'0'0'389'0,"0"0"-121"15,0 0-32-15,-7 83 49 16,7-33-20-16,0 5-42 16,0-2-30-16,0-4-61 15,0-13-33-15,0-12-16 16,0-10-19-16,0-14-28 16,2 0 11-16,5-24 48 15,3-25-39-15,2-22-41 16,7-2-15-16,-5 7 8 15,7 9-7-15,-6 23-1 16,-3 5 0-16,0 17 0 16,5 28-35-16,-9 50 14 0,3 30 21 15,1 0 16 1,-6-21-15-16,0-30 14 0,1-25-14 16,-1-9 0-16,4-9-1 15,5-4 0-15,3-30 8 16,17-26 1-16,-4-2-9 15,4-3-9-15,1 7 8 16,-10 23 1-16,-1 15 0 16,-8 18-8-16,1 39 8 15,-7 16 8-15,-5 10 31 16,-6 3-11-16,0-19-11 16,19-9-17-16,-5-19-511 15,9-20-1636-15</inkml:trace>
  <inkml:trace contextRef="#ctx0" brushRef="#br0" timeOffset="77241.57">24779 5239 1277 0,'0'0'757'15,"0"0"-371"-15,0 0-110 16,0 0-90-16,0 0-83 15,0 0-48-15,0 0-28 16,0-80-5-16,0 64-16 16,0 2-6-16,0 5 10 15,-5 5-2-15,-7 4 23 0,-9 8-20 16,-14 31 32 0,-14 33-23-16,-9 27 20 0,14-2 35 15,13-17-8-15,21-30-23 16,10-27-25-16,4-7-19 15,15-10-11-15,10-6-7 16,8-20 17-16,6-22-28 16,-1-11-89-16,-5-7 12 15,-2 5 20-15,-14 8 59 16,-9 20 27-16,-8 21 7 16,-4 20 5-16,-10 46 1 15,-3 8 19-15,5-3 2 16,4-11-19-16,14-26-15 0,11-7-292 15,2-12-810-15</inkml:trace>
  <inkml:trace contextRef="#ctx0" brushRef="#br0" timeOffset="77411.5">25078 4907 1818 0,'0'0'590'16,"0"132"-353"-16,-14-5 72 15,-11 18-46-15,2-7-82 16,5-37-85-16,11-40-60 16,3-26-36-16,4-28-166 15,4-7-518-15,3 0-863 0</inkml:trace>
  <inkml:trace contextRef="#ctx0" brushRef="#br0" timeOffset="77750.88">24797 5271 1864 0,'0'0'712'0,"0"0"-393"15,0 0-109-15,0 0-104 16,126 36-62-16,-70-36-14 16,0-2-17-16,-2-1-11 15,-7 3 3-15,-10 5-5 16,-6 20-10-16,-6 11 8 15,-8 6 2-15,-3 4-1 16,-3-3 1-16,-5-8 5 0,-6-8 3 16,0-13 2-16,0-11 27 15,0-3 70-15,0-16-28 16,-4-14-38-16,4-6-8 16,0-6-15-16,22-3 3 15,9-1-6-15,7 4 0 16,1 3-15-16,-2 6-6 15,-2-1-52-15,-10 10-314 16,-6 7-900-16</inkml:trace>
  <inkml:trace contextRef="#ctx0" brushRef="#br0" timeOffset="77903.62">25734 5345 2163 0,'0'0'793'0,"0"0"-442"0,-7 109-181 16,5-70-170-16,2-19-9 16,2-12-587-16,9-8-1191 0</inkml:trace>
  <inkml:trace contextRef="#ctx0" brushRef="#br0" timeOffset="78028.75">25754 4867 1579 0,'0'0'0'16,"0"0"-344"-16</inkml:trace>
  <inkml:trace contextRef="#ctx0" brushRef="#br0" timeOffset="78295.66">26174 5149 1348 0,'0'0'641'16,"0"0"-308"-16,0 0-84 16,0 0-65-16,0 0-63 15,0 0-27-15,0 0-5 0,-72 79 99 16,22 2 17-16,2-3-45 15,13-4-31-15,23-17-52 16,16-23-46-16,39-4-31 16,11-10-1-16,14-20-10 15,23-21-41-15,-29-16-245 16,-2-2-591-16</inkml:trace>
  <inkml:trace contextRef="#ctx0" brushRef="#br0" timeOffset="78620.33">26441 5407 1162 0,'0'0'753'0,"0"0"-385"16,0 0-40-16,0 0-67 16,0 0-52-16,0 0-32 15,0 0-50-15,66-8-60 16,-39-15-43-16,4-6-16 15,-2-5-8-15,-5-2-15 16,-5 0-12-16,-9 3 19 16,-10 7-2-16,0 12 8 15,-25 13-19-15,-16 5 21 16,-15 40 8-16,-4 30 35 16,11 2 50-16,14-5 17 15,24-11-46-15,11-22-29 16,17-5-11-16,18-8-24 0,8-20-11 15,30-25-64-15,-7-16-175 16,-10-6-581-16</inkml:trace>
  <inkml:trace contextRef="#ctx0" brushRef="#br0" timeOffset="78936.08">26904 5143 1437 0,'0'0'679'15,"0"0"-322"-15,0 0-77 16,0 0-74-16,0 0-46 16,0 0-49-16,0 0 11 15,-50-8-17-15,38 8-19 0,-5 0-31 16,3 13-1 0,-3 3-4-16,5 8-14 0,3 8-2 15,9 4-10-15,0 7-14 16,9 1-10-16,15 6-1 15,-1 1 1-15,-4-2 6 16,-9-4 8-16,-10-9-7 16,-10-10-6-16,-9-11-1 15,-4-10-23-15,11-5-100 16,0-13-440-16,12-3-700 0</inkml:trace>
  <inkml:trace contextRef="#ctx0" brushRef="#br0" timeOffset="79186.09">27102 4579 2051 0,'0'0'725'15,"0"0"-465"-15,0 0-117 16,60 152 44-16,2-12-64 15,4 25-61-15,-10 4-16 16,-25-18-14-16,-27-29 31 16,-8-18-26-16,-23-26-17 0,-2-23-2 15,-2-23-18 1,0-14-41-16,-23-8-132 0,11-3-356 16,2-7-489-16</inkml:trace>
  <inkml:trace contextRef="#ctx0" brushRef="#br0" timeOffset="80099.1">25812 5178 568 0,'0'0'1037'16,"0"0"-533"-16,0 0-294 16,0 0 14-16,-27 72 0 15,15-31-65-15,2 3-43 16,1-1-52-16,3-5-40 16,2-7-9-16,4-8-15 15,0-9-78-15,4-7-462 16,2-6-503-16</inkml:trace>
  <inkml:trace contextRef="#ctx0" brushRef="#br0" timeOffset="81625.31">8087 6870 1189 0,'0'0'618'0,"0"0"-309"16,-11 126-157-16,5 8 103 16,6 15 33-16,0-17-68 15,0-42-87-15,0-46-67 16,0-17-38-16,6-8 2 16,-2-6-16-16,-2-13-4 15,3-9 18-15,7-41 17 16,17-25-34-16,-2-1-11 0,2 8-9 15,12 13-8 1,-4 25 1-16,11 13 14 0,1 13-4 16,1 27-13-1,-7 43-12-15,-26 25 25 0,-17-5 0 16,-6-14 6-16,-29-26 17 16,-9-18 60-16,1-2 16 15,-11-5-31-15,4-9-13 16,3-12-14-16,18 0-35 15,15-20 0-15,16-29-95 16,20 7-266-16,3 0-564 0</inkml:trace>
  <inkml:trace contextRef="#ctx0" brushRef="#br0" timeOffset="82337.17">7870 6803 654 0,'0'0'680'0,"0"0"-432"16,0 0 4-16,53-92-79 15,1 62-61-15,6 6-11 0,2 10-1 16,23 14-26-16,12 17-20 15,12 41-6-15,1 24-30 16,-19 18-18-16,-19 13 0 16,-30 0-12-16,-24 2 12 15,-18-2 15-15,-6-6 28 16,-35-9 34-16,-19-8 23 16,-19-9-3-16,-18-16 11 15,-13-20-5-15,-5-20-12 16,-7-20-4-16,18-10-19 15,20-24-22-15,5-35-16 16,23-26 6-16,15-18-36 16,16-28-45-16,25 4-44 0,19 3-1 15,28 3 30-15,9 17-15 16,4 27 54-16,21 21-60 16,-17 25-156-16,-2 13-892 0</inkml:trace>
  <inkml:trace contextRef="#ctx0" brushRef="#br0" timeOffset="84284.57">9360 7027 712 0,'0'0'742'0,"0"0"-206"0,-4 100-328 16,4 25 155-16,12 26-48 15,5 11-121-15,1-20-33 16,-5-45-45-16,-3-30-65 15,-4-31-36-15,0-19-15 16,-6-17-77-16,3 0-384 16,-3-8-340-16</inkml:trace>
  <inkml:trace contextRef="#ctx0" brushRef="#br0" timeOffset="84538.69">9232 7122 35 0,'0'0'1767'16,"0"0"-1296"-16,0 0-251 0,0 0-134 15,0 0-53-15,93-52-16 16,-39 46-15-16,8 6 13 16,-9 11-15-16,-3 18-12 15,-9 13 12-15,-16 4 1 16,-19 5-1-16,-6 1 51 15,-25-2 19-15,-16-4 29 16,-9-5-10-16,1-12-42 16,1-10-26-16,13-15-21 15,29-17-90-15,6-13-517 16,4-6-948-16</inkml:trace>
  <inkml:trace contextRef="#ctx0" brushRef="#br0" timeOffset="84800.04">9689 7131 1373 0,'0'0'547'0,"24"93"-212"15,-5-33-74-15,-7 8-88 16,-1-11-53-16,-11 1-46 16,6-11-31-16,-6-18-18 15,0-16-2-15,0-13 10 16,-6-20 46-16,6-19-54 15,0-26-17-15,6 0-1 16,17-4 2-16,4 1-9 16,1 21 1-16,8 4-1 0,-9 16 0 15,20 18-158-15,-16 9-415 16,4 0-515-16</inkml:trace>
  <inkml:trace contextRef="#ctx0" brushRef="#br0" timeOffset="85078.99">10119 7096 879 0,'0'0'891'0,"0"0"-651"15,0 0-53-15,0 0-106 16,0 0-45-16,0 0-4 16,0 0 56-16,-5-21-11 15,5 45 15-15,-6 28 118 16,0 6-33-16,0 8-52 0,6-1-33 15,0-21-47-15,10-10-39 16,15-23 0-16,12-12-6 16,5-44 21-16,-5-9-2 15,-12-10-10-15,-15-2 2 16,-10 16 0-16,-10 4-5 16,-15 17-6-16,-6 23-94 15,6 6-473-15,13 2-823 0</inkml:trace>
  <inkml:trace contextRef="#ctx0" brushRef="#br0" timeOffset="85659.96">10623 7063 603 0,'0'0'764'0,"0"0"-471"15,0 0-8-15,0 0-78 16,0 0-50-16,0 0-17 16,0 0-28-16,0-78-26 15,0 70 10-15,-2-1 10 16,-4 3 1-16,-5 3-21 0,5 2-25 15,-6 1 15 1,-5 0-50-16,-3 13-7 0,-5 12-4 16,-10 19-1-16,6 28 8 15,8 0-8-15,4-3 7 16,11-10-6-16,6-19-15 16,13-7 0-16,5-5-12 15,11-20-8-15,2-8 11 16,4-30 8-16,3-14-33 15,-3-12-47-15,-4-5-32 16,-7 3 19-16,-11 12 18 16,-1 13 36-16,-1 24 32 15,-5 18 7-15,-4 55-10 16,8 38 11-16,-2 22 91 16,-8 6 2-16,0-12 9 0,-12-21-30 15,-13-21 18-15,3-23 14 16,3-25-21-16,-2-16-23 15,-8-7-39-15,0-5-3 16,-2-20-18-16,0-29-45 16,19-33-196-16,0 10-335 15,12 2-651-15</inkml:trace>
  <inkml:trace contextRef="#ctx0" brushRef="#br0" timeOffset="85915.84">10761 7109 816 0,'0'0'865'0,"31"74"-487"15,-8-21-51-15,-2 6-78 16,2-3-108-16,-11-12-43 16,0-11-20-16,-5-15 22 15,-7-11-10-15,0-7 0 16,0-12 61-16,-13-20-105 15,13-23-38-15,0-5-8 16,0-8-8-16,13 1 2 16,5 18-2-16,1 7-41 15,4 25-168-15,-5 14-450 16,-1 3-1318-16</inkml:trace>
  <inkml:trace contextRef="#ctx0" brushRef="#br0" timeOffset="86345.4">11276 7157 952 0,'0'0'606'0,"0"0"-356"16,0 0-41-16,0 0-28 16,-4-85-44-16,4 66-8 15,0 1 2-15,-2 7 14 16,-4 7 16-16,-11 4 8 15,-6 31-97-15,-14 42-9 16,-12 38-38-16,1 10 28 16,11-20 23-16,24-34-22 0,13-38-26 15,0-15-28 1,7-7-6-16,11-7-34 0,11-12 40 16,15-35 0-16,3-25-110 15,3-22-63-15,-3 6-112 16,-22 22-177-16,-17 28 149 15,-8 27 167-15,0 11 146 16,0 5 208-16,-2 39-81 16,-8 32 98-16,2 2 2 15,2-6-15-15,6-17-52 16,0-25-101-16,14-8-59 16,15-22-144-16,-4 0-504 15,4-22-423-15</inkml:trace>
  <inkml:trace contextRef="#ctx0" brushRef="#br0" timeOffset="86763.1">11514 7090 1230 0,'0'0'570'16,"6"78"-171"-16,0-22-50 16,-6 8-68-16,0 1-80 15,0-20-82-15,-6-3-62 16,0-15-28-16,6-14-20 15,0-13-3-15,0-4-6 16,0-25 0-16,12-21-105 0,13-23-132 16,-2-2-46-1,2 7 45-15,-1 13 180 0,-5 25 58 16,0 13 119-16,3 15 80 16,-9 27-39-16,-1 50 52 15,-12 25 5-15,0-3-85 16,0-25-59-16,0-32-34 15,0-25-28-15,0-7-10 16,0-8 0-16,0-6-1 16,0-38-24-16,23-30-56 15,14-28-54-15,7 3 9 16,-3 18 44-16,-10 31 67 16,0 31 14-16,4 16 16 0,-4 16 32 15,6 52 43 1,-14 35 60-16,-11 3-22 0,-10-17-16 15,-2-35-59-15,0-26-51 16,0-20-3-16,0-4-312 16,0-1-779-16</inkml:trace>
  <inkml:trace contextRef="#ctx0" brushRef="#br0" timeOffset="87293.9">12277 7112 631 0,'0'0'986'15,"0"0"-591"-15,6 77-3 16,0-23-24-16,0 2-76 15,-4-1-107-15,2-11-100 16,-4-13-39-16,0-15-31 16,0-15 0-16,0-1 6 15,0-25-16-15,3-12-5 16,3-11-33-16,6-21-14 16,5 4 9-16,7-1 8 15,5 8 10-15,-8 21 20 16,8 13 0-16,-6 24 0 15,-9 31 8-15,-1 51 40 16,-9 4 38-16,-4-3 18 0,0-18-49 16,-4-31-31-16,4-11-24 15,0-13-1-15,4-13-17 16,21-44-29-16,22-33-74 16,21-26 21-16,5 8 62 15,-13 26 26-15,-17 37 12 16,-14 35 7-16,-2 19 19 15,-4 44 23-15,-5 35 32 16,-12 2 6-16,-6-16-41 16,0-18-46-16,0-37-64 0,11-10-724 15</inkml:trace>
  <inkml:trace contextRef="#ctx0" brushRef="#br0" timeOffset="87701.02">13230 7101 573 0,'0'0'1067'0,"0"0"-480"16,0 0-292-16,0 0-102 15,0 0-84-15,0-74-76 16,0 71-10-16,0 3 3 15,-17 0 7-15,-8 19 11 0,-12 23 32 16,-17 27 75-16,5 5 14 16,7-4-30-16,13-8-50 15,21-22-44-15,2-2-29 16,6-8-12-16,6-15-3 16,13-15-17-16,16-9 13 15,4-26-34-15,13-20-56 16,-9 0-37-16,-1-6-27 15,-11 6 22-15,-13 23 94 16,-5 15 45-16,-13 25 3 16,-7 56 77-16,-11 31 133 15,1-2-20-15,9-17-73 16,8-31-64-16,0-24-53 16,12-8-3-16,15-17-221 15,-4-13-453-15,6-16-1067 0</inkml:trace>
  <inkml:trace contextRef="#ctx0" brushRef="#br0" timeOffset="87889.87">13569 6711 150 0,'-23'95'2106'16,"4"37"-1330"-16,-4 34-272 15,11 2-354-15,10-22-54 16,2-25-58-16,0-38-17 0,0-29-21 15,0-28-19-15,0-21-61 16,8-10-169-16,-2-15-363 16,5-8-527-16</inkml:trace>
  <inkml:trace contextRef="#ctx0" brushRef="#br0" timeOffset="88178.91">13321 7164 1979 0,'0'0'984'0,"0"0"-605"16,0 0-192-16,103 3-80 15,-31-6-58-15,1-7-34 16,-11-3-9-16,-19 5-5 16,0 1-1-16,-3 3-16 0,-13 4-50 15,-9 2-71-15,-5 15-11 16,-9 12 34-16,2 10 75 15,-6 8 39-15,0 6 8 16,-6-2 132-16,2-5 27 16,-3-13-64-16,5-15-55 15,2-15-48-15,0-24-60 16,0-15-535-16,0-10-1151 0</inkml:trace>
  <inkml:trace contextRef="#ctx0" brushRef="#br0" timeOffset="88316.38">13856 6789 1073 0,'0'0'1236'16,"0"0"-905"-16,0 0-171 0,0 0-160 15,-25 81-332-15,44-65-1739 0</inkml:trace>
  <inkml:trace contextRef="#ctx0" brushRef="#br0" timeOffset="88775.3">14220 7057 525 0,'0'0'802'16,"0"0"-314"0,0 0-124-16,0 0-34 0,0 0-47 15,0 0-66-15,0 0-24 16,10-60-74-16,-10 53-61 16,-16 7 0-16,-9 0-7 15,-19 34 2-15,-16 34 29 16,7 8 7-16,11-1-13 15,22-7-22-15,20-26-31 16,12-4-22-16,31-8-1 16,36-30-39-16,-5-1-96 15,-1-19-507-15</inkml:trace>
  <inkml:trace contextRef="#ctx0" brushRef="#br0" timeOffset="89229.33">14656 7054 760 0,'0'0'754'16,"0"0"-362"-16,0 0-39 15,0 0-98-15,0-72-74 16,-6 61-27-16,6 7-33 15,-7 4 23-15,-9 0-47 16,-9 21-44-16,-18 24-10 16,-7 28 59-16,-4 5 16 0,13-5-20 15,10-12-41 1,19-21-30-16,12-8-18 0,0-8-9 16,12-21-14-16,23-9-7 15,4-28-75-15,15-25-63 16,-6-1-34-16,-1-5-10 15,-7 5 19-15,-18 20 118 16,-3 11 66-16,-15 23 109 16,-4 26 63-16,-17 49 35 15,-7 29-20-15,1-4-49 16,8-19-59-16,11-33-44 16,4-24-35-16,0-6-75 0,29-17-252 15,-10-12-416 1,12-14-909-16</inkml:trace>
  <inkml:trace contextRef="#ctx0" brushRef="#br0" timeOffset="89413.29">14964 6638 1570 0,'0'0'782'0,"-23"135"-214"15,-2-4-200-15,1 28-124 16,5-7-94-16,7-36-55 15,12-47-61-15,0-34-29 16,0-18-5-16,24-17-89 16,1 0-281-16,0-14-565 0</inkml:trace>
  <inkml:trace contextRef="#ctx0" brushRef="#br0" timeOffset="89601.53">15239 6809 1106 0,'0'0'1171'16,"-19"106"-578"-16,1 14-221 15,1 19-122-15,3-5-115 16,9-33-52-16,5-46-50 16,7-23-33-16,11-14-9 15,17-18-197-15,-4 0-615 16,5-17-1132-16</inkml:trace>
  <inkml:trace contextRef="#ctx0" brushRef="#br0" timeOffset="90155.43">15431 7144 933 0,'0'0'817'15,"0"0"-491"-15,0 0-91 16,0 0-92-16,0 0-16 15,0 0 16-15,0 0 43 16,0-5-5-16,0 5-38 16,0 4-28-16,0-1-60 15,0 0-23-15,0-2-20 16,0-1-6-16,0 0 3 16,0 0-3-16,0 0 10 0,6-6-10 15,0-2 0-15,-3 1-5 16,3-2 8-16,-2 2 6 15,-2 0 10-15,-2 2 17 16,0 0-3-16,0 4-4 16,0-1-16-16,0 2-2 15,0 0-16-15,0 11 8 16,-8 15-1-16,-5 8 11 16,1 10 4-16,6 5-5 15,2 0 0-15,4-3-12 0,6-10 3 16,12-11-8-1,11-16 1-15,6-9-2 0,3-13-20 16,-1-21-37-16,4-8-34 16,-10-7-46-16,0-2 8 15,-6 6 62-15,-13 11 54 16,-7 16 13-16,-5 25 128 16,-25 58-12-16,-15 52 17 15,3 32-31-15,6 12-28 16,2-11-26-16,-2-29-8 15,-12-29-23-15,8-29-4 16,2-26-13-16,-2-18-1 16,-7-11-32-16,-12-8-43 15,9-14-185-15,4-9-1155 0</inkml:trace>
  <inkml:trace contextRef="#ctx0" brushRef="#br0" timeOffset="91628.48">16647 6990 1094 0,'0'0'602'0,"0"0"-254"0,0 0-44 16,0 0-35-16,0 0-66 15,0 0-96-15,0 0-74 16,-19 51 11-16,19-6 27 16,0 5-8-16,0-1-9 15,0-4-19-15,4-8-8 16,8-9-20-16,1-11-7 16,1-13-7-16,9-4 7 15,2-18 11-15,6-16 4 16,-2-10-5-16,-4-1-4 15,-7 4 6-15,-7 10-10 16,-5 13 7-16,-4 17 1 16,-2 3-10-16,0 24 0 0,4 8 12 15,4-1-6 1,3-3-5-16,1-11-1 0,13-14-2 16,0-5 2-16,4-23 13 15,-1-13 7-15,-3-11-11 16,-6-1 1-16,-13 3-2 15,-4 6-8-15,-2-2-79 16,0 12-395-16,0 6-584 0</inkml:trace>
  <inkml:trace contextRef="#ctx0" brushRef="#br0" timeOffset="91829.43">17203 6513 1468 0,'0'0'752'16,"12"121"-629"-16,-12 41 138 16,0 44 64-16,-12 10-79 15,-24-23-101-15,7-62-75 16,5-45-35-16,11-36-20 16,13-26-15-16,6-24-144 15,13 0-630-15,4-16-1463 0</inkml:trace>
  <inkml:trace contextRef="#ctx0" brushRef="#br0" timeOffset="92438.82">17936 6991 770 0,'0'0'818'15,"0"0"-297"-15,0 0-175 0,0 0-60 16,0 0-177 0,44 81 85-16,-7 21 8 0,-6-4-72 15,-8-18-61-15,0-35-37 16,-9-25-14-16,3-8-8 15,1-6 5-15,7-6 20 16,4-17 8-16,-4-23-8 16,2-22-19-16,-1-21-1 15,-11 3-6-15,-3 8-7 16,-6 11-2-16,5 12-107 16,-3 7-366-16,4 9-711 0</inkml:trace>
  <inkml:trace contextRef="#ctx0" brushRef="#br0" timeOffset="92983.42">18464 7157 1128 0,'0'0'713'0,"0"0"-371"16,0 0-113-16,0 0-95 16,0 0-33-16,0 0-31 15,0 0-6-15,-5 52 6 16,24-52-4-16,10 0 3 16,12-19-1-16,5-8-20 15,1-12-24-15,1-4-4 16,-17-3-19-16,-2 1 11 15,-21 3-6-15,-8 8 2 16,-12 11 29-16,-19 17 68 16,-25 18-26-16,-8 53-13 0,8 36 26 15,27 0-1-15,27-16-20 16,14-33-43-16,42-25-23 16,33-15-5-16,8-9-1 15,21-11-83-15,-36-19-494 16,-32-2-1684-16</inkml:trace>
  <inkml:trace contextRef="#ctx0" brushRef="#br0" timeOffset="96110.3">19272 6978 1467 0,'0'0'531'0,"0"0"-300"0,0 0-12 16,0 0-12-16,0-82-36 15,-6 69 6-15,-11 8-16 16,-10 5-33-16,-20 25-52 16,-3 40-18-16,5 39-14 15,18 10-11-15,16-15-11 16,11-32 2-16,17-38-10 16,4-13-13-16,12-5-1 15,6-8-10-15,13-3 1 16,-1-21-127-16,26-40-203 15,-17 3-524-15,-9 0-1119 0</inkml:trace>
  <inkml:trace contextRef="#ctx0" brushRef="#br0" timeOffset="96280.31">19642 6756 2068 0,'0'0'517'15,"-6"112"-298"-15,6 6 62 16,-5 20-55-16,3-9-88 15,2-35-77-15,0-40-46 16,0-23-15-16,0-16-78 16,7-11-266-16,5-4-551 15,0 0-760-15</inkml:trace>
  <inkml:trace contextRef="#ctx0" brushRef="#br0" timeOffset="96671.09">19278 7078 1996 0,'0'0'646'0,"0"0"-419"15,0 0-57-15,0 0-10 16,153 15-76-16,-75-23-35 16,1-6-41-16,-13 0-7 15,-18 2-1-15,1 1-60 16,-1-2-69-16,-11 2-52 15,-8 2 14-15,-10 1 71 16,-7 4 71-16,-6 4 25 16,-6 13 0-16,-4 35 48 15,-21 33 123-15,0 3 1 16,1-8-41-16,17-20-28 16,7-33-54-16,31-13-22 0,11-10-19 15,20-39 4 1,-2-35-11-16,-17-5 6 0,-12 5-5 15,-25 17 13-15,-6 20 27 16,-12 7 0-16,-15 8-15 16,-8 18-27-16,-15 7-137 15,9 15-396-15,16 0-900 0</inkml:trace>
  <inkml:trace contextRef="#ctx0" brushRef="#br0" timeOffset="96977.56">20256 7090 2152 0,'0'0'633'0,"0"0"-269"16,25 120-102-16,-3-63-139 15,-3-2-63-15,-7-7-32 16,-6-9-13-16,-1-9-3 15,-5-12-10-15,-7-11 8 16,-5-7-2-16,0-8 2 16,5-23-10-16,7-24 0 15,15-1 0-15,16-8 0 16,10 2 5-16,-4 18-4 0,5 6-2 16,-11 13-5-16,10 12-181 15,-16 6-660-15,4 4-1410 16</inkml:trace>
  <inkml:trace contextRef="#ctx0" brushRef="#br0" timeOffset="97131.51">20679 7086 1685 0,'0'0'857'16,"-6"77"-380"-16,6-24-167 15,0 10-102-15,0-2-121 16,0-18-63-16,4-8-24 15,15-33-136-15,0-2-595 16,1-22-929-16</inkml:trace>
  <inkml:trace contextRef="#ctx0" brushRef="#br0" timeOffset="97759.62">20886 7058 183 0,'0'0'860'16,"0"0"-550"-16,0 0 24 15,0 0 51-15,0 0-15 16,0 0-38-16,0 0-122 16,-6-38-101-16,31 17-49 0,10 0-19 15,2 4-4-15,4 4-4 16,1 6-12-16,-5 7-12 16,0 0-8-16,-12 6-1 15,-6 12-1-15,-13 7 0 16,-6 9 1-16,-15 6 1 15,-22 9 8-15,-15 5 32 16,-10 3 60-16,0-3 16 16,9-8-11-16,11-13-20 15,24-12-38-15,18-9-32 16,43-9-7-16,61-3-7 16,3-8 16-16,-2-3-12 15,-14-3-6-15,-37 3 0 16,-6 0-29-16,8-9-128 0,-21 4-598 15,-4 0-1190-15</inkml:trace>
  <inkml:trace contextRef="#ctx0" brushRef="#br0" timeOffset="98248.59">21457 7232 1011 0,'0'0'635'0,"0"0"-235"16,0 0-37-16,0 0-70 15,0 0-91-15,0 0-75 16,0 0-51-16,-9 4 2 16,28-4 44-16,12 0-21 15,10-7-54-15,3-13-25 0,3-5-10 16,-9-3-6-16,-10-2 0 15,-13 0 3-15,-11 5-1 16,-4 4-7-16,-16 6 8 16,-20 15 0-16,-9 5-2 15,-13 38 23-15,6 8 36 16,5 11-6-16,16 3-13 16,21-15-28-16,10-3-1 15,16-14-12-15,27-15 0 16,13-12-5-16,10-6-1 15,25-20-45-15,-12-4-223 16,-17-1-590-16</inkml:trace>
  <inkml:trace contextRef="#ctx0" brushRef="#br0" timeOffset="98699.63">22069 7088 1101 0,'0'0'868'16,"0"0"-494"-16,0 0-56 16,0 0-58-16,0 0-85 15,-13-79-61-15,13 71-18 16,-6 2-14-16,0 6 3 16,-7 0-14-16,-9 11-35 15,-11 18-9-15,-15 22 10 16,-6 22 19-16,11 0-8 15,6-7-15-15,20-12-21 0,17-21-3 16,0-1-9-16,0-8 0 16,25-12-1-16,6-12 1 15,10-8 0-15,7-24 0 16,6-23-1-16,3-26-20 16,3-26-26-16,-12-13-10 15,-11-1-1-15,-20 15 44 16,-15 34 13-16,-2 21 1 15,0 27 6-15,-6 22 25 16,-13 12 29-16,-2 51-15 16,-6 46-6-16,9 26 3 15,12 6-3-15,6-33-7 0,6-38-7 16,10-25-25-16,-3-16 0 16,28-1-87-16,-8-6-384 15,6-7-1210-15</inkml:trace>
  <inkml:trace contextRef="#ctx0" brushRef="#br0" timeOffset="99568.27">23015 7078 537 0,'0'0'290'0,"0"0"-57"15,0 0 13-15,0 0-10 16,0-79 41-16,0 75 34 16,-2 4-33-16,-8 7-68 15,-5 21-100-15,-1 14-3 16,-1 10 17-16,9 3-34 0,8-2-39 16,0-11-30-1,19-14-21-15,16-14-22 0,4-14 22 16,7-15 12-16,-3-23 9 15,-6-12-3-15,-18-7-3 16,-19 0 25-16,-6 8 71 16,-30 10 19-16,-3 18-55 15,-2 15-75-15,28 8-16 16,9 15-333-16,4 0-848 0</inkml:trace>
  <inkml:trace contextRef="#ctx0" brushRef="#br0" timeOffset="99850.55">23367 7030 428 0,'0'0'934'16,"12"124"-566"-16,5-15-4 16,-3 14-70-16,3-6-61 15,-5-30-48-15,-2-33-43 16,-3-20-58-16,-5-15-50 16,4-3-23-16,-2-9-11 0,2-7-11 15,-4-23-71-15,4-12-233 16,-6-5-526-16</inkml:trace>
  <inkml:trace contextRef="#ctx0" brushRef="#br0" timeOffset="100111.95">23263 6957 1702 0,'0'0'586'0,"0"0"-338"15,11-72-100-15,20 49-96 16,31 6-31-16,27 15-21 15,-9 2-1-15,-1 23-7 16,-13 24 7-16,-29 19 2 0,-12 2 9 16,-15 1 49-16,-14-8 62 15,-33-18 36-15,-13 0-29 16,-10-7-58-16,5-14-44 16,9-21-26-16,34-24-123 15,12-15-516-15,6-1-1110 0</inkml:trace>
  <inkml:trace contextRef="#ctx0" brushRef="#br0" timeOffset="100615.21">23850 7112 1521 0,'0'0'544'0,"0"0"-233"16,0 0-27-16,0 0-88 16,0 0-71-16,0 0-50 15,93-2-42-15,-51-20-23 16,1-5-1-16,-6-4-8 16,-4-4 6-16,-12-1 5 15,-11 2-4-15,-10 5 2 16,0 5-4-16,-18 10-4 15,-17 14 7-15,-9 17-9 16,-20 49 1-16,8 29 8 16,13 0 15-16,27-17 6 15,16-30-5-15,10-27-19 0,15-4-6 16,12-10-18 0,6-7-44-16,11-14-50 0,0-17-69 15,-5-2 81-15,-1 2 67 16,-11 13 33-16,-2 13 5 15,-16 5 57-15,6 23 23 16,-9 13 22-16,-8 2-9 16,-1-3-29-16,-3-8-37 15,-4-15-22-15,0-12 11 16,-6-10 17-16,-1-36-22 16,7-24 1-16,13-4 8 15,7 4 0-15,20 8 16 16,-3 17-5-16,4 1-14 0,15 4-22 15,-15 18-202 1,-10 10-594-16</inkml:trace>
  <inkml:trace contextRef="#ctx0" brushRef="#br0" timeOffset="101049.5">24942 7024 1247 0,'0'0'720'0,"0"0"-384"16,0 0-81-16,0 0-60 0,0-77-69 15,0 61-37-15,0 2-30 16,0 4-13-16,-6 9 12 16,-17 1-11-16,-12 22-23 15,-17 32 16-15,-12 31 46 16,8-1 20-16,13-7-25 15,14-17-39-15,29-30-25 16,0-5-17-16,12-12-8 16,17-13-7-16,21-31-52 15,16-33-47-15,-4-4 0 16,-8 2 2-16,-17 6 10 16,-18 18 32-16,-3 7 53 15,-8 13 17-15,-8 22 115 16,-12 60-37-16,-9 45 18 15,3 12 42-15,7-14-30 0,11-34-47 16,4-35-61 0,30-22-22-16,-6-4-291 0,8-8-517 0</inkml:trace>
  <inkml:trace contextRef="#ctx0" brushRef="#br0" timeOffset="101224.51">25343 6688 1822 0,'0'0'919'16,"-19"89"-682"-16,-3 23 85 16,-3 27-75-16,2 5-104 15,11-18-59-15,5-44-35 16,7-31-31-16,0-25-18 16,0-16-63-16,13-11-195 15,5-14-445-15,3-9-494 0</inkml:trace>
  <inkml:trace contextRef="#ctx0" brushRef="#br0" timeOffset="101491.82">25095 7067 2160 0,'0'0'877'16,"0"0"-542"-16,0 0-134 15,97 4-96-15,-35-14-60 16,8-7-30-16,-1-3-14 0,-7 2 19 15,-5 3-20-15,-19 9-11 16,-7 6-1-16,-13 22-15 16,-12 41 13-16,-6 26 13 15,0-2 2-15,-6-15 6 16,0-27-1-16,6-24-5 16,0-8 7-16,0-10-8 15,12-20-102-15,7-19-477 16,4-7-900-16</inkml:trace>
  <inkml:trace contextRef="#ctx0" brushRef="#br0" timeOffset="101758.06">25932 6945 765 0,'0'0'941'0,"0"0"-260"15,-17 88-104-15,11-35-225 16,0 5-123-16,6-1-108 16,4-13-70-16,21-18-30 15,6-20-15-15,10-12-6 16,-3-29-7-16,-9-15-25 16,-15-6 7-16,-14 0 5 15,-2 6 19-15,-23 11-7 16,-6 11 8-16,2 12-8 15,13 14-166-15,14 2-440 16,2 0-611-16</inkml:trace>
  <inkml:trace contextRef="#ctx0" brushRef="#br0" timeOffset="102020.46">26306 6947 1788 0,'0'0'795'0,"0"118"-204"15,-16-16-284-15,-7-5-137 16,2-21-86-16,5-33-50 16,9-29-16-16,5-8-16 15,2-6-2-15,0-10 0 16,19-36-37-16,20-23-48 16,9-1-82-16,1 5-41 15,-1 17 42-15,-7 27 122 16,1 14 44-16,-5 15 122 0,-19 47 36 15,-11 8 36-15,-7 0-82 16,0-13-68-16,0-23-44 16,0-6-291-16,16-10-1127 0</inkml:trace>
  <inkml:trace contextRef="#ctx0" brushRef="#br0" timeOffset="102454.05">26928 7027 584 0,'0'0'552'0,"0"0"-222"16,0 0-11-16,0 0-33 16,0 0-93-16,0 0-18 15,0 0-27-15,27-63-3 16,-27 60 25-16,2-1-16 15,-2-1-22-15,0 1-35 16,0 1-28-16,0 0-29 16,0 2-8-16,0 1 8 15,0-2 35-15,0 1 2 16,0-1-19-16,0 2-10 0,0 0-12 16,-2 0-10-1,-8 3-19-15,-2 14 2 0,-5 6-8 16,-2 8 9-1,1 7-8-15,3 4 11 0,5 2-1 16,10-1-10-16,0-2-1 16,19-3-1-16,5-5 1 15,-5-6-1-15,-7-7 0 16,-12-7 0-16,-2-5-12 16,-22-4-21-16,-14-4-107 15,3 0-405-15,10 0-481 0</inkml:trace>
  <inkml:trace contextRef="#ctx0" brushRef="#br0" timeOffset="103159.21">25694 6674 2203 0,'0'0'929'16,"0"0"-599"-16,0 0-161 0,0 0-70 15,0 0-54 1,25 75-45-16,10-57-220 0,11-11-1160 16</inkml:trace>
  <inkml:trace contextRef="#ctx0" brushRef="#br0" timeOffset="119531.22">4891 9197 189 0,'0'0'134'0,"0"0"-69"16,0 0-52-16,0 0-13 15,0 0-39-15,0 0 12 16,-13 4 7-16,7-2 18 16,6 0 2-16,-6-1 1 0,6 0-1 15,0 0-1 1,0-1-29-16,0 2-15 0,-6-2 45 15,6 0 23-15,0 0 143 16,-6 0 152-16,1 0 34 16,5 0-56-16,-6 1-45 15,4-1-23-15,-2 2-36 16,-2-2-30-16,6 1-26 16,-2-1-22-16,-2 0 1 15,4 0-11-15,0 0-9 16,0 0-17-16,6-13-33 15,12-6-14-15,11-6-14 0,0-3-11 16,-2 4 0 0,8 1-6-16,-6 4 21 0,2 6-20 15,-6 6 6-15,4 7-6 16,-4 0 0-16,0 15-1 16,-7 12 1-16,-1 7 13 15,-11 11 1-15,-6 6-4 16,-4 8-10-16,-21 3 44 15,0 1 3-15,-6-4-2 16,2-6-19-16,5-11-3 16,1-10-6-16,8-9 0 15,3-7-4-15,2-8-1 16,10-3 2-16,0-5-14 16,0 0-1-16,0 0-3 15,16-5 2-15,11-9 1 0,21-4 12 16,11-4-12-16,1 0 16 15,-4 2-16-15,-8 3-4 16,-11-3-111-16,-18 6-377 16,-1 0-421-16</inkml:trace>
  <inkml:trace contextRef="#ctx0" brushRef="#br0" timeOffset="120190.12">4854 8887 360 0,'0'0'1118'16,"0"0"-737"-16,0 0-85 16,0 0-86-16,0 0-120 15,47-73-54-15,-3 51-15 16,15 0 28-16,20 6 8 16,20 13 8-16,17 10-26 15,4 32 0-15,-23 11 4 16,-6 27-13-16,-25 6-17 15,-22 11 1-15,-7 19 1 16,-37-8 14-16,-6-2 4 16,-32-9 2-16,-22-6 29 15,-14-9 32-15,-17-7 51 0,-12-12-35 16,-5-12-60-16,3-14-16 16,-3-16-12-16,24-10-15 15,17-8 2-15,18 0-6 16,5-22-5-16,-16-23-16 15,-12-32-35-15,6-46-38 16,29-21-27-16,37-4 74 16,35 15-72-16,27 29 61 15,23 23 15-15,12 21 26 16,12 17 4-16,-24 18-13 16,-6 10-724-16</inkml:trace>
  <inkml:trace contextRef="#ctx0" brushRef="#br0" timeOffset="123768.94">6691 9085 224 0,'0'0'394'0,"0"0"-65"0,0 0-51 16,0 0-35-16,0 0-17 15,0 0-111-15,-16 46-4 16,14 12 120-16,-2 25-29 16,-3 19-12-16,1-9-63 15,0-24-32-15,4-27-43 16,-2-23-16-16,-2-3 28 15,6 0 5-15,-7-3-25 16,7-8-9-16,0-3-15 16,0-2-7-16,0 0 5 15,-6-5-15-15,6-8-3 0,-6-6-1 16,6-6 1 0,-6-7 5-16,6-10-5 0,0-6-26 15,0-5-20-15,0-3 3 16,0-3 26-16,0 5 5 15,0 1 0-15,0 8-12 16,6 5-4-16,0 7-12 16,-6 7 22-16,6 6 18 15,-6 8 10-15,0 4 1 16,0 3-4-16,7 5 2 16,-1 0-9-16,6 20-9 15,7 14 9-15,16 22 25 16,21 26 20-16,16 18 9 15,-6-6 26-15,-4-21 21 0,-14-25-29 16,-17-21-18-16,4-2-32 16,-4-2-12-16,0-5-2 15,-12-9 4-15,-9-9 48 16,2-9 19-16,-12-21-17 16,0-26-41-16,0-33 3 15,0-24-17-15,-6 8-7 16,-6 25-31-16,5 32-20 15,-3 28 7-15,-2 3-4 16,-3 6-16-16,3 11-39 16,-5 0-438-16,11 5-621 0</inkml:trace>
  <inkml:trace contextRef="#ctx0" brushRef="#br0" timeOffset="124697.53">7437 9082 895 0,'0'0'313'15,"0"0"-96"-15,0 143 179 16,7-31-57-16,-7-5-65 16,0-22-114-16,0-29-54 15,0-28-49-15,0-1-7 16,0-3-12-16,0-7 11 15,0-11-37-15,0-6 22 16,0-15 113-16,0-15-90 0,0-11-47 16,0-11-10-1,-7-8-75-15,3-3-31 0,-2-2 25 16,4 3 19-16,-4 7 28 16,2 6 34-16,4 14 9 15,-2 6-8-15,2 9 0 16,0 8 1-16,0 6 7 15,0 6-9-15,2 0-5 16,16 24 5-16,18 23 7 16,19 29 44-16,24 24 15 15,12 4 24-15,-6-17-5 16,-15-28-19-16,-27-30 0 16,-12-11-56-16,4-8 14 0,-4-7-24 15,-6-3 9-15,-6-26 40 16,-13-34 33-16,-6-35-44 15,-6-35-17-15,-19-8-21 16,2 26-3-16,5 37-68 16,11 43-15-16,5 14-3 15,-2 10-20-15,4 8 13 16,4 8-549-16,9 10-1287 0</inkml:trace>
  <inkml:trace contextRef="#ctx0" brushRef="#br0" timeOffset="125951.78">8936 9367 1033 0,'0'0'715'0,"0"0"-236"15,0 0-197-15,0 0-35 16,0 0-74-16,0 0-53 16,0 0-69-16,-18-88-27 15,7 63-17-15,3-4 5 16,-9 3-12-16,3 1 0 16,-9 2-30-16,11 6 19 15,-7 10-17-15,1 7 2 16,-18 22 13-16,1 46 0 15,2 37 5-15,4 13 10 16,11-15-2-16,11-33 24 0,7-36 14 16,7-14-6-16,5-4-31 15,13-9 1-15,4-7 16 16,2-12-3-16,12-37-3 16,-1-27 0-16,1-24-5 15,-8 7 8-15,-16 22-15 16,-7 32-8-16,-6 27 7 15,-6 12 1-15,0 19-25 16,0 43-11-16,0 11 36 16,-6 0 17-16,6-6 19 15,0-27-5-15,6 0-31 16,7-8-7-16,5-16-110 16,1-16-225-16,4-27-254 0,-5-9-139 15,1-6-449-15</inkml:trace>
  <inkml:trace contextRef="#ctx0" brushRef="#br0" timeOffset="126213.23">9124 9279 143 0,'0'0'1035'0,"0"0"-422"16,0 0-304-16,0 0 33 15,37 77-55-15,-20-23-74 16,-3 3-36-16,3 1-50 16,-5-8-46-16,5-8-38 15,-15-15-10-15,4-11-1 16,-6-15-7-16,0-1 38 15,0-21 9-15,-2-15-66 16,-2-26-5-16,4-2-2 16,10-6-22-16,11 1 23 15,8 20-18-15,12 4 18 0,-3 14 17 16,-1 12-17-16,10 13-39 16,-16 6-345-16,4 0-633 0</inkml:trace>
  <inkml:trace contextRef="#ctx0" brushRef="#br0" timeOffset="126557.49">9544 9438 1603 0,'0'0'610'0,"0"0"-247"15,0 0-41-15,0 0-127 16,0 0-93-16,0 0-24 16,0 0-41-16,23 52 0 15,8-53-10-15,4-20 0 16,-4-9-13-16,6-10-4 16,-8-7 1-16,-10-4-11 15,-13 2 0-15,-6 6 0 16,-13 16 11-16,-18 20-5 15,-22 25 10-15,-3 59-2 0,8 39 4 16,19 0 30 0,29-23-8-16,11-38-23 0,20-33-11 15,18-6-6-15,36-17-46 16,-6-16-227-16,-7-13-673 0</inkml:trace>
  <inkml:trace contextRef="#ctx0" brushRef="#br0" timeOffset="127264.36">10745 9243 1355 0,'0'0'600'16,"0"0"-292"-16,0 0-38 15,0-95-110-15,-6 79-42 16,-9 15-36-16,-20 15-55 15,-15 51 44-15,-16 42 32 16,0 18 35-16,23-14-63 16,20-32-16-16,21-40-12 15,2-13-29-15,8-4-18 16,17-6-14-16,4-9-5 16,19-7 4-16,7-29 14 0,5-13-70 15,0-10-24-15,-4-6-23 16,-2-1 10-16,-17 2 53 15,-8 12 50-15,-15 14 5 16,-7 19 38-16,-7 12 107 16,-15 38-117-16,-8 12 76 15,5 13-3-15,5 0-44 16,13-15-40-16,7-7-17 16,28-21-17-16,10-20 17 15,3-19 6-15,-5-35 18 16,-14-8 21-16,-23-5 26 15,-6 2-14-15,-22 19-32 16,-9 5-25-16,-7 25-25 0,9 9-191 16,11 7-899-16</inkml:trace>
  <inkml:trace contextRef="#ctx0" brushRef="#br0" timeOffset="128030.41">11235 9261 401 0,'0'0'1204'16,"0"0"-840"-16,0 132 128 15,0-36-148-15,0-4-81 16,0-18-115-16,0-29-56 15,6-21-48-15,-6-5-20 16,6-5-13-16,-6-9-10 16,6-7 20-16,-6-26-21 15,11-17-1-15,-3-27-53 16,9-27-61-16,3 5-13 16,-3 11 19-16,1 19 48 15,-1 33 61-15,-3 11 8 16,-3 18-8-16,1 28 7 15,-6 50 32-15,1 5 52 0,-1-2 8 16,-6-16-16-16,6-26-49 16,0-8-16-16,7-7-18 15,-1-20-1-15,4-8-14 16,3-30 15-16,6-24-143 16,6-1-8-16,0-5 54 15,-2 5 49-15,-6 25 48 16,-5 14 35-16,-3 25 53 15,-5 55 2-15,-4 39 55 16,0 13-10-16,-4-12-35 16,3-32-58-16,7-25-42 15,0-18-250-15,11-13-933 0</inkml:trace>
  <inkml:trace contextRef="#ctx0" brushRef="#br0" timeOffset="128405.68">11998 9729 1642 0,'0'90'920'16,"0"14"-369"-16,8-24-275 16,8-18-129-16,-3-21-83 15,-5-15-37-15,2-7-16 16,-3-6-5-16,-1-9-6 0,-6-5 0 15,0-27 12-15,0-26-12 16,-11-32-18-16,-9-41-19 16,-9-21-8-16,10-8-32 15,7 14-23-15,12 38-23 16,0 32 14-16,6 28-6 16,13 17 2-16,5 9 19 15,5 11 55-15,2 7 26 16,5 34 13-16,-22 36 5 15,-14 29 66-15,-27-5 76 16,-20-16 2-16,-1-29-50 16,11-32-52-16,20-17-47 15,9-15-200-15,8-12-899 0</inkml:trace>
  <inkml:trace contextRef="#ctx0" brushRef="#br0" timeOffset="128709.18">12339 9322 1156 0,'0'0'738'0,"0"0"-223"16,0 0-277-16,0 0-79 16,-7 94 54-16,1-38-38 15,2 3-46-15,4-18-62 16,13-3-52-16,20-20-9 15,10-18-5-15,7-11 7 16,-7-26 2-16,-14-11 11 0,-17-8 5 16,-12 2 67-1,-18 10-44-15,-7 11-28 0,-4 14-21 16,10 10-204-16,13 9-866 0</inkml:trace>
  <inkml:trace contextRef="#ctx0" brushRef="#br0" timeOffset="129020.44">12806 9182 1431 0,'0'0'659'16,"0"0"-332"-16,0 0-24 0,0 0-79 15,0 0-46-15,0 0-49 16,0 0-5-16,-37 12-34 16,8 14-10-16,10 7 1 15,0 3-57-15,15 8-14 16,4 2-10-16,23 7-6 16,8 0 6-16,6 2 0 15,-8-5 9-15,-12-3 8 16,-17-10-11-16,-6-7 9 15,-23-12-3-15,4-11-12 16,25-23-42-16,0-13-470 16,25-5-1458-16</inkml:trace>
  <inkml:trace contextRef="#ctx0" brushRef="#br0" timeOffset="129396.12">13153 9481 1098 0,'0'0'580'15,"0"0"-181"-15,0 0-38 16,0 0-76-16,0 0-65 16,0 0-44-16,0 0-32 15,0-6-39-15,17-4-29 0,1-5-32 16,7-6-19-16,4-6-11 15,-4-3-14-15,-2-3 0 16,-9-1 10-16,-4 5-10 16,-10 7-1-16,0 11 1 15,-12 11 10-15,-29 21 17 16,-9 41-21-16,2 5 30 16,7 1 26-16,22-8-22 15,19-23-5-15,0-2-22 16,23-7-7-16,14-14 0 15,11-12-6-15,2-2 0 16,22-33-58-16,-12 1-403 16,-11 2-1213-16</inkml:trace>
  <inkml:trace contextRef="#ctx0" brushRef="#br0" timeOffset="129869.61">13662 9333 1506 0,'0'0'533'0,"0"0"-254"16,0 0-55-16,0 0-2 16,0 0-35-16,0 0-30 15,0-73-36-15,0 60-53 16,0 1-28-16,0 2 3 16,0 3 7-16,0 4 14 15,0 3 8-15,-2 0-12 0,-15 0-24 16,0 12-12-16,-7 11-10 15,-7 9-4-15,-4 10 2 16,3 8 6-16,8 2-10 16,5-3-2-16,13-6-6 15,6-14-2-15,0-9-4 16,6-12 6-16,23-8 6 16,2-4 3-16,6-22 1 15,7-9-9-15,-3-14-1 16,13-20-9-16,-5-20-30 15,-5-17-2-15,-9 9 10 16,-16 22 11-16,-15 27 20 16,-4 27 3-16,0 7 5 15,-11 14 25-15,-7 20 7 0,-11 55-22 16,8 39 23-16,2 13 1 16,19-17-6-16,0-33-21 15,7-36-15-15,7-14-2 16,17-3-64-16,-2-6-442 15,0-6-1329-15</inkml:trace>
  <inkml:trace contextRef="#ctx0" brushRef="#br0" timeOffset="139101.35">14954 9258 1217 0,'0'0'579'0,"0"0"-270"16,0 0-16-16,0 0-51 15,0 0-110-15,-67 96-34 16,55-31 19-16,6-5-43 15,6-10-24-15,12-26-31 16,23-12-19-16,13-12 0 16,8-22 14-16,-3-22 4 15,-15-13 1-15,-20-6-1 16,-24 14 69-16,-23 4 33 16,-14 15-29-16,-7 19-61 15,13 11-30-15,8 9-88 16,29 3-757-16</inkml:trace>
  <inkml:trace contextRef="#ctx0" brushRef="#br0" timeOffset="139424.62">15559 8929 1692 0,'0'0'579'0,"0"0"-298"16,0-72-33-16,0 44-82 16,0 3-63-16,0 3-13 15,-10 7-18-15,-9 8 9 0,-6 7-14 16,-10 10-43 0,-16 39-18-16,-7 42 2 0,2 44 1 15,15 21 16-15,22-3 14 16,19-36-9-16,0-44-4 15,6-27-16-15,5-14-10 16,1-5-1-16,2-6-8 16,-3-10-88-16,-5-26-92 15,0-16-179-15,-6-11-722 0</inkml:trace>
  <inkml:trace contextRef="#ctx0" brushRef="#br0" timeOffset="139538.31">15154 9268 608 0,'0'0'1744'0,"0"0"-1225"0,0 0-302 16,151-14-87-16,-29 0-82 16,4-2-48-16,-29 2-109 15,-29-1-1359-15</inkml:trace>
  <inkml:trace contextRef="#ctx0" brushRef="#br0" timeOffset="140384.85">16295 9257 438 0,'0'0'660'16,"0"0"-323"-16,0 0 17 15,0 0-133-15,-14 103-8 0,10-34 44 16,4-2-24 0,0-8-74-16,0-24-65 0,0-1-42 15,0-9-18-15,0-14-19 16,0-11 11-16,4-11 32 15,-4-23 2-15,6-28-60 16,8-27 1-16,9-19-2 16,2 7 1-16,-2 28-1 15,-11 33 2-15,-4 33-2 16,3 7 0-16,-5 41-12 16,6 40 13-16,-1 29 3 15,-3-6-3-15,-2-25 6 16,-2-39 1-16,2-25-7 15,-4-9 0-15,9-6-6 16,3-11-7-16,9-38 13 0,18-28-12 16,-3-2-29-1,-1 6 41-15,-2 19 2 0,-10 29-2 16,-3 10 18-16,3 15-8 16,-4 33 17-16,-9 39 20 15,-6 5-8-15,-1-8-39 16,1-9-15-16,10-31-529 15,-1-12-1517-15</inkml:trace>
  <inkml:trace contextRef="#ctx0" brushRef="#br0" timeOffset="140786.22">17196 9314 1450 0,'0'0'485'0,"0"0"-212"16,0 0-42-16,0 0-69 16,0 0-77-16,-22-79-9 15,13 59-16-15,-1 4-11 16,-2 2 6-16,-1 6 14 16,-5 8 25-16,-11 20-23 15,-15 43-34-15,3 33 14 16,0 1 15-16,20-11-9 15,11-31-29-15,10-25-14 16,0-5-8-16,6-8-6 0,12-9-9 16,5-8 9-1,8-27-7-15,4-30 7 0,9-22-51 16,-9 0-43-16,-10 8-7 16,-7 16 22-16,-12 30 40 15,-6 15 24-15,0 20 0 16,0 58-44-16,-12 32 59 15,6 0 62-15,6-20 6 16,0-31-36-16,0-28-32 16,23-12-96-16,-5-5-426 15,1-4-322-15</inkml:trace>
  <inkml:trace contextRef="#ctx0" brushRef="#br0" timeOffset="141070.66">17397 9248 1523 0,'0'0'397'16,"14"83"129"-16,-7 8-162 16,3-2-72-16,-4-15-99 15,-6-27-81-15,0-24-62 16,0-6-31-16,6-6-7 16,-2-11-6-16,3-13-6 15,11-39-12-15,9-34-88 16,19-27-39-16,-1 8 31 15,-6 28 76-15,-8 39 32 16,-12 38 19-16,6 19 35 16,0 52 62-16,-9 39 30 15,-8 16-39-15,-8-18-35 0,0-34-41 16,0-43-31-16,7-24-93 16,3-7-567-16,-2 0-1209 0</inkml:trace>
  <inkml:trace contextRef="#ctx0" brushRef="#br0" timeOffset="141397.63">17914 9258 1197 0,'0'0'680'0,"0"0"-357"16,0 0-28-16,0 0 33 16,12 106-59-16,-2-57-94 15,-1 1-63-15,3-5-55 16,5-11-37-16,-5-11-20 15,0-13 0-15,1-10-90 16,3-3-148-16,5-41-331 16,-4 1-256-16,7-4-442 0</inkml:trace>
  <inkml:trace contextRef="#ctx0" brushRef="#br0" timeOffset="141516.82">18197 9158 849 0,'0'0'870'0,"0"0"-203"15,-10 95-199-15,-32 37-90 16,-16 36-111-16,-8 8-114 15,8-24-74-15,25-55-47 16,17-38-32-16,16-31-84 16,0-18-407-16,10-10-881 0</inkml:trace>
  <inkml:trace contextRef="#ctx0" brushRef="#br0" timeOffset="142762.94">19146 9197 393 0,'0'0'328'0,"0"0"-159"0,0 0-102 15,0 0-67 1,-2-73-34-16,4 59-298 0</inkml:trace>
  <inkml:trace contextRef="#ctx0" brushRef="#br0" timeOffset="142981.4">19156 8963 121 0,'0'0'1125'0,"0"0"-760"15,0 0-117-15,-25-88 4 16,21 76 6-16,-2 12-35 16,6 30-102-16,-2 54-73 15,2 52 77-15,0 23 75 16,0-3-63-16,0-41-53 16,0-48-44-16,0-34-21 15,0-16-11-15,0-6-7 16,12-12-1-16,1-12-119 0,1-13-601 15</inkml:trace>
  <inkml:trace contextRef="#ctx0" brushRef="#br0" timeOffset="143418.85">19594 9343 1300 0,'0'0'702'15,"0"0"-358"-15,0 0-93 16,0 0-71-16,0 0-74 0,0-82-37 16,0 52-23-1,0 0-22-15,-2 4-13 0,-4 6 2 16,-4 10 33-16,-9 10 25 16,-4 23-7-16,-8 44-25 15,-6 35-4-15,6 0 18 16,12-17-9-16,9-31-4 15,10-30-25-15,0-4-13 16,0-5-2-16,13-13-13 16,9-6 1-16,9-38-2 15,6-32-81-15,-6-1-4 16,3 5 36-16,-16 12 21 16,-10 27 18-16,3 10 14 15,-9 15 9-15,-2 22-49 16,0 47 50-16,0 5 64 0,0-4 22 15,0-9-26-15,6-24-33 16,11-6-27-16,1-7-99 16,13-23-251-16,-2-18-377 15,-4-8-554-15</inkml:trace>
  <inkml:trace contextRef="#ctx0" brushRef="#br0" timeOffset="143576.54">19873 9222 1607 0,'0'0'618'15,"6"97"-85"-15,5-21-153 16,-3 0-103-16,9-9-133 16,-5-24-90-16,11-6-38 0,-5-9-16 15,3-21-60-15,8-32-165 16,2-15-353-16,-8-10-337 0</inkml:trace>
  <inkml:trace contextRef="#ctx0" brushRef="#br0" timeOffset="143699.9">20200 9095 732 0,'0'0'1322'16,"-41"139"-717"-16,-3 20-98 16,-10 35-223-16,-1 2-99 15,17-45-89-15,16-62-53 16,13-43-37-16,9-29-6 16,13-24-133-16,5-16-485 15,7-14-590-15</inkml:trace>
  <inkml:trace contextRef="#ctx0" brushRef="#br0" timeOffset="144351.16">20326 9399 1500 0,'0'0'727'0,"0"0"-386"0,0 0-150 16,0 0-81-16,0 0-52 15,0 0 14-15,0 0 15 16,21 0-8-16,-3-10 20 15,5-8-11-15,8-8-29 16,-2-6-35-16,-4-6-9 16,0-2-5-16,-7 0-8 15,-5 5 4-15,-7 4 4 16,-6 13-10-16,-6 14-30 16,-15 4-17-16,-20 42 40 15,-7 34 7-15,-6 28 16 16,15-5 32-16,20-22 18 0,15-32-31 15,4-25-17 1,17-7-17-16,8-9-1 16,12-4-26-16,6-23-43 0,5-17-30 15,1-9 5-15,-1 0-17 16,-11 5 15-16,-8 15 65 16,-10 16 31-16,-13 13 29 15,6 28 129-15,-6 16 26 16,-6 5-58-16,5 2-48 15,-3-7-45-15,2-13-17 16,-4-14-13-16,2-17-2 16,2-7-2-16,-2-41 1 15,8-34-8-15,5-2 2 16,8 4 6-16,6 12 6 0,2 25-5 16,0 3 5-16,10 7-5 15,-8 19-1-15,-4 14-73 16,-4 9-399-16,-7 9-766 0</inkml:trace>
  <inkml:trace contextRef="#ctx0" brushRef="#br0" timeOffset="144697.25">21171 9118 993 0,'0'0'597'0,"0"0"-124"16,0 0-170-16,0 0-10 0,0 0-14 16,0 0-46-16,0 0-64 15,-14-28-74-15,2 28-56 16,-5 0-18-16,-8 2-5 16,-4 12 20-16,-4 7 21 15,-2 6 8-15,4 4-14 16,8 2-8-16,11 3-28 15,12 0-9-15,29 5-6 16,16 6 1-16,19 5 0 16,-4 6 18-16,-16-1 11 15,-24-1-4-15,-20-6-11 16,-20-7-3-16,-17-12-12 16,-5-16-57-16,17-9-226 15,15-6-1359-15</inkml:trace>
  <inkml:trace contextRef="#ctx0" brushRef="#br0" timeOffset="164425.35">7826 10804 778 0,'0'0'665'0,"0"0"-371"16,0 0 3-16,0 0-55 15,0 0-94-15,-18 95 42 16,7 10-5-16,5 12-31 16,4-6-29-16,2-25-51 15,0-35-31-15,0-16-14 16,0-11-10-16,2-3 2 16,4-3-4-16,0-6-17 15,5-12-11-15,-5 0 11 16,13-25 3-16,3-14 18 0,-1-8-12 15,2-7 2 1,-5 2-10-16,1 9 5 0,-3 18 0 16,-1 23-6-16,1 8 0 15,3 35 0-15,12 14 8 16,-2 6-8-16,-4-6 0 16,6-11 1-16,-8-18 1 15,-5-20-2-15,-5-7 21 16,-1-31 42-16,0-17 5 15,-12-21-17-15,0 1-24 16,0-2-11-16,0 3-16 16,0 17-39-16,0-5-171 15,7 16-488-15,3 14-495 0</inkml:trace>
  <inkml:trace contextRef="#ctx0" brushRef="#br0" timeOffset="164723.04">8250 10696 1430 0,'0'0'664'0,"0"0"-521"15,0 0-4-15,72 138 129 16,-45-1-35-16,-4 13-44 16,-11-19-57-16,-12-41-43 15,0-47-43-15,0-17 5 16,6-4-8-16,1-11-41 15,3-11-2-15,9-20-36 0,12-45 36 16,12-30-113-16,-2-2 24 16,-10 20 65-16,-12 30 18 15,-3 30 6-15,-3 15 6 16,-1 2 3-16,1 26-8 16,-1 21-1-16,-6 28-43 15,-6-11-210-15,7-10-631 0</inkml:trace>
  <inkml:trace contextRef="#ctx0" brushRef="#br0" timeOffset="165421.71">8773 11221 1122 0,'0'0'779'16,"0"0"-285"-16,0 0-194 15,0 0-38-15,0 0-92 16,0 0-69-16,0 0-35 15,-13 0-28-15,13 0-33 16,7 0 5-16,5 0-8 0,5 0 17 16,1-13-10-16,7-5 14 15,-2-8-16-15,-3-2-5 16,-3-4-2-16,-5-1-6 16,-5 1 6-16,-7 4 0 15,0 6 0-15,-11 9 0 16,-9 13-19-16,-22 20 19 15,5 41 7-15,0 7 2 16,8 3 2-16,16-9-4 16,13-17-2-16,13-4-5 15,12-7-18-15,16-20-29 16,2-14 38-16,11-16-19 16,-4-19-83-16,-3-9-37 15,-9-7-73-15,-10 1-33 0,-3 1 3 16,-12 9 80-16,-1 9 153 15,-12 19 18-15,6 12 139 16,-6 16 17-16,0 25 113 16,0 11-29-16,0 4-29 15,0 0-61-15,0-10-54 16,0-13-71-16,0-18-13 16,13-15-12-16,-1-11-12 15,19-39 12-15,23-30 0 16,0 2-44-16,-1 8-2 15,-3 21 46-15,-7 33 14 16,-1 16 17-16,-1 21 16 0,-16 48-1 16,-13 8-1-16,-12 17-45 15,0-25-25-15,0-31-624 0</inkml:trace>
  <inkml:trace contextRef="#ctx0" brushRef="#br0" timeOffset="166903.85">10276 11057 649 0,'0'0'324'0,"0"0"-30"16,0 0-25-16,-4-81-35 15,1 67-12-15,3 7 19 16,-4 7 13-16,2 6-56 16,-4 34-93-16,0 7 27 15,0 13 25-15,6 5-36 16,0-12-32-16,0 1-39 16,0-13-23-16,2-13-15 15,8-11-12-15,2-12-20 16,3-5 20-16,4-17 18 0,9-18-9 15,3-6 0-15,0-8-8 16,-2 4 5-16,-6 10-5 16,-10 18 0-16,1 17-1 15,-2 15 6-15,-1 28 3 16,7 9 33-16,5 2-15 16,-8-8-25-16,1-13-1 15,-3-16-2-15,-7-17 2 16,0-11 30-16,0-26 27 15,-6-14 14-15,0-12-33 16,0-1-17-16,0 1-22 16,0 6-45-16,6 12-159 15,19 15-486-15,-2 14-771 0</inkml:trace>
  <inkml:trace contextRef="#ctx0" brushRef="#br0" timeOffset="167257.79">10786 11130 1348 0,'0'0'570'0,"0"0"-103"16,0 0-171-16,0 0-80 15,0 0-53-15,85 23-60 16,-54-37-26-16,-2-7-50 15,2-6-9-15,-2-3-18 16,-11-2 2-16,-5 1-1 0,-11 2 14 16,-2 6-2-16,-6 7 50 15,-19 15 1-15,-12 5-35 16,-7 41 8-16,3 8-1 16,12 9-7-16,17-2-20 15,12-19-9-15,16-6-14 16,15-16-13-16,23-14 14 15,18-8-85-15,-10-14-194 16,-12-2-613-16</inkml:trace>
  <inkml:trace contextRef="#ctx0" brushRef="#br0" timeOffset="167792.69">11733 11036 1064 0,'0'0'644'0,"0"0"-306"0,0 0-49 15,0 0-102-15,0 0-64 16,-31-87-39-16,25 74-1 16,-5 6 34-16,-7 7-8 15,-9 20-60-15,-14 45 22 16,-3 28 4-16,3-1 26 15,22-13-15-15,15-32-38 16,4-24-48-16,0-6-2 16,17-10-26-16,7-7-10 15,14-20-5-15,9-34-119 16,7-3-5-16,-11-10 22 16,1 3-66-16,-15 15-15 15,-11 10 112-15,-1 22 114 0,-17 23 13 16,0 48 165-1,-17 11 156-15,5 2-27 0,0-6-104 16,12-20-119-16,0 1-84 16,6-12-157-16,19-16-639 15,-3-14-1356-15</inkml:trace>
  <inkml:trace contextRef="#ctx0" brushRef="#br0" timeOffset="168144.52">11975 11411 1788 0,'18'82'816'0,"-5"11"-319"16,3-3-280-16,-3-24-82 15,-11-33-75 1,-2-10 7-16,0-5-34 0,0-6-4 16,0-11-13-16,0-2-14 15,-2-29 2-15,-15-26-3 16,5-33-2-16,-7-34-22 15,13-10-27-15,6 8 4 16,0 20-5-16,25 35 18 16,0 17-5-16,-1 16-20 15,5 11-6-15,9 3 30 16,3 12 33-16,-4 11-3 16,-6 8 4-16,-14 31 6 0,-17 10 46 15,-13 9 23 1,-24 1-6-16,-10-8-48 0,3-19-21 15,15-15-304-15,17-17-498 0</inkml:trace>
  <inkml:trace contextRef="#ctx0" brushRef="#br0" timeOffset="168458.41">12479 11455 1855 0,'0'84'873'15,"0"9"-336"-15,-2-26-300 16,-2-18-114-16,2-17-68 16,2-15-35-16,-4-4-11 15,2-11 4-15,-9-2-2 0,-1-21-11 16,0-35-15-16,5-35-6 16,1-39-23-16,6-22-7 15,2 1-36-15,21 20-21 16,8 39 4-16,-2 30 3 15,-4 24 41-15,10 15 50 16,2 11 2-16,0 12 16 16,13 14 1-16,-15 49 10 15,-29 35 55-15,-24 9 23 16,-48-7-16-16,-7-31-32 16,17-36-25-16,25-24-24 15,33-34-163-15,17-13-209 16,10-10-1011-16</inkml:trace>
  <inkml:trace contextRef="#ctx0" brushRef="#br0" timeOffset="168656.21">12940 10591 940 0,'0'0'1099'0,"-14"94"-557"16,-3 24-26-16,-1 25-194 15,5-1-118-15,3-33-106 16,10-48-52-16,0-25-46 16,0-19-1-16,23-14-137 15,-5-3-503-15,5-3-573 0</inkml:trace>
  <inkml:trace contextRef="#ctx0" brushRef="#br0" timeOffset="168997.18">13103 10896 172 0,'0'0'1348'16,"0"0"-954"-16,0 0-94 15,0 0 52-15,0 0-19 16,0 108-65-16,-6-62-35 16,6 3-84-16,0-4-59 15,0-5-50-15,6-13-31 0,13-12-9 16,4-13-14-1,2-2-5-15,6-18-11 0,0-11-2 16,-2-2 7-16,0 4 14 16,-9 14 11-16,-7 17 0 15,-9 62 0-15,-4 64 82 16,-31 32 20-16,-17 9-48 16,-6-23-21-16,7-52-15 15,16-34-18-15,6-25-7 16,6-19-77-16,3-7-221 15,1-10-695-15</inkml:trace>
  <inkml:trace contextRef="#ctx0" brushRef="#br0" timeOffset="169841.47">14242 11047 403 0,'0'0'1246'0,"0"0"-746"15,0 0-216-15,0 0-34 16,0 0-80-16,0 0-69 15,3-78-32-15,-3 58-30 16,-7 0-30-16,-1 3 7 16,-8 6 20-16,-3 6 8 15,-4 5-8-15,-4 18-12 16,-14 29 21-16,4 28-2 16,6 1 20-16,8-7-11 15,17-12-28-15,6-25-24 16,6-5-18-16,17-10-39 15,4-17 2-15,8-13 45 16,6-38-40-16,5-25-16 0,-7 1-19 16,-12 7 25-1,-15 19 38-15,-2 24 7 0,-3 12 15 16,-1 13 21-16,0 38-15 16,0 55 51-16,11 43 33 15,-3 21 15-15,-3-2-14 16,-11-23-37-16,-7-40 37 15,-11-25-17-15,-11-27-16 16,4-12-5-16,-12-9-34 16,-4-11-7-16,-3-8-4 15,3-25-8-15,12-20-8 16,8-12-64-16,9-6-64 16,12-28-170-16,8 16-400 0,11 7-1589 15</inkml:trace>
  <inkml:trace contextRef="#ctx0" brushRef="#br0" timeOffset="170098.29">14455 11065 1380 0,'0'0'538'15,"0"0"-42"-15,56 92-168 16,-37-45-65-16,-1-2-73 15,-7-4-70-15,-11-9-22 0,0-10-36 16,0-15-19 0,0-7-8-16,-6-23 4 0,-5-27-39 15,11-29-1-15,0 1 1 16,4 4 0-16,15 14 0 16,0 22-1-16,5 7-32 15,24 9-141-15,-11 15-182 16,-2 7-551-16</inkml:trace>
  <inkml:trace contextRef="#ctx0" brushRef="#br0" timeOffset="170485.62">14894 11031 405 0,'0'0'1360'15,"0"0"-970"-15,0 0-138 0,0 0-100 16,6-74-58-16,0 54 3 15,0 1 16-15,-2 2-4 16,-4 2-18-16,0 4-23 16,0 5-11-16,0 5 0 15,0 1-23-15,-16 13-19 16,-11 26 30-16,-19 32 15 16,-9 22 18-16,7-3 19 15,15-18-28-15,21-29-9 16,12-25-54-16,0-4-6 15,12-9-24-15,13-5-39 16,6-19 44-16,10-23-73 16,-2-9-29-16,3-3 16 0,-11 8 14 15,-8 16 59 1,-11 24 32-16,-12 11 1 0,0 31 125 16,0 15 16-16,0 2-40 15,0 9-102-15,12-18-72 16,11-17-769-16</inkml:trace>
  <inkml:trace contextRef="#ctx0" brushRef="#br0" timeOffset="170907.68">15311 11008 1508 0,'0'0'480'16,"0"0"-232"-1,0 0-15-15,0 0-44 0,0 0-15 16,0 0-11-16,0 0-10 16,-6-54-30-16,-11 69-61 15,-14 27 10-15,-12 25 6 16,8 4 41-16,4-3-29 16,12-9-36-16,13-21-36 15,6-4-18-15,0-9-7 16,12-20-32-16,17-10 21 15,9-42 6-15,17-30-34 16,9-33-31-16,-6-12-8 16,-10 1-44-16,-11 16 0 15,-14 32 41-15,-11 26 43 0,-6 22 45 16,-6 20 0-16,0 5 88 16,-6 35-19-16,-19 49 30 15,-6 45 61-15,0 21 7 16,9-10-71-16,11-38-36 15,11-46-46-15,7-28-14 16,19-24-77-16,-1-4-241 16,0 0-519-16</inkml:trace>
  <inkml:trace contextRef="#ctx0" brushRef="#br0" timeOffset="171037.62">15625 11015 1798 0,'-10'75'993'0,"2"1"-388"0,-3-3-358 16,5-23-137-16,6-25-95 16,0-7-15-16,6-18-164 15,7-8-593-15,-1-20-700 0</inkml:trace>
  <inkml:trace contextRef="#ctx0" brushRef="#br0" timeOffset="171158.8">15578 10691 1395 0,'0'0'326'16,"0"0"-326"-16,0 0-596 0</inkml:trace>
  <inkml:trace contextRef="#ctx0" brushRef="#br0" timeOffset="171794.95">15766 11201 1064 0,'0'0'694'0,"0"0"-144"15,0 0-177-15,0 0-45 0,0 0-96 16,0 0-82-16,85-20-71 16,-54-11-34-16,-2-5-39 15,-3-4-5-15,-3-1 1 16,-4 2-1-16,-7 7 0 16,-12 9 0-16,0 13-1 15,-14 10-19-15,-21 25 19 16,-9 42 21-16,-3 26 27 15,18-2 17-15,16-15-16 16,13-31-31-16,4-25-18 16,17-7-15-16,8-11-9 15,12-4-15-15,3-32 5 16,10-15-23-16,-5-12-38 0,-7-4-2 16,-5 5 4-16,-12 9 75 15,-7 19 18-15,-5 21 57 16,-9 20 46-16,-4 50 32 15,0 29-6-15,-4-2-33 16,-3-15-45-16,7-29-40 16,0-25-11-16,0-9-8 15,13-8-7-15,3-10-25 16,3-30-11-16,12-24-47 16,10-26 13-16,-4 2-23 15,1 12 18-15,-9 25 47 16,0 33 43-16,-9 18 86 15,-1 23 45-15,-7 57 25 0,-1 30-35 16,-5-4-40-16,0-23-39 16,0-33-42-16,4-32-28 15,5-18-98-15,4-9-516 16,-3-15-1001-16</inkml:trace>
  <inkml:trace contextRef="#ctx0" brushRef="#br0" timeOffset="171975.27">16841 10687 1579 0,'0'0'1214'0,"0"0"-676"16,0 157-248-16,-25-16-118 15,4 13-61-15,-6-10-39 0,13-41-34 16,8-46-38 0,2-25-8-16,4-18-58 15,4-17-70-15,8-15-425 0,1-10-791 16</inkml:trace>
  <inkml:trace contextRef="#ctx0" brushRef="#br0" timeOffset="172127.59">16549 11029 2336 0,'0'0'766'0,"0"0"-451"15,122 15-129-15,-43-15-119 16,-1-3-29-16,-7-16-38 15,-22 2-50-15,32-6-260 16,-11 5-456-16,-14 3-275 0</inkml:trace>
  <inkml:trace contextRef="#ctx0" brushRef="#br0" timeOffset="172429.85">17203 10928 705 0,'0'0'1021'0,"0"0"-532"16,0 0-231-16,0 0-56 15,0 0-53-15,0 0 16 16,0 0 13-16,12-20-25 16,-12 20-31-16,0 0-35 15,0 0-18-15,-10 0-25 16,-11 4-20-16,-14 9 34 16,4 5-7-16,-4 4 2 0,10 5-10 15,19 2-28 1,6 3-15-16,12 5-1 0,23 5 1 15,-2 2 6-15,0 5 8 16,-12-5-13-16,-17-6 13 16,-4-10-14-16,-25-9 0 15,-20-19-30-15,8 0-123 16,18-13-969-16</inkml:trace>
  <inkml:trace contextRef="#ctx0" brushRef="#br0" timeOffset="173316.96">18011 11217 895 0,'0'0'755'0,"0"0"-238"16,0 0-188-16,0 0-30 15,0 0-68-15,0 0-53 16,0 0-32-16,-37 59-38 16,37-66-4-16,12-16-37 15,11-12-23-15,2-24-22 16,6-28-22-16,10-20 0 16,-8 7-7-16,-10 20 7 15,-5 28 1-15,-7 25-1 0,-9 4 7 16,2 5 1-1,-4 4 46-15,0 11-26 0,0 3-20 16,0 17 1 0,6 16-3-16,6 12 10 0,7 11-16 15,12 6 13-15,6 3-13 16,5 0-1-16,7-5 1 16,-1-5-1-16,-5-7-2 15,-14-12-9-15,-4-11-15 16,-15-11 3-16,-10-7 3 15,-10-6 7-15,-38-1 14 16,-36 0 15-16,-47 0-7 16,-7 0 31-16,24 2 1 15,42 8-17-15,47-4 1 16,25-5-24-16,0-1-8 0,70-3-124 16,-6-10-481-16,13-3-971 15</inkml:trace>
  <inkml:trace contextRef="#ctx0" brushRef="#br0" timeOffset="174092.14">18689 10783 446 0,'0'0'1031'16,"0"0"-646"-16,0 0-79 15,0 0-56-15,0 0-45 16,0 0-39-16,0 0-54 16,0-25-42-16,0 69 113 15,0 28 16-15,0 27-25 16,0 6-45-16,0-14-30 16,2-27-45-16,2-28-17 15,2-12-16-15,0-3-15 16,1-4-6-16,5-7-5 15,0-10-16-15,7-12 21 16,6-20 11-16,4-12-5 0,6-19-1 16,2-19-5-1,-2 7-8-15,-8 10 7 0,-8 20-8 16,-7 27 9-16,-1 11 0 16,1 12 0-16,0 52 0 15,1 36 9-15,5 12 0 16,-1-8 11-16,1-30-8 15,1-30-12-15,4-15-6 16,4-9 6-16,2-13 1 16,8-23 0-16,4-52 9 15,-6-41 1-15,-10-17-5 16,-17 6-6-16,-8 31-9 0,0 41 9 16,-2 24-19-16,-4 16-47 15,-4 6-170-15,4 5-459 16,-3 4-718-16</inkml:trace>
  <inkml:trace contextRef="#ctx0" brushRef="#br0" timeOffset="174526.33">18757 10721 1096 0,'0'0'630'16,"0"0"-261"-16,0 0-34 15,0 0-33-15,0 0-28 16,0 0-24-16,0 0-84 16,-54-11-90-16,21 11-5 15,-8 7-4-15,12 2-5 0,8 3-32 16,9-3-30-16,12-3-3 15,0-4-74-15,37 0-97 16,0-2-283-16,1 0-630 0</inkml:trace>
  <inkml:trace contextRef="#ctx0" brushRef="#br0" timeOffset="174827.51">19146 10723 1547 0,'0'0'741'15,"0"0"-269"-15,0 0-252 16,0 0-92-16,0 0-33 16,109-2-46-16,-43 2-49 0,-8 0-82 15,-12 0-753-15</inkml:trace>
  <inkml:trace contextRef="#ctx0" brushRef="#br0" timeOffset="175727.57">20219 11012 1482 0,'0'0'663'15,"0"0"-293"1,0 0-90-16,-36 85-36 0,30-59-67 16,4-6-41-16,2-7-42 15,0-9-8-15,0-4-1 16,13-21-37-16,15-30 0 15,12-29-39-15,11-29-6 16,-5-14-3-16,-1 9-1 16,-18 28 1-16,-14 35 0 15,-3 26 1-15,-10 21 20 16,0 4-21-16,6 36-2 16,0 39 2-16,1 36 20 15,5 17-2-15,5-10 4 0,1-28-22 16,3-33 11-1,-9-21-11-15,5-11-14 0,1-4-4 16,-5-7-3-16,-3-9-10 16,-10-5 5-16,-6-15 17 15,-23-13 3-15,-19-4 6 16,-12 5 6-16,-4 7 21 16,-8 11 5-16,12 9-11 15,10 3-10-15,17 11-11 16,33-4-35-16,17-3-229 15,14-7-755-15</inkml:trace>
  <inkml:trace contextRef="#ctx0" brushRef="#br0" timeOffset="176530.81">20880 10708 690 0,'0'0'287'0,"0"0"-109"16,0 0-103-16,0 0-47 15,0 0-28-15,0 0-1 16,0 0 1-16,0 0 8 15,0 0 39-15,0 0 80 16,0-2 18-16,0-1 33 0,0-1 33 16,0-2-25-16,0 4 8 15,0 2-4-15,0 0-28 16,0 13-49-16,0 36-65 16,-2 35 79-16,2 34 21 15,0-3-2-15,0-25-46 16,0-36-21-16,2-30-25 15,-2-7-18-15,0-6-18 16,0-9-18-16,0-6-6 16,0-50-256-16,0 0-438 15,0 1-640-15</inkml:trace>
  <inkml:trace contextRef="#ctx0" brushRef="#br0" timeOffset="176987.24">20837 10802 1731 0,'0'0'621'0,"0"0"-358"16,0 0-62-16,0 0-101 15,0 0-70-15,0 0-10 16,68-91-5-16,-39 71-14 16,8 1 24-16,-6 2 7 15,8 4-10-15,-2 6-13 16,-3 4-8-16,-1 3-1 15,-2 0 5-15,-11 12-6 16,3 2 1-16,-13 2-6 16,-10 3 6-16,0 4 59 0,-22 4 36 15,-9 4 1-15,-13 1 4 16,-10 1-10-16,1-3-15 16,5-1-12-16,11-4-14 15,8-6-14-15,17-7-25 16,12-5-10-16,0-6-18 15,24-1-7-15,22 0 24 16,16 0 2-16,10 0 3 16,-4 9-4-16,-1 17-1 15,-26 12 0-15,-10 10-2 16,-31 6 3-16,-19 3 30 16,-34-10 33-16,-9-13-9 15,-11-16-35-15,19-18-19 0,5-7-36 16,18-14-231-1,18-2-893-15</inkml:trace>
  <inkml:trace contextRef="#ctx0" brushRef="#br0" timeOffset="183498.66">22449 10967 484 0,'0'0'730'16,"0"0"-184"-16,0 0-173 16,0 0-4-16,0 0-59 15,0 0-64-15,0-51-66 0,0 40-50 16,0 2-32 0,0-1-25-16,0 5-25 0,0 3 3 15,-10 2-15-15,-9 10-36 16,-6 17 2-16,-4 15 32 15,4 11-14-15,7 4 1 16,7-2-15-16,11-8-6 16,11-13-2-16,18-17-11 15,14-16 8-15,1-5 5 16,3-27 12-16,-10-13-12 16,-12-6-7-16,-21-6 0 15,-8 4 7-15,-21 9-1 16,-10 13 1-16,4 14-7 0,11 16-26 15,20 3-255 1,14 14-550-16,17-3-767 0</inkml:trace>
  <inkml:trace contextRef="#ctx0" brushRef="#br0" timeOffset="183770.39">22827 10802 1707 0,'0'0'736'15,"0"0"-441"-15,0 0-107 16,-25 77 9-16,19-23-45 16,4 10-15-16,2 3-48 15,2-16-38-15,17-2-26 16,6-14 17-16,6-16-25 16,8-18 7-16,-6-2 1 0,-4-25 13 15,-4-12-26 1,-9-6-12-16,-10-6-6 0,-6-2-27 15,3-7-115-15,-3 12-386 16,10 9-308-16</inkml:trace>
  <inkml:trace contextRef="#ctx0" brushRef="#br0" timeOffset="183937.88">23154 10546 1805 0,'0'0'735'15,"0"0"-446"-15,0 0-9 16,35 145-24-16,-27-24-91 0,-8 11-65 16,0-19-47-1,-2-35-32-15,-2-39-21 0,2-15-8 16,2-7-143-16,2-7-373 16,4-10-386-16</inkml:trace>
  <inkml:trace contextRef="#ctx0" brushRef="#br0" timeOffset="184132.78">22966 10831 1696 0,'0'0'946'16,"0"0"-429"-16,0 0-290 15,97-5-41-15,-23-2-81 0,-1-2-55 16,-9 2-50-16,-13 3-78 15,-5 2-560-15,-7 1-697 0</inkml:trace>
  <inkml:trace contextRef="#ctx0" brushRef="#br0" timeOffset="184522.65">23449 11065 1197 0,'0'0'863'16,"19"129"-224"-16,6-24-155 15,0 1-249-15,-7-22-79 16,-5-30-75-16,-9-28-39 0,2-3-25 16,-4-7-10-16,-2-12 1 15,0-7-2-15,-2-30-6 16,-21-26-9-16,-2-32 3 15,-6-34-30-15,7-18 16 16,7 4-11-16,17 28-7 16,4 39 2-16,17 28 18 15,10 17-12-15,10 8-25 16,13 9 17-16,0 10 22 16,-5 33 16-16,-20 42 8 15,-29 32 3-15,-41 6-4 16,-38-19 16-16,1-33 22 15,30-37-20-15,21-21-25 0,27-30-49 16,7-13-299-16,17-7-923 16</inkml:trace>
  <inkml:trace contextRef="#ctx0" brushRef="#br0" timeOffset="184758.79">23828 10782 1068 0,'0'0'968'16,"0"0"-351"-16,0 153-111 16,0-44-196-16,-2-7-107 15,2-23-97-15,0-34-68 0,8-28-17 16,21-8-21-16,8-9 0 16,6-9 0-16,5-28 1 15,2-23 11-15,-15-2-12 16,-4-8-16-16,-13 4-41 15,-14 13-79-15,-1-10-186 16,-3 18-486-16,0 13-797 0</inkml:trace>
  <inkml:trace contextRef="#ctx0" brushRef="#br0" timeOffset="184940.47">24440 10528 1750 0,'0'0'657'15,"-17"101"-328"1,3 16 56-16,-3 18-103 0,-2 1-102 16,1-30-78-16,12-40-51 15,-1-25-34-15,7-15-17 16,0-4-15-16,0-21-109 16,0-1-336-16,7-6-407 0</inkml:trace>
  <inkml:trace contextRef="#ctx0" brushRef="#br0" timeOffset="185072.71">24251 10922 2186 0,'0'0'890'15,"0"0"-566"-15,0 0-179 16,98-6-71-16,-36 5-74 16,29-6-26-16,-13 1-510 0,-18 0-1105 0</inkml:trace>
  <inkml:trace contextRef="#ctx0" brushRef="#br0" timeOffset="185510.23">25258 10696 428 0,'0'0'362'0,"0"-73"-37"16,2 33 4-16,9 6-9 15,-5 23 156-15,6 26-169 16,5 70 11-16,-11 63 24 0,-6 28-57 16,-19 4-125-1,-8-43-85-15,7-57-43 0,9-35-32 16,11-26 0-16,17-19-18 15,8-13-297-15,12-14-753 0</inkml:trace>
  <inkml:trace contextRef="#ctx0" brushRef="#br0" timeOffset="185919.45">25810 10978 954 0,'0'0'1052'15,"0"0"-566"-15,0 0-201 16,0 0-82-16,0 0-75 16,0 0-47-16,0 0-52 0,-37-82-10 15,31 61-8-15,-1 4-5 16,-3 8-6-16,-6 9 6 16,-15 16 11-16,-19 50 29 15,-22 40 35-15,3 11 45 16,16-13-27-16,30-36-41 15,21-38-42-15,2-17-16 16,18-10-1-16,11-3-37 16,15-34-28-16,12-31-82 15,6-25-66-15,-2 4-105 16,-19 18-206-16,-18 28-16 16,-15 24 318-16,-4 7 223 15,-4 9 243-15,0 4 154 0,-16 27 126 16,-3 17-173-1,0 10-41-15,7 4-108 0,12-3-107 16,0-7-79-16,14-18-15 16,13-14-15-16,4-17-118 15,13-19-246-15,-7-14-447 16,-2-4-534-16</inkml:trace>
  <inkml:trace contextRef="#ctx0" brushRef="#br0" timeOffset="186088.97">26071 10922 1362 0,'0'0'890'16,"0"0"-551"-16,12 114 115 0,-10-17-173 16,2-2-41-16,-4-20-101 15,2-30-88-15,4-27-51 16,5-8 0-16,20-22-187 16,-2-15-395-16,2-13-348 0</inkml:trace>
  <inkml:trace contextRef="#ctx0" brushRef="#br0" timeOffset="186205.41">26370 10920 1167 0,'0'0'1290'16,"-64"144"-560"-16,-6 3-362 15,-5 25-162-15,11-7-104 16,21-44-63-16,31-54-39 16,12-33-11-16,6-33-85 15,17-1-268-15,1-11-648 0</inkml:trace>
  <inkml:trace contextRef="#ctx0" brushRef="#br0" timeOffset="186892.11">26546 11142 895 0,'0'0'949'0,"0"0"-374"15,0 0-249-15,0 0-39 16,0 0-99-16,0 0-53 16,0 0-53-16,16-5-26 15,3-2-31-15,10-4-5 16,-2-9-19-16,2-5 6 16,0-6-6-16,-11-4 0 15,-3 0-1-15,-9 1-1 16,-6 7-10-16,-2 8-8 0,-23 15-11 15,-10 4 12 1,-15 40 18-16,-10 32 17 0,13 5 44 16,10-2 35-16,20-10-12 15,17-23-48-15,0-4-28 16,23-7-8-16,8-19-33 16,10-12-23-16,3-20-64 15,9-14-108-15,-5-7-132 16,-3 2-172-16,-3 5 146 15,-13 10 177-15,-9 14 209 16,-9 10 203-16,1 7 144 16,-6 20 40-16,-6 7-61 0,4 0-140 15,-4-3-59 1,0-9-76-16,0-12-29 0,0-10-11 16,0-11 56-16,0-24 2 15,9-16-24-15,16-9-4 16,10-3-22-16,18 3 19 15,3 10-20-15,6 12-12 16,-2 12-6-16,11 22-48 16,-22 4-293-16,-1 2-786 0</inkml:trace>
  <inkml:trace contextRef="#ctx0" brushRef="#br0" timeOffset="194084.6">28656 11022 816 0,'0'0'806'16,"0"0"-458"-16,0 0-65 16,0 0-17-16,0 0-71 15,0-73-47-15,0 53-48 16,-2-1-14-16,-8 4-2 16,2 0-9-16,-5 5-3 15,-9 7-28-15,-3 5-10 16,-6 10-7-16,-10 22 13 15,-9 24 16-15,9 4-13 16,3 9-11-16,9-1-22 16,17-16-2-16,10-4-8 15,2-15-22-15,19-17 0 16,14-14-17-16,8-7-45 0,7-25-16 16,1-15-28-1,-5-8 14-15,-9-6 40 0,-6 2 27 16,-9 10 35-16,-9 16 12 15,-11 23 33-15,0 13-33 16,-11 30 34-16,-1 17 24 16,-1 5 22-16,7-2-29 15,6-10-51-15,4-13-99 16,11-13-234-16,20-19-286 16,-6-10-82-16,2-12-399 0</inkml:trace>
  <inkml:trace contextRef="#ctx0" brushRef="#br0" timeOffset="194305.44">28902 10949 1030 0,'0'0'726'0,"0"0"-234"0,0 0-233 16,3 93 39-16,-12-37-32 15,-3 4-80-15,-3-6-78 16,7-11-63-16,4-15-17 16,4-15-28-16,0-13 0 15,0-13-15-15,23-22-3 16,6-14-22-16,8-8-59 15,6-2 36-15,5 5 48 16,-5 14 15-16,-1 20 12 16,-11 20 56-16,-9 10 6 15,-9 25-21-15,-11 4-37 0,2 13-16 16,-4-10-130 0,0-13-559-16</inkml:trace>
  <inkml:trace contextRef="#ctx0" brushRef="#br0" timeOffset="194809.41">29523 10925 1341 0,'0'0'756'15,"0"0"-379"-15,0 0-25 16,0 0-100-16,0 0-93 15,0 0-76-15,0 0-48 16,24-67-26-16,-24 66 0 0,0 1-9 16,0 0 11-16,-2 0 1 15,-20 8 0-15,-3 15 61 16,-12 11 22-16,-9 12 2 16,3 11-34-16,6 3-16 15,12 2-34-15,12-6 2 16,13-13-15-16,2-14-13 15,21-17-14-15,12-12 24 16,2-14 3-16,7-24 0 16,5-25-2-16,5-28-49 15,2-26-46-15,-2-10 5 16,-13 1 11-16,-12 30 17 16,-10 36 35-16,-13 24 29 15,-6 29 11-15,0 14 81 0,-25 57-35 16,-20 54 24-16,-1 36 31 15,1 10-2-15,24-19-37 16,21-51-16-16,0-30-42 16,8-24-15-16,17-10-87 15,2-8-249-15,-6-12-1282 0</inkml:trace>
  <inkml:trace contextRef="#ctx0" brushRef="#br0" timeOffset="195929.19">7936 12232 1395 0,'0'0'754'16,"0"0"-231"-16,0 0-231 16,6 94-63-16,6 37 9 15,1 24-83-15,-7 0-86 16,-2-36-39-16,-4-50-21 15,0-31-9-15,0-14-10 16,0-7-27-16,0-7-161 0,-4-10-305 16,-4-18-75-16,-5-8-529 0</inkml:trace>
  <inkml:trace contextRef="#ctx0" brushRef="#br0" timeOffset="196317.88">7729 12636 1820 0,'0'0'713'0,"0"0"-504"16,0 0 48-16,0 0-88 15,110 30-114-15,-55-30-37 0,9-12-18 16,-8-13-9 0,0-8-60-16,-4-6-115 0,-15-3-13 15,-12-1-7-15,-7 4 42 16,1 6 99-16,-13 10 63 15,-2 14 69-15,-4 9 154 16,0 44-66-16,-12 46 72 16,-5 35 15-16,5-8-41 15,12-22-89-15,0-39-69 16,0-35-27-16,6-7-18 16,7-10-1-16,9-4-69 15,11-41-25-15,13-34-22 0,10-24-23 16,-3 9 26-1,-15 23 47-15,-7 37 67 0,-15 30 18 16,3 22 80-16,-5 38 28 16,-3 6 16-16,-5 2-58 15,-6-9-36-15,6-15-48 16,-6-9-239-16,12-11-662 0</inkml:trace>
  <inkml:trace contextRef="#ctx0" brushRef="#br0" timeOffset="196922.36">8651 12762 1196 0,'0'0'799'0,"0"0"-440"0,0 0-27 16,0 0-49-16,0 0-103 15,0 0-45-15,0 0-40 16,60 34-42-16,-35-58-31 16,-1-9-11-16,5-5-10 15,-8-6-1-15,-4 1 10 16,-11-1-9-16,0 9-1 16,-6 9 0-16,-17 18-1 15,-9 8-10-15,-22 43 11 16,-2 41 8-16,3 2-1 15,18-4 25-15,17-14 35 0,12-31-40 16,16-5-10 0,9-11-17-16,12-21-74 0,0-11-68 15,9-26-164-15,-1-12-192 16,-3-8-47-16,-7 0 36 16,-4 4 104-16,-6 10 405 15,-9 17 122-15,-8 20 458 16,-1 12-42-16,-3 46-62 15,-4 34-138-15,0 0-49 16,0-7-120-16,0-17-76 16,0-28-58-16,6-8-20 15,0-14-15-15,7-13-32 16,5-46-34-16,17-36-117 16,15-33-50-16,10 8 59 0,-11 22 23 15,-11 42 151-15,-9 37 39 16,-11 8 178-16,11 41 36 15,-10 38-57-15,-11 4-76 16,-4-3-61-16,-4-18-59 16,19-29-2-16,-1-8-467 15,7-13-1693-15</inkml:trace>
  <inkml:trace contextRef="#ctx0" brushRef="#br0" timeOffset="197786.61">10253 12566 616 0,'0'0'311'0,"0"0"-151"16,0 0-57-16,0 0 33 15,0 0 29-15,0 0-15 16,0 0 28-16,-19-26 23 16,7 91-113-16,0 35 65 15,7 13 89-15,3-14-10 16,2-32-68-16,0-34-71 16,7-13-45-16,5-4-24 15,0-7-24-15,5-9-34 0,1-7 34 16,3-25 1-16,2-13-1 15,6-12-152-15,-4-3-5 16,-1 2 50-16,-5 10 38 16,0 21 69-16,-7 27 13 15,-2 24-12-15,-8 25 108 16,11 15 43-16,-1 4-34 16,5-18-46-16,12 0-56 15,2-19-16-15,0-20-4 16,10-11 4-16,-8-27 18 15,-10-17 42-15,-11-10 43 16,-12-6-13-16,0 4-27 16,-12 6-63-16,2 7-28 15,7 14-261-15,3 11-730 0</inkml:trace>
  <inkml:trace contextRef="#ctx0" brushRef="#br0" timeOffset="198065.08">10809 12705 1868 0,'0'0'606'0,"0"0"-423"16,-29 123 113-16,23-50-52 16,0-3-81-16,6-14-57 15,6-28-59-15,19-10-47 0,12-14 7 16,4-13-7-1,9-32 8-15,-15-13-7 0,-10-5 7 16,-25 2 28-16,-6 5 4 16,-32 14-10-16,-5 15-30 15,2 20-45-15,16 3-244 16,19 0-1075-16</inkml:trace>
  <inkml:trace contextRef="#ctx0" brushRef="#br0" timeOffset="198328.61">11193 12800 1950 0,'0'0'855'0,"0"0"-367"16,0 93-227-16,0-41-123 16,0 5-87-1,-6-5-26-15,0-6-11 0,-2-14-14 16,-9-17 0-16,11-15-16 15,0-7 15-15,6-28-17 16,18-24 9-16,18-1 9 16,7-2 6-16,17 4-5 15,-10 21-1-15,-3 6-1 16,-3 22-122-16,-16 9-370 16,-13 0-542-16</inkml:trace>
  <inkml:trace contextRef="#ctx0" brushRef="#br0" timeOffset="198519.97">11696 12535 1751 0,'-6'98'744'0,"-1"28"-168"15,-5 21-233-15,0-13-151 16,1-46-94-16,5-28-61 15,6-26-34-15,0-21-3 16,4-13-103-16,9-6-451 16,-1-14-715-16</inkml:trace>
  <inkml:trace contextRef="#ctx0" brushRef="#br0" timeOffset="198817.36">11969 12709 740 0,'0'0'912'16,"0"0"-535"-16,0 0-84 15,0 0-54-15,0 0-94 16,0 0-36-16,0 0-14 16,6-20-27-16,-31 20 17 15,-16 0 45-15,-13 16 33 16,-8 14 2-16,2 8-28 15,12 7-38-15,17 1-32 16,25-3-26-16,10-2-23 16,34-6-5-16,15-4-2 0,3-2 2 15,0-3-13-15,-2 14-108 16,-17-6-535-16,-8-2-1958 0</inkml:trace>
  <inkml:trace contextRef="#ctx0" brushRef="#br0" timeOffset="199559.14">12971 12556 1041 0,'0'0'410'0,"0"0"-127"16,-8-76-43-16,8 43-5 15,0 5-16-15,0 11 25 16,0 15 33-16,0 18-66 16,0 59-143-16,0 50 95 15,0 21-15-15,0-4-37 0,0-36-43 16,0-47-35-16,0-25-15 15,0-15 3-15,0-8-9 16,0-10-5-16,2-2-10 16,15-40 3-16,20-29 0 15,10-7-17-15,3 5-7 16,4 13-9-16,-5 23-13 16,5 9 32-16,2 14-5 15,-15 13 17-15,-6 28-17 16,-20 13 11-16,-15 9 8 15,-19-1 0-15,-41 3 21 16,-31-4 21-16,4-15 27 0,3-13-43 16,28-17-2-1,27-3-17-15,10-15-7 16,13-5-70-16,37-10-203 0,19 5-399 16,3 6-887-16</inkml:trace>
  <inkml:trace contextRef="#ctx0" brushRef="#br0" timeOffset="200033.3">13691 12751 803 0,'0'0'739'0,"0"0"-382"16,0 0-65-16,0 0-37 15,-7-77-109-15,3 59-33 16,-2 5-19-16,-6 10 46 16,-7 3-33-16,-12 40-40 15,-10 35 14-15,-7 28 61 16,9-2-3-16,10-19-37 15,23-33-24-15,6-27-45 16,0-4-33-16,12-13 0 0,11-5-18 16,4-20 11-1,8-24-92-15,6-13-51 0,-4-4-10 16,-6-3 11 0,-6 10 34-16,-8 13 66 0,-11 22 49 15,-6 19 39-15,0 18-3 16,-12 26 95-16,-5 10 48 15,5 3-7-15,12-5-84 16,0-9-38-16,6-15-50 16,35-26-112-16,-4-2-363 15,5-12-212-15</inkml:trace>
  <inkml:trace contextRef="#ctx0" brushRef="#br0" timeOffset="200323.28">14073 12698 1367 0,'0'0'539'0,"0"0"-244"0,0 0 9 15,0 0-23-15,0 0-25 16,0 0-4-16,0 0-67 16,19-36-50-16,-38 51-81 15,-10 12 3-15,-8 13-19 16,0 10 8-16,6 8-5 15,2-2-8-15,25-3-3 16,4-10-29-16,41-10-1 16,8-16 0-16,11-14 0 0,7-3-44 15,-18-23-63 1,15-29-224-16,-20 4-558 0,-9-3-1387 0</inkml:trace>
  <inkml:trace contextRef="#ctx0" brushRef="#br0" timeOffset="200478.17">14418 12430 1416 0,'0'0'965'0,"0"0"-639"16,-4 100-17-16,-8 12-15 15,-7 19-53-15,7-1-108 16,-1-31-49-16,7-42-51 16,2-21-33-16,4-19 0 15,10-17-150-15,9 0-527 16,-1-17-605-16</inkml:trace>
  <inkml:trace contextRef="#ctx0" brushRef="#br0" timeOffset="200771.24">14646 12687 1431 0,'0'0'567'16,"0"0"-258"-16,0 0-33 15,0 0-72-15,0 0-44 16,0 0-24-16,0 0-6 16,-19-8 18-16,-14 20-37 15,-15 8 38-15,-5 8-47 16,-3 8-18-16,8 1-38 0,11 2-10 16,12-4-12-16,13-4-7 15,12-4-11-15,6-5 0 16,25-5-6-16,6-4 1 15,11-5 8-15,-11 0-9 16,4-1-30-16,-3-3-96 16,-3-1-367-16,-15-2-624 0</inkml:trace>
  <inkml:trace contextRef="#ctx0" brushRef="#br0" timeOffset="201209.03">14869 12597 933 0,'0'0'817'0,"0"0"-335"16,0 0-208-16,0 0-32 16,-37 132 54-16,20-54-51 15,-2-3-35-15,7-14-86 16,10-25-37-16,2-3-58 15,0-11-20-15,14-17-9 16,15-10 0-16,9-27-18 16,5-15-85-16,5-10 5 15,-5-3 11-15,-8 4 57 16,0 10 22-16,-20 19 8 16,-5 25 24-16,-8 22 26 0,-2 43 62 15,0 6-16-15,0-2-45 16,4-11-22-16,15-19-13 15,18-9-16-15,4-14 3 16,9-14-3-16,4-29 0 16,0-30 0-16,-17-21 16 15,-12 4-6-15,-13 10-10 16,-12 15-31-16,0 17-188 16,4 7-546-16,15 5-1316 0</inkml:trace>
  <inkml:trace contextRef="#ctx0" brushRef="#br0" timeOffset="201803.64">15785 12609 876 0,'0'0'816'0,"0"0"-329"16,0 0-191-16,6-79-58 15,-6 68-36-15,0 11-32 16,-19 2-90-16,-16 37-35 16,-15 36 6-16,-16 28 77 15,6-2 27-15,17-17-22 16,24-35-50-16,13-25-44 16,6-8-18-16,0-8-21 15,25-8-27-15,6-16 16 16,10-22-43-16,7-11-120 0,-5-9-43 15,5-1-9 1,-17 5 43-16,-6 15 110 0,-13 19 73 16,-8 20 126-16,-4 20 86 15,-4 26 40-15,-8 10-60 16,-1 2-90-16,7-4-38 16,6-11-37-16,0-18-27 15,19-14-42-15,-1-11-138 16,7-17-191-16,-2-12-356 15,6-8-115-15,-5 0-9 16,-3 4 851-16,-4 5 148 16,1 13 629-16,1 11-61 0,-3 4-220 15,-1 22-195 1,-3 15-37-16,-1 7-98 0,1 3-91 16,0-4-30-16,-5-7-30 15,-3-17-14-15,-2-16 1 16,-2-6 16-16,4-29-18 15,4-26 0-15,17-25 1 16,-2 4 6-16,8 10-1 16,-2 19-6-16,-11 27-6 15,7 8-30-15,0 4-201 16,-6 10-726-16</inkml:trace>
  <inkml:trace contextRef="#ctx0" brushRef="#br0" timeOffset="202239.28">16566 12621 1264 0,'0'0'852'16,"0"0"-483"-16,0 0-110 16,0 0-71-16,0 0-88 15,0 0-16-15,0 0-23 16,-29-36-23-16,4 55 14 15,0 10 92-15,-10 14 9 16,-2 10-32-16,6 7-26 16,6-2-40-16,13-10-22 15,12-11-32-15,0-18-1 16,20-15-12-16,9-5 10 0,9-27-35 16,5-15-28-16,9-22-37 15,-1-21-79-15,1-17-24 16,-13 9 4-16,-16 20 50 15,-6 28 103-15,-15 23 48 16,-2 6 115-16,0 8 117 16,0 9 0-16,-19 30-128 15,-4 41 14-15,3 29-5 16,1-1-43-16,13-15-32 16,6-31-31-16,8-24-7 15,36-7-97-15,-5-5-557 16,4-11-2076-16</inkml:trace>
  <inkml:trace contextRef="#ctx0" brushRef="#br0" timeOffset="202577.94">17126 12478 643 0,'0'0'739'16,"0"0"-387"-16,0 0-21 16,0 0-86-16,0 0-35 15,0 0-13-15,0 0-12 16,0-46-6-16,-6 43-6 0,-7 3-30 16,-7 0-6-16,-9 15 11 15,-6 12-35-15,-2 9-32 16,8 7-18-16,10 5-35 15,19 4-10-15,6 1-18 16,29 3-1-16,7 0 0 16,-11-4-1-16,-2-5 1 15,-23-7-5-15,-10-12 6 16,-27-10-6-16,-11-8-14 16,-1-10-34-16,2-1-120 15,8-12-517-15,10 0-603 0</inkml:trace>
  <inkml:trace contextRef="#ctx0" brushRef="#br1" timeOffset="204419.02">13025 13515 1167 0,'0'0'598'0,"0"0"-216"15,0 0-22-15,0 0-82 16,0 0-106-16,0 0-89 16,0 0-57-16,54-19 19 15,66 30 23-15,51-4 1 16,30-3-6-16,-13-4-41 15,-37 0-13-15,-48 0-3 16,-37-3-6-16,-18 0 0 16,-17 0-1-16,0-1 1 15,4 0 0-15,-4-4 1 16,-6-2-1-16,-7-3 2 16,-1-1 10-16,-5 0 3 15,-6 2-14-15,-6 1-1 0,0 4 0 16,-10 0-6-16,-15 4 5 15,-12 2 1-15,-29 1 9 16,-25 0 3-16,-37 11 0 16,-23 5 6-16,6 1 15 15,11-3 24-15,43-4-12 16,25-3-1-16,24-4 16 16,18-2-8-16,5-1 4 15,5 0-32-15,3 0-2 0,11 0-22 16,31 0-19-1,64-3 8-15,75-8 11 0,32 1 18 16,-3 4-17 0,-34 6-1-16,-55 16-49 0,-26 14-187 15,-24-5-47-15,-12-4-661 0</inkml:trace>
  <inkml:trace contextRef="#ctx0" brushRef="#br0" timeOffset="208310.62">18174 12200 1043 0,'0'0'811'0,"0"0"-287"16,0 0-242-16,0 105-77 0,0 23 38 15,0 29-60 1,10 3-53-16,-7-37-62 0,1-46-35 16,-2-32-17-16,2-18-14 15,-2-6-2-15,4-7-18 16,11-18-253-16,-9-20-446 16,4-10-1375-16</inkml:trace>
  <inkml:trace contextRef="#ctx0" brushRef="#br0" timeOffset="208781.11">18554 12600 1213 0,'0'0'583'15,"0"0"-228"-15,0 0-56 16,0 0-71-16,0 0-82 15,0 0-25-15,7-73-73 16,-7 53-13-16,0 1-34 16,0 5 7-16,0 2 7 15,-11 9-2-15,-7 3 58 16,-1 2-5-16,-6 24-18 16,-16 26 21-16,6 31 14 15,4 0-18-15,6-5-10 16,19-14-32-16,6-25-14 15,0-5-9-15,18-9-19 0,5-19-7 16,4-6 4-16,2-28-70 16,8-15-33-16,-6-9-3 15,-2-5-38-15,-4 1-13 16,-6 8 21-16,-9 14 79 16,-4 18 79-16,-6 16 21 15,0 30 102-15,0 16 107 16,0 13 20-16,2 4-49 15,8-13-60-15,3-4-59 16,12-12-82-16,4-17-36 16,-5-13-230-16,12-20-285 15,-10-14-204-15,-1-7-1119 0</inkml:trace>
  <inkml:trace contextRef="#ctx0" brushRef="#br0" timeOffset="208944.88">18902 12609 727 0,'0'0'1563'0,"6"105"-898"0,4-35-285 16,-8-2-146-16,5-13-110 16,-3-22-83-16,4-8-41 15,2-10-24-15,3-15-225 16,14-30-292-16,-1-13-266 16,-5-3-1161-16</inkml:trace>
  <inkml:trace contextRef="#ctx0" brushRef="#br0" timeOffset="209072.66">19152 12633 1655 0,'-25'102'981'0,"-12"29"-362"16,-7 26-317-16,-3-12-138 0,12-42-89 15,14-34-44-15,15-33-31 16,6-23-39-16,2-17-234 16,14-13-652-16,5-12-1163 0</inkml:trace>
  <inkml:trace contextRef="#ctx0" brushRef="#br0" timeOffset="209929.93">19344 12891 848 0,'0'0'612'0,"0"0"-330"16,0 0-61-16,0 0-40 16,0 0-41-16,0 0-4 15,0 0 32-15,6 0-4 16,7 0-31-16,3 0-36 16,5-5-13-16,2-12-38 15,-3-7-16-15,-3-6-12 16,-1-3-6-16,-7-5 4 0,-5 2-16 15,-4 2-1 1,0 7 0-16,-11 9 1 0,-7 12-12 16,-7 6 1-16,-10 41 11 15,-2 33 41-15,12 2 52 16,13-3-10-16,12-12-12 16,2-26-41-16,20-4-30 15,7-10-43-15,2-19-113 16,6-6-52-16,1-29-112 15,-3-8-13-15,-4-6 12 16,0 6 148-16,-6 8 117 0,-7 16 56 16,-1 17 152-16,1 13 138 15,-1 25 60-15,2 10-41 16,-5 1-63-16,3-4-88 16,-11-11-41-16,0-13-37 15,0-15-46-15,-6-6-19 16,0-25-4-16,0-28-11 15,0-26 1-15,10 0-10 16,11 6 7-16,20 11 2 16,1 27 1-16,1 6-1 15,13 16-22-15,-13 11-285 16,-9 2-778-16</inkml:trace>
  <inkml:trace contextRef="#ctx0" brushRef="#br0" timeOffset="210368.98">20576 12366 643 0,'0'0'1191'16,"0"0"-606"-16,0 0-296 16,0 0-91-16,-18 142 54 15,18-27-26-15,-5-5-60 0,-1-21-62 16,4-33-55-16,-2-30-19 16,-2-2-13-16,6-8-7 15,0-9-9-15,0-7-1 16,12-28-43-16,21-17-29 15,7-9-50-15,13 1-22 16,7 11 23-16,2 25 54 16,4 24 67-16,-16 30 9 15,-21 18 48-15,-17 6 26 16,-24-9 4-16,-38 2 30 16,-10-18-37-16,-6-15-53 15,-2-16-8-15,20-6-13 16,7-21-6-16,23-8-127 15,22-9-209-15,20 7-354 0,3 5-378 16</inkml:trace>
  <inkml:trace contextRef="#ctx0" brushRef="#br0" timeOffset="210695.37">20971 12779 1646 0,'0'0'651'0,"0"0"-184"0,16 90-218 16,-3-59-113-16,5-8-91 16,7-13-45-16,6-10-6 15,7-12-127-15,1-20-81 16,-2-7 47-16,-6-3 97 15,-2 14 70-15,-15 20 18 16,-1 26 134-16,-13 58 123 16,0 45 41-16,-8 17-40 15,-5-18-134-15,1-35-76 16,6-41-48-16,6-17-18 16,0-10-144-16,0-12-810 0</inkml:trace>
  <inkml:trace contextRef="#ctx0" brushRef="#br0" timeOffset="211212.7">22135 12261 1077 0,'0'0'532'16,"0"0"-167"-16,0 0 14 16,0 0-119-16,56 189 101 15,-40-25-23-15,-10 7-97 16,-6-23-115-16,0-58-73 16,0-34-37-16,0-29-10 15,13-25-6-15,5-2-237 16,1-8-802-16</inkml:trace>
  <inkml:trace contextRef="#ctx0" brushRef="#br0" timeOffset="211649.71">22718 12691 1809 0,'0'0'605'0,"0"0"-266"15,0 0-115-15,0 0-68 16,0 0-83-16,0 0-38 16,-7-76-20-16,7 51 3 15,-6-1-17-15,-6 3 10 16,2 7 1-16,-9 10 14 16,-6 6 27-16,-12 37 13 15,-7 40 15-15,-3 26 0 16,18-4-19-16,10-20-17 15,19-34-23-15,0-25-14 0,5-7-8 16,13-8-21 0,7-5-41-16,6-19-28 0,4-22-42 15,2-13 17-15,1-8 6 16,-3 0 20-16,-11 8 20 16,-5 18 58-16,-9 23 11 15,-10 23 94-15,0 28 32 16,0 17 53-16,-4 5-23 15,4-8-66-15,4-6-70 16,9-13-20-16,18-28-260 16,-2-5-520-16,-4-11-978 0</inkml:trace>
  <inkml:trace contextRef="#ctx0" brushRef="#br0" timeOffset="211812.51">23009 12561 1998 0,'0'0'675'0,"6"95"-165"0,11-1-210 16,-3-2-107-16,3-18-82 16,-1-31-76-16,-1-27-35 15,1-9-41-15,11-18-224 16,0-13-388-16,-2-13-439 0</inkml:trace>
  <inkml:trace contextRef="#ctx0" brushRef="#br0" timeOffset="211934.32">23292 12628 2318 0,'-47'105'900'0,"-9"33"-428"0,-14 23-322 16,8-16-71-16,20-45-35 15,22-34-40-15,13-33-4 16,7-30-85-16,3-3-214 16,7-7-832-16</inkml:trace>
  <inkml:trace contextRef="#ctx0" brushRef="#br0" timeOffset="213091.81">23408 12848 159 0,'0'0'1441'0,"0"0"-796"15,0 0-355-15,0 0-108 16,0 0-33-16,0 0-31 16,0 0-40-16,48 7-30 15,-15-8-35-15,2-16 10 16,0-9-23-16,-2-5 10 15,-4-6-8-15,-6-2-1 16,-9 1 2-16,-10 2 6 16,-4 9-7-16,-10 8-2 15,-17 18 0-15,-20 15 17 16,-7 49 23-16,4 30 46 16,15 2 9-16,23-16 1 15,12-29-39-15,22-23-12 16,5 1-45-16,15-9-9 15,7-6 8-15,-1-13-33 0,6-9-101 16,-11-20-54-16,-2-8-61 16,-8-5-208-16,-4-4 99 15,-4 6 86-15,-8 3 251 16,-5 10 22-16,-4 14 303 16,-4 13 172-16,-4 10-247 15,0 23 55-15,0 7-45 16,7 5-84-16,-7 1-58 15,6-8-39-15,4-11-36 16,-10-11-16-16,2-16 1 16,2-6 3-16,-4-25-2 15,13-16-6-15,7-11-2 16,16-7 2-16,13-1-4 16,9 9 9-16,0 12-12 0,-10 18 2 15,-5 23-169-15,-14 4-483 16,-4 6-1319-16</inkml:trace>
  <inkml:trace contextRef="#ctx0" brushRef="#br0" timeOffset="-212872.28">20074 12897 1084 0,'0'0'721'0,"0"0"-338"16,0 0-111-16,0 0-75 16,0 0-57-16,91-7-61 15,-40 1-51-15,1 0-28 16,14-5-61-16,-12 3-410 0,-13 0-1017 15</inkml:trace>
  <inkml:trace contextRef="#ctx0" brushRef="#br0" timeOffset="-212311.87">21479 12796 1854 0,'0'0'777'0,"0"0"-472"15,0 0-144-15,127-2-74 16,-30-9-87-16,-13 1-124 16,-15-1-758-16</inkml:trace>
  <inkml:trace contextRef="#ctx0" brushRef="#br0" timeOffset="-209966.85">25330 12498 1213 0,'0'0'641'0,"0"0"-342"0,0 0-46 16,0 0-51-16,44-72-38 15,-40 51-40-15,-4-2-9 16,0 1-1-16,-14 1-24 16,-13 4 9-16,-11 10-4 15,-7 7-33-15,-11 28 16 16,-4 46-17-16,11 41 1 16,11 15-8-16,20-3-21 15,14-33-20-15,4-36-12 16,4-19-1-16,2-9 0 15,2 1-33-15,3-3-49 0,-3-4-98 16,-4-17-187 0,-2-7-246-16,-2 0-114 0</inkml:trace>
  <inkml:trace contextRef="#ctx0" brushRef="#br0" timeOffset="-209607.53">24781 12848 1505 0,'0'0'676'0,"0"0"-335"16,0 0-170-16,0 0-43 16,0 0-56-16,126-33-29 15,-70 22-14-15,8-2-19 0,-13 1 11 16,1 0-13-16,-13 4-3 16,-10 2-4-16,-6 3-1 15,-11 3 1-15,-5 0-2 16,-1 5-11-16,-6 20 12 15,0 12 25-15,-11 13 51 16,3 7 7-16,2-1-37 16,6-6-28-16,14-15-11 15,24-20-6-15,15-15-1 16,5-22 15-16,-6-24-6 16,-7-13 9-16,-24-5 7 15,-21 2 74-15,-31 8 15 16,-19 19-42-16,-9 19-53 0,-1 16-19 15,22 10-8 1,28 25-160-16,10-2-444 0,12-6-633 0</inkml:trace>
  <inkml:trace contextRef="#ctx0" brushRef="#br0" timeOffset="-209352.9">25587 12825 1783 0,'0'0'740'16,"0"0"-144"-16,25 107-322 16,-13-60-108-16,-2-2-73 15,-8-8-28-15,3-12-50 16,-5-13 0-16,0-12 4 16,-5-12 19-16,3-20-16 0,2-15-16 15,9-7-4-15,18-4-2 16,10 4 0-16,4 10-9 15,9 16-36-15,-7 12-156 16,0 13-664-16</inkml:trace>
  <inkml:trace contextRef="#ctx0" brushRef="#br0" timeOffset="-208855.79">26575 12361 1224 0,'0'0'373'15,"0"0"-48"-15,0 0 24 16,0 0-47-16,0 0-160 16,-6 119 89-16,6 29-11 15,0 20-61-15,-7-7-51 0,-3-45-23 16,2-46-32-16,2-31-28 15,2-16-10-15,1-9-6 16,3-10-3-16,0-4 2 16,0-38-4-16,21-32-4 15,14-29-60-15,9-7-28 16,1 21 14-16,-14 31 44 16,-10 34 29-16,-9 20 1 15,5 32 13-15,1 44-12 16,-1 34 23-16,-9 1 42 15,-4-22-15-15,3-33-30 16,1-30-21-16,15-15-200 16,-1-5-521-16,-3-6-655 0</inkml:trace>
  <inkml:trace contextRef="#ctx0" brushRef="#br0" timeOffset="-208685.58">27040 12845 1345 0,'0'0'986'0,"0"0"-630"15,0 137 134-15,0-29-229 16,0-4-86-16,0-25-85 16,0-34-39-16,0-31-51 15,6-17-123-15,7-14-464 16,-1-15-428-16</inkml:trace>
  <inkml:trace contextRef="#ctx0" brushRef="#br0" timeOffset="-208577.03">27061 12511 2235 0,'0'0'542'0,"0"0"-434"16,0 0-108-16,-2 106-229 15,20-69-1278-15</inkml:trace>
  <inkml:trace contextRef="#ctx0" brushRef="#br0" timeOffset="-208090.13">27371 12858 1446 0,'0'0'506'0,"0"0"-176"0,0 0-52 16,0 0-54-16,0 0-103 15,18-78-34-15,-14 63-31 16,3 2-23-16,-7 3-13 15,0 4 16-15,0 6 49 16,-17 3-10-16,-10 20-8 16,-8 15 25-16,-6 12 23 15,4 6-25-15,8 5-18 16,8-1-34-16,11-8-21 16,10-11-16-16,0-13-2 15,12-15-21-15,7-13 13 16,14-6-4-16,0-21-31 0,6-13-35 15,-2-9-38 1,0-8-11-16,1-17 7 0,3-23 28 16,-4-17 51-16,-8 8 21 15,-10 24 21-15,-11 34 1 16,-8 31 6-16,0 9 68 16,0 8 79-16,-12 29-119 15,-13 50 17-15,-6 37 53 16,6 13-7-16,6-20-19 15,15-32-32-15,4-35-46 16,4-12-1-16,30-4-135 16,-1-6-520-16,0-8-1146 0</inkml:trace>
  <inkml:trace contextRef="#ctx0" brushRef="#br0" timeOffset="-207671.37">27871 12732 1000 0,'0'0'659'15,"0"0"-260"-15,0 0-63 16,0 0-96-16,0 0-56 16,-10-76-48-16,-1 76-35 15,-1 0-65-15,-13 18 5 16,-12 29 19-16,-11 28 73 15,-1 22 29-15,5-7-38 16,22-18-44-16,13-27-38 0,9-22-26 16,0-3-8-16,9-9-8 15,15-11-8-15,7-11-5 16,17-39-25-16,16-31-83 16,4-35-10-16,5-14 28 15,-13 1-15-15,-17 29 40 16,-22 41 55-16,-7 25 23 15,-12 22 39-15,-2 10 80 16,-2 13 23-16,-31 50-94 16,-12 51 48-16,-7 17-6 15,8 3-18-15,20-32-32 16,20-41-14-16,4-20-26 0,22-9-51 16,3-7-260-16,4-10-747 15</inkml:trace>
  <inkml:trace contextRef="#ctx0" brushRef="#br0" timeOffset="-206977.49">28096 12871 1311 0,'0'0'752'16,"0"0"-289"-16,0 0-280 15,0 0-63-15,0 0-5 16,0 0-8-16,0 0-5 15,31 16-28-15,-6-16 2 16,4-3-31-16,2-12-5 16,0-7-25-16,0-8-1 15,-2-5-13-15,-10-3 8 16,3 1-9-16,-15 2-19 16,-7 7 19-16,0 14-17 15,-23 14-19-15,-21 24 36 0,-13 43 14 16,5 6 68-16,11 0 23 15,16-6-7-15,19-22-46 16,6-1-31-16,0-3-21 16,24-19-4-16,11-18-71 15,9-6-69-15,5-27-51 16,1-10-104-16,2-6-51 16,-9 0 31-16,-8 2 135 15,-10 11 184-15,-10 11 148 16,-11 19 225-16,-4 5-76 15,0 29-6-15,-13 13-58 16,-3 9-86-16,-3 2-75 0,7-10-49 16,6-14-16-1,1-16-7-15,5-16-34 0,7-23-20 16,20-33-113-16,18-24 0 16,7 3 30-16,-1 12 29 15,1 26 71-15,-13 35 37 16,3 17 151-16,-7 44 44 15,-17 11-9-15,-11 0-65 16,-7-7-77-16,6-12-44 16,4-9-254-16,5-13-1227 0</inkml:trace>
  <inkml:trace contextRef="#ctx0" brushRef="#br0" timeOffset="-206499.82">29729 12199 1588 0,'0'0'610'0,"0"156"-69"16,0 4-77-16,0 16-243 15,-6-23-77-15,-2-52-73 16,4-57-46-16,4-21-25 15,0-5 0-15,25-18-180 16,-3-3-513-16,3-21-506 0</inkml:trace>
  <inkml:trace contextRef="#ctx0" brushRef="#br0" timeOffset="-206067.59">30085 12664 1190 0,'0'0'808'16,"0"0"-479"-16,0 0 15 16,0 0-94-16,0 0-105 0,0 0-77 15,-8-91-40-15,8 69-13 16,0 1-7-16,0 5 1 16,0 7-9-16,-13 9 18 15,-12 10-16-15,-18 36 44 16,-13 30 5-16,2 5 57 15,11-6-14-15,14-13-37 16,17-26-12-16,12-3-45 16,0-7 0-16,22-18-17 15,5-8-11-15,8-21-40 16,1-18-1-16,-3-9-58 16,-2-9-27-16,-9 3-8 15,-5 9 35-15,-9 13 87 16,-8 22 32-16,0 18 8 15,-8 50 32-15,-4 9 114 0,1 3 53 16,9-5-46-16,2-21-51 16,2-4-60-16,15-4-42 15,1-21-119-15,15-22-219 16,-4-18-180-16,-4-9-424 0</inkml:trace>
  <inkml:trace contextRef="#ctx0" brushRef="#br0" timeOffset="-205900.52">30263 12660 1174 0,'0'0'971'16,"0"0"-506"-16,0 86-222 16,0 9 60-16,0-1-75 15,0-10-68-15,12-31-76 16,0-23-75-16,1-7-9 0,5-13-127 16,7-10-174-1,17-45-230-15,-7-8-285 0,-4-6-515 0</inkml:trace>
  <inkml:trace contextRef="#ctx0" brushRef="#br0" timeOffset="-205746.05">30610 12621 234 0,'0'0'1512'16,"0"0"-686"-16,-31 100-475 15,-19 26 31-15,-16 29-99 16,-6 8-127-16,4-19-74 16,24-48-37-16,15-32-30 15,19-32-15-15,10-21-42 16,16-18-160-16,7-13-443 0,4-10-516 15</inkml:trace>
  <inkml:trace contextRef="#ctx0" brushRef="#br0" timeOffset="-205027.39">30664 12864 978 0,'0'0'898'0,"0"0"-410"15,0 0-194-15,0 0-61 16,0 0-52-16,0 0-42 16,0 0-41-16,-2 18-27 15,22-18-9-15,11-13-25 16,4-11-22-16,1-7-4 0,-3-7-11 15,-4-5 1 1,-7 1-1-16,-7 5-2 0,-9 10-11 16,-6 9-11-1,-2 16-12-15,-23 2 0 0,-10 29 36 16,-6 18 7-16,1 11 53 16,5 8 24-16,10-1-2 15,9-9-31-15,16-11-30 16,0-15-21-16,16-14-3 15,11-16-36-15,8-9-67 16,7-22-94-16,1-8-133 16,1-8 58-16,-3 2 17 15,-4 5 111-15,-6 14 144 16,-8 16 3-16,-11 10 184 16,-6 29 93-16,-1 17 13 0,-5 7-44 15,0 1-48 1,0-5-78-16,0-12-56 0,0-13-41 15,0-17-14-15,0-7-8 16,0-24-1-16,6-16-15 16,12-20-12-16,3-1-2 15,18-6-10-15,11 4 24 16,6 16 15-16,4 5 2 16,-4 15 13-16,-11 16-3 15,-20 11-12-15,-11 14-108 16,-8 12-458-16,1-1-1008 0</inkml:trace>
  <inkml:trace contextRef="#ctx0" brushRef="#br0" timeOffset="-204651.61">31749 12593 530 0,'0'0'1095'16,"0"0"-493"-16,0 0-123 16,0 0-197-16,0 0-50 15,0 0-79-15,0 0-51 16,-6-29-36-16,-5 29-20 0,-1 0-19 16,-7 0 0-1,-8 9 30-15,-8 8 9 0,-6 4-7 16,4 5-14-16,2 7-11 15,10 2-16-15,17 6-10 16,8 6-8-16,24 2-2 16,20 6 1-16,5 3-7 15,3 1 8-15,-15-4 0 16,-24-6 7-16,-13-9-7 16,-31-10 7-16,-17-11-2 15,1-12-5-15,16-7-78 16,14-7-480-16,17-5-1477 0</inkml:trace>
  <inkml:trace contextRef="#ctx0" brushRef="#br0" timeOffset="-197390.58">6201 14434 1197 0,'0'98'623'16,"0"28"-257"-16,17 24 146 15,2-15-246-15,-1-42-115 0,-5-32-91 16,-1-28-42 0,-8-16-6-16,2-6-5 0,-4-6-7 15,5-5-91-15,-7-35-235 16,0-7-534-16,0-7-776 0</inkml:trace>
  <inkml:trace contextRef="#ctx0" brushRef="#br0" timeOffset="-196917.26">6152 14497 766 0,'0'0'1113'16,"0"0"-759"-16,0 0-14 15,0 0-99-15,-31-76-129 16,31 55-52-16,18-3-10 0,7-1-16 16,16-2-10-1,9 1-3-15,10 4 18 0,6 5-18 16,-4 6-5-16,0 9-8 16,-10 2-2-16,-9 6-6 15,-12 13-6-15,-14 5-1 16,-11 8 7-16,-6 6 31 15,-16 4 31-15,-15 8 8 16,-13 2-30-16,-14 3-10 16,-10-4-21-16,6-3 9 15,2-7-7-15,13-11-10 16,16-7 6-16,20-12-7 16,11-9-1-16,54-2-24 0,43-13 25 15,31 0 6 1,-2 9 0-16,-29 4-6 0,-37 18-14 15,-35 13-10-15,-12 11-9 16,-13 10 33-16,-36 16 47 16,-50-1 68-16,-24-9-44 15,1-18-32-15,24-20-24 16,37-19-15-16,42-1-57 16,6-12-403-16,0 0-495 0</inkml:trace>
  <inkml:trace contextRef="#ctx0" brushRef="#br0" timeOffset="-196257.64">6958 14808 1092 0,'0'0'505'16,"0"0"-244"-16,0 0-35 15,0 0-60-15,0 0-10 16,0 0 19-16,0 0 28 16,0-1-36-16,0-8-4 15,6-1-67-15,0-2-48 16,-4-1-25-16,3-2-22 16,1 3 14-16,-6-1-13 15,0 2 9-15,0 1-10 16,0 0 9-16,-6 4-9 15,-5 1 31-15,-3 4-16 16,-9 1 14-16,-8 9 0 16,2 16 15-16,-8 9 11 15,0 15-16-15,12 4-11 0,6 6-10 16,9-2-7-16,10-7-1 16,4-9-11-16,17-16-8 15,14-14-4-15,2-11-13 16,4-6 13-16,-3-22-20 15,-1-9-40-15,-8-8-13 16,-4-3-26-16,-13-1 3 16,-6 6-12-16,-6 10 67 15,0 15 29-15,0 18 13 16,-12 8 11-16,-1 29 32 16,7 12 102-16,6 2-8 0,0-2-36 15,23-11-44 1,8-12-25-16,6-12-21 0,17-14-167 15,-17-11-210-15,4-9-639 0</inkml:trace>
  <inkml:trace contextRef="#ctx0" brushRef="#br0" timeOffset="-195905.53">7427 14644 1145 0,'0'0'525'0,"0"0"-164"16,0 0-26-1,0 0-79-15,0 0-79 0,0 0 9 16,0 0-17-16,17-39-22 16,-17 39-32-16,-11 0-21 15,-3 8-29-15,-11 11-11 16,-10 9 12-16,-2 20-42 15,2 2-11-15,-1 11 17 16,16 2 14-16,16-13-22 16,4-2-10-16,22-13-12 15,20-16 0-15,7-14-10 16,5-5-6-16,-4-14-35 16,-1-11-54-16,-1-19-161 15,-11 6-481-15,-8 2-685 0</inkml:trace>
  <inkml:trace contextRef="#ctx0" brushRef="#br0" timeOffset="-195746.42">7650 14375 1109 0,'0'0'1031'0,"0"0"-480"16,0 0-298-16,19 77 8 16,-7 29 4-16,1 22-90 15,-9 2-80-15,-4-27-56 16,0-39-23-16,6-25-16 15,0-19-9-15,13-17-93 16,0-3-417-16,3 0-527 0</inkml:trace>
  <inkml:trace contextRef="#ctx0" brushRef="#br0" timeOffset="-195387.5">7971 14506 1175 0,'0'0'514'0,"0"0"-217"15,0 0-87-15,0 0-79 16,0 0-33-16,0 0-22 16,0 0-25-16,18 0-4 15,-18 0 26-15,0 0 54 16,0 0 7-16,-6 0-42 15,-12 4 39-15,-11 9-12 0,-15 7 20 16,-9 6-10-16,-3 6-38 16,2 3-26-16,11-1-20 15,24-6-17-15,19 0-26 16,6-7 11-16,33-4-12 16,13-1 11-16,4-2-5 15,4 3-6-15,-11 4-1 16,-11 4-16-16,9 20-111 15,-16-6-443-15,0-5-550 0</inkml:trace>
  <inkml:trace contextRef="#ctx0" brushRef="#br0" timeOffset="-194919.97">8498 14788 646 0,'0'0'396'0,"0"0"-230"0,0 0-166 16,0 0-62 0,0 0-590-16</inkml:trace>
  <inkml:trace contextRef="#ctx0" brushRef="#br0" timeOffset="-194742.34">8498 14788 848 0,'-83'-80'602'0,"83"88"-95"15,0 42-306-15,0 47 118 16,11 45 23-16,3 15-61 16,-2-24-125-16,-1-44-97 15,1-44-31-15,-6-20-28 16,1-5-10-16,-1-7-89 15,0-12-178-15,0-31-214 16,0-12-167-16,-6-9-1052 0</inkml:trace>
  <inkml:trace contextRef="#ctx0" brushRef="#br0" timeOffset="-194475.31">8318 14756 1585 0,'0'0'616'0,"0"0"-233"15,0 0-103-15,0 0-181 16,0 0-78-16,132-75-17 16,-59 71-4-16,1 4-1 15,-14 9-9-15,-4 17 4 16,-21 9-8-16,-12 9 1 16,-23 5 13-16,-17 4 3 15,-20-3 118-15,-17-4-31 0,-2-7-23 16,3-13-29-16,11-15-29 15,18-11-9-15,24-14-250 16,16-12-568-16,15-4-1039 0</inkml:trace>
  <inkml:trace contextRef="#ctx0" brushRef="#br0" timeOffset="-194186.25">8810 14741 1672 0,'0'0'652'0,"0"0"-438"0,0 0 44 15,0 0-58-15,91 101-95 16,-74-60-41-16,-5 1-47 16,-6-6-10-16,0-9-7 15,-6-8-1-15,0-10 1 16,-6-9 0-16,0 0 17 15,0-22-3-15,6-11-14 16,0-13 19-16,12-6-4 16,19-2-14-16,4 6 24 15,-4 8 4-15,7 13-22 16,-3 11-7-16,2 16-147 16,-8 0-338-16,-9 3-443 0</inkml:trace>
  <inkml:trace contextRef="#ctx0" brushRef="#br0" timeOffset="-193987.61">9238 14750 1677 0,'0'0'637'0,"0"0"-138"15,-6 100-213-15,6-55-118 16,12-4-97-16,15-14-41 16,8-17-24-16,9-10-5 15,-9-25 13-15,-6-15 11 16,-21-5-2-16,-8 1-2 15,-19 8 31-15,-10 9-34 16,3 12-18-16,3 8-138 16,10 6-652-16</inkml:trace>
  <inkml:trace contextRef="#ctx0" brushRef="#br0" timeOffset="-192944.5">9556 14709 1020 0,'0'0'590'16,"0"0"-432"-16,0 162 118 15,23-11 62-15,8 21-49 16,4-11-42-16,-10-43-70 0,-13-54-72 16,5-29-59-16,-11-21-23 15,-4-6-23-15,4-16-18 16,1-14-244-16,-3-11-581 0</inkml:trace>
  <inkml:trace contextRef="#ctx0" brushRef="#br0" timeOffset="-192653.71">9513 14847 1866 0,'0'0'594'15,"0"0"-271"-15,0 0-118 0,0 0-135 16,0 0-55-16,97-83-3 15,-43 70-6-15,6 10-6 16,2 3 0-16,-9 25-6 16,-9 13-3-16,-25 10-21 15,-19 6 26-15,-21 4 4 16,-31-2 83-16,-10-8-3 16,0-12 19-16,2-11-65 15,19-14-34-15,22-11-60 16,19-16-464-16,6-4-869 0</inkml:trace>
  <inkml:trace contextRef="#ctx0" brushRef="#br0" timeOffset="-192172.25">10071 14813 1181 0,'0'0'406'16,"0"0"-145"-16,0 0-123 15,0 0-77-15,0 0-39 16,0 0-9-16,0 0-13 0,12-50 47 16,-7 41 42-1,-5-1 28-15,0-1 6 0,0 1-32 16,0 2-1-16,0 1-6 15,0 3-5-15,-11 4-34 16,-1 0-36-16,-13 7 9 16,2 16 2-16,-4 13 9 15,-2 12 2-15,-2 7 22 16,15 1 12-16,4-6-15 16,12-13-20-16,0-14-30 15,24-15 0-15,11-8 10 16,7-22-10-16,1-14-42 15,1-7-82-15,-9-1-34 16,-10 6 53-16,-9 13 69 0,-10 18 22 16,-6 7 14-16,0 28 7 15,-4 12 77-15,2 2-25 16,8 3-57-16,15-13-2 16,2-13-479-16</inkml:trace>
  <inkml:trace contextRef="#ctx0" brushRef="#br0" timeOffset="-191655.24">10580 14754 988 0,'0'0'580'15,"0"0"-231"-15,0 0-64 16,0 0-89-16,0 0-87 16,0 0-36-16,0 0-16 15,-36-80-9-15,30 70 2 16,0 3 35-16,-2 1-7 16,-9 2 7-16,-1 4-37 15,-5 0 10-15,-4 5-1 16,-8 17 21-16,6 9 12 15,-2 11-14-15,6 8-16 16,9 1-42-16,9-1-4 0,7-7-8 16,0-13-6-1,17-12-9-15,6-12-9 16,1-6 7-16,3-19-1 0,8-14-88 16,-4-6-60-16,0-2-26 15,-8 5 23-15,0 11 78 16,-11 17 64-16,1 9 21 15,-1 43 14-15,7 40 142 16,6 35 39-16,-3 11-6 16,-9-4-17-16,-13-33-63 15,0-30-14-15,-13-23-31 16,-16-15-28-16,0-7-13 16,-8-11-17-16,-6-7-6 15,1-21-39-15,-1-38-143 16,20 4-316-16,9 5-383 0</inkml:trace>
  <inkml:trace contextRef="#ctx0" brushRef="#br0" timeOffset="-191029.85">10069 14698 586 0,'0'0'808'0,"0"0"-436"15,0 0-64-15,0 0-102 16,0 0-122-16,0 0 20 16,0 0 52-16,12 103 40 15,-3-62-21-15,1-4-44 16,-4-8-59-16,13-14-72 0,-7-9-150 16,5-6-722-16</inkml:trace>
  <inkml:trace contextRef="#ctx0" brushRef="#br0" timeOffset="-188670.44">10925 14729 309 0,'0'0'1243'0,"0"0"-706"0,0 0-206 16,0 0-84-16,0 0-50 15,0 0-61-15,-23-75-48 16,17 62-32-16,-7 1-26 15,1 1-8-15,0 4-4 16,-7 7 3-16,-4 0 11 16,-14 32-2-16,-11 33 16 15,5 28 20-15,18-3-3 16,13-18-27-16,12-30-18 16,8-28-18-16,15-6-15 15,8-8-21-15,16-22-3 16,13-35-36-16,-10-9-45 0,-9 0-19 15,-20 10 86-15,-11 17 28 16,-8 6 24-16,3 11 1 16,-5 22 28-16,-7 52-16 15,1 35 25-15,6 5 22 16,0-14 4-16,6-31-54 16,36-24-9-16,-9-9-364 15,8-10-769-15</inkml:trace>
  <inkml:trace contextRef="#ctx0" brushRef="#br0" timeOffset="-188482.24">11313 14386 1892 0,'0'0'843'0,"-4"95"-601"16,-2 13 104-16,0 21-105 15,4 0-140-15,-4-28-49 16,6-38-32-16,0-26-20 15,0-19-27-15,0-8-142 16,14-10-357-16,-2-11-251 16,-1-16-880-16</inkml:trace>
  <inkml:trace contextRef="#ctx0" brushRef="#br0" timeOffset="-188178.95">10927 14731 2045 0,'0'0'876'0,"0"0"-540"16,0 0-130 0,0 0-117-16,132 35-49 0,-41-51-34 15,-6-3 5-15,-7 0-11 16,-28 8-19-16,-2 1-111 16,1 3-72-16,-18 7-1 15,-8 0 91-15,-11 21 91 16,1 22 21-16,-9 6 60 15,-4 10 118-15,0 3 6 16,0-11-22-16,-4-5-70 16,-3-14-46-16,1-17-34 15,6-12-12-15,6-20-198 16,7-13-416-16,3-5-894 0</inkml:trace>
  <inkml:trace contextRef="#ctx0" brushRef="#br0" timeOffset="-188079.52">11594 14602 1428 0,'0'0'341'0,"0"0"-341"15,0 0-113-15</inkml:trace>
  <inkml:trace contextRef="#ctx0" brushRef="#br0" timeOffset="-187868.91">11690 14862 1458 0,'0'0'767'0,"0"90"-220"16,0-33-226-16,0 2-80 15,0-16-122-15,18-20-79 16,17-23-23-16,9-13 19 16,9-40-29-16,-9-8 13 15,-9-10-5-15,-14 1-6 16,-21 22-1-16,-9 7-8 15,-15 20-15-15,-18 21-33 16,5 17-214-16,2 5-724 0</inkml:trace>
  <inkml:trace contextRef="#ctx0" brushRef="#br0" timeOffset="-187553.15">12241 14621 965 0,'0'0'1386'16,"0"91"-714"-16,-10 6-356 15,-2 1-133-15,3-17-107 16,3-30-41-16,2-28-22 16,2-8-8-16,2-11-5 15,0-4-63-15,15-49-73 16,26-35-81-16,40-14 44 15,3 14 51-15,-5 36 122 16,-19 41 15-16,-23 33 199 16,-14 48 6-16,-5 28-45 15,-7-3-77-15,-11-17-61 0,0-28-37 16,0-34-556-16,0-7-2192 16</inkml:trace>
  <inkml:trace contextRef="#ctx0" brushRef="#br2" timeOffset="-182372.65">5600 13963 842 0,'0'0'343'0,"0"0"-129"16,0 0-86-16,0 0-3 15,0 0-30-15,0 0 21 16,0 0-1-16,47-3 0 15,-22 3-48-15,0 0-9 16,4 0 4-16,-2-2-12 16,2-1-4-16,2-1 27 15,-6 1-27-15,-3 1-28 16,3-1 13-16,-6 0-25 16,3 0 24-16,-3 0-14 15,0-1-10-15,-1 1 21 16,11-1-26-16,2 0 16 15,0-1 7-15,17-1 38 16,1 1-18-16,11-2-4 16,6 0-7-16,3 0-15 0,-3 0-6 15,6 1 1 1,-6 1-6-16,-4 0-7 0,-2 3 6 16,-4-1 6-16,-2 0-10 15,8 0-1-15,-8 1-1 16,6-1 12-16,-1 1-11 15,-3 0-1-15,0 2 0 16,-2 0 12-16,-5 0-12 16,3-2-1-16,-8 1 1 15,-1-2 3-15,-2 0 15 16,3-1-18-16,-1-2 1 0,-2-1 6 16,13 0 4-1,-4-1-11-15,-1 2 11 0,3 0-4 16,-2-1 12-1,-1 0-18-15,5 0-1 0,-4-1 6 16,3-1-6-16,7 2 1 16,-4 0 0-16,-2 2 10 15,0 2-4-15,-5 0-7 16,-1 1 8-16,-5 0-7 16,7-1-1-16,-3-2 7 15,9 0-6-15,4 0 0 16,6 0 0-16,3 0 0 0,3 1 8 15,0 3-8 1,1-1 0-16,-7 2 7 16,0 0-7-16,-6 0 0 0,-4 0 0 15,-7 0 4-15,-1 0-4 16,1 0 2-16,-7 0-1 16,1 0-2-16,1 0 0 15,3 2 8-15,7-1-7 16,6 1 8-16,14-1-8 15,27 0 5-15,15 1-5 16,6 2-1-16,-25-1 6 16,-24 1-6-16,-26-1 0 15,-10 1-1-15,7-1 1 16,3 2-1-16,9-3 1 16,-2 0 0-16,0-1 1 15,2-1 5-15,6 0-6 16,8 0 0-16,-2 0 1 0,-2 0 3 15,0 5-4-15,-6 0-1 16,-10 2 1-16,6 0-1 16,-9 0 0-16,7 1-1 15,0-3 1-15,-3-1 1 16,7 0 1-16,-2-1-1 16,0 1 1-16,-2-1-1 15,-1 1-1-15,-9 1 1 16,-1-2 0-16,-8 1 0 15,1-1-1-15,-5 0 1 16,0-1-3-16,4 0 2 16,8-2 1-16,11 0 0 15,8 1 0-15,4 2 1 0,6 3-1 16,1 1 0-16,-13 1-1 16,-2 2-10-16,-13 0 10 15,-8-3-10-15,-12 0 11 16,0-3 0-16,-13-3-1 15,5-1 1-15,-5 0 1 16,1 0 6-16,11-2-6 16,5-8-1-16,9 1-1 15,9 1-6-15,3 6-11 16,-7 2 8-16,-6 0 9 16,-8 0-8-16,-6 5-5 15,-15 0-5-15,-2-1 12 16,1 0-1-16,-3-1 8 0,2 0 8 15,2 2 4-15,3-1-11 16,1 0 9-16,-6 0-9 16,7 1 0-16,-7 0-1 15,0 1 0-15,0 3-1 16,0-1-12-16,1 2 5 16,-3 4-4-16,2 1 12 15,-4 2 4-15,2 5 2 16,4-1-4-16,-3 2-2 15,1 4 0-15,-6 1-10 16,0 1 3-16,0 3 7 16,0 2 11-16,0 1-10 0,0 1 10 15,0-3-3 1,0 2-8-16,0-1 2 0,6-1-2 16,0 3 9-16,-6-1-9 15,6 2 0-15,-6 1 1 16,0-2 4-16,11 3-5 15,-9-3 6-15,8-1-5 16,-2 2 11-16,3-2 0 16,1 4 5-16,-4-2 20 15,3 3-19-15,-5-1 5 16,0 3-5-16,0-2-11 16,5 1-5-16,-5-1 5 15,6 1-6-15,1 1 5 16,5 2 13-16,1 0-1 15,6 1 5-15,-3-1-1 16,-1 1-14-16,-4 0 0 0,-5-1 1 16,-12-2-8-16,6-3 14 15,-6-7-15-15,0-6-3 16,0-5 3-16,0-8 0 16,0-4 1-16,0-7-1 15,6 0 0-15,-6-2 1 16,0 0 6-16,0 0-1 15,0 0-5-15,0 0 9 16,-6 0-10-16,-6 0-2 16,-1-2-17-16,-5 0 19 15,-5-1 0-15,-2 1 1 16,2 1 0-16,-10 0-1 0,-2 1 1 16,-8 0-1-16,-11 1 0 15,5 6 0-15,-11 0 0 16,0 0 0-16,0-2 0 15,-2-1 1-15,2-3 0 16,-2 0 0-16,-4-1-1 16,6 2 2-16,-9 1-2 15,9 0 10-15,-6 3-9 16,6 0 4-16,0-1 8 16,-2 0-12-16,7-1 9 15,-5-4-9-15,0 0-2 16,4 0-9-16,-4 0 9 15,10 0 2-15,-3 0 3 16,5 0-4-16,-2 0-1 16,-3 0 1-16,-1 4-1 0,4 2 0 15,1 0 1-15,-5-3 1 16,4 1 10-16,-8-3-10 16,9-1 4-16,-5 0 1 15,-2 0-6-15,9 0 1 16,-3 0 0-16,7 0 0 15,-5 0 8-15,5 0-8 16,-5 0 8-16,1 0-9 16,-3 0-1-16,7 0-1 15,-5 3 2-15,5 0 7 16,-5 0 1-16,-1-2-3 16,-5-1-4-16,6 2 3 15,-8-2-3-15,-3 0 7 0,-1 0-2 16,4 1 14-16,0 1-8 15,-2-2 13-15,2 1-24 16,9-1 17-16,-9 1-7 16,2 0-10-16,-2 1 6 15,-4 1-6-15,-2 1 0 16,-2 0-1-16,8 2 0 16,1-2 0-16,-5 2 0 15,10-2-1-15,-4 0 1 16,5-1 11-16,-3 0 1 15,2 1-8-15,7-4 2 16,-11 3-6-16,7-2 0 0,-9 2 1 16,2-1 12-16,-12 0-13 15,-2 1 6-15,-4 2-6 16,-1-1 6-16,-5 0-6 16,3-1 8-16,-3 1-7 15,5-1 3-15,7-1-4 16,4-1 0-16,-4-1 0 15,10 3 0-15,-4 0 1 16,0-1-1-16,-2 3 9 16,-4 1-9-16,0 0 9 15,-2 0-8-15,4-2 0 16,-2 0 5-16,4-3-1 16,6 1-4-16,-4-2 0 15,10 0 8-15,-2 0-9 0,3 0 6 16,-5 0-6-16,4 0 1 15,1 3-1-15,-5-1-1 16,11 3-8-16,-5 0 9 16,5 0 1-16,-5 0 1 15,1 0-2-15,3-1 8 16,1 0-8-16,-5-2-1 16,11 1 1-16,-4-2 0 15,-1 0 12-15,3-1-11 16,4 0 5-16,-2 0 0 15,2 0-6-15,4 0 0 16,0 0 1-16,-4 0 0 16,4 0-1-16,-1 0 1 0,4 0 1 15,-8 0-1-15,5-1 9 16,0 0-9-16,2 1-1 16,3 0 0-16,3 0 1 15,-2 0-1-15,9 0 0 16,1 0-8-16,-4 0 7 15,1 0 1-15,-5 0 0 16,4 0 0-16,1 0-5 16,-5 0 5-16,-2 0 0 15,7 0 6-15,5 0-8 16,1 0 4-16,2 0 2 16,8 0-3-16,-3 0-1 15,5 0 1-15,0 0-2 0,0 0 1 16,0 0-1-16,0 0 1 15,0 0 0-15,0 0 0 16,0 0 0-16,0 0 0 16,0 0 0-16,0 0 1 15,0 0-1-15,0 0 7 16,0 0-6-16,0 0-2 16,0 0 1-16,0-2-6 15,0-3 6-15,0-6-2 16,0-3 1-16,0-4 1 15,0-5-9-15,0-2 20 16,0-2-13-16,0-4 2 16,-2 0-6-16,-4 1 6 0,6 2 12 15,-4 4-11-15,2 4 5 16,-2 3 0-16,-2 3-6 16,6 4 6-16,-7-2-5 15,7 2-1-15,-6-1 0 16,6 1 0-16,-6-2 0 15,6-1-2-15,0-2-4 16,0 0-8-16,-6-2 13 16,6 3 2-16,-6-2 0 15,6-2-1-15,-7 1 1 16,1-1-1-16,0-1 2 16,0 1-2-16,0-2 0 15,-1 1 2-15,-3-1-2 0,-2-3 2 16,5 2-1-1,1-3 0-15,-6 3 0 0,6-2-1 16,-1 3 1-16,1 1 0 16,0 1-1-16,0-2-2 15,0-2 2-15,-1-1-1 16,1 0 1-16,-4-4 0 16,4-1 0-16,-7-2 0 15,7 0 2-15,-6-2-2 16,5 1 0-16,1-3 0 15,-4 2 1-15,4-1-1 16,0 1-6-16,3 1 0 0,-1 1-1 16,2 2-1-1,2-2 1-15,0 2 7 16,-4 0-8-16,4-2 8 0,0 2-6 16,0-5 5-16,0 0-16 15,0-6-7-15,4-1 9 16,5-1-6-16,-3 0 5 15,0 3 2-15,0 2 1 16,-2 4 2-16,-2 4 11 16,2 1 0-16,-4 5-5 15,7 3 5-15,-7 3-2 16,0 3 1-16,0 4-5 16,0 2 5-16,0 1-5 15,0 1-11-15,6 0-5 16,-6 0-20-16,0-3-15 0,6 2-21 15,-6 3-156 1,0 1-136-16,0 2-532 0</inkml:trace>
  <inkml:trace contextRef="#ctx0" brushRef="#br0" timeOffset="-177620.72">13703 14636 922 0,'0'0'861'16,"0"0"-524"-16,0 0-68 16,0 0-110-16,-10 141 17 15,26-59-33-15,-3-5-31 16,5-16-34-16,5-22-50 15,-2-9-14-15,3-8-13 16,5-19 1-16,2-8 4 0,4-40-6 16,3-28-17-16,-1-25-38 15,-8 8-9-15,-17 22 32 16,-1 34 32-16,-9 33 0 16,2 19 36-16,-2 57-34 15,8 42 46-15,5 12 43 16,3-18-7-16,5-42-48 15,18-42-36-15,-10-20-342 16,4-7-963-16</inkml:trace>
  <inkml:trace contextRef="#ctx0" brushRef="#br0" timeOffset="-177216.92">14468 14712 1024 0,'0'0'704'0,"0"0"-414"15,0 0-65-15,0 0-120 16,0 0-64-16,0 0-14 16,-11-80-26-16,11 73 16 15,-6 1 67-15,4 3 50 16,-8 3-17-16,-3 0-13 15,-5 0-25-15,-7 10 20 16,-4 11 1-16,-4 9-1 16,-2 5-21-16,12 4-6 0,15 1-23 15,8-2-20 1,14-1-11-16,21 1-17 0,3-1 13 16,-3-2-14-16,-6-2 0 15,-17 0 0-15,-12-5 0 16,-4-4 2-16,-21-8 10 15,0-16-12-15,3-6-228 16,13-14-615-16</inkml:trace>
  <inkml:trace contextRef="#ctx0" brushRef="#br0" timeOffset="-176791.44">14548 14847 932 0,'0'0'894'15,"0"0"-591"-15,0 0-90 16,0 0-56-16,0 0-26 15,0 0 6-15,0 0-26 16,54-4-25-16,-37-6-5 16,1-3 3-16,1-3-14 15,4-4-20-15,-5-6-23 0,1 0-21 16,-7-2 3-16,-3-1-3 16,-5 4 3-16,-4 4-9 15,-4 7 10-15,-15 11 8 16,-8 4 15-16,-18 41 10 15,-7 40 13-15,4 27 8 16,13-7 1-16,23-21-13 16,12-39-34-16,23-27-18 15,8-5 0-15,16-10-46 16,9 0-85-16,0-25-114 16,10-31-269-16,-12 6-135 15,-13 0-353-15</inkml:trace>
  <inkml:trace contextRef="#ctx0" brushRef="#br0" timeOffset="-176416.58">14982 14746 1335 0,'0'0'588'15,"0"0"-298"-15,0 0-138 16,0 0-88-16,0 0-26 16,0 0 46-16,0 0 20 15,13-65 0-15,-11 56-13 16,-2 3-16-16,0 4-2 15,0-1 17-15,0 2-9 16,0 1-8-16,0 0 2 16,0 0-3-16,0 0-27 0,0 0-5 15,0 0 4 1,0-2-2-16,0 2 6 0,-6 0-24 16,-9 0-14-16,-3 0 14 15,-11 10-12-15,4 13 17 16,0 7-7-16,7 9-7 15,7 2-3-15,11 0 3 16,29-1-14-16,15-3-1 16,9-2 6-16,-9-2-6 15,-7-1 1-15,-21 0 0 16,-16-2-1-16,-12-4-11 16,-29-5 10-16,6-19-74 15,4-2-551-15,12-10-1609 0</inkml:trace>
  <inkml:trace contextRef="#ctx0" brushRef="#br0" timeOffset="-168184.03">15840 14786 1313 0,'0'0'769'15,"0"0"-423"-15,0 0-189 16,-2 76 40-16,15-25-13 16,-7 12-47-16,10-2-20 15,-7-19-43-15,1-3-27 0,-4-13-11 16,0-13-7 0,-6-13-17-16,0 0 12 0,0-24 39 15,0-16-41-15,0-24-22 16,0-2 0-16,2-4 0 15,17 0 1-15,4 18 10 16,12 4-2-16,2 14 0 16,0 16-8-16,-1 13-1 15,-5 5-10-15,18 31-73 16,-8-1-204-16,-5 0-553 0</inkml:trace>
  <inkml:trace contextRef="#ctx0" brushRef="#br0" timeOffset="-167811.18">16252 14929 874 0,'0'0'790'0,"0"0"-254"15,0 0-173-15,0 0-56 16,0 0-102-16,0 0-79 15,0 0-44-15,43 60-37 16,-14-60-12-16,2-16-32 16,4-9 11-16,-4-4-5 15,-2-6 2-15,-8-2-8 16,-5-1 5-16,-9 5-4 0,-7 4 5 16,-7 9-5-16,-17 12-1 15,-12 8 14-15,-11 21-3 16,-9 32 11-16,15 4-4 15,4 6 14-15,12-1-13 16,25-19-2-16,0-4-17 16,31-17 1-16,10-15-2 15,7-7-11-15,1-13-16 16,17-24-117-16,-10 2-407 16,-8 2-473-16</inkml:trace>
  <inkml:trace contextRef="#ctx0" brushRef="#br0" timeOffset="-167482.76">16828 14708 191 0,'0'0'1260'0,"0"0"-861"15,0 0-56-15,0 0-26 16,0 0-90-16,0 0-45 15,0 0-3-15,17-33-29 16,-23 33-24-16,-13 5-54 16,-10 13-26-16,-12 16 7 15,-15 22 8-15,13 3-1 16,5 5-16-16,10 0-7 16,28-18-22-16,0-4-7 15,18-15-8-15,23-13-1 0,9-14-7 16,4 0-23-1,0-20-49-15,8-25-113 0,-13 6-322 16,-12 0-393-16</inkml:trace>
  <inkml:trace contextRef="#ctx0" brushRef="#br0" timeOffset="-167230.2">17039 14691 1144 0,'0'0'963'0,"0"0"-442"15,0 0-320-15,-35 127 77 16,21-50-63-16,3-2-51 0,5-13-65 15,6-25-52 1,6-6-37-16,13-8-5 0,4-19-5 16,4-6-26-16,6-27-41 15,-2-12-58-15,0-13-41 16,-7-4-23-16,-1 3 47 16,-10 10 100-16,-5 17 42 15,-4 22 54-15,-4 23 23 16,-4 48 47-16,-9 5 3 15,5-3-42-15,4-12-28 16,4-24-57-16,17-9-72 16,1-8-532-16,1-14-812 0</inkml:trace>
  <inkml:trace contextRef="#ctx0" brushRef="#br0" timeOffset="-166950.92">17362 14833 1618 0,'0'0'761'0,"0"76"-215"16,6-24-236-16,4 5-107 15,3-4-107-15,-5-8-55 16,2-11-29-16,-1-15 7 16,-5-13-19-16,2-6-30 15,0-21 0-15,4-17-8 16,3-13-14-16,1-9 34 15,5-2 3-15,4 6 15 16,1 11 24-16,-1 14 15 16,2 14-6-16,-11 10-27 15,-3 7-6-15,14 6-132 0,-7 10-579 16,5 1-1297-16</inkml:trace>
  <inkml:trace contextRef="#ctx0" brushRef="#br0" timeOffset="-166614.85">17907 14720 834 0,'0'0'599'16,"0"0"-258"-16,0 0 19 15,0 0-64-15,0 0-37 0,0 0-32 16,0 0-21-16,-24-33-51 15,5 37-33-15,-16 16-27 16,-2 6-4-16,-1 10-8 16,3 5-26-16,17-1-18 15,18 0-30-15,12-1-5 16,29-1-4-16,9 2 0 16,6-3 8-16,-11-3-8 15,-18-3 0-15,-23-5 0 16,-8-2 0-16,-27-4 0 15,-4-9 0-15,8-8-50 16,15-18-157-16,12-13-503 16,0-5-835-16</inkml:trace>
  <inkml:trace contextRef="#ctx0" brushRef="#br0" timeOffset="-166448.12">18234 14736 1711 0,'0'0'701'16,"-10"123"-129"-16,-5-44-239 16,-1-5-131-16,-3-16-114 15,19-31-76-15,0-18-12 16,17-7-279-16,1-4-645 0</inkml:trace>
  <inkml:trace contextRef="#ctx0" brushRef="#br0" timeOffset="-166305.56">18284 14598 1899 0,'0'0'693'0,"0"0"-480"15,0 0-168-15,0 0-45 16,0 0-385-16,6 76-683 0</inkml:trace>
  <inkml:trace contextRef="#ctx0" brushRef="#br0" timeOffset="-166044.45">18453 14766 1955 0,'0'0'544'0,"0"0"-165"15,-29 123-76-15,17-58-114 0,4-4-98 16,8-17-50-16,0-10-32 15,24-23-8-15,7-11-1 16,11-29 6-16,-11-17-6 16,-6-10 10-16,-19-1-1 15,-6 5 32-15,-31 11 2 16,2 15-25-16,-2 9-18 16,6 11-12-16,25 5-198 15,0 1-650-15,10 0-1105 0</inkml:trace>
  <inkml:trace contextRef="#ctx0" brushRef="#br0" timeOffset="-165744.6">18623 14727 1580 0,'0'0'645'0,"0"0"-259"16,37 121-28-16,-27-56-114 15,-8 1-62-15,-2-16-71 16,0-3-36-16,0-13-33 15,0-19-15-15,0-13-4 16,0-4-23-16,4-29 0 16,21-22-19-16,0-4-1 15,18-1-11-15,5 9 14 0,0 31 17 16,1 18 34-16,-8 56 7 16,-14 34 7-16,-10 2 0 15,-17-17-11 1,0-31-37-16,6-19-9 0,0-7-216 15,11-8-1166-15</inkml:trace>
  <inkml:trace contextRef="#ctx0" brushRef="#br0" timeOffset="-163196.86">20206 14915 1431 0,'0'0'584'0,"0"0"-306"16,0 0-84 0,0-76-21-16,0 53-41 0,-6 1-29 15,-4 1-22-15,-5 4 10 16,-4 4-17-16,-5 10-13 16,-9 3-4-16,-11 36-30 15,-18 32 12-15,2 6 3 16,4-3-6-16,15-6-14 15,16-25 8-15,13-4-7 16,6-5-7-16,6-17-14 16,18-14-2-16,13-2-8 15,11-24-20-15,1-13-37 0,5-7-35 16,-5-7-23 0,-6 2-34-16,-8 6 39 0,-10 14 42 15,-7 19 61 1,-12 12-15-16,0 27 6 0,0 19 24 15,0 8 79-15,0-3-4 16,10-11-50-16,5-14-25 16,8-17-188-16,14-21-299 15,-6-13-214-15,-2-10-387 0</inkml:trace>
  <inkml:trace contextRef="#ctx0" brushRef="#br0" timeOffset="-162968.08">20345 14809 608 0,'0'0'771'16,"0"0"-213"-16,0 0-269 15,0 114 79-15,0-50-75 16,0 0-86-16,0-18-84 0,0-5-70 16,0-17-31-16,6-18-22 15,8-8-33-15,15-31-15 16,15-27-85-16,3-4-96 16,9-4 101-16,2 4 89 15,-13 29 39-15,1 15 24 16,-7 27 43-16,-10 53 32 15,-12 10-17-15,-11-1-24 16,2 2-58-16,-2-33-75 16,5-12-666-16</inkml:trace>
  <inkml:trace contextRef="#ctx0" brushRef="#br0" timeOffset="-162547.27">21080 14781 555 0,'0'0'1121'15,"0"0"-589"-15,0 0-169 16,0 0-54-16,0 0-124 16,0 0-84-16,0-76-47 15,0 69-35-15,-6 1-1 16,-8 6 0-16,-5 2 9 15,-16 22 0-15,-8 28 39 16,-11 30 22-16,11-1-7 16,7-5-22-16,24-15-22 0,12-25-19 15,0-6-17-15,19-12-1 16,18-18-10-16,6-13-7 16,11-40-11-16,6-30-19 15,0-31-25-15,-11-13-4 16,-11 0 26-16,-14 9 7 15,-7 29 28-15,-11 25 15 16,0 26 0-16,-6 28 2 16,0 14 44-16,0 63-15 15,-24 54 31-15,5 32 52 16,2 4-26-16,17-38-26 16,0-50-48-16,36-18-14 15,-7-26-166-15,-3-9-741 0</inkml:trace>
  <inkml:trace contextRef="#ctx0" brushRef="#br0" timeOffset="-161436.52">22377 14850 1194 0,'0'0'714'15,"0"0"-244"-15,0 0-203 16,0 0-65-16,-5-86-5 16,-1 69-97-16,-6 4-11 0,-7 6-10 15,-10 7-13-15,-10 13-11 16,-15 42 19-16,-18 39-34 15,-2 26-10-15,16-6 8 16,27-30-16-16,31-39 7 16,16-28-28-16,34-8-1 15,30-9-51-15,5-17-45 16,16-31-141-16,-26 3-440 16,-23 7-510-16</inkml:trace>
  <inkml:trace contextRef="#ctx0" brushRef="#br0" timeOffset="-161005.64">22676 14863 1440 0,'0'0'504'0,"0"0"-230"16,0 0-91-16,0 0-47 16,0 0-24-16,0 0 0 15,0 0-8-15,0-62-5 16,0 50-13-16,0 4-20 15,-2 0-15-15,-8 3-1 16,-9 5-23-16,-1 0-9 16,-9 23 3-16,-19 28 28 15,-1 28 30-15,-1 0-7 16,9-4-19-16,22-17-22 0,19-25-20 16,0-5-11-1,14-9-1-15,22-19-23 0,7-11-7 16,9-29-47-16,3-23-37 15,-1-22-32-15,-14 4-25 16,-12 11 9-16,-9 15 10 16,-13 23 52-16,-2 10 101 15,-4 16 21-15,0 26 15 16,-22 51 76-16,-3 6 116 16,6 0-12-16,7-15-56 15,8-26-78-15,4-6-82 16,10-7-45-16,27-26-284 15,-2-18-356-15,-2-11-710 0</inkml:trace>
  <inkml:trace contextRef="#ctx0" brushRef="#br0" timeOffset="-160844.16">22997 14371 1234 0,'0'0'1074'0,"-9"95"-810"0,-13 32 213 16,-3 36-182-16,-4 6-109 15,4-19-81-15,13-53-63 16,8-36-23-16,4-31-19 16,22-25-95-16,1-5-387 15,4-3-531-15</inkml:trace>
  <inkml:trace contextRef="#ctx0" brushRef="#br0" timeOffset="-160482.75">23317 14825 1299 0,'0'0'522'16,"0"0"-164"-16,0 0-52 15,0 0-54-15,0 0-78 16,0 0-18-16,0 0-17 0,-16-49-23 16,-9 62-49-1,-17 30-25-15,-13 32 25 0,5 2 29 16,9-2-16-16,10-10-41 16,31-23-20-16,0-2-13 15,12-9-6-15,19-18-33 16,17-13-43-16,1-21-82 15,24-38-200-15,-18 9-471 16,-3 0-837-16</inkml:trace>
  <inkml:trace contextRef="#ctx0" brushRef="#br0" timeOffset="-160205.42">23513 14784 1572 0,'0'0'787'0,"0"0"-500"15,-24 111-37 1,-3-2 30-16,-2 0-67 0,12-18-48 15,11-37-84-15,6-29-53 16,17-8-16-16,18-12-4 16,8-5-8-16,5-33-36 15,8-27-62-15,-1-25-83 16,-13 2-38-16,-5 12 49 16,-14 17 59-16,-11 32 105 15,-4 16 6-15,-4 15 31 16,-4 52 104-16,-16 26 34 15,-3 1-19-15,7-18-14 16,6-29-85-16,6-25-51 16,16-16-133-16,5 0-485 15,2-11-590-15</inkml:trace>
  <inkml:trace contextRef="#ctx0" brushRef="#br0" timeOffset="-160017.61">24138 14583 1883 0,'-33'114'884'0,"-9"23"-316"15,-1 16-345-15,14-22-115 16,12-50-64-16,15-30-44 0,2-28-6 16,19-23-168-1,6-7-524-15,4-12-387 0</inkml:trace>
  <inkml:trace contextRef="#ctx0" brushRef="#br0" timeOffset="-159737.87">24295 14842 491 0,'0'0'1220'0,"0"0"-690"16,-31 124-169-16,21-56-42 15,1-1-102-15,9-17-93 16,0-7-74-16,19-23-30 16,16-20-20-16,4-17-28 0,15-37-188 15,-4-5-39-15,-3-4 39 16,-5 3 77-16,-18 21 107 16,-5 15 32-16,-15 24 147 15,-4 50 64-15,-12 11 51 16,-5 6-78-16,5-6-88 15,12-23-96-15,6-9-9 16,10-9-688-16,9-17-1540 0</inkml:trace>
  <inkml:trace contextRef="#ctx0" brushRef="#br0" timeOffset="-159465.58">24913 14833 980 0,'0'0'632'16,"0"0"-261"-16,0 0-38 0,0 0-70 15,0 0-32-15,0 0 5 16,0 0-61-16,-54-31-82 16,34 58 25-16,-3 10 2 15,10 4-40-15,9 7-35 16,4 1-26-16,17 4-4 15,6-3-13-15,-5-3 8 16,-18-8-5-16,0-11-5 16,-16-12-1-16,-13-16-32 15,4-16-222-15,12-5-827 0</inkml:trace>
  <inkml:trace contextRef="#ctx0" brushRef="#br0" timeOffset="-158738.58">25926 14877 1765 0,'0'0'670'16,"0"0"-325"-16,0 0-92 15,0 0-111-15,0-79-86 16,0 67-43-16,-11 3-2 0,-7 9 7 16,-15 6 10-1,-19 34 12-15,-6 30 49 0,7 0 2 16,18-4-40-16,16-12-22 16,17-21-11-16,17-4-18 15,14-5 0-15,12-16-14 16,13-8-41-16,8-14-80 15,-2-15-97-15,16-35-247 16,-18 8-159-16,-16-2-306 0</inkml:trace>
  <inkml:trace contextRef="#ctx0" brushRef="#br0" timeOffset="-158450.27">26273 14379 871 0,'0'0'691'15,"0"0"-102"-15,0 0-112 16,-19 78-354-16,-1 51 137 0,-5 29-19 15,-2 2-69-15,13-37-64 16,3-46-41-16,9-36-32 16,2-18-16-16,0-10-17 15,6-12-2-15,13-4-17 16,16-45-10-16,15-36-73 16,18-25-56-16,-4 8 21 15,-18 30 29-15,-11 38 74 16,-19 33 32-16,-3 21 47 15,-11 41-13-15,-2 29 49 16,-6 0-4-16,-7-16-31 16,11-30-48-16,10-26-126 0,15-6-601 15,2-11-1113-15</inkml:trace>
  <inkml:trace contextRef="#ctx0" brushRef="#br0" timeOffset="-158043.45">26873 14819 1187 0,'0'0'778'0,"0"0"-278"16,0 0-194-16,0 0-54 16,-7-80-98-16,1 68-67 15,0 4-55-15,-6 8-32 0,-7 0-24 16,-18 32 24-1,-21 35 15-15,-10 28 52 0,6-3 9 16,16-15 14-16,28-31-24 16,18-23-46-16,0-5-20 15,12-8-5-15,17-10-5 16,6-7-41-16,8-28-54 16,7-21-33-16,-7-4-24 15,-3-2-11-15,-9 3 29 16,-17 22 82-16,-3 10 62 15,-11 27 89-15,0 26-23 16,-13 23 116-16,-5 16 27 16,-1 3-58-16,13-18-70 15,6-3-66-15,0-18-15 16,33-29-261-16,2 0-326 0,-4-20-542 16</inkml:trace>
  <inkml:trace contextRef="#ctx0" brushRef="#br0" timeOffset="-157916.77">27059 14829 1872 0,'0'0'672'16,"-19"97"-174"-16,-4-25-197 15,5-2-115-15,1-13-95 16,15-24-80-16,2-5-11 16,6-20-282-16,15-8-544 15,2-10-816-15</inkml:trace>
  <inkml:trace contextRef="#ctx0" brushRef="#br0" timeOffset="-157776.4">27162 14596 1121 0,'0'0'811'0,"0"0"-601"16,0 0-138-16,0 0-72 15,-19 95-692-15</inkml:trace>
  <inkml:trace contextRef="#ctx0" brushRef="#br0" timeOffset="-157525.65">27255 14816 985 0,'0'0'754'16,"0"112"-205"-16,-6-39-55 0,0-3-202 15,-7-13-67-15,1-24-65 16,8-10-70-16,4-7-54 15,0-16-14-15,4-11-22 16,21-26-6-16,12-11-112 16,10-9-57-16,9-2 8 15,8 12 76-15,-8 17 91 16,-8 27 18-16,-17 13 60 16,-15 30 8-16,-14 11-23 15,-2 6-56-15,0 13-7 16,0-16-485-16,13-10-833 0</inkml:trace>
  <inkml:trace contextRef="#ctx0" brushRef="#br0" timeOffset="-157010.95">28435 15022 1177 0,'0'0'534'16,"0"108"-162"-16,0-49 11 15,0-15-76-15,0-2-143 0,0-5-56 16,0-16-4-16,0-16-29 16,0-5 5-16,-4-20 17 15,2-19-51-15,2-24-14 16,21-26-31-16,14 4 8 16,2 9-8-16,4 18-2 15,-10 29 1-15,0 6-16 16,7 7-137-16,13 16-185 15,-11 6-382-15,1 8-407 0</inkml:trace>
  <inkml:trace contextRef="#ctx0" brushRef="#br0" timeOffset="-156762.21">28923 14902 1222 0,'0'0'889'0,"0"0"-497"0,-31 106 119 15,15-51-282-15,7 2-69 16,5-8-82-16,4-9-47 15,6-17-4-15,21-17-25 16,6-6-2-16,5-25-46 16,7-15-90-16,-8-3 1 15,-2-3 30-15,-10 10 62 16,-10 15 43-16,-9 21 20 16,-6 9 13-16,0 30 91 15,-8 11-25-15,-3 2-33 16,9-6-66-16,8-18-35 15,15-14-545-15,8-14-512 0</inkml:trace>
  <inkml:trace contextRef="#ctx0" brushRef="#br0" timeOffset="-156573.22">29401 14697 2134 0,'0'0'572'0,"-44"153"-97"16,-1-12-193-16,1 15-111 15,13-19-62-15,15-42-50 16,16-42-59-16,0-25-11 16,33-24-86-16,-6-4-536 15,8-3-1162-15</inkml:trace>
  <inkml:trace contextRef="#ctx0" brushRef="#br0" timeOffset="-156185.14">29504 15229 773 0,'0'0'894'16,"0"0"-313"-16,0 0-106 0,0 0-191 16,0 0-53-1,0 0-68-15,0 0-61 0,14-35-65 16,9 17-29-16,2-6-8 16,4-5 6-16,-4-6 1 15,0-2-8-15,-13-2 1 16,-6 7-6-16,-6 11 6 15,-20 20-46-15,-28 22 46 16,-12 48 34-16,10 31 67 16,15-3-16-16,29-21-23 15,16-29-32-15,36-23-30 16,8-8-18-16,35-16-86 16,-9-9-279-16,-20-15-1135 0</inkml:trace>
  <inkml:trace contextRef="#ctx0" brushRef="#br0" timeOffset="-155020.87">8717 16227 606 0,'0'0'561'0,"0"0"-270"16,0 0-5-16,-4 168 189 15,4-23-144-15,0 12-60 16,0-19-63-16,0-44-114 16,0-46-70-16,0-23-24 15,0-3 0-15,0-6-2 16,0-16-289-16,-6-8-306 15,0-15-674-15</inkml:trace>
  <inkml:trace contextRef="#ctx0" brushRef="#br0" timeOffset="-154670.1">8457 16713 1107 0,'0'0'951'16,"0"0"-598"-16,0 0-148 15,0 0-102-15,91-33-58 16,-17 14-26-16,-2-1-10 16,5-1-9-16,-9 1 1 15,-14 7 0-15,-11 2-1 16,-14 5-3-16,-10 3 3 16,-11 3 8-16,-2 0-8 15,-6 1-17-15,0 17 17 16,0 14 15-16,-2 13 56 0,-8 11-9 15,4 3-21-15,6-6-2 16,4-17-39-16,16-21 13 16,20-20-7-16,3-53 40 15,-24-31-28-15,-19 0 57 16,-4 18 21-16,-30 32 12 16,-7 30-86-16,6 15-22 15,4 14-70-15,12 4-545 0</inkml:trace>
  <inkml:trace contextRef="#ctx0" brushRef="#br0" timeOffset="-152107.18">9978 16640 29 0,'0'0'1653'16,"0"0"-1261"-16,0 0-56 16,0 0-110-16,0 0-57 15,-35-89-103-15,29 70-17 16,2 2-15-16,-5 3-22 15,-7 4 18-15,-3 7 27 16,-6 3 7-16,0 17-32 16,-10 32-1-16,-2 25 4 15,14 4-11-15,11-9-1 16,12-13-22-16,0-26-2 16,23-10 1-16,8-9-24 0,6-11-99 15,4-27-20-15,-3-18 22 16,-10-8 75-16,-3-5 46 15,-12 4 11-15,-3 10 11 16,-8 14 39-16,-2 23 53 16,0 23-5-16,6 59-83 15,7 48 40-15,3 24-17 16,-3 1-37-16,-1-34-12 16,-12-42-2-16,0-27-16 15,-12-18 17-15,-5-7 1 16,-4-8 4-16,-14-12 35 15,6-10-10-15,-4-25-29 16,4-26-25-16,11-26-140 16,7 12-195-16,11 6-638 0</inkml:trace>
  <inkml:trace contextRef="#ctx0" brushRef="#br0" timeOffset="-151747.4">10222 16805 1585 0,'0'0'729'0,"0"0"-432"16,0 0-57-16,0 0-128 15,47-78-68-15,-22 51-31 16,-6-3-2-16,6-4-11 0,-7-5 1 15,-5-2 0 1,-7 0-1-16,-6 5 0 0,0 6-6 16,-13 14 5-16,-13 16-25 15,-22 29 26-15,-12 47 37 16,4 29 68-16,15-4-9 16,22-20 1-16,19-32-51 15,19-26-28-15,35-9-18 16,2-10-45-16,10-6-130 15,31-60-130-15,-25 3-423 16,-6-8-323-16</inkml:trace>
  <inkml:trace contextRef="#ctx0" brushRef="#br0" timeOffset="-151589.33">10677 16247 1783 0,'0'0'880'16,"-25"87"-589"-16,6 31 32 15,3 26-145-15,10 3-73 16,6-21-33-16,0-45-42 15,16-29-30-15,9-24-95 16,-7-16-498-16,1-12-559 0</inkml:trace>
  <inkml:trace contextRef="#ctx0" brushRef="#br0" timeOffset="-151453.91">10501 16588 965 0,'0'0'1615'15,"0"0"-1253"-15,0 0-77 0,0 0-133 16,169 13-99 0,-59-24-53-16,-13-3-253 0,-18-1-736 0</inkml:trace>
  <inkml:trace contextRef="#ctx0" brushRef="#br0" timeOffset="-150418.89">11477 16518 834 0,'0'0'324'15,"0"0"-34"-15,0 0 24 16,0 0-59-16,0 0-12 16,0 0-113-16,0 0-33 0,-17 162 63 15,23-59 0 1,13-18-66-16,0-33-64 0,3-28-8 15,9-10-22-15,6-14 0 16,17-14 13-16,6-49-1 16,-6-32 18-16,-17-9-2 15,-24 16 8-15,-13 28 9 16,-7 31-14-16,-5 15-31 16,0 9-22-16,12 6-226 15,0 12-393-15,12 5-756 0</inkml:trace>
  <inkml:trace contextRef="#ctx0" brushRef="#br0" timeOffset="-149654.04">12000 16524 1051 0,'0'0'675'0,"0"0"-284"15,-13 137-69-15,13 0 22 16,0 23-71-16,11-9-114 16,-5-42-82-16,0-50-43 15,0-32-32-15,2-18-2 16,3-9-5-16,9-22-312 16,3-11-331-16,-4-13-427 0</inkml:trace>
  <inkml:trace contextRef="#ctx0" brushRef="#br0" timeOffset="-149433.45">11834 16637 1595 0,'0'0'929'0,"0"0"-607"16,0 0-95-16,68-85-167 15,40 50-39-15,16 9-21 16,-14 18-5-16,-38 8-16 15,-37 19-3-15,-10 11-34 16,-19 8 9-16,-6 5 49 16,-19 7 12-16,-24 3 89 15,-17-10-26-15,4-6-25 16,3-11-11-16,22-25-39 16,14-1-144-16,17-10-681 0</inkml:trace>
  <inkml:trace contextRef="#ctx0" brushRef="#br0" timeOffset="-148921.12">12698 16631 1035 0,'0'0'497'0,"0"0"-171"16,0 0-62-16,0 0-93 0,0-83-49 16,-2 65-46-16,-8 2 14 15,-5 9-8-15,-13 7 36 16,-8 15-34-16,-13 35 53 15,-7 34 4-15,8 23-59 16,17-5-31-16,25-27-16 16,6-34-31-16,13-29-4 15,18-12-27-15,16-13-30 16,19-45 18-16,7-37-16 16,-11-16 43-16,-21-7-29 15,-16 11 17-15,-17 13 24 0,-2 17 1 16,-6 24 6-1,0 22-5-15,0 22 13 0,-6 9 49 16,-6 30 1-16,-3 46-10 16,3 43-2-16,8 10 11 15,4-18-13-15,16-36-51 16,21-31 0-16,-6-20-318 16,0-12-604-16</inkml:trace>
  <inkml:trace contextRef="#ctx0" brushRef="#br0" timeOffset="-148498.75">13147 16525 595 0,'0'0'890'0,"0"0"-528"15,0 0-102-15,0 0-134 16,0 0-91-16,-13-74-11 16,11 68 7-16,-2 3 56 15,-8 3 68-15,-7 4-85 16,-6 20 1-16,-12 28 37 16,-16 28 46-16,9 27 16 15,3-9-63-15,22-23-46 16,15-35-28-16,8-31-33 15,15-9-22-15,18-5-35 0,11-37-71 16,14-31-20-16,-3-22 6 16,-11 4 75-16,-23 22 40 15,-13 28 27-15,-12 26 13 16,0 12 14-16,0 11 80 16,0 48-33-16,-6 27 14 15,6 3-21-15,0-14-16 16,0-23-51-16,37-28-44 15,-8-5-573-15,-4-10-1014 0</inkml:trace>
  <inkml:trace contextRef="#ctx0" brushRef="#br0" timeOffset="-148333.29">13449 16318 1788 0,'0'0'738'16,"-11"134"-357"-16,-1 0-45 15,0 14-142-15,5-24-98 16,5-39-64-16,2-41-32 16,6-25-42-16,7-5-427 15,1-12-646-15</inkml:trace>
  <inkml:trace contextRef="#ctx0" brushRef="#br0" timeOffset="-148170.62">13267 16584 218 0,'0'0'2072'15,"0"0"-1521"-15,0 0-249 0,0 0-94 16,138 27-134-16,-70-27-74 16,17-10-96-16,-25-1-458 15,-6 1-478-15</inkml:trace>
  <inkml:trace contextRef="#ctx0" brushRef="#br0" timeOffset="-147774.03">13606 16744 451 0,'0'0'677'0,"0"0"-412"16,0 0-4-16,0 0-2 15,0 0-46-15,0 0 38 16,0 0 4-16,49-14-65 16,-20-10-57-16,2-9-58 15,-6-3-49-15,6-1-5 16,-12-1-13-16,-9 3-8 15,-10 5 0-15,0 8 0 16,-16 17-21-16,-18 5 18 0,-13 40 3 16,-7 33 70-1,19 5 74-15,10-6-44 0,25-14-58 16,13-26-42-16,34-8-24 16,54-24-205-16,-14-4-357 15,-2-23-655-15</inkml:trace>
  <inkml:trace contextRef="#ctx0" brushRef="#br0" timeOffset="-147416.24">14226 16528 1840 0,'0'0'648'0,"0"0"-350"15,0 0-131-15,0 0-77 0,0 0-44 16,0 0-38-16,0 0-2 15,-74-44-5-15,43 85 5 16,-11 31 24-16,-1 27 14 16,8-4 50-16,16-22-56 15,15-31-25-15,4-26-13 16,12-9-7-16,11-7-26 16,14-27-24-16,11-42-24 15,6-34 3-15,-5-21 44 16,-5-5 30-16,-16 8-4 15,-15 35 8-15,-7 27 0 16,-6 28 0-16,0 29 21 16,-12 18 147-16,-11 60-87 0,-4 54 61 15,-2 25-21 1,23 0-43-16,6-38-43 0,37-39-35 16,-2-29-135-16,-4-26-972 0</inkml:trace>
  <inkml:trace contextRef="#ctx0" brushRef="#br0" timeOffset="-145223.3">15233 16241 660 0,'0'0'496'15,"0"0"-243"-15,0 0 89 16,-19-73 21-16,13 54-18 16,6 3-125-16,0 5-126 15,0 5-31-15,0 6-21 16,0 0-25-16,0 22-15 15,0 27-2-15,0 27 30 16,18 27 33-16,1 10 8 16,0-9 3-16,-3-24-22 15,-3-27 28-15,-7-20-19 16,0-7-21-16,0-2-22 16,7-3 15-16,-7-4-10 0,0-9-4 15,-2-5-1-15,2-3 5 16,1-5-11-16,1-16 6 15,2-10-6-15,3-13 9 16,-1-21-20-16,7-19-1 16,-3 6-15-16,5 9-36 15,-5 12-3-15,-3 25 25 16,-1 3 4-16,-2 7 25 16,-8 13 0-16,-2 9 0 15,0 11 0-15,5 32-20 16,1 27 20-16,8 4 43 15,3-4 4-15,8-12-8 16,-1-16-9-16,12 1-26 16,-5-7 2-16,6-15-12 15,-8-18 11-15,-4-8-5 0,-7-39 10 16,-1-32 7 0,-17-30-10-16,0-10-5 0,-11 17 7 15,-1 29-9-15,0 32 0 16,1 14-12-16,3 4-16 15,2 7-82-15,0 6-125 16,1 13-367-16,3 14-247 16,2 3-458-16</inkml:trace>
  <inkml:trace contextRef="#ctx0" brushRef="#br0" timeOffset="-144773.27">15245 16119 1363 0,'0'0'558'0,"0"0"-247"16,0 0-26-16,0 0-96 16,0 0-59-16,-81-30-42 15,52 43-34-15,1 1-27 16,7 0-20-16,8-1-7 16,7-4 0-16,6-1-37 15,40-8-207-15,5 0-397 16,0 0-801-16</inkml:trace>
  <inkml:trace contextRef="#ctx0" brushRef="#br0" timeOffset="-144435.09">15687 16126 1330 0,'0'0'709'0,"0"0"-183"16,0 0-307-16,0 0-44 15,0 0-75-15,0 0-35 16,0 0-37-16,129 0-28 16,-72 1-142-16,-5 1-582 0</inkml:trace>
  <inkml:trace contextRef="#ctx0" brushRef="#br0" timeOffset="-143419.29">16578 16145 735 0,'0'0'374'0,"0"0"-102"16,0 0-29 0,0 0-8-16,0 0-35 0,0 0-30 15,0 0 30-15,-18-26-7 16,14 26-13-16,2 0-90 16,-5 21-54-16,-3 27-9 15,2 38 15-15,4 33 50 16,4 10-12-16,0-21 7 15,6-32-11-15,4-39 18 16,-4-13-41-16,-4-6-20 16,5-5-27-16,-3-4 13 15,-4-9-7-15,0 0-12 16,0-16-31-16,0-37-216 0,2 5-382 16,4-1-401-16</inkml:trace>
  <inkml:trace contextRef="#ctx0" brushRef="#br0" timeOffset="-142983.89">16456 16233 1385 0,'0'0'746'0,"0"0"-410"16,0 0-59-16,-24-81-175 16,26 60-52-16,22-1-24 15,12-1-25-15,11-1 8 16,3 5-8-16,6 2 22 15,1 6-1-15,-7 6 7 16,-2 5-13-16,-5 2-2 16,-6 12 6-16,-2 4 4 0,-14 3 9 15,-4 3-15 1,-17 3 6-16,-7 6 12 0,-40 10 8 16,-38 15-7-16,0-3-8 15,5-4 2-15,7-8-7 16,30-16-12-16,2 3-12 15,12-3 0-15,22-9-10 16,20-12-27-16,63-6 13 16,40-10 23-16,12-1 2 15,-12 9 9-15,-37 4 13 16,-38 22-12-16,-16 10 2 16,-13 20 46-16,-24 23 47 0,-73 16-37 15,-29-4-7 1,-16-20-32-16,27-28-12 0,49-30-18 15,37-19 0-15,17-15-110 16,11-5-963-16</inkml:trace>
  <inkml:trace contextRef="#ctx0" brushRef="#br0" timeOffset="-141697.43">18162 16309 1326 0,'0'0'761'16,"0"0"-377"-16,0 0-52 15,0 0-73-15,0 0-97 16,0 0-80-16,-13-82-30 0,1 66-22 16,-7-1-9-16,-3 1-20 15,-9 2-1-15,0 8-22 16,-7 6-32-16,-3 17-4 16,-2 37 23-16,-3 42 35 15,19 38 0-15,9 17 26 16,14-7 22-16,4-24 19 15,10-42-4-15,-2-21-18 16,-2-23-30-16,-2-10-15 16,-1-4-10-16,-3-5-113 15,0-15-252-15,-3 0-149 0,-7-18-367 16</inkml:trace>
  <inkml:trace contextRef="#ctx0" brushRef="#br0" timeOffset="-141339.18">17597 16807 985 0,'0'0'975'16,"0"0"-587"-16,0 0-148 15,0 0-119-15,87-76-73 16,-33 54-22-16,0-1-5 16,-5 5 9-16,-7 2-6 15,-5 4-15-15,-14 5 2 16,-9 1-10-16,-2 2 5 15,-7 4-5-15,1 0 20 16,-6 17 4-16,0 29 29 0,0 29 82 16,0 0-70-16,0-9-6 15,12-17-31-15,19-30-16 16,11-11-13-16,11-13 9 16,3-51-8-16,-27-36 0 15,-21 1 4-15,-14 12 5 16,-31 26 2-16,-4 27 0 15,-9 7 0-15,0 11-12 16,3 8-9-16,18 12-21 16,29 28-210-16,10-1-503 15,15-6-572-15</inkml:trace>
  <inkml:trace contextRef="#ctx0" brushRef="#br0" timeOffset="-141098.95">18373 16670 1109 0,'0'0'901'16,"0"0"-509"-16,18 88-7 16,-10-44-119-16,-1 2-99 15,-1-4-61-15,-6-10-16 16,0-10-29-16,0-15-17 16,-2-7-10-16,-2-16 4 15,4-31-5-15,0-5-21 16,10-9 4-16,9-2-15 15,5 14 6-15,5 4-7 16,2 14-33-16,29 14-166 16,-10 12-525-16,0 3-919 0</inkml:trace>
  <inkml:trace contextRef="#ctx0" brushRef="#br0" timeOffset="-140312.14">19266 16710 1377 0,'0'0'597'0,"0"0"-321"15,0 0-92-15,0 0-22 0,0 0-53 16,0 0-61-16,0 0-19 16,18 46-5-16,17-58 17 15,5-15-28-15,1-8 5 16,-4-6 0-16,-8-3-17 16,-12 1 0-16,-11 4 15 15,-6 8 7-15,-17 15 1 16,-14 16 27-16,-16 26 7 15,-13 53 29-15,-2 40 6 16,12-2 14-16,27-21-63 16,21-34-26-16,15-36-18 15,20-8-14-15,27-14-124 0,37-21-98 16,-12-18-344 0,-13-9-191-16</inkml:trace>
  <inkml:trace contextRef="#ctx0" brushRef="#br0" timeOffset="-139873.96">19848 16616 1684 0,'0'0'747'16,"0"0"-384"-16,0 0-100 16,0 0-101-16,0 0-102 0,0 0-24 15,0 0-25 1,-12-64-11-16,12 50 12 0,0-2-3 15,-6 1-9 1,0 1 1-16,-1 4-7 0,-3 6 6 16,-8 4 0-16,-22 31 6 15,-20 39 11-15,-16 33 22 16,8 0 18-16,24-19-20 16,21-28-14-16,21-30-23 15,2-8-1-15,15-10 1 16,28-9-12-16,9-28-21 15,10-15-17-15,6-12 10 16,-14 3 25-16,0-2 9 16,-19 8 12-16,-10 15 0 15,-17 18 0-15,-8 14-5 16,0 22 35-16,-15 21 43 16,-9 7-22-16,1 3-36 0,10-10-1 15,9-11-20-15,21-24-31 16,20-8-317-16,4-4-752 0</inkml:trace>
  <inkml:trace contextRef="#ctx0" brushRef="#br0" timeOffset="-139354.33">20216 16568 652 0,'0'0'1268'16,"0"0"-769"-16,0 0-194 15,0 0-94-15,0 0-50 16,0 0-27-16,0 0-44 0,9-69-1 16,-18 69-41-16,-13 12-16 15,-9 17 2-15,-13 10 14 16,-7 13 17-16,7 7-8 16,9 2-35-16,14-7-8 15,21-8-14-15,7-18-20 16,24-12 11-16,16-16-19 15,3-5 1-15,10-24-39 16,-4-14-80-16,3-20-116 16,1-22-210-16,0-22-76 15,-10-7 53-15,-19 5 271 16,-6 29 224-16,-15 31 30 0,-8 20 193 16,-2 15 154-1,0 8 183-15,-14 6-98 0,-15 38-337 16,-19 48 11-16,-6 45 12 15,5 14-29-15,18-20-52 16,18-37-37-16,13-45-30 16,0-20-1-16,13-12-7 15,10-11-34-15,22-21-49 16,15-45-26-16,-6-3 7 16,0 3 13-16,-17 17 68 15,-15 31 29-15,-1 16 54 16,-4 6 73-16,-5 32 32 15,0 15-60-15,1 3-69 16,43-8-30-16,-3-12-213 16,9-15-1355-16</inkml:trace>
  <inkml:trace contextRef="#ctx0" brushRef="#br0" timeOffset="-138754.92">21794 16633 1202 0,'2'97'711'0,"10"40"-340"16,1 31 16-16,-3-2-84 16,-8-47-155-16,4-36-83 15,-2-41-50-15,-2-21-9 16,2-9-6-16,-1-12-145 0,7-25-449 15,-10-15-129-15,0-10-584 0</inkml:trace>
  <inkml:trace contextRef="#ctx0" brushRef="#br0" timeOffset="-138507.41">21637 16815 1177 0,'0'0'874'15,"0"0"-407"-15,0 0-198 16,0 0-134-16,12-74-111 15,38 57-11-15,12 3-13 16,4 10 1-16,0 4 0 16,-12 3 7-16,-7 18-8 15,-16 5-11-15,-23 6-10 16,-8 0 21-16,-2 0 94 0,-33 1 29 16,-8-1-48-16,-7-6-23 15,-4-5-35-15,7-8-17 16,16-13 0-16,31-14-228 15,0-12-582-15,23-2-916 0</inkml:trace>
  <inkml:trace contextRef="#ctx0" brushRef="#br0" timeOffset="-138247.1">22069 16788 998 0,'0'0'661'16,"0"0"-300"-16,24 109 102 0,-7-62-186 15,-5-1-54-15,-3-12-90 16,1-6-61-16,-4-14-38 16,-2-14-5-16,-4-3-28 15,6-28 15-15,3-24-16 16,7-5-49-16,3-6 49 16,2 1 0-16,5 19 1 15,1 3 19-15,-2 15-1 16,8 13-19-16,0 10-9 15,4 5-153-15,17 16-219 16,-10 5-456-16,-5-1-784 0</inkml:trace>
  <inkml:trace contextRef="#ctx0" brushRef="#br0" timeOffset="-137750.77">22625 16743 935 0,'0'0'1135'16,"0"0"-454"-16,0 0-313 15,0 0-138-15,0 0-111 16,0 0-49-16,0 0-46 15,-23 33-6-15,29-36-12 16,17-12 8-16,4-7-4 16,8-8-10-16,-4-3-16 15,-2 0-43-15,-11-1-22 16,-11 7 56-16,-7 9 23 16,-17 13 1-16,-22 10-16 15,-25 35 17-15,-5 34 27 0,14 2 3 16,13-4-5-1,32-16-11-15,10-24-10 0,29-7-4 16,8-9-12-16,11-16-45 16,8-9-39-16,-3-22-61 15,-5-7-64-15,-7-5-88 16,-8-6-177-16,-2 3 99 16,-8 0 161-16,0 5 226 15,-15 12 165-15,-2 15 350 16,-6 14 28-16,0 10-298 15,0 25-10-15,-2 11-73 16,2 8-45-16,0 0-56 16,0-7-44-16,6-8-17 15,9-15-9-15,8-17-38 16,-1-7-47-16,-1-20-1 0,2-17 7 16,-5-8 13-16,-5-7 18 15,-7 0 18-15,-6-1-52 16,6 4-88-16,-6 14-170 15,4 11-448-15</inkml:trace>
  <inkml:trace contextRef="#ctx0" brushRef="#br0" timeOffset="-137605.18">23191 16530 1388 0,'0'0'885'0,"0"0"-599"16,6 77 63-16,-6-28-120 0,0 5-115 15,0-3-81-15,0-10-33 16,0-19-81-16,0-11-450 16,0-11-507-16</inkml:trace>
  <inkml:trace contextRef="#ctx0" brushRef="#br0" timeOffset="-137498.96">23112 16411 1013 0,'0'0'366'0,"0"0"-366"16,0 0-929-16</inkml:trace>
  <inkml:trace contextRef="#ctx0" brushRef="#br0" timeOffset="-137234.27">23365 16630 1320 0,'0'0'676'0,"0"0"-321"16,-46 95-38-16,40-51-144 15,6-8-76-15,12-14-79 16,30-18-8-16,5-4 25 16,3-30-14-16,-13-12-3 15,-14-1 2-15,-23-3 48 16,0 10 7-16,-29 10-41 15,-8 16-34-15,6 10-18 16,6 15-335-16,15 2-1098 0</inkml:trace>
  <inkml:trace contextRef="#ctx0" brushRef="#br0" timeOffset="-136948.96">23768 16549 1974 0,'0'0'620'0,"-25"102"-304"16,6-4-71-16,7 0-123 15,6-22-85-15,6-32-25 16,6-28-12-16,10-12-90 16,9-4-206-16,8-20-70 15,2-25-219-15,3-10 316 16,-3-1 221-16,-6 3 48 0,-9 14 361 15,-3 16 196-15,-9 19-245 16,-4 8-125-16,-2 27-73 16,-2 10-53-16,5 4-38 15,13-1-23-15,1-11-484 16,4-17-871-16</inkml:trace>
  <inkml:trace contextRef="#ctx0" brushRef="#br0" timeOffset="-136644.74">24320 16512 750 0,'0'0'831'16,"0"0"-321"-16,0 0-169 16,0 0-121-16,0 0-68 15,0 0-58-15,0 0-56 16,-75-28-13-16,44 45 53 15,2 7 43-15,5 8-19 16,7 5-24-16,15 5-15 16,2 1-32-16,14 2 20 15,13 0-27-15,-2-1 9 16,-10-6-9-16,-15-8-24 16,0-9-1-16,-31-14 0 15,0-7-167-15,8 0-689 0</inkml:trace>
  <inkml:trace contextRef="#ctx0" brushRef="#br0" timeOffset="-136183.42">25330 16211 1731 0,'0'111'484'0,"0"32"-205"16,-4 26 74-16,-10-7-107 16,-3-49-106-16,-1-34-104 15,12-34-35-15,6-24-1 16,18-19-102-16,13-2-576 16,6-9-734-16</inkml:trace>
  <inkml:trace contextRef="#ctx0" brushRef="#br0" timeOffset="-135763.97">25763 16627 1141 0,'0'0'772'0,"0"0"-391"15,0 0-31-15,0 0-120 16,0 0-121-16,0 0-85 15,0 0-16-15,-7-78 5 16,7 63-11-16,0 3 5 16,0 7-7-16,-18 5-19 15,-7 17 19-15,-29 33 21 16,-12 33 44-16,4 1 48 16,14-6-37-16,17-16-43 15,27-27-33-15,4-9-5 16,11-8-12-16,24-18 11 0,8-18-9 15,7-22-79 1,6-15-2-16,-9-6-46 0,-5 2-8 16,-14 7 19-16,-13 15 78 15,-11 20 53-15,-4 17 68 16,-6 18-23-16,-11 29 53 16,5 5 1-16,6 6-6 15,6-6-64-15,0-11-29 16,41-22-212-16,-8-13-427 15,0-6-567-15</inkml:trace>
  <inkml:trace contextRef="#ctx0" brushRef="#br0" timeOffset="-135609.39">25969 16613 679 0,'0'0'1150'0,"0"0"-534"16,0 0-430-16,0 0-52 15,0 86 104-15,0-31-63 16,13 4-78-16,3-5-71 15,9-13-26-15,6-16-92 16,23-25-215-16,-5-14-293 16,-7-14-510-16</inkml:trace>
  <inkml:trace contextRef="#ctx0" brushRef="#br0" timeOffset="-135466.18">26325 16594 1224 0,'0'0'839'0,"-77"119"-319"16,5 23 38-1,-2 21-273-15,18-6-116 0,23-41-95 16,33-53-70-16,0-31-4 16,41-25-154-16,-4-7-549 15,5 0-768-15</inkml:trace>
  <inkml:trace contextRef="#ctx0" brushRef="#br0" timeOffset="-134732.27">26478 16747 725 0,'0'0'533'15,"0"0"-282"-15,0 0-26 0,0 0-18 16,0 0-26 0,0 0-29-16,0 0-47 15,74-27-34-15,-41 13-28 16,-2-7 3-16,0-2-4 0,-2-2 10 15,-4-2-10-15,-6 0 26 16,-11 5 34-16,-4 1-29 16,-4 6-40-16,-10 8-33 15,-17 7 3-15,-12 10-3 16,-17 32 25-16,2 8-23 16,8 9 32-16,5 5 36 15,25-11-13-15,16-2-21 16,10-14-28-16,25-17-8 15,15-18-9-15,3-4-14 16,5-27-188-16,15-26-75 16,-13 5-278-16,-11 5-504 0</inkml:trace>
  <inkml:trace contextRef="#ctx0" brushRef="#br0" timeOffset="-134504.06">26939 16593 962 0,'0'0'1087'0,"0"0"-569"15,0 0-303-15,0 0 47 16,-19 97-74-16,15-50-77 15,4-3-62-15,0-6-29 16,4-12-20-16,2-10 12 16,-4-16-8-16,3-4 5 15,1-29 17-15,4-23-5 16,9-25-3-16,5 2 1 16,7 11 22-16,13 14 4 15,-1 24-30-15,9 5 0 16,4 6-15-16,16 19-1 0,-18 10-342 15,-2 8-1151-15</inkml:trace>
  <inkml:trace contextRef="#ctx0" brushRef="#br0" timeOffset="-128127.59">27424 17042 340 0,'0'0'1035'0,"0"0"-522"16,0 0-280-16,0 0-37 16,0 0-73-16,0 0-56 15,0 0 19-15,-28 20 8 16,19-13 6-16,3-3-13 16,2-2 1-16,2-2-10 15,-2 0-7-15,4-1-24 16,0-10-31-16,0-2-16 15,0-1 0-15,6 2 0 16,4 5 6-16,3 2 3 16,-3 5-3-16,-2 0-5 15,-2 0 0-15,-1 8 0 16,-5 2 36-16,0 0 32 0,-5-1 7 16,-3 0-19-16,-2-3-25 15,0-3-23-15,14-6-9 16,12-12-232-16,15-7-852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930D-BDBE-66CD-1460-A1B1718C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5CD90-AC59-1B26-3AC8-6BCA538F3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EB7A-B2A7-C8F3-7B9D-661D27C8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2671-B667-971A-697A-245FC5FB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4A3C-EEBA-D214-4E5D-83B636D8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C39B-0E3C-BA25-D543-D67281EF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61F23-EE2F-47CA-A347-67ECC0072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B703-7BA7-F3B4-B4BF-FB4CA188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BBC06-605F-646C-86F6-4ABA7FC2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A34A6-2215-7404-005D-E5067016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15D10-8F5C-4F57-696E-017D8C522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B246A-BA51-A614-6D9D-3CB5B67BF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9D6E-C6E8-21BD-7797-E1E5FA2F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37267-46D6-5D1B-515D-0A08570F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DD00-5275-E17E-0C7B-40DD5860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1C06-3A81-8D59-BD2A-46E91B52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28D9-567C-01DE-332F-2FAB9825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DB72-29EF-8521-27ED-D307D8ED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548FF-84F2-98CC-FA27-A65F58E4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5B1A-B171-8C0F-754E-DCC4AB4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4B7D-67CD-C47F-199F-2A45D109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59CA9-96DB-18CC-CE6D-0EBA2B2E1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5C39-765E-D13C-AD7F-3F7C3CD0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CBE5-CA8A-E580-6D4C-57779398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EDE4-ADB0-67CC-655E-E16AA7A1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24D6-CE82-9136-AF1B-9C200C15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128A-B317-A9F3-2FCE-B47486930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B3BC2-2835-B08F-63B7-A2680CE72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4A26-8A76-EB63-3D7B-6A488F06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8EC79-2D06-CF09-01AF-97A8ECCE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D9A6B-18C2-98A5-D993-20FF60B5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166-E9BA-65BB-DA0C-8BD5F30F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0612B-850B-9FFA-22B0-00D8428D6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41DF8-EC84-E6D6-5B1A-172C906BD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17886-2766-D856-9014-4A652C496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91606-7422-DCCF-2441-1245E6D8C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75866-2632-CF7B-EDDB-4037C187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4555F-6842-0981-CB1C-8C6D104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B0380-A537-7E88-B9A7-82A667A2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0FC4-9C05-6DB8-3CDC-8D3FE3FE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FB524-7270-4147-3FD3-FBA7E6F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4C461-BCE7-7CD5-CDCE-FD281575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22F13-1424-30AA-B49F-C8DF44DF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FB1B6-75A6-4259-A3BA-C92CC02C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2B657-7AF4-6F3C-1B05-AE27208F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84DB6-90C7-FEF6-B2C7-3DD31B2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F8A2-869C-3EE6-53CB-A1E95566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5F41-B023-EBE7-2AF2-0D76079B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FFA6F-57E1-7499-2BD4-F22A1A14B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EB514-CC07-5756-8E23-1D902E6A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D863F-FACD-D3EA-8AAF-FBAA12C2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D159D-7DE6-22BB-EC24-A2F1B73D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2216-DAF8-AD19-035D-1A3C56CF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5D09B-C2B1-05BA-A27A-4A66362AF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5B37B-8A97-5C38-4EF5-8A6E0CCDA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0F23-7D27-FBE6-EC30-61FEA1CE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614C0-E301-B14A-EF56-C55BD938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50238-BADF-C1FC-5C84-7FBC779B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154C4-03D8-FBFB-8C68-F1D5E0F8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63CC-6F9F-FB81-9936-DE47A7EF9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20FC-A3D7-CA58-0286-04E1A4611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8248E-E800-4D1B-90B7-10B7946C5E0D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F61F-CFD7-6544-EB1F-1B9C44005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984C-F75D-7DA0-4231-900796F3C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A1E41-ACBC-48D1-8070-6E3D7F621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7C1AED-D7CB-2FE4-0ECB-C865D4934C66}"/>
                  </a:ext>
                </a:extLst>
              </p14:cNvPr>
              <p14:cNvContentPartPr/>
              <p14:nvPr/>
            </p14:nvContentPartPr>
            <p14:xfrm>
              <a:off x="1571040" y="379440"/>
              <a:ext cx="10201320" cy="511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7C1AED-D7CB-2FE4-0ECB-C865D4934C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1680" y="370080"/>
                <a:ext cx="10220040" cy="513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81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D3DB2-1AE8-D155-4E63-B8C4BB2F5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BFEC5D-A551-CA15-895A-F375F4BE8829}"/>
                  </a:ext>
                </a:extLst>
              </p14:cNvPr>
              <p14:cNvContentPartPr/>
              <p14:nvPr/>
            </p14:nvContentPartPr>
            <p14:xfrm>
              <a:off x="538200" y="275400"/>
              <a:ext cx="10108080" cy="6005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BFEC5D-A551-CA15-895A-F375F4BE88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840" y="266040"/>
                <a:ext cx="10126800" cy="60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5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3AD8B-8A10-BAB0-8A70-1D0BE7F9C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385490-B5B0-7555-16A0-0A6A903774CC}"/>
                  </a:ext>
                </a:extLst>
              </p14:cNvPr>
              <p14:cNvContentPartPr/>
              <p14:nvPr/>
            </p14:nvContentPartPr>
            <p14:xfrm>
              <a:off x="749520" y="302760"/>
              <a:ext cx="9918360" cy="461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385490-B5B0-7555-16A0-0A6A90377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160" y="293400"/>
                <a:ext cx="9937080" cy="46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79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67C64-7990-55F4-11B6-BA2E65A98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B6E3A78-710C-FEAC-01FD-28D654901ABD}"/>
                  </a:ext>
                </a:extLst>
              </p14:cNvPr>
              <p14:cNvContentPartPr/>
              <p14:nvPr/>
            </p14:nvContentPartPr>
            <p14:xfrm>
              <a:off x="688320" y="299880"/>
              <a:ext cx="10824840" cy="637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B6E3A78-710C-FEAC-01FD-28D654901A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960" y="290520"/>
                <a:ext cx="10843560" cy="63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089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06512-DCC0-4A27-E24A-4E07451E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87C7DC-BA05-22A1-EA42-16A79C0B5649}"/>
                  </a:ext>
                </a:extLst>
              </p14:cNvPr>
              <p14:cNvContentPartPr/>
              <p14:nvPr/>
            </p14:nvContentPartPr>
            <p14:xfrm>
              <a:off x="899640" y="329760"/>
              <a:ext cx="10530360" cy="596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87C7DC-BA05-22A1-EA42-16A79C0B56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280" y="320400"/>
                <a:ext cx="10549080" cy="598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904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VC Dark Theme">
      <a:dk1>
        <a:srgbClr val="FFFFFF"/>
      </a:dk1>
      <a:lt1>
        <a:srgbClr val="3C3C3C"/>
      </a:lt1>
      <a:dk2>
        <a:srgbClr val="569CD6"/>
      </a:dk2>
      <a:lt2>
        <a:srgbClr val="57A64A"/>
      </a:lt2>
      <a:accent1>
        <a:srgbClr val="9CDCFE"/>
      </a:accent1>
      <a:accent2>
        <a:srgbClr val="FFD68F"/>
      </a:accent2>
      <a:accent3>
        <a:srgbClr val="D8A0DF"/>
      </a:accent3>
      <a:accent4>
        <a:srgbClr val="4EC9B0"/>
      </a:accent4>
      <a:accent5>
        <a:srgbClr val="D69D85"/>
      </a:accent5>
      <a:accent6>
        <a:srgbClr val="B5CEA8"/>
      </a:accent6>
      <a:hlink>
        <a:srgbClr val="569CD6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Tallman</dc:creator>
  <cp:lastModifiedBy>Joshua Tallman</cp:lastModifiedBy>
  <cp:revision>1</cp:revision>
  <dcterms:created xsi:type="dcterms:W3CDTF">2025-03-21T18:04:40Z</dcterms:created>
  <dcterms:modified xsi:type="dcterms:W3CDTF">2025-03-21T19:14:30Z</dcterms:modified>
</cp:coreProperties>
</file>