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png" ContentType="image/png"/>
  <Override PartName="/ppt/media/image10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75F55-1FD0-4153-BEBC-E9CBD092651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E0B05A2-CF77-4BCE-92A0-365B99C5910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91CB634-29AB-4F5E-99A5-FFA217EF71D0}" type="parTrans" cxnId="{08E07291-EF95-4F05-BF4A-998E7C09CC05}">
      <dgm:prSet/>
      <dgm:spPr/>
      <dgm:t>
        <a:bodyPr/>
        <a:lstStyle/>
        <a:p>
          <a:endParaRPr lang="en-US"/>
        </a:p>
      </dgm:t>
    </dgm:pt>
    <dgm:pt modelId="{B15C5A77-C604-4A04-B4CC-C170F98BCB90}" type="sibTrans" cxnId="{08E07291-EF95-4F05-BF4A-998E7C09CC05}">
      <dgm:prSet/>
      <dgm:spPr/>
      <dgm:t>
        <a:bodyPr/>
        <a:lstStyle/>
        <a:p>
          <a:endParaRPr lang="en-US"/>
        </a:p>
      </dgm:t>
    </dgm:pt>
    <dgm:pt modelId="{9268DE1C-7293-4C5B-B6EC-689D147C8DD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A6E80EB-7CAB-4A0B-A7E1-AA45E0D5F2C0}" type="parTrans" cxnId="{8866293A-32B7-45D7-B336-DC5BD9482EC8}">
      <dgm:prSet/>
      <dgm:spPr/>
      <dgm:t>
        <a:bodyPr/>
        <a:lstStyle/>
        <a:p>
          <a:endParaRPr lang="en-US"/>
        </a:p>
      </dgm:t>
    </dgm:pt>
    <dgm:pt modelId="{F01FF3C0-5EF4-496D-A057-D7649F9D32F7}" type="sibTrans" cxnId="{8866293A-32B7-45D7-B336-DC5BD9482EC8}">
      <dgm:prSet/>
      <dgm:spPr/>
      <dgm:t>
        <a:bodyPr/>
        <a:lstStyle/>
        <a:p>
          <a:endParaRPr lang="en-US"/>
        </a:p>
      </dgm:t>
    </dgm:pt>
    <dgm:pt modelId="{4E88D0E4-6952-46DD-91D1-11F8632C272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0D2B76F-DD57-4DC4-B326-77C343239E86}" type="parTrans" cxnId="{EA9517EE-007E-44D5-86FC-1E4AAB064301}">
      <dgm:prSet/>
      <dgm:spPr/>
      <dgm:t>
        <a:bodyPr/>
        <a:lstStyle/>
        <a:p>
          <a:endParaRPr lang="en-US"/>
        </a:p>
      </dgm:t>
    </dgm:pt>
    <dgm:pt modelId="{CE01266B-54F7-4608-B964-26FB98B6B374}" type="sibTrans" cxnId="{EA9517EE-007E-44D5-86FC-1E4AAB064301}">
      <dgm:prSet/>
      <dgm:spPr/>
      <dgm:t>
        <a:bodyPr/>
        <a:lstStyle/>
        <a:p>
          <a:endParaRPr lang="en-US"/>
        </a:p>
      </dgm:t>
    </dgm:pt>
    <dgm:pt modelId="{57F92458-CB16-441C-BBB0-9F8B5B80C232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EF98AB34-78F7-4BB7-83B0-CC29F64668BF}" type="parTrans" cxnId="{6947C0CA-9614-4306-A52D-6303BA0A2C8A}">
      <dgm:prSet/>
      <dgm:spPr/>
      <dgm:t>
        <a:bodyPr/>
        <a:lstStyle/>
        <a:p>
          <a:endParaRPr lang="en-US"/>
        </a:p>
      </dgm:t>
    </dgm:pt>
    <dgm:pt modelId="{8B4C2D91-7C03-44D1-8091-B62C35EBE2D7}" type="sibTrans" cxnId="{6947C0CA-9614-4306-A52D-6303BA0A2C8A}">
      <dgm:prSet/>
      <dgm:spPr/>
      <dgm:t>
        <a:bodyPr/>
        <a:lstStyle/>
        <a:p>
          <a:endParaRPr lang="en-US"/>
        </a:p>
      </dgm:t>
    </dgm:pt>
    <dgm:pt modelId="{A965A902-97F9-4A5A-B21D-CB931C07058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0)</a:t>
          </a:r>
        </a:p>
      </dgm:t>
    </dgm:pt>
    <dgm:pt modelId="{F755468E-DCA5-4B6A-A7B0-B38B10322636}" type="parTrans" cxnId="{F839EE56-A2A7-499A-975B-99E43EAD8180}">
      <dgm:prSet/>
      <dgm:spPr/>
      <dgm:t>
        <a:bodyPr/>
        <a:lstStyle/>
        <a:p>
          <a:endParaRPr lang="en-US"/>
        </a:p>
      </dgm:t>
    </dgm:pt>
    <dgm:pt modelId="{BAB8FDFD-7E08-442E-9607-8428A2891303}" type="sibTrans" cxnId="{F839EE56-A2A7-499A-975B-99E43EAD8180}">
      <dgm:prSet/>
      <dgm:spPr/>
      <dgm:t>
        <a:bodyPr/>
        <a:lstStyle/>
        <a:p>
          <a:endParaRPr lang="en-US"/>
        </a:p>
      </dgm:t>
    </dgm:pt>
    <dgm:pt modelId="{308B612F-1498-4FC8-8E6D-8DFA0CA67A1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9299F05D-8D04-4F96-94C6-E7D24A09BD75}" type="parTrans" cxnId="{38DADBC6-13B9-45B7-B843-103D5A6F4402}">
      <dgm:prSet/>
      <dgm:spPr/>
      <dgm:t>
        <a:bodyPr/>
        <a:lstStyle/>
        <a:p>
          <a:endParaRPr lang="en-US"/>
        </a:p>
      </dgm:t>
    </dgm:pt>
    <dgm:pt modelId="{2C129308-CBE1-4871-A76C-3FBB6BD8C407}" type="sibTrans" cxnId="{38DADBC6-13B9-45B7-B843-103D5A6F4402}">
      <dgm:prSet/>
      <dgm:spPr/>
      <dgm:t>
        <a:bodyPr/>
        <a:lstStyle/>
        <a:p>
          <a:endParaRPr lang="en-US"/>
        </a:p>
      </dgm:t>
    </dgm:pt>
    <dgm:pt modelId="{275FA7D9-28DC-452B-ABED-A6AB72324663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25BB31FD-E1F4-4249-8F37-CDE7ECA6F67C}" type="parTrans" cxnId="{86408570-13CC-4F49-8A6B-6E2B9EBF5D70}">
      <dgm:prSet/>
      <dgm:spPr/>
      <dgm:t>
        <a:bodyPr/>
        <a:lstStyle/>
        <a:p>
          <a:endParaRPr lang="en-US"/>
        </a:p>
      </dgm:t>
    </dgm:pt>
    <dgm:pt modelId="{1A519480-64EC-45AD-93B0-6F338C04F5E7}" type="sibTrans" cxnId="{86408570-13CC-4F49-8A6B-6E2B9EBF5D70}">
      <dgm:prSet/>
      <dgm:spPr/>
      <dgm:t>
        <a:bodyPr/>
        <a:lstStyle/>
        <a:p>
          <a:endParaRPr lang="en-US"/>
        </a:p>
      </dgm:t>
    </dgm:pt>
    <dgm:pt modelId="{C791A8DF-CEAA-4F02-AC5C-EB38C8269AAD}" type="pres">
      <dgm:prSet presAssocID="{15775F55-1FD0-4153-BEBC-E9CBD09265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B5D06D-CB45-41DC-B1CB-E45616628829}" type="pres">
      <dgm:prSet presAssocID="{9E0B05A2-CF77-4BCE-92A0-365B99C5910E}" presName="hierRoot1" presStyleCnt="0">
        <dgm:presLayoutVars>
          <dgm:hierBranch val="init"/>
        </dgm:presLayoutVars>
      </dgm:prSet>
      <dgm:spPr/>
    </dgm:pt>
    <dgm:pt modelId="{DFC385D4-627F-49E3-A4CC-A2B961C77E9E}" type="pres">
      <dgm:prSet presAssocID="{9E0B05A2-CF77-4BCE-92A0-365B99C5910E}" presName="rootComposite1" presStyleCnt="0"/>
      <dgm:spPr/>
    </dgm:pt>
    <dgm:pt modelId="{97960025-6EFB-4805-B365-86BB1794586B}" type="pres">
      <dgm:prSet presAssocID="{9E0B05A2-CF77-4BCE-92A0-365B99C5910E}" presName="rootText1" presStyleLbl="node0" presStyleIdx="0" presStyleCnt="1">
        <dgm:presLayoutVars>
          <dgm:chPref val="3"/>
        </dgm:presLayoutVars>
      </dgm:prSet>
      <dgm:spPr/>
    </dgm:pt>
    <dgm:pt modelId="{8D36B992-B220-4F17-9882-B0CB2C39C976}" type="pres">
      <dgm:prSet presAssocID="{9E0B05A2-CF77-4BCE-92A0-365B99C5910E}" presName="rootConnector1" presStyleLbl="node1" presStyleIdx="0" presStyleCnt="0"/>
      <dgm:spPr/>
    </dgm:pt>
    <dgm:pt modelId="{D39C8958-7DD1-4661-AB41-ABAC5E794441}" type="pres">
      <dgm:prSet presAssocID="{9E0B05A2-CF77-4BCE-92A0-365B99C5910E}" presName="hierChild2" presStyleCnt="0"/>
      <dgm:spPr/>
    </dgm:pt>
    <dgm:pt modelId="{C56BCDE2-6F7A-40C4-AB33-2E1818FD3A59}" type="pres">
      <dgm:prSet presAssocID="{3A6E80EB-7CAB-4A0B-A7E1-AA45E0D5F2C0}" presName="Name37" presStyleLbl="parChTrans1D2" presStyleIdx="0" presStyleCnt="2"/>
      <dgm:spPr/>
    </dgm:pt>
    <dgm:pt modelId="{17148CA8-9BA2-45BF-A830-CBC71FB493D6}" type="pres">
      <dgm:prSet presAssocID="{9268DE1C-7293-4C5B-B6EC-689D147C8DD6}" presName="hierRoot2" presStyleCnt="0">
        <dgm:presLayoutVars>
          <dgm:hierBranch/>
        </dgm:presLayoutVars>
      </dgm:prSet>
      <dgm:spPr/>
    </dgm:pt>
    <dgm:pt modelId="{2BB3038C-2355-4B6F-B301-E1036733B2C6}" type="pres">
      <dgm:prSet presAssocID="{9268DE1C-7293-4C5B-B6EC-689D147C8DD6}" presName="rootComposite" presStyleCnt="0"/>
      <dgm:spPr/>
    </dgm:pt>
    <dgm:pt modelId="{F142C86E-6CAA-4537-9EED-7D899261FE7B}" type="pres">
      <dgm:prSet presAssocID="{9268DE1C-7293-4C5B-B6EC-689D147C8DD6}" presName="rootText" presStyleLbl="node2" presStyleIdx="0" presStyleCnt="2">
        <dgm:presLayoutVars>
          <dgm:chPref val="3"/>
        </dgm:presLayoutVars>
      </dgm:prSet>
      <dgm:spPr/>
    </dgm:pt>
    <dgm:pt modelId="{F6C2D5F6-9C51-45CF-A4BF-B9AF5B139DF9}" type="pres">
      <dgm:prSet presAssocID="{9268DE1C-7293-4C5B-B6EC-689D147C8DD6}" presName="rootConnector" presStyleLbl="node2" presStyleIdx="0" presStyleCnt="2"/>
      <dgm:spPr/>
    </dgm:pt>
    <dgm:pt modelId="{B0781CE5-D452-4809-B6DE-E9407CA3B9D8}" type="pres">
      <dgm:prSet presAssocID="{9268DE1C-7293-4C5B-B6EC-689D147C8DD6}" presName="hierChild4" presStyleCnt="0"/>
      <dgm:spPr/>
    </dgm:pt>
    <dgm:pt modelId="{FEA71729-27C7-4269-9EED-A4D03D4A722A}" type="pres">
      <dgm:prSet presAssocID="{25BB31FD-E1F4-4249-8F37-CDE7ECA6F67C}" presName="Name35" presStyleLbl="parChTrans1D3" presStyleIdx="0" presStyleCnt="4"/>
      <dgm:spPr/>
    </dgm:pt>
    <dgm:pt modelId="{935B3E4E-C2B3-4065-A36C-4E4BF08D00F9}" type="pres">
      <dgm:prSet presAssocID="{275FA7D9-28DC-452B-ABED-A6AB72324663}" presName="hierRoot2" presStyleCnt="0">
        <dgm:presLayoutVars>
          <dgm:hierBranch/>
        </dgm:presLayoutVars>
      </dgm:prSet>
      <dgm:spPr/>
    </dgm:pt>
    <dgm:pt modelId="{6096A243-C16B-40AC-91DF-2D4D082525F2}" type="pres">
      <dgm:prSet presAssocID="{275FA7D9-28DC-452B-ABED-A6AB72324663}" presName="rootComposite" presStyleCnt="0"/>
      <dgm:spPr/>
    </dgm:pt>
    <dgm:pt modelId="{3500BB2C-D35B-4AE5-8D94-1AD50149E45F}" type="pres">
      <dgm:prSet presAssocID="{275FA7D9-28DC-452B-ABED-A6AB72324663}" presName="rootText" presStyleLbl="node3" presStyleIdx="0" presStyleCnt="4">
        <dgm:presLayoutVars>
          <dgm:chPref val="3"/>
        </dgm:presLayoutVars>
      </dgm:prSet>
      <dgm:spPr/>
    </dgm:pt>
    <dgm:pt modelId="{A2D77490-49FA-4A95-B278-9701DAACDE20}" type="pres">
      <dgm:prSet presAssocID="{275FA7D9-28DC-452B-ABED-A6AB72324663}" presName="rootConnector" presStyleLbl="node3" presStyleIdx="0" presStyleCnt="4"/>
      <dgm:spPr/>
    </dgm:pt>
    <dgm:pt modelId="{E9A1A941-30B8-4CDB-B828-5F9E58A6A9EB}" type="pres">
      <dgm:prSet presAssocID="{275FA7D9-28DC-452B-ABED-A6AB72324663}" presName="hierChild4" presStyleCnt="0"/>
      <dgm:spPr/>
    </dgm:pt>
    <dgm:pt modelId="{A48BD88C-AD47-4539-8308-8BE1ABFCB309}" type="pres">
      <dgm:prSet presAssocID="{275FA7D9-28DC-452B-ABED-A6AB72324663}" presName="hierChild5" presStyleCnt="0"/>
      <dgm:spPr/>
    </dgm:pt>
    <dgm:pt modelId="{1E0D4FF6-6714-4FE8-9903-44D6F234A532}" type="pres">
      <dgm:prSet presAssocID="{9299F05D-8D04-4F96-94C6-E7D24A09BD75}" presName="Name35" presStyleLbl="parChTrans1D3" presStyleIdx="1" presStyleCnt="4"/>
      <dgm:spPr/>
    </dgm:pt>
    <dgm:pt modelId="{5002590B-501B-4DE5-98A6-714C830BA070}" type="pres">
      <dgm:prSet presAssocID="{308B612F-1498-4FC8-8E6D-8DFA0CA67A18}" presName="hierRoot2" presStyleCnt="0">
        <dgm:presLayoutVars>
          <dgm:hierBranch/>
        </dgm:presLayoutVars>
      </dgm:prSet>
      <dgm:spPr/>
    </dgm:pt>
    <dgm:pt modelId="{989C5D63-121E-4872-B89E-BC997F60138C}" type="pres">
      <dgm:prSet presAssocID="{308B612F-1498-4FC8-8E6D-8DFA0CA67A18}" presName="rootComposite" presStyleCnt="0"/>
      <dgm:spPr/>
    </dgm:pt>
    <dgm:pt modelId="{06F92BB1-DC4C-4976-ACC0-6971204B2A36}" type="pres">
      <dgm:prSet presAssocID="{308B612F-1498-4FC8-8E6D-8DFA0CA67A18}" presName="rootText" presStyleLbl="node3" presStyleIdx="1" presStyleCnt="4">
        <dgm:presLayoutVars>
          <dgm:chPref val="3"/>
        </dgm:presLayoutVars>
      </dgm:prSet>
      <dgm:spPr/>
    </dgm:pt>
    <dgm:pt modelId="{B1BD37D8-6134-4CA8-9AEB-9C3E0EDCD854}" type="pres">
      <dgm:prSet presAssocID="{308B612F-1498-4FC8-8E6D-8DFA0CA67A18}" presName="rootConnector" presStyleLbl="node3" presStyleIdx="1" presStyleCnt="4"/>
      <dgm:spPr/>
    </dgm:pt>
    <dgm:pt modelId="{36C25DA7-DA49-430D-9442-10B0E9A81632}" type="pres">
      <dgm:prSet presAssocID="{308B612F-1498-4FC8-8E6D-8DFA0CA67A18}" presName="hierChild4" presStyleCnt="0"/>
      <dgm:spPr/>
    </dgm:pt>
    <dgm:pt modelId="{A83B71E6-13BF-44E8-B6E2-F90E5DD856AC}" type="pres">
      <dgm:prSet presAssocID="{308B612F-1498-4FC8-8E6D-8DFA0CA67A18}" presName="hierChild5" presStyleCnt="0"/>
      <dgm:spPr/>
    </dgm:pt>
    <dgm:pt modelId="{EE2C84BA-669E-49D5-A1F5-0C55EF0F90D3}" type="pres">
      <dgm:prSet presAssocID="{9268DE1C-7293-4C5B-B6EC-689D147C8DD6}" presName="hierChild5" presStyleCnt="0"/>
      <dgm:spPr/>
    </dgm:pt>
    <dgm:pt modelId="{02E77CE8-18DC-42CC-A4E9-09B2CB3DD918}" type="pres">
      <dgm:prSet presAssocID="{30D2B76F-DD57-4DC4-B326-77C343239E86}" presName="Name37" presStyleLbl="parChTrans1D2" presStyleIdx="1" presStyleCnt="2"/>
      <dgm:spPr/>
    </dgm:pt>
    <dgm:pt modelId="{2FCFE89C-A8DE-433E-948F-4F3466284860}" type="pres">
      <dgm:prSet presAssocID="{4E88D0E4-6952-46DD-91D1-11F8632C2726}" presName="hierRoot2" presStyleCnt="0">
        <dgm:presLayoutVars>
          <dgm:hierBranch/>
        </dgm:presLayoutVars>
      </dgm:prSet>
      <dgm:spPr/>
    </dgm:pt>
    <dgm:pt modelId="{6BF3D9F2-FDAE-4F3A-B265-397FE4AD192C}" type="pres">
      <dgm:prSet presAssocID="{4E88D0E4-6952-46DD-91D1-11F8632C2726}" presName="rootComposite" presStyleCnt="0"/>
      <dgm:spPr/>
    </dgm:pt>
    <dgm:pt modelId="{2490DA16-B40C-4301-9032-4856522E9D02}" type="pres">
      <dgm:prSet presAssocID="{4E88D0E4-6952-46DD-91D1-11F8632C2726}" presName="rootText" presStyleLbl="node2" presStyleIdx="1" presStyleCnt="2">
        <dgm:presLayoutVars>
          <dgm:chPref val="3"/>
        </dgm:presLayoutVars>
      </dgm:prSet>
      <dgm:spPr/>
    </dgm:pt>
    <dgm:pt modelId="{2C7FB4C7-E9A9-4F64-B448-B54723BFED87}" type="pres">
      <dgm:prSet presAssocID="{4E88D0E4-6952-46DD-91D1-11F8632C2726}" presName="rootConnector" presStyleLbl="node2" presStyleIdx="1" presStyleCnt="2"/>
      <dgm:spPr/>
    </dgm:pt>
    <dgm:pt modelId="{6E95F05A-79B1-4909-90B0-4BF08902FE36}" type="pres">
      <dgm:prSet presAssocID="{4E88D0E4-6952-46DD-91D1-11F8632C2726}" presName="hierChild4" presStyleCnt="0"/>
      <dgm:spPr/>
    </dgm:pt>
    <dgm:pt modelId="{77D0AFE6-A483-4579-BD76-32F868E4E01D}" type="pres">
      <dgm:prSet presAssocID="{F755468E-DCA5-4B6A-A7B0-B38B10322636}" presName="Name35" presStyleLbl="parChTrans1D3" presStyleIdx="2" presStyleCnt="4"/>
      <dgm:spPr/>
    </dgm:pt>
    <dgm:pt modelId="{35A64A6F-AF26-4A6E-9904-0D091FF88435}" type="pres">
      <dgm:prSet presAssocID="{A965A902-97F9-4A5A-B21D-CB931C070588}" presName="hierRoot2" presStyleCnt="0">
        <dgm:presLayoutVars>
          <dgm:hierBranch/>
        </dgm:presLayoutVars>
      </dgm:prSet>
      <dgm:spPr/>
    </dgm:pt>
    <dgm:pt modelId="{A8C65595-FBDE-4A91-BB3E-76616C750BBB}" type="pres">
      <dgm:prSet presAssocID="{A965A902-97F9-4A5A-B21D-CB931C070588}" presName="rootComposite" presStyleCnt="0"/>
      <dgm:spPr/>
    </dgm:pt>
    <dgm:pt modelId="{CCEA7054-072D-4ECF-A06D-0B9005F5E416}" type="pres">
      <dgm:prSet presAssocID="{A965A902-97F9-4A5A-B21D-CB931C070588}" presName="rootText" presStyleLbl="node3" presStyleIdx="2" presStyleCnt="4">
        <dgm:presLayoutVars>
          <dgm:chPref val="3"/>
        </dgm:presLayoutVars>
      </dgm:prSet>
      <dgm:spPr/>
    </dgm:pt>
    <dgm:pt modelId="{8C42392B-D32C-4FEB-A114-E0669F086A57}" type="pres">
      <dgm:prSet presAssocID="{A965A902-97F9-4A5A-B21D-CB931C070588}" presName="rootConnector" presStyleLbl="node3" presStyleIdx="2" presStyleCnt="4"/>
      <dgm:spPr/>
    </dgm:pt>
    <dgm:pt modelId="{1E98759B-00F5-45DC-BAE8-CB7BEC036110}" type="pres">
      <dgm:prSet presAssocID="{A965A902-97F9-4A5A-B21D-CB931C070588}" presName="hierChild4" presStyleCnt="0"/>
      <dgm:spPr/>
    </dgm:pt>
    <dgm:pt modelId="{55C2FCC0-A019-4712-ADEA-0638B13A1AAC}" type="pres">
      <dgm:prSet presAssocID="{A965A902-97F9-4A5A-B21D-CB931C070588}" presName="hierChild5" presStyleCnt="0"/>
      <dgm:spPr/>
    </dgm:pt>
    <dgm:pt modelId="{CDD14D16-F1D1-4C9F-9B6E-E9A64FBCFAE5}" type="pres">
      <dgm:prSet presAssocID="{EF98AB34-78F7-4BB7-83B0-CC29F64668BF}" presName="Name35" presStyleLbl="parChTrans1D3" presStyleIdx="3" presStyleCnt="4"/>
      <dgm:spPr/>
    </dgm:pt>
    <dgm:pt modelId="{7432974B-8213-4A21-8F88-F53C49872FF6}" type="pres">
      <dgm:prSet presAssocID="{57F92458-CB16-441C-BBB0-9F8B5B80C232}" presName="hierRoot2" presStyleCnt="0">
        <dgm:presLayoutVars>
          <dgm:hierBranch/>
        </dgm:presLayoutVars>
      </dgm:prSet>
      <dgm:spPr/>
    </dgm:pt>
    <dgm:pt modelId="{5A3DEBAD-BD7F-490E-9D22-D595F241073C}" type="pres">
      <dgm:prSet presAssocID="{57F92458-CB16-441C-BBB0-9F8B5B80C232}" presName="rootComposite" presStyleCnt="0"/>
      <dgm:spPr/>
    </dgm:pt>
    <dgm:pt modelId="{B0ED18A9-C2D2-476E-873E-9A7BA1A91952}" type="pres">
      <dgm:prSet presAssocID="{57F92458-CB16-441C-BBB0-9F8B5B80C232}" presName="rootText" presStyleLbl="node3" presStyleIdx="3" presStyleCnt="4">
        <dgm:presLayoutVars>
          <dgm:chPref val="3"/>
        </dgm:presLayoutVars>
      </dgm:prSet>
      <dgm:spPr/>
    </dgm:pt>
    <dgm:pt modelId="{8AD5BD54-9FB6-4882-83AF-4AC6BE5B6557}" type="pres">
      <dgm:prSet presAssocID="{57F92458-CB16-441C-BBB0-9F8B5B80C232}" presName="rootConnector" presStyleLbl="node3" presStyleIdx="3" presStyleCnt="4"/>
      <dgm:spPr/>
    </dgm:pt>
    <dgm:pt modelId="{A7276580-554F-428E-8A5C-4B69C8E35FEB}" type="pres">
      <dgm:prSet presAssocID="{57F92458-CB16-441C-BBB0-9F8B5B80C232}" presName="hierChild4" presStyleCnt="0"/>
      <dgm:spPr/>
    </dgm:pt>
    <dgm:pt modelId="{A0860111-B93D-469B-B8C5-F195890C43AF}" type="pres">
      <dgm:prSet presAssocID="{57F92458-CB16-441C-BBB0-9F8B5B80C232}" presName="hierChild5" presStyleCnt="0"/>
      <dgm:spPr/>
    </dgm:pt>
    <dgm:pt modelId="{92099D5A-4AD5-4787-BA3A-1D54E49BC84B}" type="pres">
      <dgm:prSet presAssocID="{4E88D0E4-6952-46DD-91D1-11F8632C2726}" presName="hierChild5" presStyleCnt="0"/>
      <dgm:spPr/>
    </dgm:pt>
    <dgm:pt modelId="{09223DE3-DEB9-4156-B11E-A34DFEBE7182}" type="pres">
      <dgm:prSet presAssocID="{9E0B05A2-CF77-4BCE-92A0-365B99C5910E}" presName="hierChild3" presStyleCnt="0"/>
      <dgm:spPr/>
    </dgm:pt>
  </dgm:ptLst>
  <dgm:cxnLst>
    <dgm:cxn modelId="{562E1707-8003-44EE-ACE0-C75F816DFA5B}" type="presOf" srcId="{308B612F-1498-4FC8-8E6D-8DFA0CA67A18}" destId="{B1BD37D8-6134-4CA8-9AEB-9C3E0EDCD854}" srcOrd="1" destOrd="0" presId="urn:microsoft.com/office/officeart/2005/8/layout/orgChart1"/>
    <dgm:cxn modelId="{0F558508-7C9C-47FA-BD4B-A6DF9E3B7EC5}" type="presOf" srcId="{9299F05D-8D04-4F96-94C6-E7D24A09BD75}" destId="{1E0D4FF6-6714-4FE8-9903-44D6F234A532}" srcOrd="0" destOrd="0" presId="urn:microsoft.com/office/officeart/2005/8/layout/orgChart1"/>
    <dgm:cxn modelId="{D445720B-3775-4865-A5AC-A393593C55BC}" type="presOf" srcId="{A965A902-97F9-4A5A-B21D-CB931C070588}" destId="{CCEA7054-072D-4ECF-A06D-0B9005F5E416}" srcOrd="0" destOrd="0" presId="urn:microsoft.com/office/officeart/2005/8/layout/orgChart1"/>
    <dgm:cxn modelId="{32456A0C-0413-4320-ACB9-8E94247BAD0F}" type="presOf" srcId="{4E88D0E4-6952-46DD-91D1-11F8632C2726}" destId="{2C7FB4C7-E9A9-4F64-B448-B54723BFED87}" srcOrd="1" destOrd="0" presId="urn:microsoft.com/office/officeart/2005/8/layout/orgChart1"/>
    <dgm:cxn modelId="{0640FC19-82C0-4FA2-9E26-33E815126849}" type="presOf" srcId="{9268DE1C-7293-4C5B-B6EC-689D147C8DD6}" destId="{F6C2D5F6-9C51-45CF-A4BF-B9AF5B139DF9}" srcOrd="1" destOrd="0" presId="urn:microsoft.com/office/officeart/2005/8/layout/orgChart1"/>
    <dgm:cxn modelId="{6ED19B2C-D02A-49B4-B823-34E9A66B3E30}" type="presOf" srcId="{57F92458-CB16-441C-BBB0-9F8B5B80C232}" destId="{8AD5BD54-9FB6-4882-83AF-4AC6BE5B6557}" srcOrd="1" destOrd="0" presId="urn:microsoft.com/office/officeart/2005/8/layout/orgChart1"/>
    <dgm:cxn modelId="{A1BAB82F-5BD7-4DEF-8B88-5C6D7CF4D86A}" type="presOf" srcId="{15775F55-1FD0-4153-BEBC-E9CBD0926515}" destId="{C791A8DF-CEAA-4F02-AC5C-EB38C8269AAD}" srcOrd="0" destOrd="0" presId="urn:microsoft.com/office/officeart/2005/8/layout/orgChart1"/>
    <dgm:cxn modelId="{8866293A-32B7-45D7-B336-DC5BD9482EC8}" srcId="{9E0B05A2-CF77-4BCE-92A0-365B99C5910E}" destId="{9268DE1C-7293-4C5B-B6EC-689D147C8DD6}" srcOrd="0" destOrd="0" parTransId="{3A6E80EB-7CAB-4A0B-A7E1-AA45E0D5F2C0}" sibTransId="{F01FF3C0-5EF4-496D-A057-D7649F9D32F7}"/>
    <dgm:cxn modelId="{9C2C3B41-F02F-43FF-B075-1ECE6DA66882}" type="presOf" srcId="{4E88D0E4-6952-46DD-91D1-11F8632C2726}" destId="{2490DA16-B40C-4301-9032-4856522E9D02}" srcOrd="0" destOrd="0" presId="urn:microsoft.com/office/officeart/2005/8/layout/orgChart1"/>
    <dgm:cxn modelId="{F839EE56-A2A7-499A-975B-99E43EAD8180}" srcId="{4E88D0E4-6952-46DD-91D1-11F8632C2726}" destId="{A965A902-97F9-4A5A-B21D-CB931C070588}" srcOrd="0" destOrd="0" parTransId="{F755468E-DCA5-4B6A-A7B0-B38B10322636}" sibTransId="{BAB8FDFD-7E08-442E-9607-8428A2891303}"/>
    <dgm:cxn modelId="{F0C8AD5E-0E71-402D-A785-C8A0A42A00AC}" type="presOf" srcId="{9268DE1C-7293-4C5B-B6EC-689D147C8DD6}" destId="{F142C86E-6CAA-4537-9EED-7D899261FE7B}" srcOrd="0" destOrd="0" presId="urn:microsoft.com/office/officeart/2005/8/layout/orgChart1"/>
    <dgm:cxn modelId="{16C3AE6A-572A-4B2C-86F9-0A9EBAFC5CDC}" type="presOf" srcId="{275FA7D9-28DC-452B-ABED-A6AB72324663}" destId="{3500BB2C-D35B-4AE5-8D94-1AD50149E45F}" srcOrd="0" destOrd="0" presId="urn:microsoft.com/office/officeart/2005/8/layout/orgChart1"/>
    <dgm:cxn modelId="{084E5D70-E569-4624-BDF3-DA092FB4C377}" type="presOf" srcId="{3A6E80EB-7CAB-4A0B-A7E1-AA45E0D5F2C0}" destId="{C56BCDE2-6F7A-40C4-AB33-2E1818FD3A59}" srcOrd="0" destOrd="0" presId="urn:microsoft.com/office/officeart/2005/8/layout/orgChart1"/>
    <dgm:cxn modelId="{86408570-13CC-4F49-8A6B-6E2B9EBF5D70}" srcId="{9268DE1C-7293-4C5B-B6EC-689D147C8DD6}" destId="{275FA7D9-28DC-452B-ABED-A6AB72324663}" srcOrd="0" destOrd="0" parTransId="{25BB31FD-E1F4-4249-8F37-CDE7ECA6F67C}" sibTransId="{1A519480-64EC-45AD-93B0-6F338C04F5E7}"/>
    <dgm:cxn modelId="{02A47A73-6754-4E50-912A-220F5729074F}" type="presOf" srcId="{30D2B76F-DD57-4DC4-B326-77C343239E86}" destId="{02E77CE8-18DC-42CC-A4E9-09B2CB3DD918}" srcOrd="0" destOrd="0" presId="urn:microsoft.com/office/officeart/2005/8/layout/orgChart1"/>
    <dgm:cxn modelId="{EAABC276-E617-497E-BA6C-68D6F06B1406}" type="presOf" srcId="{A965A902-97F9-4A5A-B21D-CB931C070588}" destId="{8C42392B-D32C-4FEB-A114-E0669F086A57}" srcOrd="1" destOrd="0" presId="urn:microsoft.com/office/officeart/2005/8/layout/orgChart1"/>
    <dgm:cxn modelId="{BDCD0877-DF5B-4294-BB32-32AD62194401}" type="presOf" srcId="{308B612F-1498-4FC8-8E6D-8DFA0CA67A18}" destId="{06F92BB1-DC4C-4976-ACC0-6971204B2A36}" srcOrd="0" destOrd="0" presId="urn:microsoft.com/office/officeart/2005/8/layout/orgChart1"/>
    <dgm:cxn modelId="{8FF64880-F649-440E-80F9-1A8288F24482}" type="presOf" srcId="{F755468E-DCA5-4B6A-A7B0-B38B10322636}" destId="{77D0AFE6-A483-4579-BD76-32F868E4E01D}" srcOrd="0" destOrd="0" presId="urn:microsoft.com/office/officeart/2005/8/layout/orgChart1"/>
    <dgm:cxn modelId="{B536F986-04A2-4438-AE2E-874FAF41860A}" type="presOf" srcId="{57F92458-CB16-441C-BBB0-9F8B5B80C232}" destId="{B0ED18A9-C2D2-476E-873E-9A7BA1A91952}" srcOrd="0" destOrd="0" presId="urn:microsoft.com/office/officeart/2005/8/layout/orgChart1"/>
    <dgm:cxn modelId="{6137498D-CC97-4D93-A7C9-10D8F81018D7}" type="presOf" srcId="{EF98AB34-78F7-4BB7-83B0-CC29F64668BF}" destId="{CDD14D16-F1D1-4C9F-9B6E-E9A64FBCFAE5}" srcOrd="0" destOrd="0" presId="urn:microsoft.com/office/officeart/2005/8/layout/orgChart1"/>
    <dgm:cxn modelId="{08E07291-EF95-4F05-BF4A-998E7C09CC05}" srcId="{15775F55-1FD0-4153-BEBC-E9CBD0926515}" destId="{9E0B05A2-CF77-4BCE-92A0-365B99C5910E}" srcOrd="0" destOrd="0" parTransId="{891CB634-29AB-4F5E-99A5-FFA217EF71D0}" sibTransId="{B15C5A77-C604-4A04-B4CC-C170F98BCB90}"/>
    <dgm:cxn modelId="{4763779F-0D24-461C-9CC0-482B754BD90F}" type="presOf" srcId="{9E0B05A2-CF77-4BCE-92A0-365B99C5910E}" destId="{8D36B992-B220-4F17-9882-B0CB2C39C976}" srcOrd="1" destOrd="0" presId="urn:microsoft.com/office/officeart/2005/8/layout/orgChart1"/>
    <dgm:cxn modelId="{DA81BFB0-E8D7-49BB-93A9-BB60F9A568E8}" type="presOf" srcId="{25BB31FD-E1F4-4249-8F37-CDE7ECA6F67C}" destId="{FEA71729-27C7-4269-9EED-A4D03D4A722A}" srcOrd="0" destOrd="0" presId="urn:microsoft.com/office/officeart/2005/8/layout/orgChart1"/>
    <dgm:cxn modelId="{12ADE4BF-40E8-4233-9D2E-B44DA04F431D}" type="presOf" srcId="{9E0B05A2-CF77-4BCE-92A0-365B99C5910E}" destId="{97960025-6EFB-4805-B365-86BB1794586B}" srcOrd="0" destOrd="0" presId="urn:microsoft.com/office/officeart/2005/8/layout/orgChart1"/>
    <dgm:cxn modelId="{38DADBC6-13B9-45B7-B843-103D5A6F4402}" srcId="{9268DE1C-7293-4C5B-B6EC-689D147C8DD6}" destId="{308B612F-1498-4FC8-8E6D-8DFA0CA67A18}" srcOrd="1" destOrd="0" parTransId="{9299F05D-8D04-4F96-94C6-E7D24A09BD75}" sibTransId="{2C129308-CBE1-4871-A76C-3FBB6BD8C407}"/>
    <dgm:cxn modelId="{6947C0CA-9614-4306-A52D-6303BA0A2C8A}" srcId="{4E88D0E4-6952-46DD-91D1-11F8632C2726}" destId="{57F92458-CB16-441C-BBB0-9F8B5B80C232}" srcOrd="1" destOrd="0" parTransId="{EF98AB34-78F7-4BB7-83B0-CC29F64668BF}" sibTransId="{8B4C2D91-7C03-44D1-8091-B62C35EBE2D7}"/>
    <dgm:cxn modelId="{A2EA0FE9-EC33-4ABC-A389-246C0D3719E5}" type="presOf" srcId="{275FA7D9-28DC-452B-ABED-A6AB72324663}" destId="{A2D77490-49FA-4A95-B278-9701DAACDE20}" srcOrd="1" destOrd="0" presId="urn:microsoft.com/office/officeart/2005/8/layout/orgChart1"/>
    <dgm:cxn modelId="{EA9517EE-007E-44D5-86FC-1E4AAB064301}" srcId="{9E0B05A2-CF77-4BCE-92A0-365B99C5910E}" destId="{4E88D0E4-6952-46DD-91D1-11F8632C2726}" srcOrd="1" destOrd="0" parTransId="{30D2B76F-DD57-4DC4-B326-77C343239E86}" sibTransId="{CE01266B-54F7-4608-B964-26FB98B6B374}"/>
    <dgm:cxn modelId="{2BC3E744-AB8B-4ACD-B9B7-9B6F6AA8E5C6}" type="presParOf" srcId="{C791A8DF-CEAA-4F02-AC5C-EB38C8269AAD}" destId="{98B5D06D-CB45-41DC-B1CB-E45616628829}" srcOrd="0" destOrd="0" presId="urn:microsoft.com/office/officeart/2005/8/layout/orgChart1"/>
    <dgm:cxn modelId="{8DD0EDD2-FCE3-41CB-97E6-6DBBDC7F2CD1}" type="presParOf" srcId="{98B5D06D-CB45-41DC-B1CB-E45616628829}" destId="{DFC385D4-627F-49E3-A4CC-A2B961C77E9E}" srcOrd="0" destOrd="0" presId="urn:microsoft.com/office/officeart/2005/8/layout/orgChart1"/>
    <dgm:cxn modelId="{075A4CB1-AD72-4CAC-AA47-8654335282FB}" type="presParOf" srcId="{DFC385D4-627F-49E3-A4CC-A2B961C77E9E}" destId="{97960025-6EFB-4805-B365-86BB1794586B}" srcOrd="0" destOrd="0" presId="urn:microsoft.com/office/officeart/2005/8/layout/orgChart1"/>
    <dgm:cxn modelId="{6AAE7C6D-EC53-4BCF-B365-20E8532F4CB2}" type="presParOf" srcId="{DFC385D4-627F-49E3-A4CC-A2B961C77E9E}" destId="{8D36B992-B220-4F17-9882-B0CB2C39C976}" srcOrd="1" destOrd="0" presId="urn:microsoft.com/office/officeart/2005/8/layout/orgChart1"/>
    <dgm:cxn modelId="{D05C7EFB-0FC4-4C6A-8CDE-ACFA369EC454}" type="presParOf" srcId="{98B5D06D-CB45-41DC-B1CB-E45616628829}" destId="{D39C8958-7DD1-4661-AB41-ABAC5E794441}" srcOrd="1" destOrd="0" presId="urn:microsoft.com/office/officeart/2005/8/layout/orgChart1"/>
    <dgm:cxn modelId="{44AF5BB2-C5FB-468E-9BEA-F9A454771700}" type="presParOf" srcId="{D39C8958-7DD1-4661-AB41-ABAC5E794441}" destId="{C56BCDE2-6F7A-40C4-AB33-2E1818FD3A59}" srcOrd="0" destOrd="0" presId="urn:microsoft.com/office/officeart/2005/8/layout/orgChart1"/>
    <dgm:cxn modelId="{6079705C-6D6A-44B4-AD89-75F567C90A9C}" type="presParOf" srcId="{D39C8958-7DD1-4661-AB41-ABAC5E794441}" destId="{17148CA8-9BA2-45BF-A830-CBC71FB493D6}" srcOrd="1" destOrd="0" presId="urn:microsoft.com/office/officeart/2005/8/layout/orgChart1"/>
    <dgm:cxn modelId="{9C22D370-FC4D-4129-98B0-722F2526921F}" type="presParOf" srcId="{17148CA8-9BA2-45BF-A830-CBC71FB493D6}" destId="{2BB3038C-2355-4B6F-B301-E1036733B2C6}" srcOrd="0" destOrd="0" presId="urn:microsoft.com/office/officeart/2005/8/layout/orgChart1"/>
    <dgm:cxn modelId="{02B378BE-9E51-44E9-8EC5-7213CB5966E1}" type="presParOf" srcId="{2BB3038C-2355-4B6F-B301-E1036733B2C6}" destId="{F142C86E-6CAA-4537-9EED-7D899261FE7B}" srcOrd="0" destOrd="0" presId="urn:microsoft.com/office/officeart/2005/8/layout/orgChart1"/>
    <dgm:cxn modelId="{F41A31E1-8427-4111-9902-270492FEE90A}" type="presParOf" srcId="{2BB3038C-2355-4B6F-B301-E1036733B2C6}" destId="{F6C2D5F6-9C51-45CF-A4BF-B9AF5B139DF9}" srcOrd="1" destOrd="0" presId="urn:microsoft.com/office/officeart/2005/8/layout/orgChart1"/>
    <dgm:cxn modelId="{362BB724-BC2E-4F25-B1A1-932534165358}" type="presParOf" srcId="{17148CA8-9BA2-45BF-A830-CBC71FB493D6}" destId="{B0781CE5-D452-4809-B6DE-E9407CA3B9D8}" srcOrd="1" destOrd="0" presId="urn:microsoft.com/office/officeart/2005/8/layout/orgChart1"/>
    <dgm:cxn modelId="{06ECDA77-9833-4F2E-971C-CF7941C62E54}" type="presParOf" srcId="{B0781CE5-D452-4809-B6DE-E9407CA3B9D8}" destId="{FEA71729-27C7-4269-9EED-A4D03D4A722A}" srcOrd="0" destOrd="0" presId="urn:microsoft.com/office/officeart/2005/8/layout/orgChart1"/>
    <dgm:cxn modelId="{57FDF4A0-BFD8-4994-99AC-3566AAF1AE0F}" type="presParOf" srcId="{B0781CE5-D452-4809-B6DE-E9407CA3B9D8}" destId="{935B3E4E-C2B3-4065-A36C-4E4BF08D00F9}" srcOrd="1" destOrd="0" presId="urn:microsoft.com/office/officeart/2005/8/layout/orgChart1"/>
    <dgm:cxn modelId="{B9AA579E-96D0-4BA0-8946-5B88312010E1}" type="presParOf" srcId="{935B3E4E-C2B3-4065-A36C-4E4BF08D00F9}" destId="{6096A243-C16B-40AC-91DF-2D4D082525F2}" srcOrd="0" destOrd="0" presId="urn:microsoft.com/office/officeart/2005/8/layout/orgChart1"/>
    <dgm:cxn modelId="{9CBEF58A-0C8E-4A95-B377-85AEC71BED22}" type="presParOf" srcId="{6096A243-C16B-40AC-91DF-2D4D082525F2}" destId="{3500BB2C-D35B-4AE5-8D94-1AD50149E45F}" srcOrd="0" destOrd="0" presId="urn:microsoft.com/office/officeart/2005/8/layout/orgChart1"/>
    <dgm:cxn modelId="{B33FA96E-CB1E-402A-9AD1-2A4C529126A5}" type="presParOf" srcId="{6096A243-C16B-40AC-91DF-2D4D082525F2}" destId="{A2D77490-49FA-4A95-B278-9701DAACDE20}" srcOrd="1" destOrd="0" presId="urn:microsoft.com/office/officeart/2005/8/layout/orgChart1"/>
    <dgm:cxn modelId="{C1F8E529-207F-4888-B582-C64E924CE323}" type="presParOf" srcId="{935B3E4E-C2B3-4065-A36C-4E4BF08D00F9}" destId="{E9A1A941-30B8-4CDB-B828-5F9E58A6A9EB}" srcOrd="1" destOrd="0" presId="urn:microsoft.com/office/officeart/2005/8/layout/orgChart1"/>
    <dgm:cxn modelId="{97AD2620-FCCF-493D-865B-EE125D89CB5A}" type="presParOf" srcId="{935B3E4E-C2B3-4065-A36C-4E4BF08D00F9}" destId="{A48BD88C-AD47-4539-8308-8BE1ABFCB309}" srcOrd="2" destOrd="0" presId="urn:microsoft.com/office/officeart/2005/8/layout/orgChart1"/>
    <dgm:cxn modelId="{7867114E-1AA6-4873-AAE1-23D3516CEC4B}" type="presParOf" srcId="{B0781CE5-D452-4809-B6DE-E9407CA3B9D8}" destId="{1E0D4FF6-6714-4FE8-9903-44D6F234A532}" srcOrd="2" destOrd="0" presId="urn:microsoft.com/office/officeart/2005/8/layout/orgChart1"/>
    <dgm:cxn modelId="{FFBFEF25-F7CE-46E1-8C9D-A78A6D5C46BB}" type="presParOf" srcId="{B0781CE5-D452-4809-B6DE-E9407CA3B9D8}" destId="{5002590B-501B-4DE5-98A6-714C830BA070}" srcOrd="3" destOrd="0" presId="urn:microsoft.com/office/officeart/2005/8/layout/orgChart1"/>
    <dgm:cxn modelId="{61F7911A-E233-41CE-94E1-83803A1039D7}" type="presParOf" srcId="{5002590B-501B-4DE5-98A6-714C830BA070}" destId="{989C5D63-121E-4872-B89E-BC997F60138C}" srcOrd="0" destOrd="0" presId="urn:microsoft.com/office/officeart/2005/8/layout/orgChart1"/>
    <dgm:cxn modelId="{A0718C85-10AB-44E0-A9DF-94742C6CC7A0}" type="presParOf" srcId="{989C5D63-121E-4872-B89E-BC997F60138C}" destId="{06F92BB1-DC4C-4976-ACC0-6971204B2A36}" srcOrd="0" destOrd="0" presId="urn:microsoft.com/office/officeart/2005/8/layout/orgChart1"/>
    <dgm:cxn modelId="{F0F3A31C-BE25-4C18-8086-12D8778EA423}" type="presParOf" srcId="{989C5D63-121E-4872-B89E-BC997F60138C}" destId="{B1BD37D8-6134-4CA8-9AEB-9C3E0EDCD854}" srcOrd="1" destOrd="0" presId="urn:microsoft.com/office/officeart/2005/8/layout/orgChart1"/>
    <dgm:cxn modelId="{F678D9EA-61C3-4DC9-9159-1E0B0968EA66}" type="presParOf" srcId="{5002590B-501B-4DE5-98A6-714C830BA070}" destId="{36C25DA7-DA49-430D-9442-10B0E9A81632}" srcOrd="1" destOrd="0" presId="urn:microsoft.com/office/officeart/2005/8/layout/orgChart1"/>
    <dgm:cxn modelId="{67BD69CB-3871-46C1-95E5-D1CA22D9F570}" type="presParOf" srcId="{5002590B-501B-4DE5-98A6-714C830BA070}" destId="{A83B71E6-13BF-44E8-B6E2-F90E5DD856AC}" srcOrd="2" destOrd="0" presId="urn:microsoft.com/office/officeart/2005/8/layout/orgChart1"/>
    <dgm:cxn modelId="{2E9E24A6-62B0-44A1-910E-43FA6852A431}" type="presParOf" srcId="{17148CA8-9BA2-45BF-A830-CBC71FB493D6}" destId="{EE2C84BA-669E-49D5-A1F5-0C55EF0F90D3}" srcOrd="2" destOrd="0" presId="urn:microsoft.com/office/officeart/2005/8/layout/orgChart1"/>
    <dgm:cxn modelId="{A0368732-46E7-4612-A1AA-510FAA0C2D3F}" type="presParOf" srcId="{D39C8958-7DD1-4661-AB41-ABAC5E794441}" destId="{02E77CE8-18DC-42CC-A4E9-09B2CB3DD918}" srcOrd="2" destOrd="0" presId="urn:microsoft.com/office/officeart/2005/8/layout/orgChart1"/>
    <dgm:cxn modelId="{90B74FDD-2338-4615-8C8D-B469E334531C}" type="presParOf" srcId="{D39C8958-7DD1-4661-AB41-ABAC5E794441}" destId="{2FCFE89C-A8DE-433E-948F-4F3466284860}" srcOrd="3" destOrd="0" presId="urn:microsoft.com/office/officeart/2005/8/layout/orgChart1"/>
    <dgm:cxn modelId="{D0EF7BCD-D1BD-4C8B-A31A-234F61F1D6B4}" type="presParOf" srcId="{2FCFE89C-A8DE-433E-948F-4F3466284860}" destId="{6BF3D9F2-FDAE-4F3A-B265-397FE4AD192C}" srcOrd="0" destOrd="0" presId="urn:microsoft.com/office/officeart/2005/8/layout/orgChart1"/>
    <dgm:cxn modelId="{4C8BD5BB-05C7-4BDA-8B02-9631D161ACA3}" type="presParOf" srcId="{6BF3D9F2-FDAE-4F3A-B265-397FE4AD192C}" destId="{2490DA16-B40C-4301-9032-4856522E9D02}" srcOrd="0" destOrd="0" presId="urn:microsoft.com/office/officeart/2005/8/layout/orgChart1"/>
    <dgm:cxn modelId="{50FC8346-0611-4EFA-9277-C617C9B68C22}" type="presParOf" srcId="{6BF3D9F2-FDAE-4F3A-B265-397FE4AD192C}" destId="{2C7FB4C7-E9A9-4F64-B448-B54723BFED87}" srcOrd="1" destOrd="0" presId="urn:microsoft.com/office/officeart/2005/8/layout/orgChart1"/>
    <dgm:cxn modelId="{36A3D2DB-34F5-440A-A841-E96448FA1295}" type="presParOf" srcId="{2FCFE89C-A8DE-433E-948F-4F3466284860}" destId="{6E95F05A-79B1-4909-90B0-4BF08902FE36}" srcOrd="1" destOrd="0" presId="urn:microsoft.com/office/officeart/2005/8/layout/orgChart1"/>
    <dgm:cxn modelId="{A41FF31A-BB74-4450-9756-A666CBF5DF6A}" type="presParOf" srcId="{6E95F05A-79B1-4909-90B0-4BF08902FE36}" destId="{77D0AFE6-A483-4579-BD76-32F868E4E01D}" srcOrd="0" destOrd="0" presId="urn:microsoft.com/office/officeart/2005/8/layout/orgChart1"/>
    <dgm:cxn modelId="{92CE847D-483F-4AAF-BE91-6A920E92CA19}" type="presParOf" srcId="{6E95F05A-79B1-4909-90B0-4BF08902FE36}" destId="{35A64A6F-AF26-4A6E-9904-0D091FF88435}" srcOrd="1" destOrd="0" presId="urn:microsoft.com/office/officeart/2005/8/layout/orgChart1"/>
    <dgm:cxn modelId="{6DBFE293-763F-43BA-80AC-E2E677E892BA}" type="presParOf" srcId="{35A64A6F-AF26-4A6E-9904-0D091FF88435}" destId="{A8C65595-FBDE-4A91-BB3E-76616C750BBB}" srcOrd="0" destOrd="0" presId="urn:microsoft.com/office/officeart/2005/8/layout/orgChart1"/>
    <dgm:cxn modelId="{F94C5122-5A87-4F14-AB49-2BFA86265E6D}" type="presParOf" srcId="{A8C65595-FBDE-4A91-BB3E-76616C750BBB}" destId="{CCEA7054-072D-4ECF-A06D-0B9005F5E416}" srcOrd="0" destOrd="0" presId="urn:microsoft.com/office/officeart/2005/8/layout/orgChart1"/>
    <dgm:cxn modelId="{373CC5C3-A7E3-4F22-A301-FA659F37DA4B}" type="presParOf" srcId="{A8C65595-FBDE-4A91-BB3E-76616C750BBB}" destId="{8C42392B-D32C-4FEB-A114-E0669F086A57}" srcOrd="1" destOrd="0" presId="urn:microsoft.com/office/officeart/2005/8/layout/orgChart1"/>
    <dgm:cxn modelId="{9DC4C9F4-ECC4-4451-8546-5CACFC06E5C6}" type="presParOf" srcId="{35A64A6F-AF26-4A6E-9904-0D091FF88435}" destId="{1E98759B-00F5-45DC-BAE8-CB7BEC036110}" srcOrd="1" destOrd="0" presId="urn:microsoft.com/office/officeart/2005/8/layout/orgChart1"/>
    <dgm:cxn modelId="{C0E1B900-2B45-479D-B437-7055E7D72BD7}" type="presParOf" srcId="{35A64A6F-AF26-4A6E-9904-0D091FF88435}" destId="{55C2FCC0-A019-4712-ADEA-0638B13A1AAC}" srcOrd="2" destOrd="0" presId="urn:microsoft.com/office/officeart/2005/8/layout/orgChart1"/>
    <dgm:cxn modelId="{D2C555A0-9763-449D-862A-905CD5DCB7B4}" type="presParOf" srcId="{6E95F05A-79B1-4909-90B0-4BF08902FE36}" destId="{CDD14D16-F1D1-4C9F-9B6E-E9A64FBCFAE5}" srcOrd="2" destOrd="0" presId="urn:microsoft.com/office/officeart/2005/8/layout/orgChart1"/>
    <dgm:cxn modelId="{7FE3A85C-C9F1-48EE-BA1D-7C61187BEDAD}" type="presParOf" srcId="{6E95F05A-79B1-4909-90B0-4BF08902FE36}" destId="{7432974B-8213-4A21-8F88-F53C49872FF6}" srcOrd="3" destOrd="0" presId="urn:microsoft.com/office/officeart/2005/8/layout/orgChart1"/>
    <dgm:cxn modelId="{28F0B105-C4C2-4E53-B838-F6A51B84271D}" type="presParOf" srcId="{7432974B-8213-4A21-8F88-F53C49872FF6}" destId="{5A3DEBAD-BD7F-490E-9D22-D595F241073C}" srcOrd="0" destOrd="0" presId="urn:microsoft.com/office/officeart/2005/8/layout/orgChart1"/>
    <dgm:cxn modelId="{3527A67D-2808-4848-8540-895FF501F4A2}" type="presParOf" srcId="{5A3DEBAD-BD7F-490E-9D22-D595F241073C}" destId="{B0ED18A9-C2D2-476E-873E-9A7BA1A91952}" srcOrd="0" destOrd="0" presId="urn:microsoft.com/office/officeart/2005/8/layout/orgChart1"/>
    <dgm:cxn modelId="{7CBD3A78-6ED3-4CC5-A8AA-DC6246B07C65}" type="presParOf" srcId="{5A3DEBAD-BD7F-490E-9D22-D595F241073C}" destId="{8AD5BD54-9FB6-4882-83AF-4AC6BE5B6557}" srcOrd="1" destOrd="0" presId="urn:microsoft.com/office/officeart/2005/8/layout/orgChart1"/>
    <dgm:cxn modelId="{B391FBB0-7CC2-4527-B4B6-37E479818426}" type="presParOf" srcId="{7432974B-8213-4A21-8F88-F53C49872FF6}" destId="{A7276580-554F-428E-8A5C-4B69C8E35FEB}" srcOrd="1" destOrd="0" presId="urn:microsoft.com/office/officeart/2005/8/layout/orgChart1"/>
    <dgm:cxn modelId="{82A75927-076B-430C-A3A7-B2588F5ABAD6}" type="presParOf" srcId="{7432974B-8213-4A21-8F88-F53C49872FF6}" destId="{A0860111-B93D-469B-B8C5-F195890C43AF}" srcOrd="2" destOrd="0" presId="urn:microsoft.com/office/officeart/2005/8/layout/orgChart1"/>
    <dgm:cxn modelId="{304EA90C-9206-400A-AF91-8A2D19DF5AEB}" type="presParOf" srcId="{2FCFE89C-A8DE-433E-948F-4F3466284860}" destId="{92099D5A-4AD5-4787-BA3A-1D54E49BC84B}" srcOrd="2" destOrd="0" presId="urn:microsoft.com/office/officeart/2005/8/layout/orgChart1"/>
    <dgm:cxn modelId="{C19D3D0C-96C9-42C5-B4D8-58D270B6D45C}" type="presParOf" srcId="{98B5D06D-CB45-41DC-B1CB-E45616628829}" destId="{09223DE3-DEB9-4156-B11E-A34DFEBE71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4D16-F1D1-4C9F-9B6E-E9A64FBCFAE5}">
      <dsp:nvSpPr>
        <dsp:cNvPr id="0" name=""/>
        <dsp:cNvSpPr/>
      </dsp:nvSpPr>
      <dsp:spPr>
        <a:xfrm>
          <a:off x="55995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AFE6-A483-4579-BD76-32F868E4E01D}">
      <dsp:nvSpPr>
        <dsp:cNvPr id="0" name=""/>
        <dsp:cNvSpPr/>
      </dsp:nvSpPr>
      <dsp:spPr>
        <a:xfrm>
          <a:off x="46391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77CE8-18DC-42CC-A4E9-09B2CB3DD918}">
      <dsp:nvSpPr>
        <dsp:cNvPr id="0" name=""/>
        <dsp:cNvSpPr/>
      </dsp:nvSpPr>
      <dsp:spPr>
        <a:xfrm>
          <a:off x="36787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1920800" y="166680"/>
              </a:lnTo>
              <a:lnTo>
                <a:pt x="192080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D4FF6-6714-4FE8-9903-44D6F234A532}">
      <dsp:nvSpPr>
        <dsp:cNvPr id="0" name=""/>
        <dsp:cNvSpPr/>
      </dsp:nvSpPr>
      <dsp:spPr>
        <a:xfrm>
          <a:off x="17579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71729-27C7-4269-9EED-A4D03D4A722A}">
      <dsp:nvSpPr>
        <dsp:cNvPr id="0" name=""/>
        <dsp:cNvSpPr/>
      </dsp:nvSpPr>
      <dsp:spPr>
        <a:xfrm>
          <a:off x="7975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BCDE2-6F7A-40C4-AB33-2E1818FD3A59}">
      <dsp:nvSpPr>
        <dsp:cNvPr id="0" name=""/>
        <dsp:cNvSpPr/>
      </dsp:nvSpPr>
      <dsp:spPr>
        <a:xfrm>
          <a:off x="17579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1920800" y="0"/>
              </a:moveTo>
              <a:lnTo>
                <a:pt x="19208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60025-6EFB-4805-B365-86BB1794586B}">
      <dsp:nvSpPr>
        <dsp:cNvPr id="0" name=""/>
        <dsp:cNvSpPr/>
      </dsp:nvSpPr>
      <dsp:spPr>
        <a:xfrm>
          <a:off x="2885005" y="409854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2885005" y="409854"/>
        <a:ext cx="1587438" cy="793719"/>
      </dsp:txXfrm>
    </dsp:sp>
    <dsp:sp modelId="{F142C86E-6CAA-4537-9EED-7D899261FE7B}">
      <dsp:nvSpPr>
        <dsp:cNvPr id="0" name=""/>
        <dsp:cNvSpPr/>
      </dsp:nvSpPr>
      <dsp:spPr>
        <a:xfrm>
          <a:off x="964205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964205" y="1536935"/>
        <a:ext cx="1587438" cy="793719"/>
      </dsp:txXfrm>
    </dsp:sp>
    <dsp:sp modelId="{3500BB2C-D35B-4AE5-8D94-1AD50149E45F}">
      <dsp:nvSpPr>
        <dsp:cNvPr id="0" name=""/>
        <dsp:cNvSpPr/>
      </dsp:nvSpPr>
      <dsp:spPr>
        <a:xfrm>
          <a:off x="38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3805" y="2664016"/>
        <a:ext cx="1587438" cy="793719"/>
      </dsp:txXfrm>
    </dsp:sp>
    <dsp:sp modelId="{06F92BB1-DC4C-4976-ACC0-6971204B2A36}">
      <dsp:nvSpPr>
        <dsp:cNvPr id="0" name=""/>
        <dsp:cNvSpPr/>
      </dsp:nvSpPr>
      <dsp:spPr>
        <a:xfrm>
          <a:off x="19246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1924605" y="2664016"/>
        <a:ext cx="1587438" cy="793719"/>
      </dsp:txXfrm>
    </dsp:sp>
    <dsp:sp modelId="{2490DA16-B40C-4301-9032-4856522E9D02}">
      <dsp:nvSpPr>
        <dsp:cNvPr id="0" name=""/>
        <dsp:cNvSpPr/>
      </dsp:nvSpPr>
      <dsp:spPr>
        <a:xfrm>
          <a:off x="4805806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4805806" y="1536935"/>
        <a:ext cx="1587438" cy="793719"/>
      </dsp:txXfrm>
    </dsp:sp>
    <dsp:sp modelId="{CCEA7054-072D-4ECF-A06D-0B9005F5E416}">
      <dsp:nvSpPr>
        <dsp:cNvPr id="0" name=""/>
        <dsp:cNvSpPr/>
      </dsp:nvSpPr>
      <dsp:spPr>
        <a:xfrm>
          <a:off x="38454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0)</a:t>
          </a:r>
        </a:p>
      </dsp:txBody>
      <dsp:txXfrm>
        <a:off x="3845405" y="2664016"/>
        <a:ext cx="1587438" cy="793719"/>
      </dsp:txXfrm>
    </dsp:sp>
    <dsp:sp modelId="{B0ED18A9-C2D2-476E-873E-9A7BA1A91952}">
      <dsp:nvSpPr>
        <dsp:cNvPr id="0" name=""/>
        <dsp:cNvSpPr/>
      </dsp:nvSpPr>
      <dsp:spPr>
        <a:xfrm>
          <a:off x="5766206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5766206" y="2664016"/>
        <a:ext cx="1587438" cy="79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CDC8E-993F-47A5-8E68-FF0265B5F8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6A837-75AA-4FE5-95E6-26305BD75B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833364-BE99-450F-830C-9031C93C6C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FC8022-A3BF-456F-AED9-888D95AD88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0F377D-9D95-43FD-88D8-5CF255253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18CCD4-A75C-4952-96D1-7C7F9A343E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6E3439-B288-48B5-866E-6061E4623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6F877-7378-46B4-B22E-0735E6B360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CF08D-2CE1-4192-92DA-2C158A9987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72C83-F3E2-48B4-942D-6D1B2669FA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EB9DE-47BB-4345-9C8E-87263DC9C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2A1EE-B2F6-4C43-81D3-CF59FDB69F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CD37C9-1164-49E0-BF12-CB3EA5936A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br>
              <a:rPr sz="6000"/>
            </a:b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cis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io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Tre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Smith,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PhD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Recursive Partitioning (CART)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does the algorithm identify the split points: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TextBox 3"/>
          <p:cNvSpPr/>
          <p:nvPr/>
        </p:nvSpPr>
        <p:spPr>
          <a:xfrm>
            <a:off x="2429280" y="2840040"/>
            <a:ext cx="19090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Variable 1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(Income)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4"/>
          <p:cNvSpPr/>
          <p:nvPr/>
        </p:nvSpPr>
        <p:spPr>
          <a:xfrm>
            <a:off x="2429280" y="3781440"/>
            <a:ext cx="1909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Try all splits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5"/>
          <p:cNvSpPr/>
          <p:nvPr/>
        </p:nvSpPr>
        <p:spPr>
          <a:xfrm>
            <a:off x="2379960" y="4453560"/>
            <a:ext cx="20077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Find the reduction in "impurity" after each split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Box 6"/>
          <p:cNvSpPr/>
          <p:nvPr/>
        </p:nvSpPr>
        <p:spPr>
          <a:xfrm>
            <a:off x="5325120" y="2840040"/>
            <a:ext cx="19090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Variable 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(Lot size)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7"/>
          <p:cNvSpPr/>
          <p:nvPr/>
        </p:nvSpPr>
        <p:spPr>
          <a:xfrm>
            <a:off x="5325120" y="3781440"/>
            <a:ext cx="1909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Try all splits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8"/>
          <p:cNvSpPr/>
          <p:nvPr/>
        </p:nvSpPr>
        <p:spPr>
          <a:xfrm>
            <a:off x="5275800" y="4453560"/>
            <a:ext cx="20077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Find the reduction in "impurity" after each split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8041320" y="2840040"/>
            <a:ext cx="19090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Variable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13"/>
          <p:cNvCxnSpPr>
            <a:stCxn id="173" idx="2"/>
            <a:endCxn id="174" idx="0"/>
          </p:cNvCxnSpPr>
          <p:nvPr/>
        </p:nvCxnSpPr>
        <p:spPr>
          <a:xfrm>
            <a:off x="3383640" y="3478320"/>
            <a:ext cx="360" cy="303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1" name="Straight Arrow Connector 14"/>
          <p:cNvCxnSpPr/>
          <p:nvPr/>
        </p:nvCxnSpPr>
        <p:spPr>
          <a:xfrm>
            <a:off x="3384000" y="4158360"/>
            <a:ext cx="360" cy="295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2" name="Straight Arrow Connector 15"/>
          <p:cNvCxnSpPr/>
          <p:nvPr/>
        </p:nvCxnSpPr>
        <p:spPr>
          <a:xfrm>
            <a:off x="6284160" y="4158360"/>
            <a:ext cx="360" cy="295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3" name="Straight Arrow Connector 16"/>
          <p:cNvCxnSpPr/>
          <p:nvPr/>
        </p:nvCxnSpPr>
        <p:spPr>
          <a:xfrm>
            <a:off x="6284160" y="3486240"/>
            <a:ext cx="360" cy="295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84" name="TextBox 18"/>
          <p:cNvSpPr/>
          <p:nvPr/>
        </p:nvSpPr>
        <p:spPr>
          <a:xfrm>
            <a:off x="3863880" y="5663880"/>
            <a:ext cx="1909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Rank the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9"/>
          <p:cNvSpPr/>
          <p:nvPr/>
        </p:nvSpPr>
        <p:spPr>
          <a:xfrm>
            <a:off x="3863880" y="6255720"/>
            <a:ext cx="1909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Select the best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20"/>
          <p:cNvCxnSpPr/>
          <p:nvPr/>
        </p:nvCxnSpPr>
        <p:spPr>
          <a:xfrm>
            <a:off x="4137120" y="5376960"/>
            <a:ext cx="360" cy="295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7" name="Straight Arrow Connector 21"/>
          <p:cNvCxnSpPr/>
          <p:nvPr/>
        </p:nvCxnSpPr>
        <p:spPr>
          <a:xfrm>
            <a:off x="5571360" y="5385960"/>
            <a:ext cx="360" cy="295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8" name="Straight Arrow Connector 22"/>
          <p:cNvCxnSpPr>
            <a:endCxn id="185" idx="0"/>
          </p:cNvCxnSpPr>
          <p:nvPr/>
        </p:nvCxnSpPr>
        <p:spPr>
          <a:xfrm>
            <a:off x="4818240" y="6027840"/>
            <a:ext cx="360" cy="2282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89" name="Rectangle 25"/>
          <p:cNvSpPr/>
          <p:nvPr/>
        </p:nvSpPr>
        <p:spPr>
          <a:xfrm>
            <a:off x="2223360" y="3633840"/>
            <a:ext cx="8103600" cy="67212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90" name="Straight Connector 27"/>
          <p:cNvCxnSpPr>
            <a:stCxn id="185" idx="1"/>
          </p:cNvCxnSpPr>
          <p:nvPr/>
        </p:nvCxnSpPr>
        <p:spPr>
          <a:xfrm flipH="1">
            <a:off x="1891440" y="6437520"/>
            <a:ext cx="1972800" cy="2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1" name="Straight Connector 28"/>
          <p:cNvCxnSpPr/>
          <p:nvPr/>
        </p:nvCxnSpPr>
        <p:spPr>
          <a:xfrm flipV="1">
            <a:off x="1891440" y="3965760"/>
            <a:ext cx="360" cy="2474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2" name="Straight Arrow Connector 30"/>
          <p:cNvCxnSpPr>
            <a:endCxn id="189" idx="1"/>
          </p:cNvCxnSpPr>
          <p:nvPr/>
        </p:nvCxnSpPr>
        <p:spPr>
          <a:xfrm>
            <a:off x="1891440" y="3969720"/>
            <a:ext cx="33228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3" name="TextBox 34"/>
          <p:cNvSpPr/>
          <p:nvPr/>
        </p:nvSpPr>
        <p:spPr>
          <a:xfrm>
            <a:off x="1891440" y="6071040"/>
            <a:ext cx="90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24"/>
          <p:cNvCxnSpPr/>
          <p:nvPr/>
        </p:nvCxnSpPr>
        <p:spPr>
          <a:xfrm>
            <a:off x="9126720" y="3486240"/>
            <a:ext cx="360" cy="295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95" name="TextBox 10"/>
          <p:cNvSpPr/>
          <p:nvPr/>
        </p:nvSpPr>
        <p:spPr>
          <a:xfrm>
            <a:off x="8534520" y="5376960"/>
            <a:ext cx="33523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When does it stop: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Either: hit the max depth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Or: there is no improvement in reducing impurity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Recursive Partitioning (CART)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Scikit uses CART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CART is a greedy algorithm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Creates a split and moves 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Doesn’t go back to the previous split to see if it would lead to lowest impurity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may not converge on the optimal solution (but “reasonably” close to it)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CART can do only two-way split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(No three-way splits)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ID3 algorithm can do three-way splits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Reduction in "Impurity"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impurity measures: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Gini index: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Entropy: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Possible to get different results depending on the measure selected!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(However, they usually agree on the same split)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3819240" y="2453400"/>
            <a:ext cx="2342880" cy="885600"/>
          </a:xfrm>
          <a:prstGeom prst="rect">
            <a:avLst/>
          </a:prstGeom>
          <a:ln w="9525">
            <a:noFill/>
          </a:ln>
        </p:spPr>
      </p:pic>
      <p:pic>
        <p:nvPicPr>
          <p:cNvPr id="201" name="Picture 2" descr=""/>
          <p:cNvPicPr/>
          <p:nvPr/>
        </p:nvPicPr>
        <p:blipFill>
          <a:blip r:embed="rId2"/>
          <a:stretch/>
        </p:blipFill>
        <p:spPr>
          <a:xfrm>
            <a:off x="3711600" y="3429000"/>
            <a:ext cx="3561840" cy="942480"/>
          </a:xfrm>
          <a:prstGeom prst="rect">
            <a:avLst/>
          </a:prstGeom>
          <a:ln w="9525">
            <a:noFill/>
          </a:ln>
        </p:spPr>
      </p:pic>
      <p:sp>
        <p:nvSpPr>
          <p:cNvPr id="202" name="TextBox 5"/>
          <p:cNvSpPr/>
          <p:nvPr/>
        </p:nvSpPr>
        <p:spPr>
          <a:xfrm>
            <a:off x="6795360" y="2745000"/>
            <a:ext cx="2778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Calibri"/>
              </a:rPr>
              <a:t>p: proportion of observations in rectangle 1 that belongs to class 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Tree Structure – SciKit 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Iris data set: (multiclass)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5" name="Picture 15" descr=""/>
          <p:cNvPicPr/>
          <p:nvPr/>
        </p:nvPicPr>
        <p:blipFill>
          <a:blip r:embed="rId1"/>
          <a:stretch/>
        </p:blipFill>
        <p:spPr>
          <a:xfrm>
            <a:off x="3794040" y="1582920"/>
            <a:ext cx="6054480" cy="4909320"/>
          </a:xfrm>
          <a:prstGeom prst="rect">
            <a:avLst/>
          </a:prstGeom>
          <a:ln w="0">
            <a:noFill/>
          </a:ln>
        </p:spPr>
      </p:pic>
      <p:sp>
        <p:nvSpPr>
          <p:cNvPr id="206" name="TextBox 16"/>
          <p:cNvSpPr/>
          <p:nvPr/>
        </p:nvSpPr>
        <p:spPr>
          <a:xfrm>
            <a:off x="9848880" y="6311880"/>
            <a:ext cx="19774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Source: oreilly.com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Tree Structure – SciKit 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Iris data set: (multiclass)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09" name="Group 2"/>
          <p:cNvGrpSpPr/>
          <p:nvPr/>
        </p:nvGrpSpPr>
        <p:grpSpPr>
          <a:xfrm>
            <a:off x="495000" y="1825560"/>
            <a:ext cx="11481480" cy="4573440"/>
            <a:chOff x="495000" y="1825560"/>
            <a:chExt cx="11481480" cy="4573440"/>
          </a:xfrm>
        </p:grpSpPr>
        <p:pic>
          <p:nvPicPr>
            <p:cNvPr id="210" name="Picture 9" descr=""/>
            <p:cNvPicPr/>
            <p:nvPr/>
          </p:nvPicPr>
          <p:blipFill>
            <a:blip r:embed="rId1"/>
            <a:stretch/>
          </p:blipFill>
          <p:spPr>
            <a:xfrm>
              <a:off x="3691080" y="2511360"/>
              <a:ext cx="4460400" cy="388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1" name="TextBox 4"/>
            <p:cNvSpPr/>
            <p:nvPr/>
          </p:nvSpPr>
          <p:spPr>
            <a:xfrm>
              <a:off x="7923240" y="1825560"/>
              <a:ext cx="220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Root node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2" name="Straight Arrow Connector 5"/>
            <p:cNvCxnSpPr/>
            <p:nvPr/>
          </p:nvCxnSpPr>
          <p:spPr>
            <a:xfrm flipV="1">
              <a:off x="6633000" y="2130120"/>
              <a:ext cx="1366560" cy="435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sp>
          <p:nvSpPr>
            <p:cNvPr id="213" name="TextBox 7"/>
            <p:cNvSpPr/>
            <p:nvPr/>
          </p:nvSpPr>
          <p:spPr>
            <a:xfrm>
              <a:off x="7923240" y="2816280"/>
              <a:ext cx="3036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Split variable (and condition)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4" name="Straight Arrow Connector 8"/>
            <p:cNvCxnSpPr>
              <a:endCxn id="213" idx="1"/>
            </p:cNvCxnSpPr>
            <p:nvPr/>
          </p:nvCxnSpPr>
          <p:spPr>
            <a:xfrm>
              <a:off x="6489000" y="2700360"/>
              <a:ext cx="1434600" cy="29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sp>
          <p:nvSpPr>
            <p:cNvPr id="215" name="TextBox 10"/>
            <p:cNvSpPr/>
            <p:nvPr/>
          </p:nvSpPr>
          <p:spPr>
            <a:xfrm>
              <a:off x="495000" y="2940120"/>
              <a:ext cx="2823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# of obs. in each class: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[Setosa, versicolor, virginica]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6" name="Straight Arrow Connector 11"/>
            <p:cNvCxnSpPr/>
            <p:nvPr/>
          </p:nvCxnSpPr>
          <p:spPr>
            <a:xfrm flipV="1">
              <a:off x="7866360" y="4838400"/>
              <a:ext cx="475920" cy="713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sp>
          <p:nvSpPr>
            <p:cNvPr id="217" name="TextBox 14"/>
            <p:cNvSpPr/>
            <p:nvPr/>
          </p:nvSpPr>
          <p:spPr>
            <a:xfrm>
              <a:off x="8342280" y="3785400"/>
              <a:ext cx="363420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Gini “impurity” index =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 – [(0/46)</a:t>
              </a:r>
              <a:r>
                <a:rPr b="0" lang="en-US" sz="1800" spc="-1" strike="noStrike" baseline="30000">
                  <a:solidFill>
                    <a:schemeClr val="dk1"/>
                  </a:solidFill>
                  <a:latin typeface="Calibri"/>
                </a:rPr>
                <a:t>2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 + (1/46)</a:t>
              </a:r>
              <a:r>
                <a:rPr b="0" lang="en-US" sz="1800" spc="-1" strike="noStrike" baseline="30000">
                  <a:solidFill>
                    <a:schemeClr val="dk1"/>
                  </a:solidFill>
                  <a:latin typeface="Calibri"/>
                </a:rPr>
                <a:t>2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 + (45/46)</a:t>
              </a:r>
              <a:r>
                <a:rPr b="0" lang="en-US" sz="1800" spc="-1" strike="noStrike" baseline="30000">
                  <a:solidFill>
                    <a:schemeClr val="dk1"/>
                  </a:solidFill>
                  <a:latin typeface="Calibri"/>
                </a:rPr>
                <a:t>2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]= 0.0425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8" name="Straight Arrow Connector 18"/>
            <p:cNvCxnSpPr/>
            <p:nvPr/>
          </p:nvCxnSpPr>
          <p:spPr>
            <a:xfrm flipH="1">
              <a:off x="2875680" y="4580280"/>
              <a:ext cx="637920" cy="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cxnSp>
          <p:nvCxnSpPr>
            <p:cNvPr id="219" name="Straight Arrow Connector 20"/>
            <p:cNvCxnSpPr/>
            <p:nvPr/>
          </p:nvCxnSpPr>
          <p:spPr>
            <a:xfrm flipH="1">
              <a:off x="3014280" y="6186960"/>
              <a:ext cx="1906920" cy="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sp>
          <p:nvSpPr>
            <p:cNvPr id="220" name="TextBox 27"/>
            <p:cNvSpPr/>
            <p:nvPr/>
          </p:nvSpPr>
          <p:spPr>
            <a:xfrm>
              <a:off x="1600200" y="6002280"/>
              <a:ext cx="1752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Classification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1" name="Straight Arrow Connector 29"/>
            <p:cNvCxnSpPr/>
            <p:nvPr/>
          </p:nvCxnSpPr>
          <p:spPr>
            <a:xfrm flipH="1" flipV="1">
              <a:off x="2756520" y="3149640"/>
              <a:ext cx="1926000" cy="1137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sp>
          <p:nvSpPr>
            <p:cNvPr id="222" name="TextBox 31"/>
            <p:cNvSpPr/>
            <p:nvPr/>
          </p:nvSpPr>
          <p:spPr>
            <a:xfrm>
              <a:off x="1174680" y="4192200"/>
              <a:ext cx="17719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Leaf node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(terminal node)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3" name="Straight Arrow Connector 19"/>
            <p:cNvCxnSpPr/>
            <p:nvPr/>
          </p:nvCxnSpPr>
          <p:spPr>
            <a:xfrm flipH="1">
              <a:off x="2437920" y="4848480"/>
              <a:ext cx="1453320" cy="1152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  <p:cxnSp>
          <p:nvCxnSpPr>
            <p:cNvPr id="224" name="Straight Arrow Connector 21"/>
            <p:cNvCxnSpPr/>
            <p:nvPr/>
          </p:nvCxnSpPr>
          <p:spPr>
            <a:xfrm flipH="1" flipV="1">
              <a:off x="2856240" y="4755240"/>
              <a:ext cx="1884600" cy="942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9" descr=""/>
          <p:cNvPicPr/>
          <p:nvPr/>
        </p:nvPicPr>
        <p:blipFill>
          <a:blip r:embed="rId1"/>
          <a:stretch/>
        </p:blipFill>
        <p:spPr>
          <a:xfrm>
            <a:off x="3768840" y="2209680"/>
            <a:ext cx="4460400" cy="388764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Tree Structure – SciKit 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 probabilities: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8" name="TextBox 10"/>
          <p:cNvSpPr/>
          <p:nvPr/>
        </p:nvSpPr>
        <p:spPr>
          <a:xfrm>
            <a:off x="644760" y="2890440"/>
            <a:ext cx="2823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# of obs. in each class: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[Setosa, versicolor, virginica]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9" name="Straight Arrow Connector 20"/>
          <p:cNvCxnSpPr/>
          <p:nvPr/>
        </p:nvCxnSpPr>
        <p:spPr>
          <a:xfrm flipH="1">
            <a:off x="4111920" y="5700600"/>
            <a:ext cx="920160" cy="185040"/>
          </a:xfrm>
          <a:prstGeom prst="straightConnector1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  <p:sp>
        <p:nvSpPr>
          <p:cNvPr id="230" name="TextBox 27"/>
          <p:cNvSpPr/>
          <p:nvPr/>
        </p:nvSpPr>
        <p:spPr>
          <a:xfrm>
            <a:off x="889200" y="5700600"/>
            <a:ext cx="2823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Setosa probability: 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Versicolor probability: 91%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Virginica probability: 9%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Straight Arrow Connector 29"/>
          <p:cNvCxnSpPr/>
          <p:nvPr/>
        </p:nvCxnSpPr>
        <p:spPr>
          <a:xfrm flipH="1">
            <a:off x="2914560" y="2963520"/>
            <a:ext cx="1832760" cy="141480"/>
          </a:xfrm>
          <a:prstGeom prst="straightConnector1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Decision Tree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do we classify a new observation?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59156937"/>
              </p:ext>
            </p:extLst>
          </p:nvPr>
        </p:nvGraphicFramePr>
        <p:xfrm>
          <a:off x="2703960" y="2055240"/>
          <a:ext cx="7356960" cy="386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4" name="TextBox 4"/>
          <p:cNvSpPr/>
          <p:nvPr/>
        </p:nvSpPr>
        <p:spPr>
          <a:xfrm>
            <a:off x="4647600" y="5941440"/>
            <a:ext cx="338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Leaf nodes are "terminal" nodes!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Overfitting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Too much splits cause overfitting: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1963440" y="3281040"/>
            <a:ext cx="3486600" cy="2810160"/>
          </a:xfrm>
          <a:prstGeom prst="rect">
            <a:avLst/>
          </a:prstGeom>
          <a:ln w="9525">
            <a:noFill/>
          </a:ln>
        </p:spPr>
      </p:pic>
      <p:pic>
        <p:nvPicPr>
          <p:cNvPr id="238" name="Picture 4" descr=""/>
          <p:cNvPicPr/>
          <p:nvPr/>
        </p:nvPicPr>
        <p:blipFill>
          <a:blip r:embed="rId2"/>
          <a:stretch/>
        </p:blipFill>
        <p:spPr>
          <a:xfrm>
            <a:off x="6359400" y="3281040"/>
            <a:ext cx="4308480" cy="2798640"/>
          </a:xfrm>
          <a:prstGeom prst="rect">
            <a:avLst/>
          </a:prstGeom>
          <a:ln w="9525">
            <a:noFill/>
          </a:ln>
        </p:spPr>
      </p:pic>
      <p:cxnSp>
        <p:nvCxnSpPr>
          <p:cNvPr id="239" name="Straight Connector 5"/>
          <p:cNvCxnSpPr/>
          <p:nvPr/>
        </p:nvCxnSpPr>
        <p:spPr>
          <a:xfrm>
            <a:off x="6813000" y="4504680"/>
            <a:ext cx="2940840" cy="360"/>
          </a:xfrm>
          <a:prstGeom prst="straightConnector1">
            <a:avLst/>
          </a:prstGeom>
          <a:ln w="19050">
            <a:solidFill>
              <a:srgbClr val="ff0000"/>
            </a:solidFill>
          </a:ln>
        </p:spPr>
      </p:cxnSp>
      <p:cxnSp>
        <p:nvCxnSpPr>
          <p:cNvPr id="240" name="Straight Connector 7"/>
          <p:cNvCxnSpPr/>
          <p:nvPr/>
        </p:nvCxnSpPr>
        <p:spPr>
          <a:xfrm flipV="1">
            <a:off x="8722440" y="4504680"/>
            <a:ext cx="360" cy="1134360"/>
          </a:xfrm>
          <a:prstGeom prst="straightConnector1">
            <a:avLst/>
          </a:prstGeom>
          <a:ln w="19050">
            <a:solidFill>
              <a:srgbClr val="ff0000"/>
            </a:solidFill>
          </a:ln>
        </p:spPr>
      </p:cxnSp>
      <p:cxnSp>
        <p:nvCxnSpPr>
          <p:cNvPr id="241" name="Straight Connector 9"/>
          <p:cNvCxnSpPr/>
          <p:nvPr/>
        </p:nvCxnSpPr>
        <p:spPr>
          <a:xfrm flipV="1">
            <a:off x="7888680" y="3370680"/>
            <a:ext cx="360" cy="1134360"/>
          </a:xfrm>
          <a:prstGeom prst="straightConnector1">
            <a:avLst/>
          </a:prstGeom>
          <a:ln w="19050">
            <a:solidFill>
              <a:srgbClr val="ff0000"/>
            </a:solidFill>
          </a:ln>
        </p:spPr>
      </p:cxnSp>
      <p:sp>
        <p:nvSpPr>
          <p:cNvPr id="242" name="TextBox 10"/>
          <p:cNvSpPr/>
          <p:nvPr/>
        </p:nvSpPr>
        <p:spPr>
          <a:xfrm>
            <a:off x="5416200" y="3371040"/>
            <a:ext cx="104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versus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11"/>
          <p:cNvSpPr/>
          <p:nvPr/>
        </p:nvSpPr>
        <p:spPr>
          <a:xfrm>
            <a:off x="3030120" y="2752200"/>
            <a:ext cx="1353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Box 12"/>
          <p:cNvSpPr/>
          <p:nvPr/>
        </p:nvSpPr>
        <p:spPr>
          <a:xfrm>
            <a:off x="7342200" y="2752200"/>
            <a:ext cx="197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Fewer splits?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How to Avoid Overfitting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Regularization” (restrictions) using hyperparameters: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Max_depth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how far can the tree go (default is unlimited)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Min_samples_split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min # of obs. a node must have before a split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Min_samples_leaf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min # of obs. a leaf node must have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Min_weight_fraction_leaf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fraction of min_samples_leaf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Max_leaf_nodes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max # of leaf nodes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Max_features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max # of features examined at each node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Regularization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48" name="Picture 6" descr=""/>
          <p:cNvPicPr/>
          <p:nvPr/>
        </p:nvPicPr>
        <p:blipFill>
          <a:blip r:embed="rId1"/>
          <a:stretch/>
        </p:blipFill>
        <p:spPr>
          <a:xfrm>
            <a:off x="1197720" y="2022120"/>
            <a:ext cx="9640800" cy="345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Used for both classification and regression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Performs well in various contexts (including non-linear relationships)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Doesn’t require much technical knowledge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Easily interpreted (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WHITE BOX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Creates rules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Avoid Overfitting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Write code in Python: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6195960" y="3177720"/>
            <a:ext cx="4188240" cy="2568960"/>
          </a:xfrm>
          <a:prstGeom prst="rect">
            <a:avLst/>
          </a:prstGeom>
          <a:ln w="9525">
            <a:noFill/>
          </a:ln>
        </p:spPr>
      </p:pic>
      <p:sp>
        <p:nvSpPr>
          <p:cNvPr id="252" name="TextBox 12"/>
          <p:cNvSpPr/>
          <p:nvPr/>
        </p:nvSpPr>
        <p:spPr>
          <a:xfrm>
            <a:off x="7101000" y="2871360"/>
            <a:ext cx="175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Optimal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Arrow Connector 13"/>
          <p:cNvCxnSpPr/>
          <p:nvPr/>
        </p:nvCxnSpPr>
        <p:spPr>
          <a:xfrm flipV="1">
            <a:off x="7697160" y="3318840"/>
            <a:ext cx="360" cy="202572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</a:ln>
        </p:spPr>
      </p:cxnSp>
      <p:graphicFrame>
        <p:nvGraphicFramePr>
          <p:cNvPr id="254" name="Table 3"/>
          <p:cNvGraphicFramePr/>
          <p:nvPr/>
        </p:nvGraphicFramePr>
        <p:xfrm>
          <a:off x="1881000" y="2764440"/>
          <a:ext cx="3785760" cy="2682360"/>
        </p:xfrm>
        <a:graphic>
          <a:graphicData uri="http://schemas.openxmlformats.org/drawingml/2006/table">
            <a:tbl>
              <a:tblPr/>
              <a:tblGrid>
                <a:gridCol w="1030320"/>
                <a:gridCol w="1415520"/>
                <a:gridCol w="1339560"/>
              </a:tblGrid>
              <a:tr h="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Tree size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Training error rate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Validation error rate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2.2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1.2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1.47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1.16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1.70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 tIns="0" bIns="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5" name="TextBox 7"/>
          <p:cNvSpPr/>
          <p:nvPr/>
        </p:nvSpPr>
        <p:spPr>
          <a:xfrm>
            <a:off x="8993160" y="3555360"/>
            <a:ext cx="1391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(validation data)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Decision Trees - Regression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Target variable is continuous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Procedure is the same: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Create splits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Instead of "impurity", minimize mean squared error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Take the "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</a:rPr>
              <a:t>average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" of the target variable in the leaf node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Disadvantage of Regression Trees: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they generate the same value for each observation at the leaf node!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Prediction Decision Tree –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Example: (Consider this the TRAIN set)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" name="TextBox 13"/>
          <p:cNvSpPr/>
          <p:nvPr/>
        </p:nvSpPr>
        <p:spPr>
          <a:xfrm>
            <a:off x="8211600" y="5161320"/>
            <a:ext cx="171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Target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14"/>
          <p:cNvCxnSpPr>
            <a:stCxn id="260" idx="0"/>
          </p:cNvCxnSpPr>
          <p:nvPr/>
        </p:nvCxnSpPr>
        <p:spPr>
          <a:xfrm flipV="1">
            <a:off x="9067320" y="4551480"/>
            <a:ext cx="720" cy="610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62" name="Right Brace 15"/>
          <p:cNvSpPr/>
          <p:nvPr/>
        </p:nvSpPr>
        <p:spPr>
          <a:xfrm rot="5400000">
            <a:off x="5972400" y="3486600"/>
            <a:ext cx="214920" cy="2524320"/>
          </a:xfrm>
          <a:prstGeom prst="rightBrace">
            <a:avLst>
              <a:gd name="adj1" fmla="val 43750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TextBox 16"/>
          <p:cNvSpPr/>
          <p:nvPr/>
        </p:nvSpPr>
        <p:spPr>
          <a:xfrm>
            <a:off x="5047200" y="4976640"/>
            <a:ext cx="2016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Two predictors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(two dimensions)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17"/>
          <p:cNvSpPr/>
          <p:nvPr/>
        </p:nvSpPr>
        <p:spPr>
          <a:xfrm>
            <a:off x="8211600" y="5530680"/>
            <a:ext cx="17521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(price of mower)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2"/>
          <p:cNvGrpSpPr/>
          <p:nvPr/>
        </p:nvGrpSpPr>
        <p:grpSpPr>
          <a:xfrm>
            <a:off x="2792520" y="2590920"/>
            <a:ext cx="6826320" cy="1958760"/>
            <a:chOff x="2792520" y="2590920"/>
            <a:chExt cx="6826320" cy="1958760"/>
          </a:xfrm>
        </p:grpSpPr>
        <p:pic>
          <p:nvPicPr>
            <p:cNvPr id="266" name="Picture 2" descr=""/>
            <p:cNvPicPr/>
            <p:nvPr/>
          </p:nvPicPr>
          <p:blipFill>
            <a:blip r:embed="rId1"/>
            <a:stretch/>
          </p:blipFill>
          <p:spPr>
            <a:xfrm>
              <a:off x="2792520" y="2590920"/>
              <a:ext cx="6826320" cy="1958760"/>
            </a:xfrm>
            <a:prstGeom prst="rect">
              <a:avLst/>
            </a:prstGeom>
            <a:ln w="9525">
              <a:solidFill>
                <a:srgbClr val="000000"/>
              </a:solidFill>
              <a:miter/>
            </a:ln>
          </p:spPr>
        </p:pic>
        <p:sp>
          <p:nvSpPr>
            <p:cNvPr id="267" name="TextBox 6"/>
            <p:cNvSpPr/>
            <p:nvPr/>
          </p:nvSpPr>
          <p:spPr>
            <a:xfrm>
              <a:off x="8498520" y="2590920"/>
              <a:ext cx="1120320" cy="4554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200" spc="-1" strike="noStrike">
                  <a:solidFill>
                    <a:schemeClr val="dk1"/>
                  </a:solidFill>
                  <a:latin typeface="Calibri"/>
                </a:rPr>
                <a:t>Value of Mower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TextBox 8"/>
            <p:cNvSpPr/>
            <p:nvPr/>
          </p:nvSpPr>
          <p:spPr>
            <a:xfrm>
              <a:off x="8776440" y="3164400"/>
              <a:ext cx="743760" cy="13705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$4,000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$3,000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$2,500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$1,500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$4,500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$5,200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Prediction Decision Tree –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71" name="Picture 12" descr=""/>
          <p:cNvPicPr/>
          <p:nvPr/>
        </p:nvPicPr>
        <p:blipFill>
          <a:blip r:embed="rId1"/>
          <a:stretch/>
        </p:blipFill>
        <p:spPr>
          <a:xfrm>
            <a:off x="1679040" y="2549880"/>
            <a:ext cx="3771000" cy="3019320"/>
          </a:xfrm>
          <a:prstGeom prst="rect">
            <a:avLst/>
          </a:prstGeom>
          <a:ln w="9525">
            <a:noFill/>
          </a:ln>
        </p:spPr>
      </p:pic>
      <p:cxnSp>
        <p:nvCxnSpPr>
          <p:cNvPr id="272" name="Straight Connector 18"/>
          <p:cNvCxnSpPr/>
          <p:nvPr/>
        </p:nvCxnSpPr>
        <p:spPr>
          <a:xfrm>
            <a:off x="2167560" y="3873600"/>
            <a:ext cx="3191760" cy="36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  <p:cxnSp>
        <p:nvCxnSpPr>
          <p:cNvPr id="273" name="Straight Connector 19"/>
          <p:cNvCxnSpPr/>
          <p:nvPr/>
        </p:nvCxnSpPr>
        <p:spPr>
          <a:xfrm flipV="1">
            <a:off x="4229280" y="3873600"/>
            <a:ext cx="360" cy="122868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  <p:grpSp>
        <p:nvGrpSpPr>
          <p:cNvPr id="274" name="Group 20"/>
          <p:cNvGrpSpPr/>
          <p:nvPr/>
        </p:nvGrpSpPr>
        <p:grpSpPr>
          <a:xfrm>
            <a:off x="5886000" y="2322720"/>
            <a:ext cx="4584600" cy="3160800"/>
            <a:chOff x="5886000" y="2322720"/>
            <a:chExt cx="4584600" cy="3160800"/>
          </a:xfrm>
        </p:grpSpPr>
        <p:sp>
          <p:nvSpPr>
            <p:cNvPr id="275" name="Rectangle 21"/>
            <p:cNvSpPr/>
            <p:nvPr/>
          </p:nvSpPr>
          <p:spPr>
            <a:xfrm>
              <a:off x="8037000" y="23227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Ave=$6,240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22"/>
            <p:cNvSpPr/>
            <p:nvPr/>
          </p:nvSpPr>
          <p:spPr>
            <a:xfrm>
              <a:off x="7078320" y="356760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Ave=…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Rectangle 23"/>
            <p:cNvSpPr/>
            <p:nvPr/>
          </p:nvSpPr>
          <p:spPr>
            <a:xfrm>
              <a:off x="8995680" y="355104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Ave=…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78" name="Straight Connector 24"/>
            <p:cNvCxnSpPr/>
            <p:nvPr/>
          </p:nvCxnSpPr>
          <p:spPr>
            <a:xfrm>
              <a:off x="7741800" y="3305880"/>
              <a:ext cx="191808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279" name="Straight Arrow Connector 25"/>
            <p:cNvCxnSpPr>
              <a:endCxn id="276" idx="0"/>
            </p:cNvCxnSpPr>
            <p:nvPr/>
          </p:nvCxnSpPr>
          <p:spPr>
            <a:xfrm>
              <a:off x="7741800" y="330588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280" name="Straight Arrow Connector 26"/>
            <p:cNvCxnSpPr/>
            <p:nvPr/>
          </p:nvCxnSpPr>
          <p:spPr>
            <a:xfrm>
              <a:off x="9659520" y="330588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281" name="Straight Arrow Connector 27"/>
            <p:cNvCxnSpPr/>
            <p:nvPr/>
          </p:nvCxnSpPr>
          <p:spPr>
            <a:xfrm>
              <a:off x="8774280" y="285588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282" name="TextBox 28"/>
            <p:cNvSpPr/>
            <p:nvPr/>
          </p:nvSpPr>
          <p:spPr>
            <a:xfrm>
              <a:off x="8184600" y="283932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TextBox 29"/>
            <p:cNvSpPr/>
            <p:nvPr/>
          </p:nvSpPr>
          <p:spPr>
            <a:xfrm>
              <a:off x="6967800" y="30808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30"/>
            <p:cNvSpPr/>
            <p:nvPr/>
          </p:nvSpPr>
          <p:spPr>
            <a:xfrm>
              <a:off x="9290880" y="311616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Rectangle 31"/>
            <p:cNvSpPr/>
            <p:nvPr/>
          </p:nvSpPr>
          <p:spPr>
            <a:xfrm>
              <a:off x="6085080" y="49503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Ave=…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Rectangle 32"/>
            <p:cNvSpPr/>
            <p:nvPr/>
          </p:nvSpPr>
          <p:spPr>
            <a:xfrm>
              <a:off x="7963200" y="49503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Ave=$3,250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87" name="Straight Arrow Connector 33"/>
            <p:cNvCxnSpPr/>
            <p:nvPr/>
          </p:nvCxnSpPr>
          <p:spPr>
            <a:xfrm>
              <a:off x="7737480" y="410796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288" name="Straight Connector 34"/>
            <p:cNvCxnSpPr/>
            <p:nvPr/>
          </p:nvCxnSpPr>
          <p:spPr>
            <a:xfrm>
              <a:off x="6748560" y="4557960"/>
              <a:ext cx="18788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289" name="TextBox 35"/>
            <p:cNvSpPr/>
            <p:nvPr/>
          </p:nvSpPr>
          <p:spPr>
            <a:xfrm>
              <a:off x="8427600" y="43516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90" name="Straight Arrow Connector 36"/>
            <p:cNvCxnSpPr>
              <a:endCxn id="286" idx="0"/>
            </p:cNvCxnSpPr>
            <p:nvPr/>
          </p:nvCxnSpPr>
          <p:spPr>
            <a:xfrm flipH="1">
              <a:off x="8626680" y="4557960"/>
              <a:ext cx="72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291" name="Straight Arrow Connector 37"/>
            <p:cNvCxnSpPr/>
            <p:nvPr/>
          </p:nvCxnSpPr>
          <p:spPr>
            <a:xfrm>
              <a:off x="6744240" y="455796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292" name="TextBox 38"/>
            <p:cNvSpPr/>
            <p:nvPr/>
          </p:nvSpPr>
          <p:spPr>
            <a:xfrm>
              <a:off x="7152120" y="413100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Income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TextBox 39"/>
            <p:cNvSpPr/>
            <p:nvPr/>
          </p:nvSpPr>
          <p:spPr>
            <a:xfrm>
              <a:off x="5886000" y="42926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4" name="Cross 2"/>
          <p:cNvSpPr/>
          <p:nvPr/>
        </p:nvSpPr>
        <p:spPr>
          <a:xfrm rot="2782800">
            <a:off x="4405320" y="344304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5" name="Cross 40"/>
          <p:cNvSpPr/>
          <p:nvPr/>
        </p:nvSpPr>
        <p:spPr>
          <a:xfrm rot="2782800">
            <a:off x="4077000" y="310392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6" name="Cross 41"/>
          <p:cNvSpPr/>
          <p:nvPr/>
        </p:nvSpPr>
        <p:spPr>
          <a:xfrm rot="2782800">
            <a:off x="4021560" y="35892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7" name="Cross 42"/>
          <p:cNvSpPr/>
          <p:nvPr/>
        </p:nvSpPr>
        <p:spPr>
          <a:xfrm rot="2782800">
            <a:off x="3652560" y="35910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8" name="Cross 43"/>
          <p:cNvSpPr/>
          <p:nvPr/>
        </p:nvSpPr>
        <p:spPr>
          <a:xfrm rot="2782800">
            <a:off x="3836880" y="366804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9" name="Cross 44"/>
          <p:cNvSpPr/>
          <p:nvPr/>
        </p:nvSpPr>
        <p:spPr>
          <a:xfrm rot="2782800">
            <a:off x="3508200" y="32544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0" name="Cross 45"/>
          <p:cNvSpPr/>
          <p:nvPr/>
        </p:nvSpPr>
        <p:spPr>
          <a:xfrm rot="2782800">
            <a:off x="3403440" y="342756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1" name="Cross 46"/>
          <p:cNvSpPr/>
          <p:nvPr/>
        </p:nvSpPr>
        <p:spPr>
          <a:xfrm rot="2782800">
            <a:off x="3122640" y="34416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2" name="Cross 47"/>
          <p:cNvSpPr/>
          <p:nvPr/>
        </p:nvSpPr>
        <p:spPr>
          <a:xfrm rot="2782800">
            <a:off x="3070080" y="318924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3" name="Cross 48"/>
          <p:cNvSpPr/>
          <p:nvPr/>
        </p:nvSpPr>
        <p:spPr>
          <a:xfrm rot="2782800">
            <a:off x="2830320" y="35154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4" name="Cross 49"/>
          <p:cNvSpPr/>
          <p:nvPr/>
        </p:nvSpPr>
        <p:spPr>
          <a:xfrm rot="2782800">
            <a:off x="2441880" y="388728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5" name="Cross 50"/>
          <p:cNvSpPr/>
          <p:nvPr/>
        </p:nvSpPr>
        <p:spPr>
          <a:xfrm rot="2782800">
            <a:off x="3006000" y="40842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6" name="Cross 51"/>
          <p:cNvSpPr/>
          <p:nvPr/>
        </p:nvSpPr>
        <p:spPr>
          <a:xfrm rot="2782800">
            <a:off x="3357000" y="392868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7" name="Cross 52"/>
          <p:cNvSpPr/>
          <p:nvPr/>
        </p:nvSpPr>
        <p:spPr>
          <a:xfrm rot="2782800">
            <a:off x="3554640" y="392868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8" name="Cross 53"/>
          <p:cNvSpPr/>
          <p:nvPr/>
        </p:nvSpPr>
        <p:spPr>
          <a:xfrm rot="2782800">
            <a:off x="3508200" y="416556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9" name="Cross 54"/>
          <p:cNvSpPr/>
          <p:nvPr/>
        </p:nvSpPr>
        <p:spPr>
          <a:xfrm rot="2782800">
            <a:off x="3324600" y="440604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0" name="Cross 55"/>
          <p:cNvSpPr/>
          <p:nvPr/>
        </p:nvSpPr>
        <p:spPr>
          <a:xfrm rot="2782800">
            <a:off x="2950200" y="432432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1" name="Cross 56"/>
          <p:cNvSpPr/>
          <p:nvPr/>
        </p:nvSpPr>
        <p:spPr>
          <a:xfrm rot="2782800">
            <a:off x="3434760" y="464652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2" name="Cross 57"/>
          <p:cNvSpPr/>
          <p:nvPr/>
        </p:nvSpPr>
        <p:spPr>
          <a:xfrm rot="2782800">
            <a:off x="4067280" y="402588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3" name="Cross 58"/>
          <p:cNvSpPr/>
          <p:nvPr/>
        </p:nvSpPr>
        <p:spPr>
          <a:xfrm rot="2782800">
            <a:off x="4226760" y="41976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4" name="Cross 59"/>
          <p:cNvSpPr/>
          <p:nvPr/>
        </p:nvSpPr>
        <p:spPr>
          <a:xfrm rot="2782800">
            <a:off x="4899240" y="370872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5" name="Cross 60"/>
          <p:cNvSpPr/>
          <p:nvPr/>
        </p:nvSpPr>
        <p:spPr>
          <a:xfrm rot="2782800">
            <a:off x="4876920" y="408420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Cross 61"/>
          <p:cNvSpPr/>
          <p:nvPr/>
        </p:nvSpPr>
        <p:spPr>
          <a:xfrm rot="2782800">
            <a:off x="4213440" y="287748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7" name="Cross 62"/>
          <p:cNvSpPr/>
          <p:nvPr/>
        </p:nvSpPr>
        <p:spPr>
          <a:xfrm rot="2782800">
            <a:off x="3100320" y="4792320"/>
            <a:ext cx="175680" cy="16308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0240" bIns="-302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8" name="TextBox 4"/>
          <p:cNvSpPr/>
          <p:nvPr/>
        </p:nvSpPr>
        <p:spPr>
          <a:xfrm>
            <a:off x="4217040" y="4351680"/>
            <a:ext cx="623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$3,500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Box 63"/>
          <p:cNvSpPr/>
          <p:nvPr/>
        </p:nvSpPr>
        <p:spPr>
          <a:xfrm>
            <a:off x="4808520" y="4247640"/>
            <a:ext cx="6181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$3,000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Box 64"/>
          <p:cNvSpPr/>
          <p:nvPr/>
        </p:nvSpPr>
        <p:spPr>
          <a:xfrm>
            <a:off x="2670480" y="449496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$10,000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Box 65"/>
          <p:cNvSpPr/>
          <p:nvPr/>
        </p:nvSpPr>
        <p:spPr>
          <a:xfrm>
            <a:off x="3564360" y="463032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$12,000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Box 66"/>
          <p:cNvSpPr/>
          <p:nvPr/>
        </p:nvSpPr>
        <p:spPr>
          <a:xfrm>
            <a:off x="3500640" y="431856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$11,000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Box 67"/>
          <p:cNvSpPr/>
          <p:nvPr/>
        </p:nvSpPr>
        <p:spPr>
          <a:xfrm>
            <a:off x="4653000" y="347724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$1,000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Box 68"/>
          <p:cNvSpPr/>
          <p:nvPr/>
        </p:nvSpPr>
        <p:spPr>
          <a:xfrm>
            <a:off x="3829320" y="338436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$1,500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Box 69"/>
          <p:cNvSpPr/>
          <p:nvPr/>
        </p:nvSpPr>
        <p:spPr>
          <a:xfrm>
            <a:off x="4335120" y="2826360"/>
            <a:ext cx="67032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</a:rPr>
              <a:t>$1,200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Tree Structure: Scikit 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27" name="Picture 5" descr=""/>
          <p:cNvPicPr/>
          <p:nvPr/>
        </p:nvPicPr>
        <p:blipFill>
          <a:blip r:embed="rId1"/>
          <a:stretch/>
        </p:blipFill>
        <p:spPr>
          <a:xfrm>
            <a:off x="2520000" y="1824480"/>
            <a:ext cx="7731360" cy="41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Can Fit Non-linear Models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29" name="Picture 3" descr=""/>
          <p:cNvPicPr/>
          <p:nvPr/>
        </p:nvPicPr>
        <p:blipFill>
          <a:blip r:embed="rId1"/>
          <a:stretch/>
        </p:blipFill>
        <p:spPr>
          <a:xfrm>
            <a:off x="2675160" y="1690560"/>
            <a:ext cx="6619680" cy="238104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4" descr=""/>
          <p:cNvPicPr/>
          <p:nvPr/>
        </p:nvPicPr>
        <p:blipFill>
          <a:blip r:embed="rId2"/>
          <a:stretch/>
        </p:blipFill>
        <p:spPr>
          <a:xfrm>
            <a:off x="2675160" y="4071960"/>
            <a:ext cx="6643440" cy="23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Rotation of the training data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Decision trees use only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vertical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horizontal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lines!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variables are not orthogonal, trees get complex!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33" name="Group 3"/>
          <p:cNvGrpSpPr/>
          <p:nvPr/>
        </p:nvGrpSpPr>
        <p:grpSpPr>
          <a:xfrm>
            <a:off x="1797840" y="2722320"/>
            <a:ext cx="9276840" cy="2157480"/>
            <a:chOff x="1797840" y="2722320"/>
            <a:chExt cx="9276840" cy="2157480"/>
          </a:xfrm>
        </p:grpSpPr>
        <p:pic>
          <p:nvPicPr>
            <p:cNvPr id="334" name="Picture 4" descr=""/>
            <p:cNvPicPr/>
            <p:nvPr/>
          </p:nvPicPr>
          <p:blipFill>
            <a:blip r:embed="rId1"/>
            <a:stretch/>
          </p:blipFill>
          <p:spPr>
            <a:xfrm>
              <a:off x="3208680" y="2722320"/>
              <a:ext cx="6020640" cy="215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5" name="TextBox 5"/>
            <p:cNvSpPr/>
            <p:nvPr/>
          </p:nvSpPr>
          <p:spPr>
            <a:xfrm>
              <a:off x="9337320" y="3457800"/>
              <a:ext cx="1737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Non-orthogonal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variables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TextBox 6"/>
            <p:cNvSpPr/>
            <p:nvPr/>
          </p:nvSpPr>
          <p:spPr>
            <a:xfrm>
              <a:off x="1797840" y="3246120"/>
              <a:ext cx="1578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Orthogonal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variables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7" name="TextBox 7"/>
          <p:cNvSpPr/>
          <p:nvPr/>
        </p:nvSpPr>
        <p:spPr>
          <a:xfrm>
            <a:off x="9537480" y="1825560"/>
            <a:ext cx="193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Data is rotated by 45 degrees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8" name="Straight Arrow Connector 9"/>
          <p:cNvCxnSpPr/>
          <p:nvPr/>
        </p:nvCxnSpPr>
        <p:spPr>
          <a:xfrm flipV="1">
            <a:off x="8844480" y="2382840"/>
            <a:ext cx="637920" cy="621000"/>
          </a:xfrm>
          <a:prstGeom prst="straightConnector1">
            <a:avLst/>
          </a:prstGeom>
          <a:ln w="1905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Advantages of Trees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Accurate and good prediction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Very easy to use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Creates understandable rules (white box)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used for variable reduction (choose only the variables used for splits)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Performs variable selection automatically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Not sensitive to outliers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detect various non-linear relationships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handle missing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Disadvantages of Trees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Uses only horizontal or vertical lines. Cannot use diagonal lines.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Requires large data sets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computationally expensive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Susceptible to overfitting!!!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sifi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Example: (Imagine this is the TRAIN set)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2792520" y="2994120"/>
            <a:ext cx="6826320" cy="195876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</p:pic>
      <p:sp>
        <p:nvSpPr>
          <p:cNvPr id="48" name="TextBox 4"/>
          <p:cNvSpPr/>
          <p:nvPr/>
        </p:nvSpPr>
        <p:spPr>
          <a:xfrm>
            <a:off x="8211600" y="5564880"/>
            <a:ext cx="171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Target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Straight Arrow Connector 5"/>
          <p:cNvCxnSpPr>
            <a:stCxn id="48" idx="0"/>
          </p:cNvCxnSpPr>
          <p:nvPr/>
        </p:nvCxnSpPr>
        <p:spPr>
          <a:xfrm flipV="1">
            <a:off x="9067320" y="4955040"/>
            <a:ext cx="720" cy="610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0" name="Right Brace 6"/>
          <p:cNvSpPr/>
          <p:nvPr/>
        </p:nvSpPr>
        <p:spPr>
          <a:xfrm rot="5400000">
            <a:off x="5972400" y="3889800"/>
            <a:ext cx="214920" cy="2524320"/>
          </a:xfrm>
          <a:prstGeom prst="rightBrace">
            <a:avLst>
              <a:gd name="adj1" fmla="val 43750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TextBox 7"/>
          <p:cNvSpPr/>
          <p:nvPr/>
        </p:nvSpPr>
        <p:spPr>
          <a:xfrm>
            <a:off x="5047200" y="5380200"/>
            <a:ext cx="2016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Two predictors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(two dimensions)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8"/>
          <p:cNvSpPr/>
          <p:nvPr/>
        </p:nvSpPr>
        <p:spPr>
          <a:xfrm>
            <a:off x="8211600" y="5934240"/>
            <a:ext cx="1752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(12 owners;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12 non-owners)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sifi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Step 1: Create a scatterplot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3733920" y="2565000"/>
            <a:ext cx="4647960" cy="3019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sifi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Step 2: Draw a vertical or horizontal line to increase the "purity" (or homogeneity) of each resulting space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58" name="Group 5"/>
          <p:cNvGrpSpPr/>
          <p:nvPr/>
        </p:nvGrpSpPr>
        <p:grpSpPr>
          <a:xfrm>
            <a:off x="6896160" y="3806640"/>
            <a:ext cx="3619080" cy="2032200"/>
            <a:chOff x="6896160" y="3806640"/>
            <a:chExt cx="3619080" cy="2032200"/>
          </a:xfrm>
        </p:grpSpPr>
        <p:sp>
          <p:nvSpPr>
            <p:cNvPr id="59" name="Rectangle 6"/>
            <p:cNvSpPr/>
            <p:nvPr/>
          </p:nvSpPr>
          <p:spPr>
            <a:xfrm>
              <a:off x="8001000" y="380664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Rectangle 7"/>
            <p:cNvSpPr/>
            <p:nvPr/>
          </p:nvSpPr>
          <p:spPr>
            <a:xfrm>
              <a:off x="7010280" y="522972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Rectangle 8"/>
            <p:cNvSpPr/>
            <p:nvPr/>
          </p:nvSpPr>
          <p:spPr>
            <a:xfrm>
              <a:off x="8991720" y="521064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2" name="Straight Connector 9"/>
            <p:cNvCxnSpPr/>
            <p:nvPr/>
          </p:nvCxnSpPr>
          <p:spPr>
            <a:xfrm>
              <a:off x="7696080" y="4930560"/>
              <a:ext cx="19814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63" name="Straight Arrow Connector 10"/>
            <p:cNvCxnSpPr>
              <a:endCxn id="60" idx="0"/>
            </p:cNvCxnSpPr>
            <p:nvPr/>
          </p:nvCxnSpPr>
          <p:spPr>
            <a:xfrm flipH="1">
              <a:off x="7695720" y="4930560"/>
              <a:ext cx="720" cy="29952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64" name="Straight Arrow Connector 11"/>
            <p:cNvCxnSpPr/>
            <p:nvPr/>
          </p:nvCxnSpPr>
          <p:spPr>
            <a:xfrm>
              <a:off x="9677160" y="4930560"/>
              <a:ext cx="360" cy="2991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65" name="Straight Arrow Connector 12"/>
            <p:cNvCxnSpPr/>
            <p:nvPr/>
          </p:nvCxnSpPr>
          <p:spPr>
            <a:xfrm>
              <a:off x="8762760" y="4416120"/>
              <a:ext cx="360" cy="51480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66" name="TextBox 13"/>
            <p:cNvSpPr/>
            <p:nvPr/>
          </p:nvSpPr>
          <p:spPr>
            <a:xfrm>
              <a:off x="8153280" y="439704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TextBox 14"/>
            <p:cNvSpPr/>
            <p:nvPr/>
          </p:nvSpPr>
          <p:spPr>
            <a:xfrm>
              <a:off x="6896160" y="467352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15"/>
            <p:cNvSpPr/>
            <p:nvPr/>
          </p:nvSpPr>
          <p:spPr>
            <a:xfrm>
              <a:off x="9296280" y="471348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16" descr=""/>
          <p:cNvPicPr/>
          <p:nvPr/>
        </p:nvPicPr>
        <p:blipFill>
          <a:blip r:embed="rId1"/>
          <a:stretch/>
        </p:blipFill>
        <p:spPr>
          <a:xfrm>
            <a:off x="2129040" y="3700800"/>
            <a:ext cx="4647960" cy="3019320"/>
          </a:xfrm>
          <a:prstGeom prst="rect">
            <a:avLst/>
          </a:prstGeom>
          <a:ln w="9525">
            <a:noFill/>
          </a:ln>
        </p:spPr>
      </p:pic>
      <p:cxnSp>
        <p:nvCxnSpPr>
          <p:cNvPr id="70" name="Straight Connector 18"/>
          <p:cNvCxnSpPr/>
          <p:nvPr/>
        </p:nvCxnSpPr>
        <p:spPr>
          <a:xfrm>
            <a:off x="2617560" y="5024520"/>
            <a:ext cx="3191760" cy="36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sifi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you stop here: use the "majority" rule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3" name="Group 5"/>
          <p:cNvGrpSpPr/>
          <p:nvPr/>
        </p:nvGrpSpPr>
        <p:grpSpPr>
          <a:xfrm>
            <a:off x="2067480" y="2557440"/>
            <a:ext cx="3619440" cy="2031840"/>
            <a:chOff x="2067480" y="2557440"/>
            <a:chExt cx="3619440" cy="2031840"/>
          </a:xfrm>
        </p:grpSpPr>
        <p:sp>
          <p:nvSpPr>
            <p:cNvPr id="74" name="Rectangle 6"/>
            <p:cNvSpPr/>
            <p:nvPr/>
          </p:nvSpPr>
          <p:spPr>
            <a:xfrm>
              <a:off x="3172320" y="255744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Rectangle 7"/>
            <p:cNvSpPr/>
            <p:nvPr/>
          </p:nvSpPr>
          <p:spPr>
            <a:xfrm>
              <a:off x="2181960" y="398016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4163040" y="396108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7" name="Straight Connector 9"/>
            <p:cNvCxnSpPr/>
            <p:nvPr/>
          </p:nvCxnSpPr>
          <p:spPr>
            <a:xfrm>
              <a:off x="2867400" y="3681000"/>
              <a:ext cx="198180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78" name="Straight Arrow Connector 10"/>
            <p:cNvCxnSpPr>
              <a:endCxn id="75" idx="0"/>
            </p:cNvCxnSpPr>
            <p:nvPr/>
          </p:nvCxnSpPr>
          <p:spPr>
            <a:xfrm>
              <a:off x="2867400" y="3681000"/>
              <a:ext cx="360" cy="29952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79" name="Straight Arrow Connector 11"/>
            <p:cNvCxnSpPr/>
            <p:nvPr/>
          </p:nvCxnSpPr>
          <p:spPr>
            <a:xfrm>
              <a:off x="4848840" y="3681000"/>
              <a:ext cx="360" cy="29952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80" name="Straight Arrow Connector 12"/>
            <p:cNvCxnSpPr/>
            <p:nvPr/>
          </p:nvCxnSpPr>
          <p:spPr>
            <a:xfrm>
              <a:off x="3934440" y="3166560"/>
              <a:ext cx="360" cy="51480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81" name="TextBox 13"/>
            <p:cNvSpPr/>
            <p:nvPr/>
          </p:nvSpPr>
          <p:spPr>
            <a:xfrm>
              <a:off x="3324960" y="314784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14"/>
            <p:cNvSpPr/>
            <p:nvPr/>
          </p:nvSpPr>
          <p:spPr>
            <a:xfrm>
              <a:off x="2067480" y="342396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Box 15"/>
            <p:cNvSpPr/>
            <p:nvPr/>
          </p:nvSpPr>
          <p:spPr>
            <a:xfrm>
              <a:off x="4467960" y="346428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" name="TextBox 3"/>
          <p:cNvSpPr/>
          <p:nvPr/>
        </p:nvSpPr>
        <p:spPr>
          <a:xfrm>
            <a:off x="4294440" y="5285160"/>
            <a:ext cx="40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Which observations are misclassified?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What is the accuracy?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17"/>
          <p:cNvGrpSpPr/>
          <p:nvPr/>
        </p:nvGrpSpPr>
        <p:grpSpPr>
          <a:xfrm>
            <a:off x="6627600" y="2539080"/>
            <a:ext cx="3619440" cy="2032200"/>
            <a:chOff x="6627600" y="2539080"/>
            <a:chExt cx="3619440" cy="2032200"/>
          </a:xfrm>
        </p:grpSpPr>
        <p:sp>
          <p:nvSpPr>
            <p:cNvPr id="86" name="Rectangle 19"/>
            <p:cNvSpPr/>
            <p:nvPr/>
          </p:nvSpPr>
          <p:spPr>
            <a:xfrm>
              <a:off x="7732440" y="253908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Rectangle 20"/>
            <p:cNvSpPr/>
            <p:nvPr/>
          </p:nvSpPr>
          <p:spPr>
            <a:xfrm>
              <a:off x="6742080" y="396216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21"/>
            <p:cNvSpPr/>
            <p:nvPr/>
          </p:nvSpPr>
          <p:spPr>
            <a:xfrm>
              <a:off x="8723160" y="3943080"/>
              <a:ext cx="1371240" cy="609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9" name="Straight Connector 22"/>
            <p:cNvCxnSpPr/>
            <p:nvPr/>
          </p:nvCxnSpPr>
          <p:spPr>
            <a:xfrm>
              <a:off x="7427520" y="3663000"/>
              <a:ext cx="19814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90" name="Straight Arrow Connector 23"/>
            <p:cNvCxnSpPr>
              <a:endCxn id="87" idx="0"/>
            </p:cNvCxnSpPr>
            <p:nvPr/>
          </p:nvCxnSpPr>
          <p:spPr>
            <a:xfrm>
              <a:off x="7427520" y="3663000"/>
              <a:ext cx="360" cy="29952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91" name="Straight Arrow Connector 24"/>
            <p:cNvCxnSpPr/>
            <p:nvPr/>
          </p:nvCxnSpPr>
          <p:spPr>
            <a:xfrm>
              <a:off x="9408600" y="3663000"/>
              <a:ext cx="360" cy="2991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92" name="Straight Arrow Connector 25"/>
            <p:cNvCxnSpPr/>
            <p:nvPr/>
          </p:nvCxnSpPr>
          <p:spPr>
            <a:xfrm>
              <a:off x="8494200" y="3148560"/>
              <a:ext cx="360" cy="51480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93" name="TextBox 26"/>
            <p:cNvSpPr/>
            <p:nvPr/>
          </p:nvSpPr>
          <p:spPr>
            <a:xfrm>
              <a:off x="7885080" y="312984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TextBox 27"/>
            <p:cNvSpPr/>
            <p:nvPr/>
          </p:nvSpPr>
          <p:spPr>
            <a:xfrm>
              <a:off x="6627600" y="340596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TextBox 28"/>
            <p:cNvSpPr/>
            <p:nvPr/>
          </p:nvSpPr>
          <p:spPr>
            <a:xfrm>
              <a:off x="9028080" y="3446280"/>
              <a:ext cx="1218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6" name="Right Arrow 4"/>
          <p:cNvSpPr/>
          <p:nvPr/>
        </p:nvSpPr>
        <p:spPr>
          <a:xfrm>
            <a:off x="5864400" y="2944440"/>
            <a:ext cx="653400" cy="5436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sifi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Step 3: Draw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another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vertical or horizontal line to increase the "purity" (or homogeneity)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1770480" y="3275280"/>
            <a:ext cx="4647960" cy="3019320"/>
          </a:xfrm>
          <a:prstGeom prst="rect">
            <a:avLst/>
          </a:prstGeom>
          <a:ln w="9525">
            <a:noFill/>
          </a:ln>
        </p:spPr>
      </p:pic>
      <p:cxnSp>
        <p:nvCxnSpPr>
          <p:cNvPr id="100" name="Straight Connector 4"/>
          <p:cNvCxnSpPr/>
          <p:nvPr/>
        </p:nvCxnSpPr>
        <p:spPr>
          <a:xfrm>
            <a:off x="2259000" y="4599000"/>
            <a:ext cx="3191760" cy="36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  <p:cxnSp>
        <p:nvCxnSpPr>
          <p:cNvPr id="101" name="Straight Connector 5"/>
          <p:cNvCxnSpPr/>
          <p:nvPr/>
        </p:nvCxnSpPr>
        <p:spPr>
          <a:xfrm flipV="1">
            <a:off x="4320720" y="4599000"/>
            <a:ext cx="360" cy="122868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</p:cxnSp>
      <p:grpSp>
        <p:nvGrpSpPr>
          <p:cNvPr id="102" name="Group 7"/>
          <p:cNvGrpSpPr/>
          <p:nvPr/>
        </p:nvGrpSpPr>
        <p:grpSpPr>
          <a:xfrm>
            <a:off x="5977440" y="3048120"/>
            <a:ext cx="4584600" cy="3160800"/>
            <a:chOff x="5977440" y="3048120"/>
            <a:chExt cx="4584600" cy="3160800"/>
          </a:xfrm>
        </p:grpSpPr>
        <p:sp>
          <p:nvSpPr>
            <p:cNvPr id="103" name="Rectangle 8"/>
            <p:cNvSpPr/>
            <p:nvPr/>
          </p:nvSpPr>
          <p:spPr>
            <a:xfrm>
              <a:off x="8128440" y="30481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Rectangle 9"/>
            <p:cNvSpPr/>
            <p:nvPr/>
          </p:nvSpPr>
          <p:spPr>
            <a:xfrm>
              <a:off x="7169760" y="429300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Rectangle 10"/>
            <p:cNvSpPr/>
            <p:nvPr/>
          </p:nvSpPr>
          <p:spPr>
            <a:xfrm>
              <a:off x="9087120" y="427644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6" name="Straight Connector 11"/>
            <p:cNvCxnSpPr/>
            <p:nvPr/>
          </p:nvCxnSpPr>
          <p:spPr>
            <a:xfrm>
              <a:off x="7833240" y="4031280"/>
              <a:ext cx="191808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07" name="Straight Arrow Connector 12"/>
            <p:cNvCxnSpPr>
              <a:endCxn id="104" idx="0"/>
            </p:cNvCxnSpPr>
            <p:nvPr/>
          </p:nvCxnSpPr>
          <p:spPr>
            <a:xfrm>
              <a:off x="7833240" y="403128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08" name="Straight Arrow Connector 13"/>
            <p:cNvCxnSpPr/>
            <p:nvPr/>
          </p:nvCxnSpPr>
          <p:spPr>
            <a:xfrm>
              <a:off x="9750960" y="403128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09" name="Straight Arrow Connector 14"/>
            <p:cNvCxnSpPr/>
            <p:nvPr/>
          </p:nvCxnSpPr>
          <p:spPr>
            <a:xfrm>
              <a:off x="8865720" y="358128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10" name="TextBox 15"/>
            <p:cNvSpPr/>
            <p:nvPr/>
          </p:nvSpPr>
          <p:spPr>
            <a:xfrm>
              <a:off x="8276040" y="356472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TextBox 16"/>
            <p:cNvSpPr/>
            <p:nvPr/>
          </p:nvSpPr>
          <p:spPr>
            <a:xfrm>
              <a:off x="7059240" y="38062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TextBox 17"/>
            <p:cNvSpPr/>
            <p:nvPr/>
          </p:nvSpPr>
          <p:spPr>
            <a:xfrm>
              <a:off x="9382320" y="384156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Rectangle 18"/>
            <p:cNvSpPr/>
            <p:nvPr/>
          </p:nvSpPr>
          <p:spPr>
            <a:xfrm>
              <a:off x="6176520" y="56757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1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9"/>
            <p:cNvSpPr/>
            <p:nvPr/>
          </p:nvSpPr>
          <p:spPr>
            <a:xfrm>
              <a:off x="8054640" y="56757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5" name="Straight Arrow Connector 20"/>
            <p:cNvCxnSpPr/>
            <p:nvPr/>
          </p:nvCxnSpPr>
          <p:spPr>
            <a:xfrm>
              <a:off x="7828920" y="483336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16" name="Straight Connector 21"/>
            <p:cNvCxnSpPr/>
            <p:nvPr/>
          </p:nvCxnSpPr>
          <p:spPr>
            <a:xfrm>
              <a:off x="6840000" y="5283360"/>
              <a:ext cx="18788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17" name="TextBox 22"/>
            <p:cNvSpPr/>
            <p:nvPr/>
          </p:nvSpPr>
          <p:spPr>
            <a:xfrm>
              <a:off x="8519040" y="50770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8" name="Straight Arrow Connector 23"/>
            <p:cNvCxnSpPr>
              <a:endCxn id="114" idx="0"/>
            </p:cNvCxnSpPr>
            <p:nvPr/>
          </p:nvCxnSpPr>
          <p:spPr>
            <a:xfrm flipH="1">
              <a:off x="8718120" y="5283360"/>
              <a:ext cx="72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19" name="Straight Arrow Connector 24"/>
            <p:cNvCxnSpPr/>
            <p:nvPr/>
          </p:nvCxnSpPr>
          <p:spPr>
            <a:xfrm>
              <a:off x="6835680" y="528336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120" name="TextBox 25"/>
            <p:cNvSpPr/>
            <p:nvPr/>
          </p:nvSpPr>
          <p:spPr>
            <a:xfrm>
              <a:off x="7243560" y="485640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Income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TextBox 26"/>
            <p:cNvSpPr/>
            <p:nvPr/>
          </p:nvSpPr>
          <p:spPr>
            <a:xfrm>
              <a:off x="5977440" y="50180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Classification Task -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you stop here: use the "majority" rule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4" name="Group 7"/>
          <p:cNvGrpSpPr/>
          <p:nvPr/>
        </p:nvGrpSpPr>
        <p:grpSpPr>
          <a:xfrm>
            <a:off x="1523880" y="2803680"/>
            <a:ext cx="4584960" cy="3160800"/>
            <a:chOff x="1523880" y="2803680"/>
            <a:chExt cx="4584960" cy="3160800"/>
          </a:xfrm>
        </p:grpSpPr>
        <p:sp>
          <p:nvSpPr>
            <p:cNvPr id="125" name="Rectangle 8"/>
            <p:cNvSpPr/>
            <p:nvPr/>
          </p:nvSpPr>
          <p:spPr>
            <a:xfrm>
              <a:off x="3675240" y="280368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Rectangle 9"/>
            <p:cNvSpPr/>
            <p:nvPr/>
          </p:nvSpPr>
          <p:spPr>
            <a:xfrm>
              <a:off x="2716560" y="40485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Rectangle 10"/>
            <p:cNvSpPr/>
            <p:nvPr/>
          </p:nvSpPr>
          <p:spPr>
            <a:xfrm>
              <a:off x="4633920" y="403200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8" name="Straight Connector 11"/>
            <p:cNvCxnSpPr/>
            <p:nvPr/>
          </p:nvCxnSpPr>
          <p:spPr>
            <a:xfrm>
              <a:off x="3380040" y="3786840"/>
              <a:ext cx="191772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29" name="Straight Arrow Connector 12"/>
            <p:cNvCxnSpPr>
              <a:endCxn id="126" idx="0"/>
            </p:cNvCxnSpPr>
            <p:nvPr/>
          </p:nvCxnSpPr>
          <p:spPr>
            <a:xfrm>
              <a:off x="3380040" y="378684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30" name="Straight Arrow Connector 13"/>
            <p:cNvCxnSpPr/>
            <p:nvPr/>
          </p:nvCxnSpPr>
          <p:spPr>
            <a:xfrm>
              <a:off x="5297400" y="378684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31" name="Straight Arrow Connector 14"/>
            <p:cNvCxnSpPr/>
            <p:nvPr/>
          </p:nvCxnSpPr>
          <p:spPr>
            <a:xfrm>
              <a:off x="4412520" y="333684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32" name="TextBox 15"/>
            <p:cNvSpPr/>
            <p:nvPr/>
          </p:nvSpPr>
          <p:spPr>
            <a:xfrm>
              <a:off x="3822840" y="33202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TextBox 16"/>
            <p:cNvSpPr/>
            <p:nvPr/>
          </p:nvSpPr>
          <p:spPr>
            <a:xfrm>
              <a:off x="2606040" y="35618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TextBox 17"/>
            <p:cNvSpPr/>
            <p:nvPr/>
          </p:nvSpPr>
          <p:spPr>
            <a:xfrm>
              <a:off x="4929120" y="359712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18"/>
            <p:cNvSpPr/>
            <p:nvPr/>
          </p:nvSpPr>
          <p:spPr>
            <a:xfrm>
              <a:off x="1722960" y="54313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1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Rectangle 19"/>
            <p:cNvSpPr/>
            <p:nvPr/>
          </p:nvSpPr>
          <p:spPr>
            <a:xfrm>
              <a:off x="3601440" y="54313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7" name="Straight Arrow Connector 20"/>
            <p:cNvCxnSpPr/>
            <p:nvPr/>
          </p:nvCxnSpPr>
          <p:spPr>
            <a:xfrm>
              <a:off x="3375720" y="458892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38" name="Straight Connector 21"/>
            <p:cNvCxnSpPr/>
            <p:nvPr/>
          </p:nvCxnSpPr>
          <p:spPr>
            <a:xfrm>
              <a:off x="2386440" y="5038920"/>
              <a:ext cx="18788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39" name="TextBox 22"/>
            <p:cNvSpPr/>
            <p:nvPr/>
          </p:nvSpPr>
          <p:spPr>
            <a:xfrm>
              <a:off x="4065480" y="48326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0" name="Straight Arrow Connector 23"/>
            <p:cNvCxnSpPr>
              <a:endCxn id="136" idx="0"/>
            </p:cNvCxnSpPr>
            <p:nvPr/>
          </p:nvCxnSpPr>
          <p:spPr>
            <a:xfrm>
              <a:off x="4264920" y="503892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41" name="Straight Arrow Connector 24"/>
            <p:cNvCxnSpPr/>
            <p:nvPr/>
          </p:nvCxnSpPr>
          <p:spPr>
            <a:xfrm>
              <a:off x="2382120" y="503892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142" name="TextBox 25"/>
            <p:cNvSpPr/>
            <p:nvPr/>
          </p:nvSpPr>
          <p:spPr>
            <a:xfrm>
              <a:off x="2790360" y="461196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Income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TextBox 26"/>
            <p:cNvSpPr/>
            <p:nvPr/>
          </p:nvSpPr>
          <p:spPr>
            <a:xfrm>
              <a:off x="1523880" y="477360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4" name="Group 27"/>
          <p:cNvGrpSpPr/>
          <p:nvPr/>
        </p:nvGrpSpPr>
        <p:grpSpPr>
          <a:xfrm>
            <a:off x="5951160" y="2803680"/>
            <a:ext cx="4584600" cy="3160800"/>
            <a:chOff x="5951160" y="2803680"/>
            <a:chExt cx="4584600" cy="3160800"/>
          </a:xfrm>
        </p:grpSpPr>
        <p:sp>
          <p:nvSpPr>
            <p:cNvPr id="145" name="Rectangle 28"/>
            <p:cNvSpPr/>
            <p:nvPr/>
          </p:nvSpPr>
          <p:spPr>
            <a:xfrm>
              <a:off x="8102520" y="280368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Rectangle 29"/>
            <p:cNvSpPr/>
            <p:nvPr/>
          </p:nvSpPr>
          <p:spPr>
            <a:xfrm>
              <a:off x="7143480" y="404856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Rectangle 30"/>
            <p:cNvSpPr/>
            <p:nvPr/>
          </p:nvSpPr>
          <p:spPr>
            <a:xfrm>
              <a:off x="9061200" y="403200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0000"/>
                  </a:solidFill>
                  <a:latin typeface="Calibri"/>
                </a:rPr>
                <a:t>OWNER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8" name="Straight Connector 31"/>
            <p:cNvCxnSpPr/>
            <p:nvPr/>
          </p:nvCxnSpPr>
          <p:spPr>
            <a:xfrm>
              <a:off x="7807320" y="3786840"/>
              <a:ext cx="191772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49" name="Straight Arrow Connector 32"/>
            <p:cNvCxnSpPr>
              <a:endCxn id="146" idx="0"/>
            </p:cNvCxnSpPr>
            <p:nvPr/>
          </p:nvCxnSpPr>
          <p:spPr>
            <a:xfrm flipH="1">
              <a:off x="7806960" y="3786840"/>
              <a:ext cx="72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50" name="Straight Arrow Connector 33"/>
            <p:cNvCxnSpPr/>
            <p:nvPr/>
          </p:nvCxnSpPr>
          <p:spPr>
            <a:xfrm>
              <a:off x="9724680" y="3786840"/>
              <a:ext cx="360" cy="26208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51" name="Straight Arrow Connector 34"/>
            <p:cNvCxnSpPr/>
            <p:nvPr/>
          </p:nvCxnSpPr>
          <p:spPr>
            <a:xfrm>
              <a:off x="8839800" y="333684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52" name="TextBox 35"/>
            <p:cNvSpPr/>
            <p:nvPr/>
          </p:nvSpPr>
          <p:spPr>
            <a:xfrm>
              <a:off x="8249760" y="332028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TextBox 36"/>
            <p:cNvSpPr/>
            <p:nvPr/>
          </p:nvSpPr>
          <p:spPr>
            <a:xfrm>
              <a:off x="7032960" y="35618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TextBox 37"/>
            <p:cNvSpPr/>
            <p:nvPr/>
          </p:nvSpPr>
          <p:spPr>
            <a:xfrm>
              <a:off x="9356040" y="359712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Rectangle 38"/>
            <p:cNvSpPr/>
            <p:nvPr/>
          </p:nvSpPr>
          <p:spPr>
            <a:xfrm>
              <a:off x="6150240" y="54313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0000"/>
                  </a:solidFill>
                  <a:latin typeface="Calibri"/>
                </a:rPr>
                <a:t>NON-OWNER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39"/>
            <p:cNvSpPr/>
            <p:nvPr/>
          </p:nvSpPr>
          <p:spPr>
            <a:xfrm>
              <a:off x="8028720" y="5431320"/>
              <a:ext cx="1326960" cy="533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ff0000"/>
                  </a:solidFill>
                  <a:latin typeface="Calibri"/>
                </a:rPr>
                <a:t>OWNER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7" name="Straight Arrow Connector 40"/>
            <p:cNvCxnSpPr/>
            <p:nvPr/>
          </p:nvCxnSpPr>
          <p:spPr>
            <a:xfrm>
              <a:off x="7803000" y="4588920"/>
              <a:ext cx="360" cy="450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cxnSp>
          <p:nvCxnSpPr>
            <p:cNvPr id="158" name="Straight Connector 41"/>
            <p:cNvCxnSpPr/>
            <p:nvPr/>
          </p:nvCxnSpPr>
          <p:spPr>
            <a:xfrm>
              <a:off x="6813720" y="5038920"/>
              <a:ext cx="1878840" cy="36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</p:cxnSp>
        <p:sp>
          <p:nvSpPr>
            <p:cNvPr id="159" name="TextBox 42"/>
            <p:cNvSpPr/>
            <p:nvPr/>
          </p:nvSpPr>
          <p:spPr>
            <a:xfrm>
              <a:off x="8492760" y="483264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&gt;84.75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0" name="Straight Arrow Connector 43"/>
            <p:cNvCxnSpPr>
              <a:endCxn id="156" idx="0"/>
            </p:cNvCxnSpPr>
            <p:nvPr/>
          </p:nvCxnSpPr>
          <p:spPr>
            <a:xfrm>
              <a:off x="8692200" y="503892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61" name="Straight Arrow Connector 44"/>
            <p:cNvCxnSpPr/>
            <p:nvPr/>
          </p:nvCxnSpPr>
          <p:spPr>
            <a:xfrm>
              <a:off x="6809400" y="5038920"/>
              <a:ext cx="360" cy="392760"/>
            </a:xfrm>
            <a:prstGeom prst="straightConnector1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</p:cxnSp>
        <p:sp>
          <p:nvSpPr>
            <p:cNvPr id="162" name="TextBox 45"/>
            <p:cNvSpPr/>
            <p:nvPr/>
          </p:nvSpPr>
          <p:spPr>
            <a:xfrm>
              <a:off x="7217280" y="461196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Income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TextBox 46"/>
            <p:cNvSpPr/>
            <p:nvPr/>
          </p:nvSpPr>
          <p:spPr>
            <a:xfrm>
              <a:off x="5951160" y="4773600"/>
              <a:ext cx="11797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84.75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Right Arrow 47"/>
          <p:cNvSpPr/>
          <p:nvPr/>
        </p:nvSpPr>
        <p:spPr>
          <a:xfrm>
            <a:off x="6365160" y="2776320"/>
            <a:ext cx="653400" cy="5436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Classification Task -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Step 4: Continue until each resulting space is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homogeneous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3083760" y="2895840"/>
            <a:ext cx="5692320" cy="3701880"/>
          </a:xfrm>
          <a:prstGeom prst="rect">
            <a:avLst/>
          </a:prstGeom>
          <a:ln w="9525">
            <a:noFill/>
          </a:ln>
        </p:spPr>
      </p:pic>
      <p:sp>
        <p:nvSpPr>
          <p:cNvPr id="168" name="TextBox 4"/>
          <p:cNvSpPr/>
          <p:nvPr/>
        </p:nvSpPr>
        <p:spPr>
          <a:xfrm>
            <a:off x="8130960" y="2516040"/>
            <a:ext cx="1752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cell has any "impurity"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Straight Arrow Connector 5"/>
          <p:cNvCxnSpPr/>
          <p:nvPr/>
        </p:nvCxnSpPr>
        <p:spPr>
          <a:xfrm flipV="1">
            <a:off x="6969960" y="2895480"/>
            <a:ext cx="1067040" cy="533880"/>
          </a:xfrm>
          <a:prstGeom prst="straightConnector1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  <p:sp>
        <p:nvSpPr>
          <p:cNvPr id="170" name="TextBox 6"/>
          <p:cNvSpPr/>
          <p:nvPr/>
        </p:nvSpPr>
        <p:spPr>
          <a:xfrm>
            <a:off x="8135640" y="5056920"/>
            <a:ext cx="1752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What is the risk of eliminating all impurities?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 - Chapter 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Chapter 5</Template>
  <TotalTime>1389</TotalTime>
  <Application>LibreOffice/7.6.4.1$Linux_X86_64 LibreOffice_project/60$Build-1</Application>
  <AppVersion>15.0000</AppVersion>
  <Words>1178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2024-02-27T04:52:02Z</dcterms:modified>
  <cp:revision>148</cp:revision>
  <dc:subject/>
  <dc:title>Chapter 9 – Decision Trees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28</vt:i4>
  </property>
</Properties>
</file>