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quickStyle1.xml" ContentType="application/vnd.openxmlformats-officedocument.drawingml.diagramStyle+xml"/>
  <Override PartName="/ppt/diagrams/data1.xml" ContentType="application/vnd.openxmlformats-officedocument.drawingml.diagramData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colors3.xml" ContentType="application/vnd.openxmlformats-officedocument.drawingml.diagramColor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2.xml" ContentType="application/vnd.ms-office.drawingml.diagramDrawing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1</a:t>
          </a:r>
        </a:p>
      </dgm:t>
    </dgm:pt>
    <dgm:pt modelId="{9D019BAE-BA11-4B52-AE67-B13F61B3D223}" type="parTrans" cxnId="{39E4E075-E295-4A85-A56C-DF05EA5EDD2A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Predicted="1"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2</a:t>
          </a:r>
        </a:p>
      </dgm:t>
    </dgm:pt>
    <dgm:pt modelId="{849AD347-3474-40D4-899B-0130AC252247}" type="parTrans" cxnId="{188E3EB0-6FCA-46AE-AAB7-1C290306D77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3</a:t>
          </a:r>
        </a:p>
      </dgm:t>
    </dgm:pt>
    <dgm:pt modelId="{3DEA37FF-D528-4B37-B90E-532066A20467}" type="parTrans" cxnId="{8278DDDD-9ED5-4D4C-988E-E98E9063392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Predicted="1"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Reg</a:t>
          </a:r>
        </a:p>
      </dgm:t>
    </dgm:pt>
    <dgm:pt modelId="{9D019BAE-BA11-4B52-AE67-B13F61B3D223}" type="parTrans" cxnId="{39E4E075-E295-4A85-A56C-DF05EA5EDD2A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Predicted="$200"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/>
            <a:t>SGD Reg</a:t>
          </a:r>
        </a:p>
      </dgm:t>
    </dgm:pt>
    <dgm:pt modelId="{849AD347-3474-40D4-899B-0130AC252247}" type="parTrans" cxnId="{188E3EB0-6FCA-46AE-AAB7-1C290306D77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/>
            <a:t>SVM Reg</a:t>
          </a:r>
        </a:p>
      </dgm:t>
    </dgm:pt>
    <dgm:pt modelId="{3DEA37FF-D528-4B37-B90E-532066A20467}" type="parTrans" cxnId="{8278DDDD-9ED5-4D4C-988E-E98E9063392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Predicted="$150"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Predicted="$160"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33376C-89F1-4F64-B351-953E0E88EBF9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EA9DECD-A82B-4303-A151-DA6282C8A42B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D2F2B156-0272-4423-9E75-42A51AA9EC7A}" type="parTrans" cxnId="{09ACCF4D-1919-429C-8201-F066D80179E7}">
      <dgm:prSet/>
      <dgm:spPr/>
      <dgm:t>
        <a:bodyPr/>
        <a:lstStyle/>
        <a:p>
          <a:endParaRPr lang="en-US"/>
        </a:p>
      </dgm:t>
    </dgm:pt>
    <dgm:pt modelId="{40832156-7A0A-4584-B497-3D5C13DDCD88}" type="sibTrans" cxnId="{09ACCF4D-1919-429C-8201-F066D80179E7}">
      <dgm:prSet/>
      <dgm:spPr/>
      <dgm:t>
        <a:bodyPr/>
        <a:lstStyle/>
        <a:p>
          <a:endParaRPr lang="en-US"/>
        </a:p>
      </dgm:t>
    </dgm:pt>
    <dgm:pt modelId="{F0121D93-9894-48B7-BA21-7150625EFE83}">
      <dgm:prSet phldrT="[Text]"/>
      <dgm:spPr/>
      <dgm:t>
        <a:bodyPr/>
        <a:lstStyle/>
        <a:p>
          <a:r>
            <a:rPr lang="en-US" b="0" dirty="0" err="1"/>
            <a:t>Dec.Tree</a:t>
          </a:r>
          <a:r>
            <a:rPr lang="en-US" b="0" dirty="0"/>
            <a:t> Reg</a:t>
          </a:r>
        </a:p>
      </dgm:t>
    </dgm:pt>
    <dgm:pt modelId="{9D019BAE-BA11-4B52-AE67-B13F61B3D223}" type="parTrans" cxnId="{39E4E075-E295-4A85-A56C-DF05EA5EDD2A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3B45EF9D-E772-478C-B9B9-A63BF70471BA}" type="sibTrans" cxnId="{39E4E075-E295-4A85-A56C-DF05EA5EDD2A}">
      <dgm:prSet/>
      <dgm:spPr/>
      <dgm:t>
        <a:bodyPr/>
        <a:lstStyle/>
        <a:p>
          <a:endParaRPr lang="en-US"/>
        </a:p>
      </dgm:t>
    </dgm:pt>
    <dgm:pt modelId="{50CD3024-79F3-4501-8890-8B2F98C6D3C3}">
      <dgm:prSet phldrT="[Text]"/>
      <dgm:spPr/>
      <dgm:t>
        <a:bodyPr/>
        <a:lstStyle/>
        <a:p>
          <a:r>
            <a:rPr lang="en-US" dirty="0"/>
            <a:t>Predicted="$200"</a:t>
          </a:r>
        </a:p>
      </dgm:t>
    </dgm:pt>
    <dgm:pt modelId="{0C0783EB-8BDC-4D1E-B494-C6717428B88E}" type="parTrans" cxnId="{FF63DD91-E4E6-4D3E-B3F4-3C54CCEFD0FD}">
      <dgm:prSet/>
      <dgm:spPr/>
      <dgm:t>
        <a:bodyPr/>
        <a:lstStyle/>
        <a:p>
          <a:endParaRPr lang="en-US"/>
        </a:p>
      </dgm:t>
    </dgm:pt>
    <dgm:pt modelId="{53E67948-0E6B-44C1-A9A4-A1D55A46D378}" type="sibTrans" cxnId="{FF63DD91-E4E6-4D3E-B3F4-3C54CCEFD0FD}">
      <dgm:prSet/>
      <dgm:spPr/>
      <dgm:t>
        <a:bodyPr/>
        <a:lstStyle/>
        <a:p>
          <a:endParaRPr lang="en-US"/>
        </a:p>
      </dgm:t>
    </dgm:pt>
    <dgm:pt modelId="{B2B496EE-3E42-4B96-A5BE-3CE736C33428}">
      <dgm:prSet phldrT="[Text]"/>
      <dgm:spPr/>
      <dgm:t>
        <a:bodyPr/>
        <a:lstStyle/>
        <a:p>
          <a:r>
            <a:rPr lang="en-US" b="0" dirty="0"/>
            <a:t>SGD Reg</a:t>
          </a:r>
        </a:p>
      </dgm:t>
    </dgm:pt>
    <dgm:pt modelId="{849AD347-3474-40D4-899B-0130AC252247}" type="parTrans" cxnId="{188E3EB0-6FCA-46AE-AAB7-1C290306D77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C6B4EB0-505F-40AE-8686-DC1CC757EB0E}" type="sibTrans" cxnId="{188E3EB0-6FCA-46AE-AAB7-1C290306D775}">
      <dgm:prSet/>
      <dgm:spPr/>
      <dgm:t>
        <a:bodyPr/>
        <a:lstStyle/>
        <a:p>
          <a:endParaRPr lang="en-US"/>
        </a:p>
      </dgm:t>
    </dgm:pt>
    <dgm:pt modelId="{7A661D62-0439-4631-97DC-AEA1778DAF1C}">
      <dgm:prSet phldrT="[Text]"/>
      <dgm:spPr/>
      <dgm:t>
        <a:bodyPr/>
        <a:lstStyle/>
        <a:p>
          <a:r>
            <a:rPr lang="en-US" b="0" dirty="0"/>
            <a:t>SVM Reg</a:t>
          </a:r>
        </a:p>
      </dgm:t>
    </dgm:pt>
    <dgm:pt modelId="{3DEA37FF-D528-4B37-B90E-532066A20467}" type="parTrans" cxnId="{8278DDDD-9ED5-4D4C-988E-E98E9063392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C157F5D7-6C96-458D-A820-998C7653BD5B}" type="sibTrans" cxnId="{8278DDDD-9ED5-4D4C-988E-E98E9063392D}">
      <dgm:prSet/>
      <dgm:spPr/>
      <dgm:t>
        <a:bodyPr/>
        <a:lstStyle/>
        <a:p>
          <a:endParaRPr lang="en-US"/>
        </a:p>
      </dgm:t>
    </dgm:pt>
    <dgm:pt modelId="{4B7BDE4C-FA5E-4E84-8E4D-D2C51EC6BBCA}">
      <dgm:prSet phldrT="[Text]"/>
      <dgm:spPr/>
      <dgm:t>
        <a:bodyPr/>
        <a:lstStyle/>
        <a:p>
          <a:r>
            <a:rPr lang="en-US" dirty="0"/>
            <a:t>Predicted="$150"</a:t>
          </a:r>
        </a:p>
      </dgm:t>
    </dgm:pt>
    <dgm:pt modelId="{D119D0B4-0D42-4340-8A11-DC9F4313E809}" type="parTrans" cxnId="{93EE8DC9-F5D8-49E6-9F28-87CAF040CDE5}">
      <dgm:prSet/>
      <dgm:spPr/>
      <dgm:t>
        <a:bodyPr/>
        <a:lstStyle/>
        <a:p>
          <a:endParaRPr lang="en-US"/>
        </a:p>
      </dgm:t>
    </dgm:pt>
    <dgm:pt modelId="{8225A4F6-FA27-4A06-9457-09F000F402EC}" type="sibTrans" cxnId="{93EE8DC9-F5D8-49E6-9F28-87CAF040CDE5}">
      <dgm:prSet/>
      <dgm:spPr/>
      <dgm:t>
        <a:bodyPr/>
        <a:lstStyle/>
        <a:p>
          <a:endParaRPr lang="en-US"/>
        </a:p>
      </dgm:t>
    </dgm:pt>
    <dgm:pt modelId="{F9BFAB0F-29DA-43E8-A491-1D719BE0A249}">
      <dgm:prSet phldrT="[Text]"/>
      <dgm:spPr/>
      <dgm:t>
        <a:bodyPr/>
        <a:lstStyle/>
        <a:p>
          <a:r>
            <a:rPr lang="en-US" dirty="0"/>
            <a:t>Predicted="$160"</a:t>
          </a:r>
        </a:p>
      </dgm:t>
    </dgm:pt>
    <dgm:pt modelId="{82C3E6ED-A3B1-4A31-850C-B13BA056F9A9}" type="parTrans" cxnId="{90C599C5-6210-467D-8586-86CE792E5B69}">
      <dgm:prSet/>
      <dgm:spPr/>
      <dgm:t>
        <a:bodyPr/>
        <a:lstStyle/>
        <a:p>
          <a:endParaRPr lang="en-US"/>
        </a:p>
      </dgm:t>
    </dgm:pt>
    <dgm:pt modelId="{5248201A-8D83-451D-A44D-D9246A5E1C0D}" type="sibTrans" cxnId="{90C599C5-6210-467D-8586-86CE792E5B69}">
      <dgm:prSet/>
      <dgm:spPr/>
      <dgm:t>
        <a:bodyPr/>
        <a:lstStyle/>
        <a:p>
          <a:endParaRPr lang="en-US"/>
        </a:p>
      </dgm:t>
    </dgm:pt>
    <dgm:pt modelId="{CF3BBE7C-4C4F-4FF1-A382-2A71F1CCF7F4}" type="pres">
      <dgm:prSet presAssocID="{1633376C-89F1-4F64-B351-953E0E88EBF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FACF77-2C24-4C51-8A24-B4109734FF54}" type="pres">
      <dgm:prSet presAssocID="{0EA9DECD-A82B-4303-A151-DA6282C8A42B}" presName="root1" presStyleCnt="0"/>
      <dgm:spPr/>
    </dgm:pt>
    <dgm:pt modelId="{2B7E8307-7D94-49D6-8F2B-4F1B22B72D6B}" type="pres">
      <dgm:prSet presAssocID="{0EA9DECD-A82B-4303-A151-DA6282C8A42B}" presName="LevelOneTextNode" presStyleLbl="node0" presStyleIdx="0" presStyleCnt="1">
        <dgm:presLayoutVars>
          <dgm:chPref val="3"/>
        </dgm:presLayoutVars>
      </dgm:prSet>
      <dgm:spPr/>
    </dgm:pt>
    <dgm:pt modelId="{8517AD16-C933-43BF-AB57-5BCE0D53D6CF}" type="pres">
      <dgm:prSet presAssocID="{0EA9DECD-A82B-4303-A151-DA6282C8A42B}" presName="level2hierChild" presStyleCnt="0"/>
      <dgm:spPr/>
    </dgm:pt>
    <dgm:pt modelId="{CF92AB1C-0AFC-4A19-938E-8564AED270BA}" type="pres">
      <dgm:prSet presAssocID="{9D019BAE-BA11-4B52-AE67-B13F61B3D223}" presName="conn2-1" presStyleLbl="parChTrans1D2" presStyleIdx="0" presStyleCnt="3"/>
      <dgm:spPr/>
    </dgm:pt>
    <dgm:pt modelId="{01E8C57C-36E6-4687-A1FA-2779770E8EC1}" type="pres">
      <dgm:prSet presAssocID="{9D019BAE-BA11-4B52-AE67-B13F61B3D223}" presName="connTx" presStyleLbl="parChTrans1D2" presStyleIdx="0" presStyleCnt="3"/>
      <dgm:spPr/>
    </dgm:pt>
    <dgm:pt modelId="{8A94C3C3-33F7-4D0E-B7FD-46079FB4C0E5}" type="pres">
      <dgm:prSet presAssocID="{F0121D93-9894-48B7-BA21-7150625EFE83}" presName="root2" presStyleCnt="0"/>
      <dgm:spPr/>
    </dgm:pt>
    <dgm:pt modelId="{D6AF1802-8596-40AA-90B0-24DF52BA56BD}" type="pres">
      <dgm:prSet presAssocID="{F0121D93-9894-48B7-BA21-7150625EFE83}" presName="LevelTwoTextNode" presStyleLbl="node2" presStyleIdx="0" presStyleCnt="3">
        <dgm:presLayoutVars>
          <dgm:chPref val="3"/>
        </dgm:presLayoutVars>
      </dgm:prSet>
      <dgm:spPr/>
    </dgm:pt>
    <dgm:pt modelId="{EBCA68D8-8FA4-4AC6-B93C-3E0F266FC275}" type="pres">
      <dgm:prSet presAssocID="{F0121D93-9894-48B7-BA21-7150625EFE83}" presName="level3hierChild" presStyleCnt="0"/>
      <dgm:spPr/>
    </dgm:pt>
    <dgm:pt modelId="{18D321B6-E33F-49E2-BED8-7031ACDA449B}" type="pres">
      <dgm:prSet presAssocID="{0C0783EB-8BDC-4D1E-B494-C6717428B88E}" presName="conn2-1" presStyleLbl="parChTrans1D3" presStyleIdx="0" presStyleCnt="3"/>
      <dgm:spPr/>
    </dgm:pt>
    <dgm:pt modelId="{089DDE06-4383-4E9E-A004-38566B8A8FA1}" type="pres">
      <dgm:prSet presAssocID="{0C0783EB-8BDC-4D1E-B494-C6717428B88E}" presName="connTx" presStyleLbl="parChTrans1D3" presStyleIdx="0" presStyleCnt="3"/>
      <dgm:spPr/>
    </dgm:pt>
    <dgm:pt modelId="{7189E881-681A-4BA6-9AEC-EEF5ACDA0295}" type="pres">
      <dgm:prSet presAssocID="{50CD3024-79F3-4501-8890-8B2F98C6D3C3}" presName="root2" presStyleCnt="0"/>
      <dgm:spPr/>
    </dgm:pt>
    <dgm:pt modelId="{D3A263FA-6016-4637-BDB4-D5E1260C45EF}" type="pres">
      <dgm:prSet presAssocID="{50CD3024-79F3-4501-8890-8B2F98C6D3C3}" presName="LevelTwoTextNode" presStyleLbl="node3" presStyleIdx="0" presStyleCnt="3">
        <dgm:presLayoutVars>
          <dgm:chPref val="3"/>
        </dgm:presLayoutVars>
      </dgm:prSet>
      <dgm:spPr/>
    </dgm:pt>
    <dgm:pt modelId="{0BFB14EB-5A1C-46A2-810B-8046166AA90D}" type="pres">
      <dgm:prSet presAssocID="{50CD3024-79F3-4501-8890-8B2F98C6D3C3}" presName="level3hierChild" presStyleCnt="0"/>
      <dgm:spPr/>
    </dgm:pt>
    <dgm:pt modelId="{AE792204-6EAB-4FB4-98A5-6F33A061746F}" type="pres">
      <dgm:prSet presAssocID="{849AD347-3474-40D4-899B-0130AC252247}" presName="conn2-1" presStyleLbl="parChTrans1D2" presStyleIdx="1" presStyleCnt="3"/>
      <dgm:spPr/>
    </dgm:pt>
    <dgm:pt modelId="{E1570283-1282-4623-9E7D-558F64DA0505}" type="pres">
      <dgm:prSet presAssocID="{849AD347-3474-40D4-899B-0130AC252247}" presName="connTx" presStyleLbl="parChTrans1D2" presStyleIdx="1" presStyleCnt="3"/>
      <dgm:spPr/>
    </dgm:pt>
    <dgm:pt modelId="{BA7BA398-E59B-4255-95C7-54F18F48B24C}" type="pres">
      <dgm:prSet presAssocID="{B2B496EE-3E42-4B96-A5BE-3CE736C33428}" presName="root2" presStyleCnt="0"/>
      <dgm:spPr/>
    </dgm:pt>
    <dgm:pt modelId="{62AE1179-57F4-440A-9111-4779D3839AAB}" type="pres">
      <dgm:prSet presAssocID="{B2B496EE-3E42-4B96-A5BE-3CE736C33428}" presName="LevelTwoTextNode" presStyleLbl="node2" presStyleIdx="1" presStyleCnt="3">
        <dgm:presLayoutVars>
          <dgm:chPref val="3"/>
        </dgm:presLayoutVars>
      </dgm:prSet>
      <dgm:spPr/>
    </dgm:pt>
    <dgm:pt modelId="{BE18D2EE-4EE0-4576-B934-4C06B5A0C0F0}" type="pres">
      <dgm:prSet presAssocID="{B2B496EE-3E42-4B96-A5BE-3CE736C33428}" presName="level3hierChild" presStyleCnt="0"/>
      <dgm:spPr/>
    </dgm:pt>
    <dgm:pt modelId="{545E2528-37B7-45ED-88CD-6A2EF85578D7}" type="pres">
      <dgm:prSet presAssocID="{D119D0B4-0D42-4340-8A11-DC9F4313E809}" presName="conn2-1" presStyleLbl="parChTrans1D3" presStyleIdx="1" presStyleCnt="3"/>
      <dgm:spPr/>
    </dgm:pt>
    <dgm:pt modelId="{652A0436-C1D5-4507-A941-736DC564517B}" type="pres">
      <dgm:prSet presAssocID="{D119D0B4-0D42-4340-8A11-DC9F4313E809}" presName="connTx" presStyleLbl="parChTrans1D3" presStyleIdx="1" presStyleCnt="3"/>
      <dgm:spPr/>
    </dgm:pt>
    <dgm:pt modelId="{73B576C0-F2F0-43F7-A5C6-BF6502E35AB5}" type="pres">
      <dgm:prSet presAssocID="{4B7BDE4C-FA5E-4E84-8E4D-D2C51EC6BBCA}" presName="root2" presStyleCnt="0"/>
      <dgm:spPr/>
    </dgm:pt>
    <dgm:pt modelId="{65BC916F-2E15-4CB5-B9C6-1A44E1075DE0}" type="pres">
      <dgm:prSet presAssocID="{4B7BDE4C-FA5E-4E84-8E4D-D2C51EC6BBCA}" presName="LevelTwoTextNode" presStyleLbl="node3" presStyleIdx="1" presStyleCnt="3">
        <dgm:presLayoutVars>
          <dgm:chPref val="3"/>
        </dgm:presLayoutVars>
      </dgm:prSet>
      <dgm:spPr/>
    </dgm:pt>
    <dgm:pt modelId="{2E05A2AC-2920-47AB-AF00-CAE1A8E7315B}" type="pres">
      <dgm:prSet presAssocID="{4B7BDE4C-FA5E-4E84-8E4D-D2C51EC6BBCA}" presName="level3hierChild" presStyleCnt="0"/>
      <dgm:spPr/>
    </dgm:pt>
    <dgm:pt modelId="{28BBB068-9525-4241-8802-B003879ED09C}" type="pres">
      <dgm:prSet presAssocID="{3DEA37FF-D528-4B37-B90E-532066A20467}" presName="conn2-1" presStyleLbl="parChTrans1D2" presStyleIdx="2" presStyleCnt="3"/>
      <dgm:spPr/>
    </dgm:pt>
    <dgm:pt modelId="{D7FB41C9-8600-413F-B6A6-CB7EB21EBBE5}" type="pres">
      <dgm:prSet presAssocID="{3DEA37FF-D528-4B37-B90E-532066A20467}" presName="connTx" presStyleLbl="parChTrans1D2" presStyleIdx="2" presStyleCnt="3"/>
      <dgm:spPr/>
    </dgm:pt>
    <dgm:pt modelId="{CDDE0C38-3297-499B-AA09-D67AE694A22E}" type="pres">
      <dgm:prSet presAssocID="{7A661D62-0439-4631-97DC-AEA1778DAF1C}" presName="root2" presStyleCnt="0"/>
      <dgm:spPr/>
    </dgm:pt>
    <dgm:pt modelId="{7A8A1F30-80F9-4F4C-BD8D-A9CBAC827BC5}" type="pres">
      <dgm:prSet presAssocID="{7A661D62-0439-4631-97DC-AEA1778DAF1C}" presName="LevelTwoTextNode" presStyleLbl="node2" presStyleIdx="2" presStyleCnt="3">
        <dgm:presLayoutVars>
          <dgm:chPref val="3"/>
        </dgm:presLayoutVars>
      </dgm:prSet>
      <dgm:spPr/>
    </dgm:pt>
    <dgm:pt modelId="{72BE8820-5558-48E2-9A4C-F584AC1CC8AE}" type="pres">
      <dgm:prSet presAssocID="{7A661D62-0439-4631-97DC-AEA1778DAF1C}" presName="level3hierChild" presStyleCnt="0"/>
      <dgm:spPr/>
    </dgm:pt>
    <dgm:pt modelId="{7403C5F8-D902-41AE-B142-EEB7ECB6EF52}" type="pres">
      <dgm:prSet presAssocID="{82C3E6ED-A3B1-4A31-850C-B13BA056F9A9}" presName="conn2-1" presStyleLbl="parChTrans1D3" presStyleIdx="2" presStyleCnt="3"/>
      <dgm:spPr/>
    </dgm:pt>
    <dgm:pt modelId="{458ACA27-2BD5-4E71-9491-F90EC0D60DD6}" type="pres">
      <dgm:prSet presAssocID="{82C3E6ED-A3B1-4A31-850C-B13BA056F9A9}" presName="connTx" presStyleLbl="parChTrans1D3" presStyleIdx="2" presStyleCnt="3"/>
      <dgm:spPr/>
    </dgm:pt>
    <dgm:pt modelId="{E00C4D9A-8588-4431-A556-049AE861F206}" type="pres">
      <dgm:prSet presAssocID="{F9BFAB0F-29DA-43E8-A491-1D719BE0A249}" presName="root2" presStyleCnt="0"/>
      <dgm:spPr/>
    </dgm:pt>
    <dgm:pt modelId="{2A299DB8-1028-4AEC-B5FD-5F8E8EEB7BCD}" type="pres">
      <dgm:prSet presAssocID="{F9BFAB0F-29DA-43E8-A491-1D719BE0A249}" presName="LevelTwoTextNode" presStyleLbl="node3" presStyleIdx="2" presStyleCnt="3">
        <dgm:presLayoutVars>
          <dgm:chPref val="3"/>
        </dgm:presLayoutVars>
      </dgm:prSet>
      <dgm:spPr/>
    </dgm:pt>
    <dgm:pt modelId="{E62D9F39-131F-4AF9-BDB4-33D4C041AD38}" type="pres">
      <dgm:prSet presAssocID="{F9BFAB0F-29DA-43E8-A491-1D719BE0A249}" presName="level3hierChild" presStyleCnt="0"/>
      <dgm:spPr/>
    </dgm:pt>
  </dgm:ptLst>
  <dgm:cxnLst>
    <dgm:cxn modelId="{4E6FFB08-41F5-49E7-9621-3B91CDB5E923}" type="presOf" srcId="{82C3E6ED-A3B1-4A31-850C-B13BA056F9A9}" destId="{458ACA27-2BD5-4E71-9491-F90EC0D60DD6}" srcOrd="1" destOrd="0" presId="urn:microsoft.com/office/officeart/2005/8/layout/hierarchy2"/>
    <dgm:cxn modelId="{2C8F4C43-3704-4F54-815F-D083D37E3D21}" type="presOf" srcId="{0EA9DECD-A82B-4303-A151-DA6282C8A42B}" destId="{2B7E8307-7D94-49D6-8F2B-4F1B22B72D6B}" srcOrd="0" destOrd="0" presId="urn:microsoft.com/office/officeart/2005/8/layout/hierarchy2"/>
    <dgm:cxn modelId="{09ACCF4D-1919-429C-8201-F066D80179E7}" srcId="{1633376C-89F1-4F64-B351-953E0E88EBF9}" destId="{0EA9DECD-A82B-4303-A151-DA6282C8A42B}" srcOrd="0" destOrd="0" parTransId="{D2F2B156-0272-4423-9E75-42A51AA9EC7A}" sibTransId="{40832156-7A0A-4584-B497-3D5C13DDCD88}"/>
    <dgm:cxn modelId="{F74A3474-5235-4CF8-AFC0-399F476C579F}" type="presOf" srcId="{849AD347-3474-40D4-899B-0130AC252247}" destId="{E1570283-1282-4623-9E7D-558F64DA0505}" srcOrd="1" destOrd="0" presId="urn:microsoft.com/office/officeart/2005/8/layout/hierarchy2"/>
    <dgm:cxn modelId="{39E4E075-E295-4A85-A56C-DF05EA5EDD2A}" srcId="{0EA9DECD-A82B-4303-A151-DA6282C8A42B}" destId="{F0121D93-9894-48B7-BA21-7150625EFE83}" srcOrd="0" destOrd="0" parTransId="{9D019BAE-BA11-4B52-AE67-B13F61B3D223}" sibTransId="{3B45EF9D-E772-478C-B9B9-A63BF70471BA}"/>
    <dgm:cxn modelId="{32172A76-84BC-430C-B3E7-EAE97DE7571A}" type="presOf" srcId="{D119D0B4-0D42-4340-8A11-DC9F4313E809}" destId="{652A0436-C1D5-4507-A941-736DC564517B}" srcOrd="1" destOrd="0" presId="urn:microsoft.com/office/officeart/2005/8/layout/hierarchy2"/>
    <dgm:cxn modelId="{BA9FC584-EE57-4990-AB8A-6EF3A3EDE34F}" type="presOf" srcId="{0C0783EB-8BDC-4D1E-B494-C6717428B88E}" destId="{18D321B6-E33F-49E2-BED8-7031ACDA449B}" srcOrd="0" destOrd="0" presId="urn:microsoft.com/office/officeart/2005/8/layout/hierarchy2"/>
    <dgm:cxn modelId="{3C6B4F86-A84F-434A-9611-24F67519EBA7}" type="presOf" srcId="{82C3E6ED-A3B1-4A31-850C-B13BA056F9A9}" destId="{7403C5F8-D902-41AE-B142-EEB7ECB6EF52}" srcOrd="0" destOrd="0" presId="urn:microsoft.com/office/officeart/2005/8/layout/hierarchy2"/>
    <dgm:cxn modelId="{BCADF488-8FC5-438D-AADB-642A759BD249}" type="presOf" srcId="{B2B496EE-3E42-4B96-A5BE-3CE736C33428}" destId="{62AE1179-57F4-440A-9111-4779D3839AAB}" srcOrd="0" destOrd="0" presId="urn:microsoft.com/office/officeart/2005/8/layout/hierarchy2"/>
    <dgm:cxn modelId="{D0EFCB91-A693-492B-B3B2-6776D011D9AE}" type="presOf" srcId="{F0121D93-9894-48B7-BA21-7150625EFE83}" destId="{D6AF1802-8596-40AA-90B0-24DF52BA56BD}" srcOrd="0" destOrd="0" presId="urn:microsoft.com/office/officeart/2005/8/layout/hierarchy2"/>
    <dgm:cxn modelId="{FF63DD91-E4E6-4D3E-B3F4-3C54CCEFD0FD}" srcId="{F0121D93-9894-48B7-BA21-7150625EFE83}" destId="{50CD3024-79F3-4501-8890-8B2F98C6D3C3}" srcOrd="0" destOrd="0" parTransId="{0C0783EB-8BDC-4D1E-B494-C6717428B88E}" sibTransId="{53E67948-0E6B-44C1-A9A4-A1D55A46D378}"/>
    <dgm:cxn modelId="{6A133896-B1E8-46B6-ADA0-1FAC318CD46F}" type="presOf" srcId="{3DEA37FF-D528-4B37-B90E-532066A20467}" destId="{D7FB41C9-8600-413F-B6A6-CB7EB21EBBE5}" srcOrd="1" destOrd="0" presId="urn:microsoft.com/office/officeart/2005/8/layout/hierarchy2"/>
    <dgm:cxn modelId="{B6FB2399-B361-4E9D-93B2-82C0AE2B2C7C}" type="presOf" srcId="{3DEA37FF-D528-4B37-B90E-532066A20467}" destId="{28BBB068-9525-4241-8802-B003879ED09C}" srcOrd="0" destOrd="0" presId="urn:microsoft.com/office/officeart/2005/8/layout/hierarchy2"/>
    <dgm:cxn modelId="{5493059F-F138-424A-BA24-404A6FB2E742}" type="presOf" srcId="{1633376C-89F1-4F64-B351-953E0E88EBF9}" destId="{CF3BBE7C-4C4F-4FF1-A382-2A71F1CCF7F4}" srcOrd="0" destOrd="0" presId="urn:microsoft.com/office/officeart/2005/8/layout/hierarchy2"/>
    <dgm:cxn modelId="{1498A1AB-8753-4056-BD59-ACBA93707D13}" type="presOf" srcId="{F9BFAB0F-29DA-43E8-A491-1D719BE0A249}" destId="{2A299DB8-1028-4AEC-B5FD-5F8E8EEB7BCD}" srcOrd="0" destOrd="0" presId="urn:microsoft.com/office/officeart/2005/8/layout/hierarchy2"/>
    <dgm:cxn modelId="{188E3EB0-6FCA-46AE-AAB7-1C290306D775}" srcId="{0EA9DECD-A82B-4303-A151-DA6282C8A42B}" destId="{B2B496EE-3E42-4B96-A5BE-3CE736C33428}" srcOrd="1" destOrd="0" parTransId="{849AD347-3474-40D4-899B-0130AC252247}" sibTransId="{8C6B4EB0-505F-40AE-8686-DC1CC757EB0E}"/>
    <dgm:cxn modelId="{EF6357B0-A6E1-4270-B9E6-2B1535690140}" type="presOf" srcId="{849AD347-3474-40D4-899B-0130AC252247}" destId="{AE792204-6EAB-4FB4-98A5-6F33A061746F}" srcOrd="0" destOrd="0" presId="urn:microsoft.com/office/officeart/2005/8/layout/hierarchy2"/>
    <dgm:cxn modelId="{E48B5CB1-2D33-4809-8147-C4D51C8AE8BF}" type="presOf" srcId="{4B7BDE4C-FA5E-4E84-8E4D-D2C51EC6BBCA}" destId="{65BC916F-2E15-4CB5-B9C6-1A44E1075DE0}" srcOrd="0" destOrd="0" presId="urn:microsoft.com/office/officeart/2005/8/layout/hierarchy2"/>
    <dgm:cxn modelId="{5009D4BD-0AA8-4B30-86AC-86A2D4F73524}" type="presOf" srcId="{0C0783EB-8BDC-4D1E-B494-C6717428B88E}" destId="{089DDE06-4383-4E9E-A004-38566B8A8FA1}" srcOrd="1" destOrd="0" presId="urn:microsoft.com/office/officeart/2005/8/layout/hierarchy2"/>
    <dgm:cxn modelId="{4EA627C4-95A5-4154-B89E-34FC2A6D9D9D}" type="presOf" srcId="{9D019BAE-BA11-4B52-AE67-B13F61B3D223}" destId="{01E8C57C-36E6-4687-A1FA-2779770E8EC1}" srcOrd="1" destOrd="0" presId="urn:microsoft.com/office/officeart/2005/8/layout/hierarchy2"/>
    <dgm:cxn modelId="{90C599C5-6210-467D-8586-86CE792E5B69}" srcId="{7A661D62-0439-4631-97DC-AEA1778DAF1C}" destId="{F9BFAB0F-29DA-43E8-A491-1D719BE0A249}" srcOrd="0" destOrd="0" parTransId="{82C3E6ED-A3B1-4A31-850C-B13BA056F9A9}" sibTransId="{5248201A-8D83-451D-A44D-D9246A5E1C0D}"/>
    <dgm:cxn modelId="{93EE8DC9-F5D8-49E6-9F28-87CAF040CDE5}" srcId="{B2B496EE-3E42-4B96-A5BE-3CE736C33428}" destId="{4B7BDE4C-FA5E-4E84-8E4D-D2C51EC6BBCA}" srcOrd="0" destOrd="0" parTransId="{D119D0B4-0D42-4340-8A11-DC9F4313E809}" sibTransId="{8225A4F6-FA27-4A06-9457-09F000F402EC}"/>
    <dgm:cxn modelId="{895408D7-7B70-4E19-A5F3-B96093DDA640}" type="presOf" srcId="{50CD3024-79F3-4501-8890-8B2F98C6D3C3}" destId="{D3A263FA-6016-4637-BDB4-D5E1260C45EF}" srcOrd="0" destOrd="0" presId="urn:microsoft.com/office/officeart/2005/8/layout/hierarchy2"/>
    <dgm:cxn modelId="{8278DDDD-9ED5-4D4C-988E-E98E9063392D}" srcId="{0EA9DECD-A82B-4303-A151-DA6282C8A42B}" destId="{7A661D62-0439-4631-97DC-AEA1778DAF1C}" srcOrd="2" destOrd="0" parTransId="{3DEA37FF-D528-4B37-B90E-532066A20467}" sibTransId="{C157F5D7-6C96-458D-A820-998C7653BD5B}"/>
    <dgm:cxn modelId="{31EFF6E5-C7FE-4015-95BB-03F3282F5431}" type="presOf" srcId="{D119D0B4-0D42-4340-8A11-DC9F4313E809}" destId="{545E2528-37B7-45ED-88CD-6A2EF85578D7}" srcOrd="0" destOrd="0" presId="urn:microsoft.com/office/officeart/2005/8/layout/hierarchy2"/>
    <dgm:cxn modelId="{826D50F6-BCE4-4030-9824-A5ED13C06115}" type="presOf" srcId="{7A661D62-0439-4631-97DC-AEA1778DAF1C}" destId="{7A8A1F30-80F9-4F4C-BD8D-A9CBAC827BC5}" srcOrd="0" destOrd="0" presId="urn:microsoft.com/office/officeart/2005/8/layout/hierarchy2"/>
    <dgm:cxn modelId="{97CD0FFA-B4D7-4DEF-BD53-575CCB35358E}" type="presOf" srcId="{9D019BAE-BA11-4B52-AE67-B13F61B3D223}" destId="{CF92AB1C-0AFC-4A19-938E-8564AED270BA}" srcOrd="0" destOrd="0" presId="urn:microsoft.com/office/officeart/2005/8/layout/hierarchy2"/>
    <dgm:cxn modelId="{402CA09F-6F0D-4D60-B280-4926D940D92F}" type="presParOf" srcId="{CF3BBE7C-4C4F-4FF1-A382-2A71F1CCF7F4}" destId="{89FACF77-2C24-4C51-8A24-B4109734FF54}" srcOrd="0" destOrd="0" presId="urn:microsoft.com/office/officeart/2005/8/layout/hierarchy2"/>
    <dgm:cxn modelId="{5303978B-5B0B-4CF3-9976-B8D776DB0622}" type="presParOf" srcId="{89FACF77-2C24-4C51-8A24-B4109734FF54}" destId="{2B7E8307-7D94-49D6-8F2B-4F1B22B72D6B}" srcOrd="0" destOrd="0" presId="urn:microsoft.com/office/officeart/2005/8/layout/hierarchy2"/>
    <dgm:cxn modelId="{C8AD3A89-843D-4F46-BFB2-F8127C5D0571}" type="presParOf" srcId="{89FACF77-2C24-4C51-8A24-B4109734FF54}" destId="{8517AD16-C933-43BF-AB57-5BCE0D53D6CF}" srcOrd="1" destOrd="0" presId="urn:microsoft.com/office/officeart/2005/8/layout/hierarchy2"/>
    <dgm:cxn modelId="{37DAE481-0AD8-4B4A-8D2B-6C02B92C5211}" type="presParOf" srcId="{8517AD16-C933-43BF-AB57-5BCE0D53D6CF}" destId="{CF92AB1C-0AFC-4A19-938E-8564AED270BA}" srcOrd="0" destOrd="0" presId="urn:microsoft.com/office/officeart/2005/8/layout/hierarchy2"/>
    <dgm:cxn modelId="{5E71744F-912A-41EB-B8F2-59237BEBE13D}" type="presParOf" srcId="{CF92AB1C-0AFC-4A19-938E-8564AED270BA}" destId="{01E8C57C-36E6-4687-A1FA-2779770E8EC1}" srcOrd="0" destOrd="0" presId="urn:microsoft.com/office/officeart/2005/8/layout/hierarchy2"/>
    <dgm:cxn modelId="{E7502507-830C-4DEB-AC6D-840839C7CD55}" type="presParOf" srcId="{8517AD16-C933-43BF-AB57-5BCE0D53D6CF}" destId="{8A94C3C3-33F7-4D0E-B7FD-46079FB4C0E5}" srcOrd="1" destOrd="0" presId="urn:microsoft.com/office/officeart/2005/8/layout/hierarchy2"/>
    <dgm:cxn modelId="{38815572-D543-4B80-AD0A-D4D146EACD0C}" type="presParOf" srcId="{8A94C3C3-33F7-4D0E-B7FD-46079FB4C0E5}" destId="{D6AF1802-8596-40AA-90B0-24DF52BA56BD}" srcOrd="0" destOrd="0" presId="urn:microsoft.com/office/officeart/2005/8/layout/hierarchy2"/>
    <dgm:cxn modelId="{E1ED8197-E5A3-4496-B187-2F8275E8447F}" type="presParOf" srcId="{8A94C3C3-33F7-4D0E-B7FD-46079FB4C0E5}" destId="{EBCA68D8-8FA4-4AC6-B93C-3E0F266FC275}" srcOrd="1" destOrd="0" presId="urn:microsoft.com/office/officeart/2005/8/layout/hierarchy2"/>
    <dgm:cxn modelId="{0A8F37D7-BF79-408E-B16D-07325B3A86F5}" type="presParOf" srcId="{EBCA68D8-8FA4-4AC6-B93C-3E0F266FC275}" destId="{18D321B6-E33F-49E2-BED8-7031ACDA449B}" srcOrd="0" destOrd="0" presId="urn:microsoft.com/office/officeart/2005/8/layout/hierarchy2"/>
    <dgm:cxn modelId="{013A9480-EE2B-4765-B3F2-98B95ADE6761}" type="presParOf" srcId="{18D321B6-E33F-49E2-BED8-7031ACDA449B}" destId="{089DDE06-4383-4E9E-A004-38566B8A8FA1}" srcOrd="0" destOrd="0" presId="urn:microsoft.com/office/officeart/2005/8/layout/hierarchy2"/>
    <dgm:cxn modelId="{A8BB9055-AADD-46FB-8630-69331D190FF2}" type="presParOf" srcId="{EBCA68D8-8FA4-4AC6-B93C-3E0F266FC275}" destId="{7189E881-681A-4BA6-9AEC-EEF5ACDA0295}" srcOrd="1" destOrd="0" presId="urn:microsoft.com/office/officeart/2005/8/layout/hierarchy2"/>
    <dgm:cxn modelId="{436F30F0-FAA5-41D3-84BA-8B883A768589}" type="presParOf" srcId="{7189E881-681A-4BA6-9AEC-EEF5ACDA0295}" destId="{D3A263FA-6016-4637-BDB4-D5E1260C45EF}" srcOrd="0" destOrd="0" presId="urn:microsoft.com/office/officeart/2005/8/layout/hierarchy2"/>
    <dgm:cxn modelId="{5DF61D3E-7323-4FD9-8F31-3FDBDED98B3F}" type="presParOf" srcId="{7189E881-681A-4BA6-9AEC-EEF5ACDA0295}" destId="{0BFB14EB-5A1C-46A2-810B-8046166AA90D}" srcOrd="1" destOrd="0" presId="urn:microsoft.com/office/officeart/2005/8/layout/hierarchy2"/>
    <dgm:cxn modelId="{3136B944-2D93-4C43-82C7-22E5E33D1FE2}" type="presParOf" srcId="{8517AD16-C933-43BF-AB57-5BCE0D53D6CF}" destId="{AE792204-6EAB-4FB4-98A5-6F33A061746F}" srcOrd="2" destOrd="0" presId="urn:microsoft.com/office/officeart/2005/8/layout/hierarchy2"/>
    <dgm:cxn modelId="{E7C045BC-F416-4F88-85A1-8957DDA409CB}" type="presParOf" srcId="{AE792204-6EAB-4FB4-98A5-6F33A061746F}" destId="{E1570283-1282-4623-9E7D-558F64DA0505}" srcOrd="0" destOrd="0" presId="urn:microsoft.com/office/officeart/2005/8/layout/hierarchy2"/>
    <dgm:cxn modelId="{7B160232-6CA3-4327-A267-B1AF13DE1C43}" type="presParOf" srcId="{8517AD16-C933-43BF-AB57-5BCE0D53D6CF}" destId="{BA7BA398-E59B-4255-95C7-54F18F48B24C}" srcOrd="3" destOrd="0" presId="urn:microsoft.com/office/officeart/2005/8/layout/hierarchy2"/>
    <dgm:cxn modelId="{7C1D0738-8B04-4561-A1B1-C00C739D0154}" type="presParOf" srcId="{BA7BA398-E59B-4255-95C7-54F18F48B24C}" destId="{62AE1179-57F4-440A-9111-4779D3839AAB}" srcOrd="0" destOrd="0" presId="urn:microsoft.com/office/officeart/2005/8/layout/hierarchy2"/>
    <dgm:cxn modelId="{D666F2B9-CBDA-42A5-AEC9-01F50E141EB5}" type="presParOf" srcId="{BA7BA398-E59B-4255-95C7-54F18F48B24C}" destId="{BE18D2EE-4EE0-4576-B934-4C06B5A0C0F0}" srcOrd="1" destOrd="0" presId="urn:microsoft.com/office/officeart/2005/8/layout/hierarchy2"/>
    <dgm:cxn modelId="{A23DE789-66A1-44A9-A305-7EF9204CA511}" type="presParOf" srcId="{BE18D2EE-4EE0-4576-B934-4C06B5A0C0F0}" destId="{545E2528-37B7-45ED-88CD-6A2EF85578D7}" srcOrd="0" destOrd="0" presId="urn:microsoft.com/office/officeart/2005/8/layout/hierarchy2"/>
    <dgm:cxn modelId="{00EA36BD-9CAE-474C-9181-AE817A6C6D03}" type="presParOf" srcId="{545E2528-37B7-45ED-88CD-6A2EF85578D7}" destId="{652A0436-C1D5-4507-A941-736DC564517B}" srcOrd="0" destOrd="0" presId="urn:microsoft.com/office/officeart/2005/8/layout/hierarchy2"/>
    <dgm:cxn modelId="{7BCE9A36-224D-4928-88A9-4DA90567FB60}" type="presParOf" srcId="{BE18D2EE-4EE0-4576-B934-4C06B5A0C0F0}" destId="{73B576C0-F2F0-43F7-A5C6-BF6502E35AB5}" srcOrd="1" destOrd="0" presId="urn:microsoft.com/office/officeart/2005/8/layout/hierarchy2"/>
    <dgm:cxn modelId="{A9D4ABBB-0980-4683-B5BD-46B28BCE8A95}" type="presParOf" srcId="{73B576C0-F2F0-43F7-A5C6-BF6502E35AB5}" destId="{65BC916F-2E15-4CB5-B9C6-1A44E1075DE0}" srcOrd="0" destOrd="0" presId="urn:microsoft.com/office/officeart/2005/8/layout/hierarchy2"/>
    <dgm:cxn modelId="{E890A7D6-2E63-46D1-B30C-F7BD26EC99FA}" type="presParOf" srcId="{73B576C0-F2F0-43F7-A5C6-BF6502E35AB5}" destId="{2E05A2AC-2920-47AB-AF00-CAE1A8E7315B}" srcOrd="1" destOrd="0" presId="urn:microsoft.com/office/officeart/2005/8/layout/hierarchy2"/>
    <dgm:cxn modelId="{EB0C1488-7972-44D1-8954-832ADBD4CF38}" type="presParOf" srcId="{8517AD16-C933-43BF-AB57-5BCE0D53D6CF}" destId="{28BBB068-9525-4241-8802-B003879ED09C}" srcOrd="4" destOrd="0" presId="urn:microsoft.com/office/officeart/2005/8/layout/hierarchy2"/>
    <dgm:cxn modelId="{0219402B-D3A9-4A6D-AF7A-3339DE8E321A}" type="presParOf" srcId="{28BBB068-9525-4241-8802-B003879ED09C}" destId="{D7FB41C9-8600-413F-B6A6-CB7EB21EBBE5}" srcOrd="0" destOrd="0" presId="urn:microsoft.com/office/officeart/2005/8/layout/hierarchy2"/>
    <dgm:cxn modelId="{06847566-38AA-4C40-8F32-F8F8D80EFFC3}" type="presParOf" srcId="{8517AD16-C933-43BF-AB57-5BCE0D53D6CF}" destId="{CDDE0C38-3297-499B-AA09-D67AE694A22E}" srcOrd="5" destOrd="0" presId="urn:microsoft.com/office/officeart/2005/8/layout/hierarchy2"/>
    <dgm:cxn modelId="{7D6008D9-2B50-479F-8CC6-340374E23C21}" type="presParOf" srcId="{CDDE0C38-3297-499B-AA09-D67AE694A22E}" destId="{7A8A1F30-80F9-4F4C-BD8D-A9CBAC827BC5}" srcOrd="0" destOrd="0" presId="urn:microsoft.com/office/officeart/2005/8/layout/hierarchy2"/>
    <dgm:cxn modelId="{3D26E0E3-D94C-416B-B4BB-6E5EC0BC6264}" type="presParOf" srcId="{CDDE0C38-3297-499B-AA09-D67AE694A22E}" destId="{72BE8820-5558-48E2-9A4C-F584AC1CC8AE}" srcOrd="1" destOrd="0" presId="urn:microsoft.com/office/officeart/2005/8/layout/hierarchy2"/>
    <dgm:cxn modelId="{51EE2B73-9740-4085-A70B-7ABE403872F3}" type="presParOf" srcId="{72BE8820-5558-48E2-9A4C-F584AC1CC8AE}" destId="{7403C5F8-D902-41AE-B142-EEB7ECB6EF52}" srcOrd="0" destOrd="0" presId="urn:microsoft.com/office/officeart/2005/8/layout/hierarchy2"/>
    <dgm:cxn modelId="{741B9016-0522-416C-A3B6-1E7AE0CDBE89}" type="presParOf" srcId="{7403C5F8-D902-41AE-B142-EEB7ECB6EF52}" destId="{458ACA27-2BD5-4E71-9491-F90EC0D60DD6}" srcOrd="0" destOrd="0" presId="urn:microsoft.com/office/officeart/2005/8/layout/hierarchy2"/>
    <dgm:cxn modelId="{80008374-8A87-4FA0-ADC4-7DBAC440ADA1}" type="presParOf" srcId="{72BE8820-5558-48E2-9A4C-F584AC1CC8AE}" destId="{E00C4D9A-8588-4431-A556-049AE861F206}" srcOrd="1" destOrd="0" presId="urn:microsoft.com/office/officeart/2005/8/layout/hierarchy2"/>
    <dgm:cxn modelId="{CAE26FA9-6AF1-4D48-8BEA-DD712B8173EA}" type="presParOf" srcId="{E00C4D9A-8588-4431-A556-049AE861F206}" destId="{2A299DB8-1028-4AEC-B5FD-5F8E8EEB7BCD}" srcOrd="0" destOrd="0" presId="urn:microsoft.com/office/officeart/2005/8/layout/hierarchy2"/>
    <dgm:cxn modelId="{D634958C-7F2D-4837-AC75-2FBEB125B4FF}" type="presParOf" srcId="{E00C4D9A-8588-4431-A556-049AE861F206}" destId="{E62D9F39-131F-4AF9-BDB4-33D4C041AD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1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Predicted="1"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2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/>
            <a:t>Dec.Tree</a:t>
          </a:r>
          <a:r>
            <a:rPr lang="en-US" sz="2000" b="0" kern="1200" dirty="0"/>
            <a:t> 3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Predicted="1"</a:t>
          </a:r>
        </a:p>
      </dsp:txBody>
      <dsp:txXfrm>
        <a:off x="4402991" y="2225302"/>
        <a:ext cx="1517750" cy="735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Dec.Tree</a:t>
          </a:r>
          <a:r>
            <a:rPr lang="en-US" sz="1600" b="0" kern="1200" dirty="0"/>
            <a:t> Reg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Predicted="$200"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SGD Reg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Predicted="$150"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SVM Reg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Predicted="$160"</a:t>
          </a:r>
        </a:p>
      </dsp:txBody>
      <dsp:txXfrm>
        <a:off x="4402991" y="2225302"/>
        <a:ext cx="1517750" cy="735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E8307-7D94-49D6-8F2B-4F1B22B72D6B}">
      <dsp:nvSpPr>
        <dsp:cNvPr id="0" name=""/>
        <dsp:cNvSpPr/>
      </dsp:nvSpPr>
      <dsp:spPr>
        <a:xfrm>
          <a:off x="2169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25066" y="1326264"/>
        <a:ext cx="1517750" cy="735978"/>
      </dsp:txXfrm>
    </dsp:sp>
    <dsp:sp modelId="{CF92AB1C-0AFC-4A19-938E-8564AED270BA}">
      <dsp:nvSpPr>
        <dsp:cNvPr id="0" name=""/>
        <dsp:cNvSpPr/>
      </dsp:nvSpPr>
      <dsp:spPr>
        <a:xfrm rot="18289469">
          <a:off x="1330833" y="1223970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1217354"/>
        <a:ext cx="54758" cy="54758"/>
      </dsp:txXfrm>
    </dsp:sp>
    <dsp:sp modelId="{D6AF1802-8596-40AA-90B0-24DF52BA56BD}">
      <dsp:nvSpPr>
        <dsp:cNvPr id="0" name=""/>
        <dsp:cNvSpPr/>
      </dsp:nvSpPr>
      <dsp:spPr>
        <a:xfrm>
          <a:off x="2191132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Dec.Tree</a:t>
          </a:r>
          <a:r>
            <a:rPr lang="en-US" sz="1600" b="0" kern="1200" dirty="0"/>
            <a:t> Reg</a:t>
          </a:r>
        </a:p>
      </dsp:txBody>
      <dsp:txXfrm>
        <a:off x="2214029" y="427226"/>
        <a:ext cx="1517750" cy="735978"/>
      </dsp:txXfrm>
    </dsp:sp>
    <dsp:sp modelId="{18D321B6-E33F-49E2-BED8-7031ACDA449B}">
      <dsp:nvSpPr>
        <dsp:cNvPr id="0" name=""/>
        <dsp:cNvSpPr/>
      </dsp:nvSpPr>
      <dsp:spPr>
        <a:xfrm>
          <a:off x="3754676" y="774451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779579"/>
        <a:ext cx="31270" cy="31270"/>
      </dsp:txXfrm>
    </dsp:sp>
    <dsp:sp modelId="{D3A263FA-6016-4637-BDB4-D5E1260C45EF}">
      <dsp:nvSpPr>
        <dsp:cNvPr id="0" name=""/>
        <dsp:cNvSpPr/>
      </dsp:nvSpPr>
      <dsp:spPr>
        <a:xfrm>
          <a:off x="4380094" y="404329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Predicted="$200"</a:t>
          </a:r>
        </a:p>
      </dsp:txBody>
      <dsp:txXfrm>
        <a:off x="4402991" y="427226"/>
        <a:ext cx="1517750" cy="735978"/>
      </dsp:txXfrm>
    </dsp:sp>
    <dsp:sp modelId="{AE792204-6EAB-4FB4-98A5-6F33A061746F}">
      <dsp:nvSpPr>
        <dsp:cNvPr id="0" name=""/>
        <dsp:cNvSpPr/>
      </dsp:nvSpPr>
      <dsp:spPr>
        <a:xfrm>
          <a:off x="1565714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2787" y="1678618"/>
        <a:ext cx="31270" cy="31270"/>
      </dsp:txXfrm>
    </dsp:sp>
    <dsp:sp modelId="{62AE1179-57F4-440A-9111-4779D3839AAB}">
      <dsp:nvSpPr>
        <dsp:cNvPr id="0" name=""/>
        <dsp:cNvSpPr/>
      </dsp:nvSpPr>
      <dsp:spPr>
        <a:xfrm>
          <a:off x="2191132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SGD Reg</a:t>
          </a:r>
        </a:p>
      </dsp:txBody>
      <dsp:txXfrm>
        <a:off x="2214029" y="1326264"/>
        <a:ext cx="1517750" cy="735978"/>
      </dsp:txXfrm>
    </dsp:sp>
    <dsp:sp modelId="{545E2528-37B7-45ED-88CD-6A2EF85578D7}">
      <dsp:nvSpPr>
        <dsp:cNvPr id="0" name=""/>
        <dsp:cNvSpPr/>
      </dsp:nvSpPr>
      <dsp:spPr>
        <a:xfrm>
          <a:off x="3754676" y="1673489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1678618"/>
        <a:ext cx="31270" cy="31270"/>
      </dsp:txXfrm>
    </dsp:sp>
    <dsp:sp modelId="{65BC916F-2E15-4CB5-B9C6-1A44E1075DE0}">
      <dsp:nvSpPr>
        <dsp:cNvPr id="0" name=""/>
        <dsp:cNvSpPr/>
      </dsp:nvSpPr>
      <dsp:spPr>
        <a:xfrm>
          <a:off x="4380094" y="1303367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Predicted="$150"</a:t>
          </a:r>
        </a:p>
      </dsp:txBody>
      <dsp:txXfrm>
        <a:off x="4402991" y="1326264"/>
        <a:ext cx="1517750" cy="735978"/>
      </dsp:txXfrm>
    </dsp:sp>
    <dsp:sp modelId="{28BBB068-9525-4241-8802-B003879ED09C}">
      <dsp:nvSpPr>
        <dsp:cNvPr id="0" name=""/>
        <dsp:cNvSpPr/>
      </dsp:nvSpPr>
      <dsp:spPr>
        <a:xfrm rot="3310531">
          <a:off x="1330833" y="2123008"/>
          <a:ext cx="1095178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1095178" y="2076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1043" y="2116393"/>
        <a:ext cx="54758" cy="54758"/>
      </dsp:txXfrm>
    </dsp:sp>
    <dsp:sp modelId="{7A8A1F30-80F9-4F4C-BD8D-A9CBAC827BC5}">
      <dsp:nvSpPr>
        <dsp:cNvPr id="0" name=""/>
        <dsp:cNvSpPr/>
      </dsp:nvSpPr>
      <dsp:spPr>
        <a:xfrm>
          <a:off x="2191132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SVM Reg</a:t>
          </a:r>
        </a:p>
      </dsp:txBody>
      <dsp:txXfrm>
        <a:off x="2214029" y="2225302"/>
        <a:ext cx="1517750" cy="735978"/>
      </dsp:txXfrm>
    </dsp:sp>
    <dsp:sp modelId="{7403C5F8-D902-41AE-B142-EEB7ECB6EF52}">
      <dsp:nvSpPr>
        <dsp:cNvPr id="0" name=""/>
        <dsp:cNvSpPr/>
      </dsp:nvSpPr>
      <dsp:spPr>
        <a:xfrm>
          <a:off x="3754676" y="2572527"/>
          <a:ext cx="625417" cy="41528"/>
        </a:xfrm>
        <a:custGeom>
          <a:avLst/>
          <a:gdLst/>
          <a:ahLst/>
          <a:cxnLst/>
          <a:rect l="0" t="0" r="0" b="0"/>
          <a:pathLst>
            <a:path>
              <a:moveTo>
                <a:pt x="0" y="20764"/>
              </a:moveTo>
              <a:lnTo>
                <a:pt x="625417" y="2076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1750" y="2577656"/>
        <a:ext cx="31270" cy="31270"/>
      </dsp:txXfrm>
    </dsp:sp>
    <dsp:sp modelId="{2A299DB8-1028-4AEC-B5FD-5F8E8EEB7BCD}">
      <dsp:nvSpPr>
        <dsp:cNvPr id="0" name=""/>
        <dsp:cNvSpPr/>
      </dsp:nvSpPr>
      <dsp:spPr>
        <a:xfrm>
          <a:off x="4380094" y="2202405"/>
          <a:ext cx="1563544" cy="781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Predicted="$160"</a:t>
          </a:r>
        </a:p>
      </dsp:txBody>
      <dsp:txXfrm>
        <a:off x="4402991" y="2225302"/>
        <a:ext cx="1517750" cy="735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F1EB1-55E2-49ED-AFFC-9996CC5E7E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9D5CD20-B0DD-4A63-A6B6-DA25C5C024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75D7085-C711-4680-976A-E9E97CD2DC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42D3248-A892-4958-9F08-BDCE78FEC8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06CF42-CDB0-40C1-852D-FEAA224CFF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544DB9-43AA-407E-BAC2-919A44600C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B2CD049-4FC9-4C66-B6B4-4E48BE8210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B5C55E3-F80E-40AD-BBD3-CC75953653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56A78B8-4322-45C2-9E70-1A28C0198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CA52BBC-A71E-4ECF-9274-C59293586F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919EC37-A128-48C3-A458-0D7FADE8A3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915A821-B40B-425E-9227-F3BA49BBE2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76DF48-647A-42B7-8D38-A648D53E7E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442B14-3F2F-404A-853E-5250980734D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BEA3F1-A992-4EB9-9C3A-3357F43FC0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1F66DA-06A9-4960-A270-B6F25A2113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73042F-1475-4EE8-835E-0B8F6A083F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BCDB47-8312-4125-90DA-873F000B379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44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44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44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861882-0E37-45BF-8F53-4C25C48EAC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9B38DD-D373-4140-8D3A-7FCB150DDAE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7B6E15-3AF1-41AD-9313-2AEB51CDF88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CD6CA1-A9D7-45C6-A161-26EEF6FFAD6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61EC12-700F-4513-A06A-9EB0A56AC5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E65A3D-21DB-4EEE-A914-94D28C6EE2F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6000"/>
            </a:b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Ensemble Models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Tim Smith, PhD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Bagging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/>
        </p:blipFill>
        <p:spPr>
          <a:xfrm>
            <a:off x="767520" y="2251440"/>
            <a:ext cx="9979560" cy="35521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2"/>
          <p:cNvSpPr/>
          <p:nvPr/>
        </p:nvSpPr>
        <p:spPr>
          <a:xfrm>
            <a:off x="8119440" y="1882440"/>
            <a:ext cx="1251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500 trees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Random Patches and Random Subspaces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Random Patches: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from the training instances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from the training features (i.e., inputs)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Random Subspaces: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Keep all training instances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from the features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(There are SciKit parameters to do both)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Sde BaggingClassifer &amp; BaggingRegressor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Random Forest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same as using a decision tree with "bagging"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do both classification and regression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RandomForestClassifier()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RandomForestRegressor()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Two sets of hyperparameters: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Decision tree (e.g., max_depth)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Ensemble (e.g., n_estimators   (number of decision trees))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Extra-Trees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"Extremely Randomized Trees"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Add further randomness: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Splitting rules are not based on reduction in most impurity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Rather, splitting rules are randomly selected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Takes average or result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Trains much faster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See: ExtraTreesClassifier &amp; ExtraTreesRegressor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Feature Importance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Random forests provide feature importance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How much does a feature reduce impurity compared to others?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Since there are many trees, this is a weighted average!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a feature is not used in any tree, it has 0 importance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See: feature_importances_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Boosting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Refers to converting weak learners to a strong one (using ensemble)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Trains predictors sequentially (as opposed to simultaneously)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predictor corrects the predecessor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Two types: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Adaptive boosting (AdaBoost)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Gradient boosting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See: AdaBoostClassifier, AdaBoostRegressor, GradientBoostingClassifier, GradientBoostingRegressor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AdaBoost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be used for: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Classification (AdaBoostClassifier)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Regression (AdaBoostRegressor)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Works with “instance weights” in both cases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Default algorithm: decision tree (with max_depth = 1)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Also called a "decision stump"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Performs only one split for each predictor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(Default algorithm can be changed)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AdaBoostClassifier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are “instance weights”?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 the beginning, each instance has a weight of 1/n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After training, weights of misclassified instances are “boosted”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These weights determine how to do the split in the decision stump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/>
        </p:blipFill>
        <p:spPr>
          <a:xfrm>
            <a:off x="2064240" y="3700800"/>
            <a:ext cx="4647600" cy="3018960"/>
          </a:xfrm>
          <a:prstGeom prst="rect">
            <a:avLst/>
          </a:prstGeom>
          <a:ln w="9525">
            <a:noFill/>
          </a:ln>
        </p:spPr>
      </p:pic>
      <p:cxnSp>
        <p:nvCxnSpPr>
          <p:cNvPr id="188" name="Straight Connector 4"/>
          <p:cNvCxnSpPr/>
          <p:nvPr/>
        </p:nvCxnSpPr>
        <p:spPr>
          <a:xfrm>
            <a:off x="2552760" y="5024520"/>
            <a:ext cx="3192120" cy="720"/>
          </a:xfrm>
          <a:prstGeom prst="straightConnector1">
            <a:avLst/>
          </a:prstGeom>
          <a:ln w="28575">
            <a:solidFill>
              <a:srgbClr val="ff0000"/>
            </a:solidFill>
            <a:round/>
          </a:ln>
        </p:spPr>
      </p:cxnSp>
      <p:sp>
        <p:nvSpPr>
          <p:cNvPr id="189" name="TextBox 6"/>
          <p:cNvSpPr/>
          <p:nvPr/>
        </p:nvSpPr>
        <p:spPr>
          <a:xfrm>
            <a:off x="7663320" y="3700800"/>
            <a:ext cx="349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Decision Stump (max_depth = 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0" name="Group 7"/>
          <p:cNvGrpSpPr/>
          <p:nvPr/>
        </p:nvGrpSpPr>
        <p:grpSpPr>
          <a:xfrm>
            <a:off x="7498800" y="4232160"/>
            <a:ext cx="3618720" cy="2031840"/>
            <a:chOff x="7498800" y="4232160"/>
            <a:chExt cx="3618720" cy="2031840"/>
          </a:xfrm>
        </p:grpSpPr>
        <p:sp>
          <p:nvSpPr>
            <p:cNvPr id="191" name="Rectangle 8"/>
            <p:cNvSpPr/>
            <p:nvPr/>
          </p:nvSpPr>
          <p:spPr>
            <a:xfrm>
              <a:off x="8603640" y="4232160"/>
              <a:ext cx="1370880" cy="6087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12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Rectangle 9"/>
            <p:cNvSpPr/>
            <p:nvPr/>
          </p:nvSpPr>
          <p:spPr>
            <a:xfrm>
              <a:off x="7612920" y="5655240"/>
              <a:ext cx="1370880" cy="6087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9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Rectangle 10"/>
            <p:cNvSpPr/>
            <p:nvPr/>
          </p:nvSpPr>
          <p:spPr>
            <a:xfrm>
              <a:off x="9594360" y="5636160"/>
              <a:ext cx="1370880" cy="6087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Owners: 9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Non-owners: 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94" name="Straight Connector 11"/>
            <p:cNvCxnSpPr/>
            <p:nvPr/>
          </p:nvCxnSpPr>
          <p:spPr>
            <a:xfrm>
              <a:off x="8298720" y="5356080"/>
              <a:ext cx="1981800" cy="7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95" name="Straight Arrow Connector 12"/>
            <p:cNvCxnSpPr>
              <a:endCxn id="192" idx="0"/>
            </p:cNvCxnSpPr>
            <p:nvPr/>
          </p:nvCxnSpPr>
          <p:spPr>
            <a:xfrm flipH="1">
              <a:off x="8298360" y="5356080"/>
              <a:ext cx="1080" cy="29952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96" name="Straight Arrow Connector 13"/>
            <p:cNvCxnSpPr/>
            <p:nvPr/>
          </p:nvCxnSpPr>
          <p:spPr>
            <a:xfrm>
              <a:off x="10279800" y="5356080"/>
              <a:ext cx="720" cy="29952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197" name="Straight Arrow Connector 14"/>
            <p:cNvCxnSpPr/>
            <p:nvPr/>
          </p:nvCxnSpPr>
          <p:spPr>
            <a:xfrm>
              <a:off x="9365400" y="4841640"/>
              <a:ext cx="720" cy="51516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sp>
          <p:nvSpPr>
            <p:cNvPr id="198" name="TextBox 15"/>
            <p:cNvSpPr/>
            <p:nvPr/>
          </p:nvSpPr>
          <p:spPr>
            <a:xfrm>
              <a:off x="8755920" y="4822920"/>
              <a:ext cx="1218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Lot size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TextBox 16"/>
            <p:cNvSpPr/>
            <p:nvPr/>
          </p:nvSpPr>
          <p:spPr>
            <a:xfrm>
              <a:off x="7498800" y="5099040"/>
              <a:ext cx="1218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≤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TextBox 17"/>
            <p:cNvSpPr/>
            <p:nvPr/>
          </p:nvSpPr>
          <p:spPr>
            <a:xfrm>
              <a:off x="9898920" y="5139360"/>
              <a:ext cx="1218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&gt;19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AdaBoostClassifier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subsequent predictor focuses on "underfitted" instances in the predecessor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/>
        </p:blipFill>
        <p:spPr>
          <a:xfrm>
            <a:off x="1292040" y="3105720"/>
            <a:ext cx="5448960" cy="3205440"/>
          </a:xfrm>
          <a:prstGeom prst="rect">
            <a:avLst/>
          </a:prstGeom>
          <a:ln w="0">
            <a:noFill/>
          </a:ln>
        </p:spPr>
      </p:pic>
      <p:sp>
        <p:nvSpPr>
          <p:cNvPr id="204" name="TextBox 4"/>
          <p:cNvSpPr/>
          <p:nvPr/>
        </p:nvSpPr>
        <p:spPr>
          <a:xfrm>
            <a:off x="7316280" y="2551680"/>
            <a:ext cx="37962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 classification: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Identify misclassified instances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Increase their relative weights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Train a new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Repeat 2-4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Stop: if max_number is reached, OR perfect model is achieved.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Box 5"/>
          <p:cNvSpPr/>
          <p:nvPr/>
        </p:nvSpPr>
        <p:spPr>
          <a:xfrm>
            <a:off x="8411040" y="5665680"/>
            <a:ext cx="2859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 the same training data set (with adjusted weights)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Arrow: Right 6"/>
          <p:cNvSpPr/>
          <p:nvPr/>
        </p:nvSpPr>
        <p:spPr>
          <a:xfrm>
            <a:off x="6796440" y="5849640"/>
            <a:ext cx="1510200" cy="20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AdaBoostClassifier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are “predictor weights”?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Each model has a different weight “</a:t>
            </a:r>
            <a:r>
              <a:rPr b="0" lang="el-GR" sz="24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” (based on its accuracy on weighted training set)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higher the accuracy, the higher the weight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Predictions: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Each model makes a prediction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Calculate weighted predictions using </a:t>
            </a:r>
            <a:r>
              <a:rPr b="0" lang="el-GR" sz="24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’s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Find the majority of weighted predictions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/>
        </p:blipFill>
        <p:spPr>
          <a:xfrm>
            <a:off x="7998480" y="4363920"/>
            <a:ext cx="3485880" cy="2050560"/>
          </a:xfrm>
          <a:prstGeom prst="rect">
            <a:avLst/>
          </a:prstGeom>
          <a:ln w="0">
            <a:noFill/>
          </a:ln>
        </p:spPr>
      </p:pic>
      <p:sp>
        <p:nvSpPr>
          <p:cNvPr id="210" name="TextBox 4"/>
          <p:cNvSpPr/>
          <p:nvPr/>
        </p:nvSpPr>
        <p:spPr>
          <a:xfrm>
            <a:off x="8391600" y="3923640"/>
            <a:ext cx="6087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5"/>
          <p:cNvSpPr/>
          <p:nvPr/>
        </p:nvSpPr>
        <p:spPr>
          <a:xfrm>
            <a:off x="9202320" y="3923640"/>
            <a:ext cx="6087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6"/>
          <p:cNvSpPr/>
          <p:nvPr/>
        </p:nvSpPr>
        <p:spPr>
          <a:xfrm>
            <a:off x="10103760" y="3936600"/>
            <a:ext cx="6087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l-GR" sz="1800" spc="-1" strike="noStrike">
                <a:solidFill>
                  <a:schemeClr val="dk1"/>
                </a:solidFill>
                <a:latin typeface="Calibri"/>
              </a:rPr>
              <a:t>α</a:t>
            </a:r>
            <a:r>
              <a:rPr b="0" lang="en-US" sz="1800" spc="-1" strike="noStrike" baseline="-25000">
                <a:solidFill>
                  <a:schemeClr val="dk1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Classifiers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Ensemble models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Voting classifier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Bagging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Random Forest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Boosting algorithms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Regressors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Gradient Boosting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Uses decision trees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Also called Gradient Boosting Trees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be used for: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Classification (GradientBoostingClassifier)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Regression (GradientBoostingRegressor)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Similar to AdaBoost but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does not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weigh instances!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Instead: Fits the new predictor to the “residual error” made by previous predictor (y</a:t>
            </a:r>
            <a:r>
              <a:rPr b="0" lang="en-US" sz="2800" spc="-1" strike="noStrike" baseline="-25000">
                <a:solidFill>
                  <a:schemeClr val="dk1"/>
                </a:solidFill>
                <a:latin typeface="Calibri"/>
              </a:rPr>
              <a:t>actual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– y</a:t>
            </a:r>
            <a:r>
              <a:rPr b="0" lang="en-US" sz="2800" spc="-1" strike="noStrike" baseline="-25000">
                <a:solidFill>
                  <a:schemeClr val="dk1"/>
                </a:solidFill>
                <a:latin typeface="Calibri"/>
              </a:rPr>
              <a:t>predicted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GradientBoostingRegressor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6" descr=""/>
          <p:cNvPicPr/>
          <p:nvPr/>
        </p:nvPicPr>
        <p:blipFill>
          <a:blip r:embed="rId1"/>
          <a:stretch/>
        </p:blipFill>
        <p:spPr>
          <a:xfrm>
            <a:off x="3537000" y="1497600"/>
            <a:ext cx="5117400" cy="512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GradientBoostingRegressor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Learning rate: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low, you need more trees.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Better generalization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is called “shrinkage”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1887480" y="3707640"/>
            <a:ext cx="6667200" cy="2331360"/>
          </a:xfrm>
          <a:prstGeom prst="rect">
            <a:avLst/>
          </a:prstGeom>
          <a:ln w="0">
            <a:noFill/>
          </a:ln>
        </p:spPr>
      </p:pic>
      <p:sp>
        <p:nvSpPr>
          <p:cNvPr id="220" name="TextBox 4"/>
          <p:cNvSpPr/>
          <p:nvPr/>
        </p:nvSpPr>
        <p:spPr>
          <a:xfrm>
            <a:off x="463680" y="4128120"/>
            <a:ext cx="142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Underfitting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Box 5"/>
          <p:cNvSpPr/>
          <p:nvPr/>
        </p:nvSpPr>
        <p:spPr>
          <a:xfrm>
            <a:off x="8786160" y="4128120"/>
            <a:ext cx="1422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Overfitting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2" name="Straight Arrow Connector 7"/>
          <p:cNvCxnSpPr/>
          <p:nvPr/>
        </p:nvCxnSpPr>
        <p:spPr>
          <a:xfrm flipH="1" flipV="1">
            <a:off x="1747440" y="4426200"/>
            <a:ext cx="651600" cy="31860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223" name="Straight Arrow Connector 8"/>
          <p:cNvCxnSpPr/>
          <p:nvPr/>
        </p:nvCxnSpPr>
        <p:spPr>
          <a:xfrm flipV="1">
            <a:off x="8222760" y="4426200"/>
            <a:ext cx="579600" cy="24480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224" name="TextBox 10"/>
          <p:cNvSpPr/>
          <p:nvPr/>
        </p:nvSpPr>
        <p:spPr>
          <a:xfrm>
            <a:off x="8858160" y="4873320"/>
            <a:ext cx="2253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 "early stopping" to avoid overfitting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(i.e., stop when validation error dips)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Stochastic Gradient Boosting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Gradient Boosting has a "subsample" parameter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1.0 is the default option (which means the entire data set)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set to less than 1.0, then that much is sampled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E.g., subsample = 0.25 trains each tree on randomly selected 25% of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Setting the subsample to less than 1.0 performs Stochastic Gradient Boosting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What about Regression tasks?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ensemble models also have a regressor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this case, the average of all individual regressor is the final prediction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Voting Regressor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Simple average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047125594"/>
              </p:ext>
            </p:extLst>
          </p:nvPr>
        </p:nvGraphicFramePr>
        <p:xfrm>
          <a:off x="1064520" y="2788560"/>
          <a:ext cx="5945040" cy="338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1" name="TextBox 4"/>
          <p:cNvSpPr/>
          <p:nvPr/>
        </p:nvSpPr>
        <p:spPr>
          <a:xfrm>
            <a:off x="8017560" y="4001400"/>
            <a:ext cx="34538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Take the simple average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Predicted="$170"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ight Brace 5"/>
          <p:cNvSpPr/>
          <p:nvPr/>
        </p:nvSpPr>
        <p:spPr>
          <a:xfrm>
            <a:off x="7010280" y="3008160"/>
            <a:ext cx="888120" cy="2948040"/>
          </a:xfrm>
          <a:prstGeom prst="rightBrace">
            <a:avLst>
              <a:gd name="adj1" fmla="val 56035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3" name="TextBox 6"/>
          <p:cNvSpPr/>
          <p:nvPr/>
        </p:nvSpPr>
        <p:spPr>
          <a:xfrm>
            <a:off x="1900800" y="3588480"/>
            <a:ext cx="120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sample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Voting Regressor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Weighted average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852480103"/>
              </p:ext>
            </p:extLst>
          </p:nvPr>
        </p:nvGraphicFramePr>
        <p:xfrm>
          <a:off x="481320" y="2788560"/>
          <a:ext cx="5945040" cy="338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6" name="TextBox 4"/>
          <p:cNvSpPr/>
          <p:nvPr/>
        </p:nvSpPr>
        <p:spPr>
          <a:xfrm>
            <a:off x="8223120" y="4009680"/>
            <a:ext cx="38498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Take the weighted average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Predicted=0.3x200 + 0.6x150 + 0.1*160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= 166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ight Brace 5"/>
          <p:cNvSpPr/>
          <p:nvPr/>
        </p:nvSpPr>
        <p:spPr>
          <a:xfrm>
            <a:off x="7147440" y="3008160"/>
            <a:ext cx="888120" cy="2948040"/>
          </a:xfrm>
          <a:prstGeom prst="rightBrace">
            <a:avLst>
              <a:gd name="adj1" fmla="val 56035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8" name="TextBox 6"/>
          <p:cNvSpPr/>
          <p:nvPr/>
        </p:nvSpPr>
        <p:spPr>
          <a:xfrm>
            <a:off x="6599160" y="3183840"/>
            <a:ext cx="78912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w=0.3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w=0.6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w=0.1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Box 7"/>
          <p:cNvSpPr/>
          <p:nvPr/>
        </p:nvSpPr>
        <p:spPr>
          <a:xfrm>
            <a:off x="1402200" y="3547080"/>
            <a:ext cx="120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sample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Ensemble Models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is the advantage of ensemble models?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is the disadvantage of ensemble models?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Summary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Classifiers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Ensemble models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Voting classifier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Bagging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Random Forest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Boosting algorithms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Regressors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Wisdom of Crowds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Asking a question to a crowd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Aggregate the answers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7" descr="A close up of a sign&#10;&#10;Description automatically generated"/>
          <p:cNvPicPr/>
          <p:nvPr/>
        </p:nvPicPr>
        <p:blipFill>
          <a:blip r:embed="rId1"/>
          <a:stretch/>
        </p:blipFill>
        <p:spPr>
          <a:xfrm>
            <a:off x="7517520" y="2708640"/>
            <a:ext cx="3835800" cy="378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Ensemble Models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the results of a bunch of 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Random Forest approach: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931621675"/>
              </p:ext>
            </p:extLst>
          </p:nvPr>
        </p:nvGraphicFramePr>
        <p:xfrm>
          <a:off x="1064520" y="2788560"/>
          <a:ext cx="5945040" cy="338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8" name="TextBox 4"/>
          <p:cNvSpPr/>
          <p:nvPr/>
        </p:nvSpPr>
        <p:spPr>
          <a:xfrm>
            <a:off x="8017560" y="4001400"/>
            <a:ext cx="3453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One possible reconciliation: 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 "voting" (i.e., simple majority)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Predicted="1"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ight Brace 5"/>
          <p:cNvSpPr/>
          <p:nvPr/>
        </p:nvSpPr>
        <p:spPr>
          <a:xfrm>
            <a:off x="7010280" y="3008160"/>
            <a:ext cx="888120" cy="2948040"/>
          </a:xfrm>
          <a:prstGeom prst="rightBrace">
            <a:avLst>
              <a:gd name="adj1" fmla="val 56035"/>
              <a:gd name="adj2" fmla="val 50000"/>
            </a:avLst>
          </a:prstGeom>
          <a:noFill/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TextBox 6"/>
          <p:cNvSpPr/>
          <p:nvPr/>
        </p:nvSpPr>
        <p:spPr>
          <a:xfrm>
            <a:off x="2072880" y="3619800"/>
            <a:ext cx="112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Sample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7"/>
          <p:cNvSpPr/>
          <p:nvPr/>
        </p:nvSpPr>
        <p:spPr>
          <a:xfrm>
            <a:off x="2072880" y="4952160"/>
            <a:ext cx="112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Sample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Box 8"/>
          <p:cNvSpPr/>
          <p:nvPr/>
        </p:nvSpPr>
        <p:spPr>
          <a:xfrm>
            <a:off x="2883600" y="4166280"/>
            <a:ext cx="446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Ensemble Models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Even if each model is "weak", the ensemble can be very accurate!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 careful: models should be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sufficiently diverse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!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 to build diverse models?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1) Use different algorithms (so they make different errors)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2) Use the same algorithm on different random training subsets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Voting Classifier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different algorithms on the entire training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Aggregate the predictions using “voting”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See: VostingClassifer and VotingRegressor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Group 6"/>
          <p:cNvGrpSpPr/>
          <p:nvPr/>
        </p:nvGrpSpPr>
        <p:grpSpPr>
          <a:xfrm>
            <a:off x="6409080" y="3785040"/>
            <a:ext cx="5130720" cy="1997640"/>
            <a:chOff x="6409080" y="3785040"/>
            <a:chExt cx="5130720" cy="1997640"/>
          </a:xfrm>
        </p:grpSpPr>
        <p:pic>
          <p:nvPicPr>
            <p:cNvPr id="118" name="Picture 4" descr=""/>
            <p:cNvPicPr/>
            <p:nvPr/>
          </p:nvPicPr>
          <p:blipFill>
            <a:blip r:embed="rId1"/>
            <a:srcRect l="0" t="28263" r="0" b="0"/>
            <a:stretch/>
          </p:blipFill>
          <p:spPr>
            <a:xfrm>
              <a:off x="6409080" y="3785040"/>
              <a:ext cx="5130720" cy="199764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119" name="Rectangle 5"/>
            <p:cNvSpPr/>
            <p:nvPr/>
          </p:nvSpPr>
          <p:spPr>
            <a:xfrm>
              <a:off x="10654560" y="4453560"/>
              <a:ext cx="794520" cy="588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20" name="Group 9"/>
          <p:cNvGrpSpPr/>
          <p:nvPr/>
        </p:nvGrpSpPr>
        <p:grpSpPr>
          <a:xfrm>
            <a:off x="553320" y="3391560"/>
            <a:ext cx="5241960" cy="2784600"/>
            <a:chOff x="553320" y="3391560"/>
            <a:chExt cx="5241960" cy="2784600"/>
          </a:xfrm>
        </p:grpSpPr>
        <p:pic>
          <p:nvPicPr>
            <p:cNvPr id="121" name="Picture 3" descr=""/>
            <p:cNvPicPr/>
            <p:nvPr/>
          </p:nvPicPr>
          <p:blipFill>
            <a:blip r:embed="rId2"/>
            <a:stretch/>
          </p:blipFill>
          <p:spPr>
            <a:xfrm>
              <a:off x="553320" y="3391560"/>
              <a:ext cx="5241960" cy="278460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122" name="Rectangle 8"/>
            <p:cNvSpPr/>
            <p:nvPr/>
          </p:nvSpPr>
          <p:spPr>
            <a:xfrm>
              <a:off x="3167280" y="3429000"/>
              <a:ext cx="1462320" cy="47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Arial"/>
                </a:rPr>
                <a:t>Decision 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Arial"/>
                </a:rPr>
                <a:t>Tree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Voting Classifier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Hard vs. Soft voting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" name="Group 6"/>
          <p:cNvGrpSpPr/>
          <p:nvPr/>
        </p:nvGrpSpPr>
        <p:grpSpPr>
          <a:xfrm>
            <a:off x="778680" y="3348360"/>
            <a:ext cx="5131080" cy="1988280"/>
            <a:chOff x="778680" y="3348360"/>
            <a:chExt cx="5131080" cy="1988280"/>
          </a:xfrm>
        </p:grpSpPr>
        <p:pic>
          <p:nvPicPr>
            <p:cNvPr id="126" name="Picture 4" descr=""/>
            <p:cNvPicPr/>
            <p:nvPr/>
          </p:nvPicPr>
          <p:blipFill>
            <a:blip r:embed="rId1"/>
            <a:srcRect l="0" t="28596" r="-11" b="0"/>
            <a:stretch/>
          </p:blipFill>
          <p:spPr>
            <a:xfrm>
              <a:off x="778680" y="3348360"/>
              <a:ext cx="5131080" cy="198828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127" name="Rectangle 5"/>
            <p:cNvSpPr/>
            <p:nvPr/>
          </p:nvSpPr>
          <p:spPr>
            <a:xfrm>
              <a:off x="5062680" y="4004280"/>
              <a:ext cx="794520" cy="588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28" name="TextBox 2"/>
          <p:cNvSpPr/>
          <p:nvPr/>
        </p:nvSpPr>
        <p:spPr>
          <a:xfrm>
            <a:off x="2541240" y="5481720"/>
            <a:ext cx="196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Prediction =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8"/>
          <p:cNvSpPr/>
          <p:nvPr/>
        </p:nvSpPr>
        <p:spPr>
          <a:xfrm>
            <a:off x="2336760" y="2561040"/>
            <a:ext cx="1960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Hard voting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(simple majority)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" name="Group 9"/>
          <p:cNvGrpSpPr/>
          <p:nvPr/>
        </p:nvGrpSpPr>
        <p:grpSpPr>
          <a:xfrm>
            <a:off x="6483600" y="3348360"/>
            <a:ext cx="5131080" cy="1988280"/>
            <a:chOff x="6483600" y="3348360"/>
            <a:chExt cx="5131080" cy="1988280"/>
          </a:xfrm>
        </p:grpSpPr>
        <p:pic>
          <p:nvPicPr>
            <p:cNvPr id="131" name="Picture 10" descr=""/>
            <p:cNvPicPr/>
            <p:nvPr/>
          </p:nvPicPr>
          <p:blipFill>
            <a:blip r:embed="rId2"/>
            <a:srcRect l="0" t="28596" r="-11" b="0"/>
            <a:stretch/>
          </p:blipFill>
          <p:spPr>
            <a:xfrm>
              <a:off x="6483600" y="3348360"/>
              <a:ext cx="5131080" cy="198828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132" name="Rectangle 11"/>
            <p:cNvSpPr/>
            <p:nvPr/>
          </p:nvSpPr>
          <p:spPr>
            <a:xfrm>
              <a:off x="10767960" y="4004280"/>
              <a:ext cx="794520" cy="588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33" name="TextBox 12"/>
          <p:cNvSpPr/>
          <p:nvPr/>
        </p:nvSpPr>
        <p:spPr>
          <a:xfrm>
            <a:off x="10034280" y="5560200"/>
            <a:ext cx="196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Prediction =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13"/>
          <p:cNvSpPr/>
          <p:nvPr/>
        </p:nvSpPr>
        <p:spPr>
          <a:xfrm>
            <a:off x="7233480" y="2357640"/>
            <a:ext cx="3631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Soft voting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(highest average probability*)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14"/>
          <p:cNvSpPr/>
          <p:nvPr/>
        </p:nvSpPr>
        <p:spPr>
          <a:xfrm>
            <a:off x="6483600" y="3053520"/>
            <a:ext cx="976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Prob=0.52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15"/>
          <p:cNvSpPr/>
          <p:nvPr/>
        </p:nvSpPr>
        <p:spPr>
          <a:xfrm>
            <a:off x="7545600" y="3047040"/>
            <a:ext cx="976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Prob=0.54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16"/>
          <p:cNvSpPr/>
          <p:nvPr/>
        </p:nvSpPr>
        <p:spPr>
          <a:xfrm>
            <a:off x="8658720" y="3047040"/>
            <a:ext cx="976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Prob=0.60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17"/>
          <p:cNvSpPr/>
          <p:nvPr/>
        </p:nvSpPr>
        <p:spPr>
          <a:xfrm>
            <a:off x="9870480" y="3056760"/>
            <a:ext cx="976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Prob=0.58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18"/>
          <p:cNvSpPr/>
          <p:nvPr/>
        </p:nvSpPr>
        <p:spPr>
          <a:xfrm>
            <a:off x="6052320" y="6347880"/>
            <a:ext cx="618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* Make sure each classifier has the predict_proba() method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Box 19"/>
          <p:cNvSpPr/>
          <p:nvPr/>
        </p:nvSpPr>
        <p:spPr>
          <a:xfrm>
            <a:off x="7185960" y="5485680"/>
            <a:ext cx="1960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Prob 1 = 0.5467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Prob 2 = 0.60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Arrow: Right 3"/>
          <p:cNvSpPr/>
          <p:nvPr/>
        </p:nvSpPr>
        <p:spPr>
          <a:xfrm>
            <a:off x="8852040" y="5638680"/>
            <a:ext cx="1101600" cy="21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Stacking Classifier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3" name="Group 3"/>
          <p:cNvGrpSpPr/>
          <p:nvPr/>
        </p:nvGrpSpPr>
        <p:grpSpPr>
          <a:xfrm>
            <a:off x="1143000" y="1600200"/>
            <a:ext cx="8216640" cy="4045680"/>
            <a:chOff x="1143000" y="1600200"/>
            <a:chExt cx="8216640" cy="4045680"/>
          </a:xfrm>
        </p:grpSpPr>
        <p:pic>
          <p:nvPicPr>
            <p:cNvPr id="144" name="Picture 5" descr=""/>
            <p:cNvPicPr/>
            <p:nvPr/>
          </p:nvPicPr>
          <p:blipFill>
            <a:blip r:embed="rId1"/>
            <a:srcRect l="0" t="45004" r="-11" b="0"/>
            <a:stretch/>
          </p:blipFill>
          <p:spPr>
            <a:xfrm>
              <a:off x="3657600" y="4114800"/>
              <a:ext cx="5131080" cy="153108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145" name="Rectangle 3"/>
            <p:cNvSpPr/>
            <p:nvPr/>
          </p:nvSpPr>
          <p:spPr>
            <a:xfrm>
              <a:off x="7941600" y="4313520"/>
              <a:ext cx="794520" cy="588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1143000" y="1600200"/>
              <a:ext cx="2743200" cy="1600200"/>
            </a:xfrm>
            <a:prstGeom prst="flowChartInternalStorag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Original Data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4343400" y="1911600"/>
              <a:ext cx="228600" cy="128880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3886200" y="1918080"/>
              <a:ext cx="228600" cy="128232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4114800" y="1918080"/>
              <a:ext cx="228600" cy="128232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4572000" y="1918080"/>
              <a:ext cx="228600" cy="1282320"/>
            </a:xfrm>
            <a:prstGeom prst="rect">
              <a:avLst/>
            </a:prstGeom>
            <a:solidFill>
              <a:srgbClr val="dddddd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51" name=""/>
            <p:cNvCxnSpPr>
              <a:endCxn id="148" idx="2"/>
            </p:cNvCxnSpPr>
            <p:nvPr/>
          </p:nvCxnSpPr>
          <p:spPr>
            <a:xfrm flipV="1">
              <a:off x="3992760" y="3200400"/>
              <a:ext cx="7920" cy="688320"/>
            </a:xfrm>
            <a:prstGeom prst="straightConnector1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152" name=""/>
            <p:cNvCxnSpPr/>
            <p:nvPr/>
          </p:nvCxnSpPr>
          <p:spPr>
            <a:xfrm flipV="1">
              <a:off x="4469040" y="3207240"/>
              <a:ext cx="4320" cy="550800"/>
            </a:xfrm>
            <a:prstGeom prst="straightConnector1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153" name=""/>
            <p:cNvCxnSpPr/>
            <p:nvPr/>
          </p:nvCxnSpPr>
          <p:spPr>
            <a:xfrm flipH="1" flipV="1">
              <a:off x="4699440" y="3207960"/>
              <a:ext cx="4680" cy="491400"/>
            </a:xfrm>
            <a:prstGeom prst="straightConnector1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</p:cxnSp>
        <p:cxnSp>
          <p:nvCxnSpPr>
            <p:cNvPr id="154" name=""/>
            <p:cNvCxnSpPr/>
            <p:nvPr/>
          </p:nvCxnSpPr>
          <p:spPr>
            <a:xfrm flipV="1">
              <a:off x="4208040" y="3214440"/>
              <a:ext cx="13680" cy="595800"/>
            </a:xfrm>
            <a:prstGeom prst="straightConnector1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</p:cxnSp>
        <p:sp>
          <p:nvSpPr>
            <p:cNvPr id="155" name=""/>
            <p:cNvSpPr/>
            <p:nvPr/>
          </p:nvSpPr>
          <p:spPr>
            <a:xfrm flipH="1">
              <a:off x="3953520" y="3888360"/>
              <a:ext cx="39240" cy="21528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4208040" y="3809880"/>
              <a:ext cx="893880" cy="29376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4469040" y="3757680"/>
              <a:ext cx="1787760" cy="35244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4703760" y="3699000"/>
              <a:ext cx="2720520" cy="39816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3886200" y="1600200"/>
              <a:ext cx="914400" cy="31788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Predictions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60" name="Picture 1" descr=""/>
            <p:cNvPicPr/>
            <p:nvPr/>
          </p:nvPicPr>
          <p:blipFill>
            <a:blip r:embed="rId2"/>
            <a:srcRect l="0" t="51944" r="89048" b="28364"/>
            <a:stretch/>
          </p:blipFill>
          <p:spPr>
            <a:xfrm>
              <a:off x="5486400" y="2250720"/>
              <a:ext cx="561240" cy="54756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161" name=""/>
            <p:cNvSpPr/>
            <p:nvPr/>
          </p:nvSpPr>
          <p:spPr>
            <a:xfrm>
              <a:off x="4800600" y="2514600"/>
              <a:ext cx="685800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5000" bIns="-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6047640" y="2514600"/>
              <a:ext cx="1267560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5000" bIns="-45000" anchor="ctr">
              <a:noAutofit/>
            </a:bodyPr>
            <a:p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5198760" y="1735200"/>
              <a:ext cx="1143000" cy="359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Estimator (logistic regression is commonly used)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"/>
            <p:cNvSpPr/>
            <p:nvPr/>
          </p:nvSpPr>
          <p:spPr>
            <a:xfrm>
              <a:off x="7302240" y="2331360"/>
              <a:ext cx="2057400" cy="359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1000" spc="-1" strike="noStrike">
                  <a:solidFill>
                    <a:srgbClr val="000000"/>
                  </a:solidFill>
                  <a:latin typeface="Arial"/>
                </a:rPr>
                <a:t>Predictions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5" name="TextBox 21"/>
          <p:cNvSpPr/>
          <p:nvPr/>
        </p:nvSpPr>
        <p:spPr>
          <a:xfrm>
            <a:off x="5420160" y="5790960"/>
            <a:ext cx="196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Prediction =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Bagging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the same predictor (e.g., decision tree)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Bagging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use different random subsets WITH replacement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Short for "bootstrap aggregating"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2802960" y="4001400"/>
            <a:ext cx="4921560" cy="2485800"/>
          </a:xfrm>
          <a:prstGeom prst="rect">
            <a:avLst/>
          </a:prstGeom>
          <a:ln w="0">
            <a:noFill/>
          </a:ln>
        </p:spPr>
      </p:pic>
      <p:sp>
        <p:nvSpPr>
          <p:cNvPr id="169" name="TextBox 4"/>
          <p:cNvSpPr/>
          <p:nvPr/>
        </p:nvSpPr>
        <p:spPr>
          <a:xfrm>
            <a:off x="8654760" y="4676400"/>
            <a:ext cx="25502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Final prediction is hard voting, but soft voting is also possible.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Application>LibreOffice/7.6.5.2$Linux_X86_64 LibreOffice_project/60$Build-2</Application>
  <AppVersion>15.0000</AppVersion>
  <Words>1041</Words>
  <Paragraphs>221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2019-01-29T18:46:04Z</dcterms:created>
  <dc:creator>Varol Kayhan</dc:creator>
  <dc:description/>
  <dc:language>en-US</dc:language>
  <cp:lastModifiedBy/>
  <dcterms:modified xsi:type="dcterms:W3CDTF">2024-03-03T13:07:04Z</dcterms:modified>
  <cp:revision>46</cp:revision>
  <dc:subject/>
  <dc:title>Chapter 7 – Ensemble Models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27</vt:i4>
  </property>
</Properties>
</file>