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4" r:id="rId2"/>
    <p:sldId id="901" r:id="rId3"/>
    <p:sldId id="902" r:id="rId4"/>
    <p:sldId id="903" r:id="rId5"/>
    <p:sldId id="904" r:id="rId6"/>
    <p:sldId id="905" r:id="rId7"/>
    <p:sldId id="906" r:id="rId8"/>
    <p:sldId id="907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7B34AE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0280" autoAdjust="0"/>
  </p:normalViewPr>
  <p:slideViewPr>
    <p:cSldViewPr snapToGrid="0" snapToObjects="1">
      <p:cViewPr>
        <p:scale>
          <a:sx n="148" d="100"/>
          <a:sy n="148" d="100"/>
        </p:scale>
        <p:origin x="1800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0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4481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7360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1839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46394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25407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4961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1547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15538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33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3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4096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87613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737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5915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8717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45722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1976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7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0040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9579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86340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146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2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6106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4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4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7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93109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0827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34965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97852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2" r:id="rId19"/>
    <p:sldLayoutId id="2147483683" r:id="rId20"/>
    <p:sldLayoutId id="2147483685" r:id="rId21"/>
    <p:sldLayoutId id="2147483686" r:id="rId22"/>
    <p:sldLayoutId id="2147483690" r:id="rId23"/>
    <p:sldLayoutId id="214748369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  <p:sldLayoutId id="2147483776" r:id="rId59"/>
    <p:sldLayoutId id="2147483777" r:id="rId60"/>
    <p:sldLayoutId id="2147483778" r:id="rId61"/>
    <p:sldLayoutId id="2147483779" r:id="rId62"/>
    <p:sldLayoutId id="2147483780" r:id="rId63"/>
    <p:sldLayoutId id="2147483781" r:id="rId64"/>
    <p:sldLayoutId id="2147483782" r:id="rId65"/>
    <p:sldLayoutId id="2147483783" r:id="rId6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ds.nasa.gov/datasearch/data-search/" TargetMode="External"/><Relationship Id="rId13" Type="http://schemas.openxmlformats.org/officeDocument/2006/relationships/hyperlink" Target="https://s3-us-gov-west-1.amazonaws.com/cg-0817d6e3-93c4-4de8-8b32-da6919464e61/open_data_us_states_cities_102523.csv" TargetMode="External"/><Relationship Id="rId3" Type="http://schemas.openxmlformats.org/officeDocument/2006/relationships/hyperlink" Target="https://projects.fivethirtyeight.com/" TargetMode="External"/><Relationship Id="rId7" Type="http://schemas.openxmlformats.org/officeDocument/2006/relationships/hyperlink" Target="https://www.earthdata.nasa.gov/" TargetMode="External"/><Relationship Id="rId12" Type="http://schemas.openxmlformats.org/officeDocument/2006/relationships/hyperlink" Target="https://data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uzzFeedNews" TargetMode="External"/><Relationship Id="rId11" Type="http://schemas.openxmlformats.org/officeDocument/2006/relationships/hyperlink" Target="https://data.world/" TargetMode="External"/><Relationship Id="rId5" Type="http://schemas.openxmlformats.org/officeDocument/2006/relationships/hyperlink" Target="https://www.buzzfeed.com/" TargetMode="External"/><Relationship Id="rId10" Type="http://schemas.openxmlformats.org/officeDocument/2006/relationships/hyperlink" Target="https://archive.ics.uci.edu/" TargetMode="External"/><Relationship Id="rId4" Type="http://schemas.openxmlformats.org/officeDocument/2006/relationships/hyperlink" Target="https://github.com/fivethirtyeight/data" TargetMode="External"/><Relationship Id="rId9" Type="http://schemas.openxmlformats.org/officeDocument/2006/relationships/hyperlink" Target="https://doc.exabel.com/dsl/data/quandl.html" TargetMode="External"/><Relationship Id="rId14" Type="http://schemas.openxmlformats.org/officeDocument/2006/relationships/hyperlink" Target="https://s3-us-gov-west-1.amazonaws.com/cg-0817d6e3-93c4-4de8-8b32-da6919464e61/open_data_intl_102523.cs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E30-5C58-6505-44BA-20DBE54C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9328-D4BA-8A7A-D6A3-5321CF52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course content </a:t>
            </a:r>
          </a:p>
          <a:p>
            <a:r>
              <a:rPr lang="en-US" dirty="0"/>
              <a:t>Introduce Final Project</a:t>
            </a:r>
          </a:p>
          <a:p>
            <a:r>
              <a:rPr lang="en-US" dirty="0"/>
              <a:t>Identify potential dataset</a:t>
            </a:r>
          </a:p>
          <a:p>
            <a:r>
              <a:rPr lang="en-US" dirty="0"/>
              <a:t>Develop an initial draft of the project plan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1C1E-F191-8951-1C2C-C81F0FB8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B28-ABD2-C577-B9A1-C189B582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ADABoost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291882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5864-E4C7-4271-FD6F-03B3F7FD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496D-50A2-B7CE-F86D-C942462D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posted PDF and submissions on Canvas</a:t>
            </a:r>
          </a:p>
        </p:txBody>
      </p:sp>
    </p:spTree>
    <p:extLst>
      <p:ext uri="{BB962C8B-B14F-4D97-AF65-F5344CB8AC3E}">
        <p14:creationId xmlns:p14="http://schemas.microsoft.com/office/powerpoint/2010/main" val="30935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163C-2E6E-52B1-7BAF-65D7CAB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13F7-1510-2415-B2C6-1F3BFCA2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dataset</a:t>
            </a:r>
          </a:p>
          <a:p>
            <a:r>
              <a:rPr lang="en-US" dirty="0"/>
              <a:t>Identify a problem that a predictive model can solve using this dataset</a:t>
            </a:r>
          </a:p>
          <a:p>
            <a:r>
              <a:rPr lang="en-US" dirty="0"/>
              <a:t>Describe this problem and how you will approach developing a model?</a:t>
            </a:r>
          </a:p>
          <a:p>
            <a:r>
              <a:rPr lang="en-US" dirty="0"/>
              <a:t>How will you evaluate this model?</a:t>
            </a:r>
          </a:p>
        </p:txBody>
      </p:sp>
    </p:spTree>
    <p:extLst>
      <p:ext uri="{BB962C8B-B14F-4D97-AF65-F5344CB8AC3E}">
        <p14:creationId xmlns:p14="http://schemas.microsoft.com/office/powerpoint/2010/main" val="236569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AC54-EF8B-6C29-028C-E640B4F1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8F33-D6F8-711C-A6E1-8DF0B533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simply a collection of data</a:t>
            </a:r>
          </a:p>
          <a:p>
            <a:r>
              <a:rPr lang="en-US" dirty="0"/>
              <a:t>The simplest format for datasets is a spreadsheet of csv file.</a:t>
            </a:r>
          </a:p>
          <a:p>
            <a:r>
              <a:rPr lang="en-US" dirty="0"/>
              <a:t>You may find other formats, or data that is in multiple files. </a:t>
            </a:r>
          </a:p>
          <a:p>
            <a:r>
              <a:rPr lang="en-US" dirty="0"/>
              <a:t>Datasets are created by someone or something. It’s important to know the provenance of a dataset. </a:t>
            </a:r>
          </a:p>
          <a:p>
            <a:pPr lvl="1"/>
            <a:r>
              <a:rPr lang="en-US" dirty="0"/>
              <a:t>How was this dataset created?</a:t>
            </a:r>
          </a:p>
          <a:p>
            <a:pPr lvl="1"/>
            <a:r>
              <a:rPr lang="en-US" dirty="0"/>
              <a:t>Where does this dataset come from?</a:t>
            </a:r>
          </a:p>
          <a:p>
            <a:pPr lvl="1"/>
            <a:r>
              <a:rPr lang="en-US" dirty="0"/>
              <a:t>Who collected this dataset, and for what purpose?</a:t>
            </a:r>
          </a:p>
          <a:p>
            <a:pPr lvl="1"/>
            <a:r>
              <a:rPr lang="en-US" dirty="0"/>
              <a:t>What other analysis has been done on this dataset?</a:t>
            </a:r>
          </a:p>
        </p:txBody>
      </p:sp>
    </p:spTree>
    <p:extLst>
      <p:ext uri="{BB962C8B-B14F-4D97-AF65-F5344CB8AC3E}">
        <p14:creationId xmlns:p14="http://schemas.microsoft.com/office/powerpoint/2010/main" val="110031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1C4C-A8E6-FB6F-D1A7-D2C8D158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0681-E101-63FC-867B-84DD0385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Five Thirty Eight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https://github.com/fivethirtyeight/data</a:t>
            </a:r>
            <a:endParaRPr lang="en-US" dirty="0"/>
          </a:p>
          <a:p>
            <a:r>
              <a:rPr lang="en-US" dirty="0">
                <a:hlinkClick r:id="rId5"/>
              </a:rPr>
              <a:t>BuzzFeed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https://github.com/BuzzFeedNews</a:t>
            </a:r>
            <a:endParaRPr lang="en-US" dirty="0"/>
          </a:p>
          <a:p>
            <a:r>
              <a:rPr lang="en-US" dirty="0"/>
              <a:t>Nasa - </a:t>
            </a:r>
            <a:r>
              <a:rPr lang="en-US" dirty="0">
                <a:hlinkClick r:id="rId7"/>
              </a:rPr>
              <a:t>https://www.earthdata.nasa.gov/</a:t>
            </a:r>
            <a:r>
              <a:rPr lang="en-US" dirty="0"/>
              <a:t> , </a:t>
            </a:r>
            <a:r>
              <a:rPr lang="en-US" dirty="0">
                <a:hlinkClick r:id="rId8"/>
              </a:rPr>
              <a:t>https://pds.nasa.gov/datasearch/data-search/</a:t>
            </a:r>
            <a:endParaRPr lang="en-US" dirty="0"/>
          </a:p>
          <a:p>
            <a:r>
              <a:rPr lang="en-US" dirty="0" err="1"/>
              <a:t>Quandl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https://doc.exabel.com/dsl/data/quandl.html</a:t>
            </a:r>
            <a:endParaRPr lang="en-US" dirty="0"/>
          </a:p>
          <a:p>
            <a:r>
              <a:rPr lang="en-US" dirty="0"/>
              <a:t>UCI Machine Learning Repository - </a:t>
            </a:r>
            <a:r>
              <a:rPr lang="en-US" dirty="0">
                <a:hlinkClick r:id="rId10"/>
              </a:rPr>
              <a:t>https://archive.ics.uci.edu/</a:t>
            </a:r>
            <a:endParaRPr lang="en-US" dirty="0"/>
          </a:p>
          <a:p>
            <a:r>
              <a:rPr lang="en-US" dirty="0" err="1"/>
              <a:t>DataWold</a:t>
            </a:r>
            <a:r>
              <a:rPr lang="en-US" dirty="0"/>
              <a:t> (community data) - </a:t>
            </a:r>
            <a:r>
              <a:rPr lang="en-US" dirty="0">
                <a:hlinkClick r:id="rId11"/>
              </a:rPr>
              <a:t>https://data.world/</a:t>
            </a:r>
            <a:endParaRPr lang="en-US" dirty="0"/>
          </a:p>
          <a:p>
            <a:r>
              <a:rPr lang="en-US" dirty="0" err="1"/>
              <a:t>Data.Gov</a:t>
            </a:r>
            <a:r>
              <a:rPr lang="en-US" dirty="0"/>
              <a:t> – </a:t>
            </a:r>
            <a:r>
              <a:rPr lang="en-US" dirty="0">
                <a:hlinkClick r:id="rId12"/>
              </a:rPr>
              <a:t>https://data.gov/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https://s3-us-gov-west-1.amazonaws.com/cg-0817d6e3-93c4-4de8-8b32-da6919464e61/open_data_us_states_cities_102523.csv</a:t>
            </a:r>
            <a:endParaRPr lang="en-US" dirty="0"/>
          </a:p>
          <a:p>
            <a:pPr lvl="1"/>
            <a:r>
              <a:rPr lang="en-US" dirty="0">
                <a:hlinkClick r:id="rId14"/>
              </a:rPr>
              <a:t>https://s3-us-gov-west-1.amazonaws.com/cg-0817d6e3-93c4-4de8-8b32-da6919464e61/open_data_intl_102523.csv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7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6976-5CC1-EFD4-DDD0-73B02174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8AF2-263D-558D-F25A-A1BFCF60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as teams, review datasets available and identify several candidates for your project.</a:t>
            </a:r>
          </a:p>
          <a:p>
            <a:r>
              <a:rPr lang="en-US" dirty="0"/>
              <a:t>Identify what data will be used to solve some problems using predictive analytics. </a:t>
            </a:r>
          </a:p>
          <a:p>
            <a:r>
              <a:rPr lang="en-US" dirty="0"/>
              <a:t>Review your choice(s) with the professor.</a:t>
            </a:r>
          </a:p>
          <a:p>
            <a:r>
              <a:rPr lang="en-US" dirty="0"/>
              <a:t>After class, and before the deadline (Friday) write you your proposal (a simple 1 or 2 </a:t>
            </a:r>
            <a:r>
              <a:rPr lang="en-US"/>
              <a:t>page document)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7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11384</TotalTime>
  <Words>382</Words>
  <Application>Microsoft Macintosh PowerPoint</Application>
  <PresentationFormat>On-screen Show (16:9)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 65</vt:lpstr>
      <vt:lpstr>Office Theme</vt:lpstr>
      <vt:lpstr>ISM 6136</vt:lpstr>
      <vt:lpstr>Agenda</vt:lpstr>
      <vt:lpstr>Recap</vt:lpstr>
      <vt:lpstr>Final Project</vt:lpstr>
      <vt:lpstr>Final Project Proposal</vt:lpstr>
      <vt:lpstr>DataSets</vt:lpstr>
      <vt:lpstr>Sources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541</cp:revision>
  <dcterms:created xsi:type="dcterms:W3CDTF">2019-11-06T18:18:56Z</dcterms:created>
  <dcterms:modified xsi:type="dcterms:W3CDTF">2024-04-15T21:37:20Z</dcterms:modified>
</cp:coreProperties>
</file>