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4" r:id="rId3"/>
    <p:sldId id="257" r:id="rId4"/>
    <p:sldId id="316" r:id="rId5"/>
    <p:sldId id="280" r:id="rId6"/>
    <p:sldId id="318" r:id="rId7"/>
    <p:sldId id="325" r:id="rId8"/>
    <p:sldId id="305" r:id="rId9"/>
    <p:sldId id="271" r:id="rId10"/>
    <p:sldId id="296" r:id="rId11"/>
    <p:sldId id="309" r:id="rId12"/>
    <p:sldId id="299" r:id="rId13"/>
    <p:sldId id="301" r:id="rId14"/>
    <p:sldId id="313" r:id="rId15"/>
    <p:sldId id="308" r:id="rId16"/>
    <p:sldId id="31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7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5" y="4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han, Varol" userId="54461c53-d57a-4be8-b103-6f84835b78ff" providerId="ADAL" clId="{3F3B223E-61A7-43DC-A86A-BA9221F76355}"/>
    <pc:docChg chg="custSel delSld modSld">
      <pc:chgData name="Kayhan, Varol" userId="54461c53-d57a-4be8-b103-6f84835b78ff" providerId="ADAL" clId="{3F3B223E-61A7-43DC-A86A-BA9221F76355}" dt="2020-07-08T20:22:12.795" v="56" actId="207"/>
      <pc:docMkLst>
        <pc:docMk/>
      </pc:docMkLst>
      <pc:sldChg chg="del">
        <pc:chgData name="Kayhan, Varol" userId="54461c53-d57a-4be8-b103-6f84835b78ff" providerId="ADAL" clId="{3F3B223E-61A7-43DC-A86A-BA9221F76355}" dt="2020-07-08T19:24:51.689" v="0" actId="2696"/>
        <pc:sldMkLst>
          <pc:docMk/>
          <pc:sldMk cId="795347053" sldId="258"/>
        </pc:sldMkLst>
      </pc:sldChg>
      <pc:sldChg chg="modSp mod">
        <pc:chgData name="Kayhan, Varol" userId="54461c53-d57a-4be8-b103-6f84835b78ff" providerId="ADAL" clId="{3F3B223E-61A7-43DC-A86A-BA9221F76355}" dt="2020-07-08T20:16:01.115" v="36" actId="6549"/>
        <pc:sldMkLst>
          <pc:docMk/>
          <pc:sldMk cId="2137840233" sldId="273"/>
        </pc:sldMkLst>
        <pc:spChg chg="mod">
          <ac:chgData name="Kayhan, Varol" userId="54461c53-d57a-4be8-b103-6f84835b78ff" providerId="ADAL" clId="{3F3B223E-61A7-43DC-A86A-BA9221F76355}" dt="2020-07-08T20:16:01.115" v="36" actId="6549"/>
          <ac:spMkLst>
            <pc:docMk/>
            <pc:sldMk cId="2137840233" sldId="273"/>
            <ac:spMk id="3" creationId="{00000000-0000-0000-0000-000000000000}"/>
          </ac:spMkLst>
        </pc:spChg>
      </pc:sldChg>
      <pc:sldChg chg="modSp mod">
        <pc:chgData name="Kayhan, Varol" userId="54461c53-d57a-4be8-b103-6f84835b78ff" providerId="ADAL" clId="{3F3B223E-61A7-43DC-A86A-BA9221F76355}" dt="2020-07-08T20:20:09.363" v="55" actId="20577"/>
        <pc:sldMkLst>
          <pc:docMk/>
          <pc:sldMk cId="622681836" sldId="296"/>
        </pc:sldMkLst>
        <pc:spChg chg="mod">
          <ac:chgData name="Kayhan, Varol" userId="54461c53-d57a-4be8-b103-6f84835b78ff" providerId="ADAL" clId="{3F3B223E-61A7-43DC-A86A-BA9221F76355}" dt="2020-07-08T20:20:09.363" v="55" actId="20577"/>
          <ac:spMkLst>
            <pc:docMk/>
            <pc:sldMk cId="622681836" sldId="296"/>
            <ac:spMk id="6" creationId="{00000000-0000-0000-0000-000000000000}"/>
          </ac:spMkLst>
        </pc:spChg>
      </pc:sldChg>
      <pc:sldChg chg="modSp">
        <pc:chgData name="Kayhan, Varol" userId="54461c53-d57a-4be8-b103-6f84835b78ff" providerId="ADAL" clId="{3F3B223E-61A7-43DC-A86A-BA9221F76355}" dt="2020-07-08T20:14:12.362" v="1" actId="207"/>
        <pc:sldMkLst>
          <pc:docMk/>
          <pc:sldMk cId="2331237590" sldId="324"/>
        </pc:sldMkLst>
        <pc:spChg chg="mod">
          <ac:chgData name="Kayhan, Varol" userId="54461c53-d57a-4be8-b103-6f84835b78ff" providerId="ADAL" clId="{3F3B223E-61A7-43DC-A86A-BA9221F76355}" dt="2020-07-08T20:14:12.362" v="1" actId="207"/>
          <ac:spMkLst>
            <pc:docMk/>
            <pc:sldMk cId="2331237590" sldId="324"/>
            <ac:spMk id="3" creationId="{123E2E75-923A-4476-B5D1-C072F18A1123}"/>
          </ac:spMkLst>
        </pc:spChg>
      </pc:sldChg>
      <pc:sldChg chg="modSp">
        <pc:chgData name="Kayhan, Varol" userId="54461c53-d57a-4be8-b103-6f84835b78ff" providerId="ADAL" clId="{3F3B223E-61A7-43DC-A86A-BA9221F76355}" dt="2020-07-08T20:22:12.795" v="56" actId="207"/>
        <pc:sldMkLst>
          <pc:docMk/>
          <pc:sldMk cId="2963486899" sldId="325"/>
        </pc:sldMkLst>
        <pc:spChg chg="mod">
          <ac:chgData name="Kayhan, Varol" userId="54461c53-d57a-4be8-b103-6f84835b78ff" providerId="ADAL" clId="{3F3B223E-61A7-43DC-A86A-BA9221F76355}" dt="2020-07-08T20:22:12.795" v="56" actId="207"/>
          <ac:spMkLst>
            <pc:docMk/>
            <pc:sldMk cId="2963486899" sldId="325"/>
            <ac:spMk id="3" creationId="{123E2E75-923A-4476-B5D1-C072F18A1123}"/>
          </ac:spMkLst>
        </pc:spChg>
      </pc:sldChg>
    </pc:docChg>
  </pc:docChgLst>
  <pc:docChgLst>
    <pc:chgData name="Kayhan, Varol" userId="54461c53-d57a-4be8-b103-6f84835b78ff" providerId="ADAL" clId="{5D64E619-C4DC-4F1B-BA2E-6A00161B0DDE}"/>
    <pc:docChg chg="delSld modSld">
      <pc:chgData name="Kayhan, Varol" userId="54461c53-d57a-4be8-b103-6f84835b78ff" providerId="ADAL" clId="{5D64E619-C4DC-4F1B-BA2E-6A00161B0DDE}" dt="2021-05-04T20:18:46.453" v="6" actId="6549"/>
      <pc:docMkLst>
        <pc:docMk/>
      </pc:docMkLst>
      <pc:sldChg chg="del">
        <pc:chgData name="Kayhan, Varol" userId="54461c53-d57a-4be8-b103-6f84835b78ff" providerId="ADAL" clId="{5D64E619-C4DC-4F1B-BA2E-6A00161B0DDE}" dt="2021-05-04T20:09:22.158" v="0" actId="2696"/>
        <pc:sldMkLst>
          <pc:docMk/>
          <pc:sldMk cId="3973280057" sldId="306"/>
        </pc:sldMkLst>
      </pc:sldChg>
      <pc:sldChg chg="del">
        <pc:chgData name="Kayhan, Varol" userId="54461c53-d57a-4be8-b103-6f84835b78ff" providerId="ADAL" clId="{5D64E619-C4DC-4F1B-BA2E-6A00161B0DDE}" dt="2021-05-04T20:12:53.668" v="2" actId="2696"/>
        <pc:sldMkLst>
          <pc:docMk/>
          <pc:sldMk cId="1492097711" sldId="307"/>
        </pc:sldMkLst>
      </pc:sldChg>
      <pc:sldChg chg="modSp mod">
        <pc:chgData name="Kayhan, Varol" userId="54461c53-d57a-4be8-b103-6f84835b78ff" providerId="ADAL" clId="{5D64E619-C4DC-4F1B-BA2E-6A00161B0DDE}" dt="2021-05-04T20:18:31.645" v="5" actId="20578"/>
        <pc:sldMkLst>
          <pc:docMk/>
          <pc:sldMk cId="987830724" sldId="308"/>
        </pc:sldMkLst>
        <pc:spChg chg="mod">
          <ac:chgData name="Kayhan, Varol" userId="54461c53-d57a-4be8-b103-6f84835b78ff" providerId="ADAL" clId="{5D64E619-C4DC-4F1B-BA2E-6A00161B0DDE}" dt="2021-05-04T20:18:31.645" v="5" actId="20578"/>
          <ac:spMkLst>
            <pc:docMk/>
            <pc:sldMk cId="987830724" sldId="308"/>
            <ac:spMk id="3" creationId="{C9B98E37-AE08-4112-AE8B-6800D941CDBA}"/>
          </ac:spMkLst>
        </pc:spChg>
      </pc:sldChg>
      <pc:sldChg chg="del">
        <pc:chgData name="Kayhan, Varol" userId="54461c53-d57a-4be8-b103-6f84835b78ff" providerId="ADAL" clId="{5D64E619-C4DC-4F1B-BA2E-6A00161B0DDE}" dt="2021-05-04T20:18:21.287" v="4" actId="2696"/>
        <pc:sldMkLst>
          <pc:docMk/>
          <pc:sldMk cId="3916685153" sldId="315"/>
        </pc:sldMkLst>
      </pc:sldChg>
      <pc:sldChg chg="modSp mod">
        <pc:chgData name="Kayhan, Varol" userId="54461c53-d57a-4be8-b103-6f84835b78ff" providerId="ADAL" clId="{5D64E619-C4DC-4F1B-BA2E-6A00161B0DDE}" dt="2021-05-04T20:09:47.323" v="1" actId="6549"/>
        <pc:sldMkLst>
          <pc:docMk/>
          <pc:sldMk cId="2331237590" sldId="324"/>
        </pc:sldMkLst>
        <pc:spChg chg="mod">
          <ac:chgData name="Kayhan, Varol" userId="54461c53-d57a-4be8-b103-6f84835b78ff" providerId="ADAL" clId="{5D64E619-C4DC-4F1B-BA2E-6A00161B0DDE}" dt="2021-05-04T20:09:47.323" v="1" actId="6549"/>
          <ac:spMkLst>
            <pc:docMk/>
            <pc:sldMk cId="2331237590" sldId="324"/>
            <ac:spMk id="3" creationId="{123E2E75-923A-4476-B5D1-C072F18A1123}"/>
          </ac:spMkLst>
        </pc:spChg>
      </pc:sldChg>
      <pc:sldChg chg="modSp mod">
        <pc:chgData name="Kayhan, Varol" userId="54461c53-d57a-4be8-b103-6f84835b78ff" providerId="ADAL" clId="{5D64E619-C4DC-4F1B-BA2E-6A00161B0DDE}" dt="2021-05-04T20:18:46.453" v="6" actId="6549"/>
        <pc:sldMkLst>
          <pc:docMk/>
          <pc:sldMk cId="2963486899" sldId="325"/>
        </pc:sldMkLst>
        <pc:spChg chg="mod">
          <ac:chgData name="Kayhan, Varol" userId="54461c53-d57a-4be8-b103-6f84835b78ff" providerId="ADAL" clId="{5D64E619-C4DC-4F1B-BA2E-6A00161B0DDE}" dt="2021-05-04T20:18:46.453" v="6" actId="6549"/>
          <ac:spMkLst>
            <pc:docMk/>
            <pc:sldMk cId="2963486899" sldId="325"/>
            <ac:spMk id="3" creationId="{123E2E75-923A-4476-B5D1-C072F18A1123}"/>
          </ac:spMkLst>
        </pc:spChg>
      </pc:sldChg>
    </pc:docChg>
  </pc:docChgLst>
  <pc:docChgLst>
    <pc:chgData name="Varol Kayhan" userId="54461c53-d57a-4be8-b103-6f84835b78ff" providerId="ADAL" clId="{FD04494A-EDDB-4C03-9799-AFAB383DF1BA}"/>
    <pc:docChg chg="undo custSel delSld modSld">
      <pc:chgData name="Varol Kayhan" userId="54461c53-d57a-4be8-b103-6f84835b78ff" providerId="ADAL" clId="{FD04494A-EDDB-4C03-9799-AFAB383DF1BA}" dt="2022-02-12T19:49:14.373" v="344" actId="1076"/>
      <pc:docMkLst>
        <pc:docMk/>
      </pc:docMkLst>
      <pc:sldChg chg="modSp mod">
        <pc:chgData name="Varol Kayhan" userId="54461c53-d57a-4be8-b103-6f84835b78ff" providerId="ADAL" clId="{FD04494A-EDDB-4C03-9799-AFAB383DF1BA}" dt="2022-02-12T19:40:30.636" v="36" actId="6549"/>
        <pc:sldMkLst>
          <pc:docMk/>
          <pc:sldMk cId="1014410757" sldId="271"/>
        </pc:sldMkLst>
        <pc:spChg chg="mod">
          <ac:chgData name="Varol Kayhan" userId="54461c53-d57a-4be8-b103-6f84835b78ff" providerId="ADAL" clId="{FD04494A-EDDB-4C03-9799-AFAB383DF1BA}" dt="2022-02-12T19:40:30.636" v="36" actId="6549"/>
          <ac:spMkLst>
            <pc:docMk/>
            <pc:sldMk cId="1014410757" sldId="271"/>
            <ac:spMk id="2" creationId="{00000000-0000-0000-0000-000000000000}"/>
          </ac:spMkLst>
        </pc:spChg>
      </pc:sldChg>
      <pc:sldChg chg="del">
        <pc:chgData name="Varol Kayhan" userId="54461c53-d57a-4be8-b103-6f84835b78ff" providerId="ADAL" clId="{FD04494A-EDDB-4C03-9799-AFAB383DF1BA}" dt="2022-02-12T19:38:36.902" v="1" actId="47"/>
        <pc:sldMkLst>
          <pc:docMk/>
          <pc:sldMk cId="2137840233" sldId="273"/>
        </pc:sldMkLst>
      </pc:sldChg>
      <pc:sldChg chg="modSp mod">
        <pc:chgData name="Varol Kayhan" userId="54461c53-d57a-4be8-b103-6f84835b78ff" providerId="ADAL" clId="{FD04494A-EDDB-4C03-9799-AFAB383DF1BA}" dt="2022-02-12T19:47:23.815" v="294" actId="12"/>
        <pc:sldMkLst>
          <pc:docMk/>
          <pc:sldMk cId="622681836" sldId="296"/>
        </pc:sldMkLst>
        <pc:spChg chg="mod">
          <ac:chgData name="Varol Kayhan" userId="54461c53-d57a-4be8-b103-6f84835b78ff" providerId="ADAL" clId="{FD04494A-EDDB-4C03-9799-AFAB383DF1BA}" dt="2022-02-12T19:47:23.815" v="294" actId="12"/>
          <ac:spMkLst>
            <pc:docMk/>
            <pc:sldMk cId="622681836" sldId="296"/>
            <ac:spMk id="5" creationId="{00000000-0000-0000-0000-000000000000}"/>
          </ac:spMkLst>
        </pc:spChg>
        <pc:spChg chg="mod">
          <ac:chgData name="Varol Kayhan" userId="54461c53-d57a-4be8-b103-6f84835b78ff" providerId="ADAL" clId="{FD04494A-EDDB-4C03-9799-AFAB383DF1BA}" dt="2022-02-12T19:46:13.697" v="135" actId="20577"/>
          <ac:spMkLst>
            <pc:docMk/>
            <pc:sldMk cId="622681836" sldId="296"/>
            <ac:spMk id="6" creationId="{00000000-0000-0000-0000-000000000000}"/>
          </ac:spMkLst>
        </pc:spChg>
        <pc:graphicFrameChg chg="modGraphic">
          <ac:chgData name="Varol Kayhan" userId="54461c53-d57a-4be8-b103-6f84835b78ff" providerId="ADAL" clId="{FD04494A-EDDB-4C03-9799-AFAB383DF1BA}" dt="2022-02-12T19:46:31.806" v="155" actId="20577"/>
          <ac:graphicFrameMkLst>
            <pc:docMk/>
            <pc:sldMk cId="622681836" sldId="296"/>
            <ac:graphicFrameMk id="4" creationId="{00000000-0000-0000-0000-000000000000}"/>
          </ac:graphicFrameMkLst>
        </pc:graphicFrameChg>
      </pc:sldChg>
      <pc:sldChg chg="del">
        <pc:chgData name="Varol Kayhan" userId="54461c53-d57a-4be8-b103-6f84835b78ff" providerId="ADAL" clId="{FD04494A-EDDB-4C03-9799-AFAB383DF1BA}" dt="2022-02-12T19:41:16.821" v="37" actId="47"/>
        <pc:sldMkLst>
          <pc:docMk/>
          <pc:sldMk cId="3186077696" sldId="298"/>
        </pc:sldMkLst>
      </pc:sldChg>
      <pc:sldChg chg="modSp mod">
        <pc:chgData name="Varol Kayhan" userId="54461c53-d57a-4be8-b103-6f84835b78ff" providerId="ADAL" clId="{FD04494A-EDDB-4C03-9799-AFAB383DF1BA}" dt="2022-02-12T19:41:40.412" v="47" actId="20577"/>
        <pc:sldMkLst>
          <pc:docMk/>
          <pc:sldMk cId="2001107215" sldId="299"/>
        </pc:sldMkLst>
        <pc:spChg chg="mod">
          <ac:chgData name="Varol Kayhan" userId="54461c53-d57a-4be8-b103-6f84835b78ff" providerId="ADAL" clId="{FD04494A-EDDB-4C03-9799-AFAB383DF1BA}" dt="2022-02-12T19:41:36.597" v="43" actId="6549"/>
          <ac:spMkLst>
            <pc:docMk/>
            <pc:sldMk cId="2001107215" sldId="299"/>
            <ac:spMk id="3" creationId="{00000000-0000-0000-0000-000000000000}"/>
          </ac:spMkLst>
        </pc:spChg>
        <pc:spChg chg="mod">
          <ac:chgData name="Varol Kayhan" userId="54461c53-d57a-4be8-b103-6f84835b78ff" providerId="ADAL" clId="{FD04494A-EDDB-4C03-9799-AFAB383DF1BA}" dt="2022-02-12T19:41:40.412" v="47" actId="20577"/>
          <ac:spMkLst>
            <pc:docMk/>
            <pc:sldMk cId="2001107215" sldId="299"/>
            <ac:spMk id="13" creationId="{C7C205EB-F728-4EFB-80F9-A0AC2B8A6140}"/>
          </ac:spMkLst>
        </pc:spChg>
      </pc:sldChg>
      <pc:sldChg chg="modSp mod">
        <pc:chgData name="Varol Kayhan" userId="54461c53-d57a-4be8-b103-6f84835b78ff" providerId="ADAL" clId="{FD04494A-EDDB-4C03-9799-AFAB383DF1BA}" dt="2022-02-12T19:43:24.852" v="115" actId="20577"/>
        <pc:sldMkLst>
          <pc:docMk/>
          <pc:sldMk cId="2097562908" sldId="301"/>
        </pc:sldMkLst>
        <pc:spChg chg="mod">
          <ac:chgData name="Varol Kayhan" userId="54461c53-d57a-4be8-b103-6f84835b78ff" providerId="ADAL" clId="{FD04494A-EDDB-4C03-9799-AFAB383DF1BA}" dt="2022-02-12T19:43:24.852" v="115" actId="20577"/>
          <ac:spMkLst>
            <pc:docMk/>
            <pc:sldMk cId="2097562908" sldId="301"/>
            <ac:spMk id="3" creationId="{00000000-0000-0000-0000-000000000000}"/>
          </ac:spMkLst>
        </pc:spChg>
        <pc:spChg chg="mod">
          <ac:chgData name="Varol Kayhan" userId="54461c53-d57a-4be8-b103-6f84835b78ff" providerId="ADAL" clId="{FD04494A-EDDB-4C03-9799-AFAB383DF1BA}" dt="2022-02-12T19:41:58.640" v="53" actId="1076"/>
          <ac:spMkLst>
            <pc:docMk/>
            <pc:sldMk cId="2097562908" sldId="301"/>
            <ac:spMk id="10" creationId="{D6CAA306-3A12-4647-ABD4-67B471B31768}"/>
          </ac:spMkLst>
        </pc:spChg>
      </pc:sldChg>
      <pc:sldChg chg="del">
        <pc:chgData name="Varol Kayhan" userId="54461c53-d57a-4be8-b103-6f84835b78ff" providerId="ADAL" clId="{FD04494A-EDDB-4C03-9799-AFAB383DF1BA}" dt="2022-02-12T19:44:26.372" v="119" actId="2696"/>
        <pc:sldMkLst>
          <pc:docMk/>
          <pc:sldMk cId="1566686085" sldId="304"/>
        </pc:sldMkLst>
      </pc:sldChg>
      <pc:sldChg chg="modSp mod">
        <pc:chgData name="Varol Kayhan" userId="54461c53-d57a-4be8-b103-6f84835b78ff" providerId="ADAL" clId="{FD04494A-EDDB-4C03-9799-AFAB383DF1BA}" dt="2022-02-12T19:43:47.370" v="117" actId="6549"/>
        <pc:sldMkLst>
          <pc:docMk/>
          <pc:sldMk cId="987830724" sldId="308"/>
        </pc:sldMkLst>
        <pc:spChg chg="mod">
          <ac:chgData name="Varol Kayhan" userId="54461c53-d57a-4be8-b103-6f84835b78ff" providerId="ADAL" clId="{FD04494A-EDDB-4C03-9799-AFAB383DF1BA}" dt="2022-02-12T19:43:47.370" v="117" actId="6549"/>
          <ac:spMkLst>
            <pc:docMk/>
            <pc:sldMk cId="987830724" sldId="308"/>
            <ac:spMk id="3" creationId="{C9B98E37-AE08-4112-AE8B-6800D941CDBA}"/>
          </ac:spMkLst>
        </pc:spChg>
      </pc:sldChg>
      <pc:sldChg chg="addSp delSp modSp mod chgLayout">
        <pc:chgData name="Varol Kayhan" userId="54461c53-d57a-4be8-b103-6f84835b78ff" providerId="ADAL" clId="{FD04494A-EDDB-4C03-9799-AFAB383DF1BA}" dt="2022-02-12T19:49:14.373" v="344" actId="1076"/>
        <pc:sldMkLst>
          <pc:docMk/>
          <pc:sldMk cId="2600988013" sldId="309"/>
        </pc:sldMkLst>
        <pc:spChg chg="mod ord">
          <ac:chgData name="Varol Kayhan" userId="54461c53-d57a-4be8-b103-6f84835b78ff" providerId="ADAL" clId="{FD04494A-EDDB-4C03-9799-AFAB383DF1BA}" dt="2022-02-12T19:47:48.511" v="296" actId="700"/>
          <ac:spMkLst>
            <pc:docMk/>
            <pc:sldMk cId="2600988013" sldId="309"/>
            <ac:spMk id="2" creationId="{00000000-0000-0000-0000-000000000000}"/>
          </ac:spMkLst>
        </pc:spChg>
        <pc:spChg chg="add mod">
          <ac:chgData name="Varol Kayhan" userId="54461c53-d57a-4be8-b103-6f84835b78ff" providerId="ADAL" clId="{FD04494A-EDDB-4C03-9799-AFAB383DF1BA}" dt="2022-02-12T19:48:24.856" v="341" actId="20577"/>
          <ac:spMkLst>
            <pc:docMk/>
            <pc:sldMk cId="2600988013" sldId="309"/>
            <ac:spMk id="5" creationId="{23DF7B30-D3A0-4EC5-B033-6552B6550A82}"/>
          </ac:spMkLst>
        </pc:spChg>
        <pc:spChg chg="del mod">
          <ac:chgData name="Varol Kayhan" userId="54461c53-d57a-4be8-b103-6f84835b78ff" providerId="ADAL" clId="{FD04494A-EDDB-4C03-9799-AFAB383DF1BA}" dt="2022-02-12T19:49:07.330" v="343" actId="478"/>
          <ac:spMkLst>
            <pc:docMk/>
            <pc:sldMk cId="2600988013" sldId="309"/>
            <ac:spMk id="7" creationId="{00000000-0000-0000-0000-000000000000}"/>
          </ac:spMkLst>
        </pc:spChg>
        <pc:graphicFrameChg chg="mod ord modGraphic">
          <ac:chgData name="Varol Kayhan" userId="54461c53-d57a-4be8-b103-6f84835b78ff" providerId="ADAL" clId="{FD04494A-EDDB-4C03-9799-AFAB383DF1BA}" dt="2022-02-12T19:49:14.373" v="344" actId="1076"/>
          <ac:graphicFrameMkLst>
            <pc:docMk/>
            <pc:sldMk cId="2600988013" sldId="309"/>
            <ac:graphicFrameMk id="4" creationId="{00000000-0000-0000-0000-000000000000}"/>
          </ac:graphicFrameMkLst>
        </pc:graphicFrameChg>
      </pc:sldChg>
      <pc:sldChg chg="del">
        <pc:chgData name="Varol Kayhan" userId="54461c53-d57a-4be8-b103-6f84835b78ff" providerId="ADAL" clId="{FD04494A-EDDB-4C03-9799-AFAB383DF1BA}" dt="2022-02-12T19:41:16.821" v="37" actId="47"/>
        <pc:sldMkLst>
          <pc:docMk/>
          <pc:sldMk cId="4054640901" sldId="310"/>
        </pc:sldMkLst>
      </pc:sldChg>
      <pc:sldChg chg="del">
        <pc:chgData name="Varol Kayhan" userId="54461c53-d57a-4be8-b103-6f84835b78ff" providerId="ADAL" clId="{FD04494A-EDDB-4C03-9799-AFAB383DF1BA}" dt="2022-02-12T19:42:23.762" v="54" actId="2696"/>
        <pc:sldMkLst>
          <pc:docMk/>
          <pc:sldMk cId="445054430" sldId="312"/>
        </pc:sldMkLst>
      </pc:sldChg>
      <pc:sldChg chg="modSp mod">
        <pc:chgData name="Varol Kayhan" userId="54461c53-d57a-4be8-b103-6f84835b78ff" providerId="ADAL" clId="{FD04494A-EDDB-4C03-9799-AFAB383DF1BA}" dt="2022-02-12T19:42:39.489" v="57" actId="20577"/>
        <pc:sldMkLst>
          <pc:docMk/>
          <pc:sldMk cId="488981466" sldId="313"/>
        </pc:sldMkLst>
        <pc:spChg chg="mod">
          <ac:chgData name="Varol Kayhan" userId="54461c53-d57a-4be8-b103-6f84835b78ff" providerId="ADAL" clId="{FD04494A-EDDB-4C03-9799-AFAB383DF1BA}" dt="2022-02-12T19:42:39.489" v="57" actId="20577"/>
          <ac:spMkLst>
            <pc:docMk/>
            <pc:sldMk cId="488981466" sldId="313"/>
            <ac:spMk id="3" creationId="{773A2B6A-42C2-43E0-A867-7CC69934C115}"/>
          </ac:spMkLst>
        </pc:spChg>
      </pc:sldChg>
      <pc:sldChg chg="del">
        <pc:chgData name="Varol Kayhan" userId="54461c53-d57a-4be8-b103-6f84835b78ff" providerId="ADAL" clId="{FD04494A-EDDB-4C03-9799-AFAB383DF1BA}" dt="2022-02-12T19:38:36.902" v="1" actId="47"/>
        <pc:sldMkLst>
          <pc:docMk/>
          <pc:sldMk cId="938532005" sldId="314"/>
        </pc:sldMkLst>
      </pc:sldChg>
      <pc:sldChg chg="del">
        <pc:chgData name="Varol Kayhan" userId="54461c53-d57a-4be8-b103-6f84835b78ff" providerId="ADAL" clId="{FD04494A-EDDB-4C03-9799-AFAB383DF1BA}" dt="2022-02-12T19:38:36.902" v="1" actId="47"/>
        <pc:sldMkLst>
          <pc:docMk/>
          <pc:sldMk cId="1047976201" sldId="317"/>
        </pc:sldMkLst>
      </pc:sldChg>
      <pc:sldChg chg="del">
        <pc:chgData name="Varol Kayhan" userId="54461c53-d57a-4be8-b103-6f84835b78ff" providerId="ADAL" clId="{FD04494A-EDDB-4C03-9799-AFAB383DF1BA}" dt="2022-02-12T19:38:10.836" v="0" actId="2696"/>
        <pc:sldMkLst>
          <pc:docMk/>
          <pc:sldMk cId="2128864083" sldId="320"/>
        </pc:sldMkLst>
      </pc:sldChg>
      <pc:sldChg chg="del">
        <pc:chgData name="Varol Kayhan" userId="54461c53-d57a-4be8-b103-6f84835b78ff" providerId="ADAL" clId="{FD04494A-EDDB-4C03-9799-AFAB383DF1BA}" dt="2022-02-12T19:38:36.902" v="1" actId="47"/>
        <pc:sldMkLst>
          <pc:docMk/>
          <pc:sldMk cId="972597605" sldId="321"/>
        </pc:sldMkLst>
      </pc:sldChg>
      <pc:sldChg chg="del">
        <pc:chgData name="Varol Kayhan" userId="54461c53-d57a-4be8-b103-6f84835b78ff" providerId="ADAL" clId="{FD04494A-EDDB-4C03-9799-AFAB383DF1BA}" dt="2022-02-12T19:39:41.525" v="2" actId="2696"/>
        <pc:sldMkLst>
          <pc:docMk/>
          <pc:sldMk cId="2687223784" sldId="322"/>
        </pc:sldMkLst>
      </pc:sldChg>
      <pc:sldChg chg="del">
        <pc:chgData name="Varol Kayhan" userId="54461c53-d57a-4be8-b103-6f84835b78ff" providerId="ADAL" clId="{FD04494A-EDDB-4C03-9799-AFAB383DF1BA}" dt="2022-02-12T19:43:38.971" v="116" actId="2696"/>
        <pc:sldMkLst>
          <pc:docMk/>
          <pc:sldMk cId="496163848" sldId="323"/>
        </pc:sldMkLst>
      </pc:sldChg>
      <pc:sldChg chg="del">
        <pc:chgData name="Varol Kayhan" userId="54461c53-d57a-4be8-b103-6f84835b78ff" providerId="ADAL" clId="{FD04494A-EDDB-4C03-9799-AFAB383DF1BA}" dt="2022-02-12T19:44:03.905" v="118" actId="2696"/>
        <pc:sldMkLst>
          <pc:docMk/>
          <pc:sldMk cId="2963486899" sldId="325"/>
        </pc:sldMkLst>
      </pc:sldChg>
    </pc:docChg>
  </pc:docChgLst>
  <pc:docChgLst>
    <pc:chgData name="Varol Kayhan" userId="54461c53-d57a-4be8-b103-6f84835b78ff" providerId="ADAL" clId="{19D652C9-F31C-44E8-A0DE-62A21A0F384D}"/>
    <pc:docChg chg="custSel addSld delSld modSld">
      <pc:chgData name="Varol Kayhan" userId="54461c53-d57a-4be8-b103-6f84835b78ff" providerId="ADAL" clId="{19D652C9-F31C-44E8-A0DE-62A21A0F384D}" dt="2022-08-25T13:45:21.789" v="379" actId="20577"/>
      <pc:docMkLst>
        <pc:docMk/>
      </pc:docMkLst>
      <pc:sldChg chg="addSp modSp mod">
        <pc:chgData name="Varol Kayhan" userId="54461c53-d57a-4be8-b103-6f84835b78ff" providerId="ADAL" clId="{19D652C9-F31C-44E8-A0DE-62A21A0F384D}" dt="2022-08-25T13:45:21.789" v="379" actId="20577"/>
        <pc:sldMkLst>
          <pc:docMk/>
          <pc:sldMk cId="1014410757" sldId="271"/>
        </pc:sldMkLst>
        <pc:spChg chg="mod">
          <ac:chgData name="Varol Kayhan" userId="54461c53-d57a-4be8-b103-6f84835b78ff" providerId="ADAL" clId="{19D652C9-F31C-44E8-A0DE-62A21A0F384D}" dt="2022-08-25T13:45:21.789" v="379" actId="20577"/>
          <ac:spMkLst>
            <pc:docMk/>
            <pc:sldMk cId="1014410757" sldId="271"/>
            <ac:spMk id="3" creationId="{00000000-0000-0000-0000-000000000000}"/>
          </ac:spMkLst>
        </pc:spChg>
        <pc:spChg chg="mod">
          <ac:chgData name="Varol Kayhan" userId="54461c53-d57a-4be8-b103-6f84835b78ff" providerId="ADAL" clId="{19D652C9-F31C-44E8-A0DE-62A21A0F384D}" dt="2022-08-25T13:41:21.837" v="259" actId="164"/>
          <ac:spMkLst>
            <pc:docMk/>
            <pc:sldMk cId="1014410757" sldId="271"/>
            <ac:spMk id="9" creationId="{00000000-0000-0000-0000-000000000000}"/>
          </ac:spMkLst>
        </pc:spChg>
        <pc:spChg chg="mod">
          <ac:chgData name="Varol Kayhan" userId="54461c53-d57a-4be8-b103-6f84835b78ff" providerId="ADAL" clId="{19D652C9-F31C-44E8-A0DE-62A21A0F384D}" dt="2022-08-25T13:41:21.837" v="259" actId="164"/>
          <ac:spMkLst>
            <pc:docMk/>
            <pc:sldMk cId="1014410757" sldId="271"/>
            <ac:spMk id="10" creationId="{00000000-0000-0000-0000-000000000000}"/>
          </ac:spMkLst>
        </pc:spChg>
        <pc:spChg chg="mod">
          <ac:chgData name="Varol Kayhan" userId="54461c53-d57a-4be8-b103-6f84835b78ff" providerId="ADAL" clId="{19D652C9-F31C-44E8-A0DE-62A21A0F384D}" dt="2022-08-25T13:41:21.837" v="259" actId="164"/>
          <ac:spMkLst>
            <pc:docMk/>
            <pc:sldMk cId="1014410757" sldId="271"/>
            <ac:spMk id="11" creationId="{00000000-0000-0000-0000-000000000000}"/>
          </ac:spMkLst>
        </pc:spChg>
        <pc:spChg chg="mod">
          <ac:chgData name="Varol Kayhan" userId="54461c53-d57a-4be8-b103-6f84835b78ff" providerId="ADAL" clId="{19D652C9-F31C-44E8-A0DE-62A21A0F384D}" dt="2022-08-25T13:41:21.837" v="259" actId="164"/>
          <ac:spMkLst>
            <pc:docMk/>
            <pc:sldMk cId="1014410757" sldId="271"/>
            <ac:spMk id="12" creationId="{00000000-0000-0000-0000-000000000000}"/>
          </ac:spMkLst>
        </pc:spChg>
        <pc:spChg chg="mod">
          <ac:chgData name="Varol Kayhan" userId="54461c53-d57a-4be8-b103-6f84835b78ff" providerId="ADAL" clId="{19D652C9-F31C-44E8-A0DE-62A21A0F384D}" dt="2022-08-25T13:41:21.837" v="259" actId="164"/>
          <ac:spMkLst>
            <pc:docMk/>
            <pc:sldMk cId="1014410757" sldId="271"/>
            <ac:spMk id="13" creationId="{00000000-0000-0000-0000-000000000000}"/>
          </ac:spMkLst>
        </pc:spChg>
        <pc:spChg chg="mod">
          <ac:chgData name="Varol Kayhan" userId="54461c53-d57a-4be8-b103-6f84835b78ff" providerId="ADAL" clId="{19D652C9-F31C-44E8-A0DE-62A21A0F384D}" dt="2022-08-25T13:41:21.837" v="259" actId="164"/>
          <ac:spMkLst>
            <pc:docMk/>
            <pc:sldMk cId="1014410757" sldId="271"/>
            <ac:spMk id="14" creationId="{00000000-0000-0000-0000-000000000000}"/>
          </ac:spMkLst>
        </pc:spChg>
        <pc:spChg chg="mod">
          <ac:chgData name="Varol Kayhan" userId="54461c53-d57a-4be8-b103-6f84835b78ff" providerId="ADAL" clId="{19D652C9-F31C-44E8-A0DE-62A21A0F384D}" dt="2022-08-25T13:41:21.837" v="259" actId="164"/>
          <ac:spMkLst>
            <pc:docMk/>
            <pc:sldMk cId="1014410757" sldId="271"/>
            <ac:spMk id="15" creationId="{00000000-0000-0000-0000-000000000000}"/>
          </ac:spMkLst>
        </pc:spChg>
        <pc:spChg chg="mod">
          <ac:chgData name="Varol Kayhan" userId="54461c53-d57a-4be8-b103-6f84835b78ff" providerId="ADAL" clId="{19D652C9-F31C-44E8-A0DE-62A21A0F384D}" dt="2022-08-25T13:41:21.837" v="259" actId="164"/>
          <ac:spMkLst>
            <pc:docMk/>
            <pc:sldMk cId="1014410757" sldId="271"/>
            <ac:spMk id="16" creationId="{00000000-0000-0000-0000-000000000000}"/>
          </ac:spMkLst>
        </pc:spChg>
        <pc:spChg chg="mod">
          <ac:chgData name="Varol Kayhan" userId="54461c53-d57a-4be8-b103-6f84835b78ff" providerId="ADAL" clId="{19D652C9-F31C-44E8-A0DE-62A21A0F384D}" dt="2022-08-25T13:41:21.837" v="259" actId="164"/>
          <ac:spMkLst>
            <pc:docMk/>
            <pc:sldMk cId="1014410757" sldId="271"/>
            <ac:spMk id="17" creationId="{00000000-0000-0000-0000-000000000000}"/>
          </ac:spMkLst>
        </pc:spChg>
        <pc:spChg chg="mod">
          <ac:chgData name="Varol Kayhan" userId="54461c53-d57a-4be8-b103-6f84835b78ff" providerId="ADAL" clId="{19D652C9-F31C-44E8-A0DE-62A21A0F384D}" dt="2022-08-25T13:41:21.837" v="259" actId="164"/>
          <ac:spMkLst>
            <pc:docMk/>
            <pc:sldMk cId="1014410757" sldId="271"/>
            <ac:spMk id="18" creationId="{00000000-0000-0000-0000-000000000000}"/>
          </ac:spMkLst>
        </pc:spChg>
        <pc:spChg chg="mod">
          <ac:chgData name="Varol Kayhan" userId="54461c53-d57a-4be8-b103-6f84835b78ff" providerId="ADAL" clId="{19D652C9-F31C-44E8-A0DE-62A21A0F384D}" dt="2022-08-25T13:41:21.837" v="259" actId="164"/>
          <ac:spMkLst>
            <pc:docMk/>
            <pc:sldMk cId="1014410757" sldId="271"/>
            <ac:spMk id="19" creationId="{00000000-0000-0000-0000-000000000000}"/>
          </ac:spMkLst>
        </pc:spChg>
        <pc:spChg chg="mod">
          <ac:chgData name="Varol Kayhan" userId="54461c53-d57a-4be8-b103-6f84835b78ff" providerId="ADAL" clId="{19D652C9-F31C-44E8-A0DE-62A21A0F384D}" dt="2022-08-25T13:41:21.837" v="259" actId="164"/>
          <ac:spMkLst>
            <pc:docMk/>
            <pc:sldMk cId="1014410757" sldId="271"/>
            <ac:spMk id="20" creationId="{00000000-0000-0000-0000-000000000000}"/>
          </ac:spMkLst>
        </pc:spChg>
        <pc:spChg chg="mod">
          <ac:chgData name="Varol Kayhan" userId="54461c53-d57a-4be8-b103-6f84835b78ff" providerId="ADAL" clId="{19D652C9-F31C-44E8-A0DE-62A21A0F384D}" dt="2022-08-25T13:41:21.837" v="259" actId="164"/>
          <ac:spMkLst>
            <pc:docMk/>
            <pc:sldMk cId="1014410757" sldId="271"/>
            <ac:spMk id="21" creationId="{00000000-0000-0000-0000-000000000000}"/>
          </ac:spMkLst>
        </pc:spChg>
        <pc:spChg chg="mod">
          <ac:chgData name="Varol Kayhan" userId="54461c53-d57a-4be8-b103-6f84835b78ff" providerId="ADAL" clId="{19D652C9-F31C-44E8-A0DE-62A21A0F384D}" dt="2022-08-25T13:41:21.837" v="259" actId="164"/>
          <ac:spMkLst>
            <pc:docMk/>
            <pc:sldMk cId="1014410757" sldId="271"/>
            <ac:spMk id="22" creationId="{00000000-0000-0000-0000-000000000000}"/>
          </ac:spMkLst>
        </pc:spChg>
        <pc:spChg chg="mod">
          <ac:chgData name="Varol Kayhan" userId="54461c53-d57a-4be8-b103-6f84835b78ff" providerId="ADAL" clId="{19D652C9-F31C-44E8-A0DE-62A21A0F384D}" dt="2022-08-25T13:41:21.837" v="259" actId="164"/>
          <ac:spMkLst>
            <pc:docMk/>
            <pc:sldMk cId="1014410757" sldId="271"/>
            <ac:spMk id="23" creationId="{00000000-0000-0000-0000-000000000000}"/>
          </ac:spMkLst>
        </pc:spChg>
        <pc:spChg chg="mod">
          <ac:chgData name="Varol Kayhan" userId="54461c53-d57a-4be8-b103-6f84835b78ff" providerId="ADAL" clId="{19D652C9-F31C-44E8-A0DE-62A21A0F384D}" dt="2022-08-25T13:41:21.837" v="259" actId="164"/>
          <ac:spMkLst>
            <pc:docMk/>
            <pc:sldMk cId="1014410757" sldId="271"/>
            <ac:spMk id="25" creationId="{00000000-0000-0000-0000-000000000000}"/>
          </ac:spMkLst>
        </pc:spChg>
        <pc:spChg chg="mod">
          <ac:chgData name="Varol Kayhan" userId="54461c53-d57a-4be8-b103-6f84835b78ff" providerId="ADAL" clId="{19D652C9-F31C-44E8-A0DE-62A21A0F384D}" dt="2022-08-25T13:41:21.837" v="259" actId="164"/>
          <ac:spMkLst>
            <pc:docMk/>
            <pc:sldMk cId="1014410757" sldId="271"/>
            <ac:spMk id="26" creationId="{00000000-0000-0000-0000-000000000000}"/>
          </ac:spMkLst>
        </pc:spChg>
        <pc:spChg chg="mod">
          <ac:chgData name="Varol Kayhan" userId="54461c53-d57a-4be8-b103-6f84835b78ff" providerId="ADAL" clId="{19D652C9-F31C-44E8-A0DE-62A21A0F384D}" dt="2022-08-25T13:41:21.837" v="259" actId="164"/>
          <ac:spMkLst>
            <pc:docMk/>
            <pc:sldMk cId="1014410757" sldId="271"/>
            <ac:spMk id="27" creationId="{00000000-0000-0000-0000-000000000000}"/>
          </ac:spMkLst>
        </pc:spChg>
        <pc:grpChg chg="add mod">
          <ac:chgData name="Varol Kayhan" userId="54461c53-d57a-4be8-b103-6f84835b78ff" providerId="ADAL" clId="{19D652C9-F31C-44E8-A0DE-62A21A0F384D}" dt="2022-08-25T13:41:25.304" v="260" actId="1076"/>
          <ac:grpSpMkLst>
            <pc:docMk/>
            <pc:sldMk cId="1014410757" sldId="271"/>
            <ac:grpSpMk id="4" creationId="{240BA91C-CF54-4E9D-BA64-B3F01585E963}"/>
          </ac:grpSpMkLst>
        </pc:grpChg>
        <pc:graphicFrameChg chg="add mod modGraphic">
          <ac:chgData name="Varol Kayhan" userId="54461c53-d57a-4be8-b103-6f84835b78ff" providerId="ADAL" clId="{19D652C9-F31C-44E8-A0DE-62A21A0F384D}" dt="2022-08-25T13:43:09.333" v="324" actId="1076"/>
          <ac:graphicFrameMkLst>
            <pc:docMk/>
            <pc:sldMk cId="1014410757" sldId="271"/>
            <ac:graphicFrameMk id="6" creationId="{63D1C6DA-A1A8-4308-B92F-4048222AB76E}"/>
          </ac:graphicFrameMkLst>
        </pc:graphicFrameChg>
        <pc:cxnChg chg="mod">
          <ac:chgData name="Varol Kayhan" userId="54461c53-d57a-4be8-b103-6f84835b78ff" providerId="ADAL" clId="{19D652C9-F31C-44E8-A0DE-62A21A0F384D}" dt="2022-08-25T13:41:21.837" v="259" actId="164"/>
          <ac:cxnSpMkLst>
            <pc:docMk/>
            <pc:sldMk cId="1014410757" sldId="271"/>
            <ac:cxnSpMk id="5" creationId="{00000000-0000-0000-0000-000000000000}"/>
          </ac:cxnSpMkLst>
        </pc:cxnChg>
        <pc:cxnChg chg="mod">
          <ac:chgData name="Varol Kayhan" userId="54461c53-d57a-4be8-b103-6f84835b78ff" providerId="ADAL" clId="{19D652C9-F31C-44E8-A0DE-62A21A0F384D}" dt="2022-08-25T13:41:21.837" v="259" actId="164"/>
          <ac:cxnSpMkLst>
            <pc:docMk/>
            <pc:sldMk cId="1014410757" sldId="271"/>
            <ac:cxnSpMk id="7" creationId="{00000000-0000-0000-0000-000000000000}"/>
          </ac:cxnSpMkLst>
        </pc:cxnChg>
      </pc:sldChg>
      <pc:sldChg chg="addSp delSp modSp del mod">
        <pc:chgData name="Varol Kayhan" userId="54461c53-d57a-4be8-b103-6f84835b78ff" providerId="ADAL" clId="{19D652C9-F31C-44E8-A0DE-62A21A0F384D}" dt="2022-08-25T13:35:49.774" v="24" actId="2696"/>
        <pc:sldMkLst>
          <pc:docMk/>
          <pc:sldMk cId="1785566556" sldId="303"/>
        </pc:sldMkLst>
        <pc:spChg chg="add mod">
          <ac:chgData name="Varol Kayhan" userId="54461c53-d57a-4be8-b103-6f84835b78ff" providerId="ADAL" clId="{19D652C9-F31C-44E8-A0DE-62A21A0F384D}" dt="2022-08-25T13:35:36.230" v="23" actId="15"/>
          <ac:spMkLst>
            <pc:docMk/>
            <pc:sldMk cId="1785566556" sldId="303"/>
            <ac:spMk id="5" creationId="{9CD1C274-5EB6-4670-A78B-03B409A78E36}"/>
          </ac:spMkLst>
        </pc:spChg>
        <pc:graphicFrameChg chg="del">
          <ac:chgData name="Varol Kayhan" userId="54461c53-d57a-4be8-b103-6f84835b78ff" providerId="ADAL" clId="{19D652C9-F31C-44E8-A0DE-62A21A0F384D}" dt="2022-08-25T13:35:28.760" v="1" actId="478"/>
          <ac:graphicFrameMkLst>
            <pc:docMk/>
            <pc:sldMk cId="1785566556" sldId="303"/>
            <ac:graphicFrameMk id="4" creationId="{00000000-0000-0000-0000-000000000000}"/>
          </ac:graphicFrameMkLst>
        </pc:graphicFrameChg>
      </pc:sldChg>
      <pc:sldChg chg="modSp add mod">
        <pc:chgData name="Varol Kayhan" userId="54461c53-d57a-4be8-b103-6f84835b78ff" providerId="ADAL" clId="{19D652C9-F31C-44E8-A0DE-62A21A0F384D}" dt="2022-08-25T13:39:24.883" v="257" actId="20577"/>
        <pc:sldMkLst>
          <pc:docMk/>
          <pc:sldMk cId="1118763720" sldId="325"/>
        </pc:sldMkLst>
        <pc:graphicFrameChg chg="mod modGraphic">
          <ac:chgData name="Varol Kayhan" userId="54461c53-d57a-4be8-b103-6f84835b78ff" providerId="ADAL" clId="{19D652C9-F31C-44E8-A0DE-62A21A0F384D}" dt="2022-08-25T13:39:24.883" v="257" actId="20577"/>
          <ac:graphicFrameMkLst>
            <pc:docMk/>
            <pc:sldMk cId="1118763720" sldId="325"/>
            <ac:graphicFrameMk id="4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45E53-C223-4566-9EA6-CD26D9797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B7A3E-B966-40CB-9C93-435146C27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C0DC2-750E-4E69-BC17-A39D9C6B7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2F-453A-4710-8C24-229CDC34AB5B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88DCD-76F6-46B5-A54F-EF17F954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E8534-8D9D-4EE0-BDA9-56179F8D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3699-AA78-495E-B81C-1C253B44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8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15402-0590-44A8-AEE3-7B686EEB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B04D5-2824-471F-875F-792FFF638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FD10A-210B-4CCE-A509-6147ACF17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2F-453A-4710-8C24-229CDC34AB5B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6B314-FA5D-4225-AFA2-C1D632AC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795D5-3B7D-4F89-A309-62D48106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3699-AA78-495E-B81C-1C253B44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4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3C0C7-704C-47B4-AB11-44AF211A3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50ACD-14DC-4F24-ADE6-9BC4ACE2B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54A9D-EC91-48D3-B686-D2C2E24F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2F-453A-4710-8C24-229CDC34AB5B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4C2A0-31FD-4CCC-96C6-30138221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BAFE-3CF5-4A96-9E97-77019D29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3699-AA78-495E-B81C-1C253B44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7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17369-90B2-4AC8-9A7F-3FB9A14B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FC1BF-16EA-450D-AE11-EC1FAE78B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6EFC4-9250-4C31-8BB5-6860A91D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2F-453A-4710-8C24-229CDC34AB5B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D4681-FCF2-41AC-9686-78E33ED1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E0585-C4FB-4084-80B5-5D8D2EE1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3699-AA78-495E-B81C-1C253B44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8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D302-7F74-4C59-AB34-84B693E0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AD3C4-6737-4536-98D9-DD7579B23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B2ED1-A809-46FE-A485-756EDF49B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2F-453A-4710-8C24-229CDC34AB5B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35A6A-C8C9-4A4A-AAB7-DCC79AE6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F5737-7BAA-4D6B-A28D-10A09E44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3699-AA78-495E-B81C-1C253B44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9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B242F-9188-4F41-BE15-C90C6A19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69A95-9D1C-4C97-9AEC-F6B6871DE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44851-3407-4626-A429-2A348B002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96088-0923-4EDB-9D3E-C789C9D1F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2F-453A-4710-8C24-229CDC34AB5B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B7C63-3794-42C9-98FA-1258992D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2B73C-0DAE-4AEA-9ADC-4696D93B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3699-AA78-495E-B81C-1C253B44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8515-847E-47C4-B838-1413E7A0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5884E-5F8B-4352-B63B-291F7082E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8AF5B-402B-444B-8018-415C216DF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DAB8E7-4844-4BE0-AE31-D8410D5BE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3B1DC-BC08-44BC-9D7B-BC6612075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41E20-4386-4783-9384-5BB4E38F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2F-453A-4710-8C24-229CDC34AB5B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6B348-489C-4BF4-879A-FCE7586F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EB922-A214-48B7-8C0C-AF021256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3699-AA78-495E-B81C-1C253B44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4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4237D-711E-4D6F-9C66-CABDE23D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C01A55-05BA-4D0D-B796-77EA98714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2F-453A-4710-8C24-229CDC34AB5B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C0447-702E-4963-9A45-6CB50DDEE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16A82-D69D-4E7F-BB71-43B3EF42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3699-AA78-495E-B81C-1C253B44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0FEAC0-B659-458C-9945-5ABD21DC7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2F-453A-4710-8C24-229CDC34AB5B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EE28FF-EA36-4A1C-8F92-7975BF79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F3431-3989-4999-8D28-40D9D3A1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3699-AA78-495E-B81C-1C253B44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4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C25D-4650-49FA-BAC3-A69DF52F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AFC39-730D-41E9-8335-6D41899F8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FB3B2-D46A-4398-9E63-A8E60DB60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E032C-9B4C-4126-9FB9-8250E3DE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2F-453A-4710-8C24-229CDC34AB5B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2A118-56FD-4CA4-96ED-CCE20AB1B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55591-67A8-4D11-85D2-A8E96D8E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3699-AA78-495E-B81C-1C253B44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6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1B00-2180-4815-9FA1-7D3B99F1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77C37-A7A0-4F15-9C47-EB3CEAC1C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DAABC-D2E1-4ACE-A143-5534B08DC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A46B2-4DE6-46EF-BAC8-05D6F96B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2F-453A-4710-8C24-229CDC34AB5B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E9A50-4077-47E6-A7BB-D7FFBB67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0C1F2-2210-488E-B36F-681C6CD3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3699-AA78-495E-B81C-1C253B44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4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571D2-5107-4A90-8587-3CB217C8A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CAC9F-A627-4736-9994-6DE47CEB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03078-036C-43CC-85CE-5E8BAEE6E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E082F-453A-4710-8C24-229CDC34AB5B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51954-569E-40D1-AE89-8B971E382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08838-4885-4E29-9F16-D111C93D5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13699-AA78-495E-B81C-1C253B44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6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epmind.com/research/alphag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E2F4E-553F-4427-9909-2D4C259FD6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The ML Landscape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CED41-527F-4210-B9D6-C9E0DE3D37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Varol Kayhan, PhD</a:t>
            </a:r>
          </a:p>
        </p:txBody>
      </p:sp>
    </p:spTree>
    <p:extLst>
      <p:ext uri="{BB962C8B-B14F-4D97-AF65-F5344CB8AC3E}">
        <p14:creationId xmlns:p14="http://schemas.microsoft.com/office/powerpoint/2010/main" val="848738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898706"/>
              </p:ext>
            </p:extLst>
          </p:nvPr>
        </p:nvGraphicFramePr>
        <p:xfrm>
          <a:off x="1312178" y="2619631"/>
          <a:ext cx="685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COL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12177" y="5048831"/>
            <a:ext cx="59098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ID columns have no predictive power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There is only ONE target variable at a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remaining are input variables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600201"/>
            <a:ext cx="9601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Most data sets look like tables!</a:t>
            </a:r>
          </a:p>
        </p:txBody>
      </p:sp>
    </p:spTree>
    <p:extLst>
      <p:ext uri="{BB962C8B-B14F-4D97-AF65-F5344CB8AC3E}">
        <p14:creationId xmlns:p14="http://schemas.microsoft.com/office/powerpoint/2010/main" val="622681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– Unit of Analysis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096476"/>
              </p:ext>
            </p:extLst>
          </p:nvPr>
        </p:nvGraphicFramePr>
        <p:xfrm>
          <a:off x="1222215" y="2712357"/>
          <a:ext cx="605561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9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Bedrooms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Bathrooms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Sq</a:t>
                      </a:r>
                      <a:r>
                        <a:rPr lang="en-US" b="1" dirty="0"/>
                        <a:t>-Ft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DF7B30-D3A0-4EC5-B033-6552B6550A82}"/>
              </a:ext>
            </a:extLst>
          </p:cNvPr>
          <p:cNvSpPr txBox="1">
            <a:spLocks/>
          </p:cNvSpPr>
          <p:nvPr/>
        </p:nvSpPr>
        <p:spPr>
          <a:xfrm>
            <a:off x="838200" y="1600201"/>
            <a:ext cx="9601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“level” data do you have? </a:t>
            </a:r>
          </a:p>
        </p:txBody>
      </p:sp>
    </p:spTree>
    <p:extLst>
      <p:ext uri="{BB962C8B-B14F-4D97-AF65-F5344CB8AC3E}">
        <p14:creationId xmlns:p14="http://schemas.microsoft.com/office/powerpoint/2010/main" val="2600988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split the data into training and test?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D1D7DF-D814-4902-BBD3-1B203329D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190622"/>
              </p:ext>
            </p:extLst>
          </p:nvPr>
        </p:nvGraphicFramePr>
        <p:xfrm>
          <a:off x="2652785" y="2522220"/>
          <a:ext cx="7680960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70990220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79190249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4037735096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875007949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68388494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6243389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2862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296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750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1470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289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683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47423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9151680-D597-4159-8895-4047A02E3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278038"/>
              </p:ext>
            </p:extLst>
          </p:nvPr>
        </p:nvGraphicFramePr>
        <p:xfrm>
          <a:off x="2652785" y="5140643"/>
          <a:ext cx="768096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70990220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79190249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4037735096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875007949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68388494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6243389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2862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296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8750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14709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FDE48A8-7692-4C34-8F96-9AA5FE935DFB}"/>
              </a:ext>
            </a:extLst>
          </p:cNvPr>
          <p:cNvSpPr txBox="1"/>
          <p:nvPr/>
        </p:nvSpPr>
        <p:spPr>
          <a:xfrm>
            <a:off x="997589" y="3013501"/>
            <a:ext cx="1006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TRAIN</a:t>
            </a:r>
          </a:p>
          <a:p>
            <a:pPr algn="ctr"/>
            <a:r>
              <a:rPr lang="en-US" sz="2400" dirty="0"/>
              <a:t>(60%)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C205EB-F728-4EFB-80F9-A0AC2B8A6140}"/>
              </a:ext>
            </a:extLst>
          </p:cNvPr>
          <p:cNvSpPr txBox="1"/>
          <p:nvPr/>
        </p:nvSpPr>
        <p:spPr>
          <a:xfrm>
            <a:off x="628105" y="5203632"/>
            <a:ext cx="1745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TEST</a:t>
            </a:r>
          </a:p>
          <a:p>
            <a:pPr algn="ctr"/>
            <a:r>
              <a:rPr lang="en-US" sz="2400" dirty="0"/>
              <a:t>(40%)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107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-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 the “goodness” of models on TEST only!!!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574670"/>
              </p:ext>
            </p:extLst>
          </p:nvPr>
        </p:nvGraphicFramePr>
        <p:xfrm>
          <a:off x="2438400" y="2565400"/>
          <a:ext cx="605561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9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Bedrooms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Bathrooms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Sq</a:t>
                      </a:r>
                      <a:r>
                        <a:rPr lang="en-US" b="1" dirty="0"/>
                        <a:t>-Ft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1877011"/>
              </p:ext>
            </p:extLst>
          </p:nvPr>
        </p:nvGraphicFramePr>
        <p:xfrm>
          <a:off x="2438401" y="5085080"/>
          <a:ext cx="7391401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1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2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25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Bedrooms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Bathrooms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Sq</a:t>
                      </a:r>
                      <a:r>
                        <a:rPr lang="en-US" b="1" dirty="0"/>
                        <a:t>-Ft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Predicted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 Price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8D4E19D-4CFD-491F-97DE-7EFEA35B986D}"/>
              </a:ext>
            </a:extLst>
          </p:cNvPr>
          <p:cNvSpPr txBox="1"/>
          <p:nvPr/>
        </p:nvSpPr>
        <p:spPr>
          <a:xfrm>
            <a:off x="803490" y="3306352"/>
            <a:ext cx="1006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CAA306-3A12-4647-ABD4-67B471B31768}"/>
              </a:ext>
            </a:extLst>
          </p:cNvPr>
          <p:cNvSpPr txBox="1"/>
          <p:nvPr/>
        </p:nvSpPr>
        <p:spPr>
          <a:xfrm>
            <a:off x="819074" y="5248744"/>
            <a:ext cx="1293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62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46BB-28A1-41D1-9A63-0C946960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-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A2B6A-42C2-43E0-A867-7CC69934C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you have a small data set (can’t split into two):</a:t>
            </a:r>
          </a:p>
          <a:p>
            <a:pPr lvl="1"/>
            <a:r>
              <a:rPr lang="en-US" dirty="0"/>
              <a:t>CROSS-VALIDATION (i.e., 10 fold)</a:t>
            </a:r>
          </a:p>
          <a:p>
            <a:r>
              <a:rPr lang="en-US" dirty="0"/>
              <a:t>Find the best hyperparameters, use them to train on the whole data set.</a:t>
            </a:r>
          </a:p>
        </p:txBody>
      </p:sp>
    </p:spTree>
    <p:extLst>
      <p:ext uri="{BB962C8B-B14F-4D97-AF65-F5344CB8AC3E}">
        <p14:creationId xmlns:p14="http://schemas.microsoft.com/office/powerpoint/2010/main" val="488981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506E-EAD9-450C-A9D3-1837C60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98E37-AE08-4112-AE8B-6800D941C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Irrelevant data</a:t>
            </a:r>
          </a:p>
          <a:p>
            <a:r>
              <a:rPr lang="en-US" dirty="0"/>
              <a:t>Insufficient data</a:t>
            </a:r>
          </a:p>
          <a:p>
            <a:r>
              <a:rPr lang="en-US" dirty="0"/>
              <a:t>Non-representative training data</a:t>
            </a:r>
          </a:p>
          <a:p>
            <a:r>
              <a:rPr lang="en-US" dirty="0"/>
              <a:t>Data quality (outliers, noise, missing values)</a:t>
            </a:r>
          </a:p>
          <a:p>
            <a:r>
              <a:rPr lang="en-US" dirty="0"/>
              <a:t>Underfitting</a:t>
            </a:r>
          </a:p>
          <a:p>
            <a:r>
              <a:rPr lang="en-US" dirty="0"/>
              <a:t>Overfitting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30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407AD-460C-41F6-B0EA-3007DBC0F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Underfitting vs.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E557-CBE8-46B1-8534-AEC62ADA9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Avoid underfitting: </a:t>
            </a:r>
          </a:p>
          <a:p>
            <a:pPr lvl="1"/>
            <a:r>
              <a:rPr lang="en-US" dirty="0"/>
              <a:t>Change hyperparameters</a:t>
            </a:r>
          </a:p>
          <a:p>
            <a:pPr lvl="1"/>
            <a:r>
              <a:rPr lang="en-US" dirty="0"/>
              <a:t>Change algorithm</a:t>
            </a:r>
          </a:p>
          <a:p>
            <a:pPr lvl="1"/>
            <a:r>
              <a:rPr lang="en-US" dirty="0"/>
              <a:t>Feature engineering</a:t>
            </a:r>
          </a:p>
          <a:p>
            <a:pPr lvl="1"/>
            <a:r>
              <a:rPr lang="en-US" dirty="0"/>
              <a:t>Reduce model constraints (i.e., reduce regularization)</a:t>
            </a:r>
          </a:p>
          <a:p>
            <a:r>
              <a:rPr lang="en-US" dirty="0"/>
              <a:t>Avoid overfitting:</a:t>
            </a:r>
          </a:p>
          <a:p>
            <a:pPr lvl="1"/>
            <a:r>
              <a:rPr lang="en-US" dirty="0"/>
              <a:t>Change hyperparameters</a:t>
            </a:r>
          </a:p>
          <a:p>
            <a:pPr lvl="1"/>
            <a:r>
              <a:rPr lang="en-US" dirty="0"/>
              <a:t>Simplify the model </a:t>
            </a:r>
          </a:p>
          <a:p>
            <a:pPr lvl="1"/>
            <a:r>
              <a:rPr lang="en-US" dirty="0"/>
              <a:t>Reduce the number of epochs to train</a:t>
            </a:r>
          </a:p>
          <a:p>
            <a:pPr lvl="1"/>
            <a:r>
              <a:rPr lang="en-US" dirty="0"/>
              <a:t>Use model constraints (i.e., regularization)</a:t>
            </a:r>
          </a:p>
          <a:p>
            <a:pPr lvl="1"/>
            <a:r>
              <a:rPr lang="en-US" dirty="0"/>
              <a:t>Gather more data</a:t>
            </a:r>
          </a:p>
          <a:p>
            <a:pPr lvl="1"/>
            <a:r>
              <a:rPr lang="en-US" dirty="0"/>
              <a:t>Reduce noise in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6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CE3E-A4F1-4945-856B-E99E1EB76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E2E75-923A-4476-B5D1-C072F18A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  <a:p>
            <a:r>
              <a:rPr lang="en-US" dirty="0"/>
              <a:t>Types of machine learning</a:t>
            </a:r>
          </a:p>
          <a:p>
            <a:pPr lvl="1"/>
            <a:r>
              <a:rPr lang="en-US" dirty="0"/>
              <a:t>Supervised, unsupervised, reinforcement learning</a:t>
            </a:r>
          </a:p>
          <a:p>
            <a:r>
              <a:rPr lang="en-US" dirty="0"/>
              <a:t>Machine learning essentials</a:t>
            </a:r>
          </a:p>
          <a:p>
            <a:pPr lvl="1"/>
            <a:r>
              <a:rPr lang="en-US" dirty="0"/>
              <a:t>Data set</a:t>
            </a:r>
          </a:p>
          <a:p>
            <a:pPr lvl="1"/>
            <a:r>
              <a:rPr lang="en-US" dirty="0"/>
              <a:t>Data partitioning</a:t>
            </a:r>
          </a:p>
          <a:p>
            <a:r>
              <a:rPr lang="en-US" dirty="0"/>
              <a:t>Machine learning challenges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3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0074E-2FFA-4419-82A5-CE385AC2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 (ML)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57155-06C6-47A5-87A7-6A60B71DB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Science (and art) of programming (making) computers learn from (historical) data</a:t>
            </a:r>
          </a:p>
          <a:p>
            <a:endParaRPr lang="en-US" dirty="0"/>
          </a:p>
          <a:p>
            <a:r>
              <a:rPr lang="en-US" dirty="0"/>
              <a:t>“The field of study that gives the computer the ability to learn without being explicitly programmed” (Arthur Samuel, 1959)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u="sng" dirty="0"/>
              <a:t>Process</a:t>
            </a:r>
            <a:r>
              <a:rPr lang="en-US" dirty="0"/>
              <a:t> of finding patterns and rules in large data sets (and using these patterns and rules to make predictions)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5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0074E-2FFA-4419-82A5-CE385AC2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 (ML)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57155-06C6-47A5-87A7-6A60B71DB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 between ML and data mining (DM) / predictive analytics (PA)?</a:t>
            </a:r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E08822-18FE-4092-B9D6-E0639EDB16FA}"/>
              </a:ext>
            </a:extLst>
          </p:cNvPr>
          <p:cNvGrpSpPr/>
          <p:nvPr/>
        </p:nvGrpSpPr>
        <p:grpSpPr>
          <a:xfrm>
            <a:off x="2857899" y="2995277"/>
            <a:ext cx="6873329" cy="3181685"/>
            <a:chOff x="1773382" y="3879274"/>
            <a:chExt cx="5597236" cy="247525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CFEDCDF-59B3-44C2-BB07-2ADA98B8D543}"/>
                </a:ext>
              </a:extLst>
            </p:cNvPr>
            <p:cNvSpPr/>
            <p:nvPr/>
          </p:nvSpPr>
          <p:spPr>
            <a:xfrm>
              <a:off x="1862051" y="3879274"/>
              <a:ext cx="5508567" cy="24752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35E8E5-4AA2-4B8D-A9C7-949C674AB788}"/>
                </a:ext>
              </a:extLst>
            </p:cNvPr>
            <p:cNvSpPr/>
            <p:nvPr/>
          </p:nvSpPr>
          <p:spPr>
            <a:xfrm>
              <a:off x="4245033" y="4136968"/>
              <a:ext cx="2499360" cy="19598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1392AB-72FD-4771-B4C4-81AB34FC4494}"/>
                </a:ext>
              </a:extLst>
            </p:cNvPr>
            <p:cNvSpPr txBox="1"/>
            <p:nvPr/>
          </p:nvSpPr>
          <p:spPr>
            <a:xfrm>
              <a:off x="4533207" y="4910051"/>
              <a:ext cx="2128059" cy="263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Find patterns in 2-d data sets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EC64F5-4FE7-406C-986D-9A2187D946A0}"/>
                </a:ext>
              </a:extLst>
            </p:cNvPr>
            <p:cNvSpPr txBox="1"/>
            <p:nvPr/>
          </p:nvSpPr>
          <p:spPr>
            <a:xfrm>
              <a:off x="2209105" y="4694607"/>
              <a:ext cx="2080263" cy="646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Image recognition</a:t>
              </a:r>
            </a:p>
            <a:p>
              <a:r>
                <a:rPr lang="en-US" sz="1600" dirty="0"/>
                <a:t>Image classification</a:t>
              </a:r>
            </a:p>
            <a:p>
              <a:r>
                <a:rPr lang="en-US" sz="1600" dirty="0"/>
                <a:t>Reinforcement learning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A93125-43CE-44DC-B0C6-13E2BC08397D}"/>
                </a:ext>
              </a:extLst>
            </p:cNvPr>
            <p:cNvSpPr txBox="1"/>
            <p:nvPr/>
          </p:nvSpPr>
          <p:spPr>
            <a:xfrm>
              <a:off x="1773382" y="4147706"/>
              <a:ext cx="576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AB514B-DE27-4126-BCDA-2E3823366612}"/>
                </a:ext>
              </a:extLst>
            </p:cNvPr>
            <p:cNvSpPr txBox="1"/>
            <p:nvPr/>
          </p:nvSpPr>
          <p:spPr>
            <a:xfrm>
              <a:off x="3883763" y="4147706"/>
              <a:ext cx="848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DM/PA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268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being predicted: Target, dependent, outcome, label, Y</a:t>
            </a:r>
          </a:p>
          <a:p>
            <a:r>
              <a:rPr lang="en-US" dirty="0"/>
              <a:t>Values used for prediction: Inputs, independents, predictors, features, dimensions, attributes, X</a:t>
            </a:r>
          </a:p>
          <a:p>
            <a:r>
              <a:rPr lang="en-US" dirty="0"/>
              <a:t>Two types of values:</a:t>
            </a:r>
          </a:p>
          <a:p>
            <a:pPr lvl="1"/>
            <a:r>
              <a:rPr lang="en-US" dirty="0"/>
              <a:t>Continuous, interval, numeric</a:t>
            </a:r>
          </a:p>
          <a:p>
            <a:pPr lvl="1"/>
            <a:r>
              <a:rPr lang="en-US" dirty="0"/>
              <a:t>Categorical, class</a:t>
            </a:r>
          </a:p>
          <a:p>
            <a:pPr lvl="2"/>
            <a:r>
              <a:rPr lang="en-US" dirty="0"/>
              <a:t>Nominal</a:t>
            </a:r>
          </a:p>
          <a:p>
            <a:pPr lvl="2"/>
            <a:r>
              <a:rPr lang="en-US" dirty="0"/>
              <a:t>Ordinal</a:t>
            </a:r>
          </a:p>
          <a:p>
            <a:pPr lvl="2"/>
            <a:r>
              <a:rPr lang="en-US" dirty="0"/>
              <a:t>Binary</a:t>
            </a:r>
          </a:p>
        </p:txBody>
      </p:sp>
    </p:spTree>
    <p:extLst>
      <p:ext uri="{BB962C8B-B14F-4D97-AF65-F5344CB8AC3E}">
        <p14:creationId xmlns:p14="http://schemas.microsoft.com/office/powerpoint/2010/main" val="570383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D1E7A-8D99-4A77-8B8F-B4930659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D6A1-0685-42AD-875D-087153DD2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218" cy="4351338"/>
          </a:xfrm>
        </p:spPr>
        <p:txBody>
          <a:bodyPr/>
          <a:lstStyle/>
          <a:p>
            <a:r>
              <a:rPr lang="en-US" dirty="0"/>
              <a:t>Regression task: predicted value is continuous (numeric)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Classification task: predicted value is categorical (binary or multi-class)</a:t>
            </a:r>
          </a:p>
        </p:txBody>
      </p:sp>
    </p:spTree>
    <p:extLst>
      <p:ext uri="{BB962C8B-B14F-4D97-AF65-F5344CB8AC3E}">
        <p14:creationId xmlns:p14="http://schemas.microsoft.com/office/powerpoint/2010/main" val="6135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vs. Unsupervised Learning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522312"/>
              </p:ext>
            </p:extLst>
          </p:nvPr>
        </p:nvGraphicFramePr>
        <p:xfrm>
          <a:off x="838200" y="1825625"/>
          <a:ext cx="9840985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5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Unsupervised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Goal: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Predict a value (continuous or categorical)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Learn data representation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Target variable: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48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/>
                        <a:t>Data</a:t>
                      </a:r>
                      <a:r>
                        <a:rPr lang="en-US" sz="2400" b="1" baseline="0" dirty="0"/>
                        <a:t> partition: 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Data validation</a:t>
                      </a:r>
                      <a:r>
                        <a:rPr lang="en-US" sz="2400" b="1" baseline="0" dirty="0"/>
                        <a:t>: 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Example: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Linear regression</a:t>
                      </a:r>
                    </a:p>
                    <a:p>
                      <a:r>
                        <a:rPr lang="en-US" sz="2400" dirty="0"/>
                        <a:t>Neural network</a:t>
                      </a:r>
                    </a:p>
                    <a:p>
                      <a:r>
                        <a:rPr lang="en-US" sz="2400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Cluster analysis</a:t>
                      </a:r>
                    </a:p>
                    <a:p>
                      <a:r>
                        <a:rPr lang="en-US" sz="2400" dirty="0"/>
                        <a:t>Autoencoder</a:t>
                      </a:r>
                    </a:p>
                    <a:p>
                      <a:r>
                        <a:rPr lang="en-US" sz="2400" dirty="0"/>
                        <a:t>Anomaly detection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76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96C3-357D-4E2F-AE54-8AA4AA62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4415D-0B4B-4E5C-A6BC-7B942BA8C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by doing</a:t>
            </a:r>
          </a:p>
          <a:p>
            <a:r>
              <a:rPr lang="en-US" dirty="0"/>
              <a:t>An “agent” performs actions to get “rewards” (or avoids “penalties”)</a:t>
            </a:r>
          </a:p>
          <a:p>
            <a:r>
              <a:rPr lang="en-US" dirty="0"/>
              <a:t>DeepMind’s </a:t>
            </a:r>
            <a:r>
              <a:rPr lang="en-US" dirty="0">
                <a:hlinkClick r:id="rId2"/>
              </a:rPr>
              <a:t>AlphaGo</a:t>
            </a:r>
            <a:r>
              <a:rPr lang="en-US" dirty="0"/>
              <a:t> player</a:t>
            </a:r>
          </a:p>
        </p:txBody>
      </p:sp>
    </p:spTree>
    <p:extLst>
      <p:ext uri="{BB962C8B-B14F-4D97-AF65-F5344CB8AC3E}">
        <p14:creationId xmlns:p14="http://schemas.microsoft.com/office/powerpoint/2010/main" val="80496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Learning: Our focus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are there so many algorithms?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Example: learn the difference between buyers </a:t>
            </a:r>
            <a:r>
              <a:rPr lang="en-US"/>
              <a:t>and non-buyers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0BA91C-CF54-4E9D-BA64-B3F01585E963}"/>
              </a:ext>
            </a:extLst>
          </p:cNvPr>
          <p:cNvGrpSpPr/>
          <p:nvPr/>
        </p:nvGrpSpPr>
        <p:grpSpPr>
          <a:xfrm>
            <a:off x="6007325" y="4060864"/>
            <a:ext cx="5905500" cy="2432011"/>
            <a:chOff x="3304894" y="3974068"/>
            <a:chExt cx="5905500" cy="243201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962400" y="4038600"/>
              <a:ext cx="0" cy="2209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3962400" y="6248400"/>
              <a:ext cx="3581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495800" y="4267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38050" y="4724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953000" y="4677624"/>
              <a:ext cx="76200" cy="76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990723" y="5105400"/>
              <a:ext cx="76200" cy="76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86400" y="5068432"/>
              <a:ext cx="76200" cy="76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905501" y="4762500"/>
              <a:ext cx="76200" cy="76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7145" y="5181600"/>
              <a:ext cx="76200" cy="76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676900" y="5562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324600" y="5644458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400800" y="49911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066923" y="5644458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572000" y="5346063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658101" y="4572000"/>
              <a:ext cx="76200" cy="76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662251" y="48387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42944" y="4676115"/>
              <a:ext cx="838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Buyer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42942" y="4400168"/>
              <a:ext cx="1367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Non-buyer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88470" y="6036747"/>
              <a:ext cx="838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Salary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04894" y="3974068"/>
              <a:ext cx="657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Age</a:t>
              </a:r>
            </a:p>
          </p:txBody>
        </p:sp>
      </p:grp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63D1C6DA-A1A8-4308-B92F-4048222AB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407412"/>
              </p:ext>
            </p:extLst>
          </p:nvPr>
        </p:nvGraphicFramePr>
        <p:xfrm>
          <a:off x="662109" y="4265096"/>
          <a:ext cx="4811439" cy="1854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03813">
                  <a:extLst>
                    <a:ext uri="{9D8B030D-6E8A-4147-A177-3AD203B41FA5}">
                      <a16:colId xmlns:a16="http://schemas.microsoft.com/office/drawing/2014/main" val="3921249305"/>
                    </a:ext>
                  </a:extLst>
                </a:gridCol>
                <a:gridCol w="1603813">
                  <a:extLst>
                    <a:ext uri="{9D8B030D-6E8A-4147-A177-3AD203B41FA5}">
                      <a16:colId xmlns:a16="http://schemas.microsoft.com/office/drawing/2014/main" val="3348516016"/>
                    </a:ext>
                  </a:extLst>
                </a:gridCol>
                <a:gridCol w="1603813">
                  <a:extLst>
                    <a:ext uri="{9D8B030D-6E8A-4147-A177-3AD203B41FA5}">
                      <a16:colId xmlns:a16="http://schemas.microsoft.com/office/drawing/2014/main" val="1977295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Buyer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64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670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986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67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220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410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602</Words>
  <Application>Microsoft Office PowerPoint</Application>
  <PresentationFormat>Widescreen</PresentationFormat>
  <Paragraphs>197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 The ML Landscape</vt:lpstr>
      <vt:lpstr>Agenda</vt:lpstr>
      <vt:lpstr>What is Machine Learning (ML)</vt:lpstr>
      <vt:lpstr>What is Machine Learning (ML)</vt:lpstr>
      <vt:lpstr>Terminology</vt:lpstr>
      <vt:lpstr>Terminology</vt:lpstr>
      <vt:lpstr>Supervised vs. Unsupervised Learning</vt:lpstr>
      <vt:lpstr>Reinforcement Learning</vt:lpstr>
      <vt:lpstr>Supervised Learning: Our focus</vt:lpstr>
      <vt:lpstr>Data Set</vt:lpstr>
      <vt:lpstr>Data Set – Unit of Analysis</vt:lpstr>
      <vt:lpstr>Data Set</vt:lpstr>
      <vt:lpstr>Data Set - Partitioning</vt:lpstr>
      <vt:lpstr>Data Set - Partitioning</vt:lpstr>
      <vt:lpstr>Challenges of ML</vt:lpstr>
      <vt:lpstr>Underfitting vs. Overfitting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Kayhan, Varol</dc:creator>
  <cp:lastModifiedBy>Varol Kayhan</cp:lastModifiedBy>
  <cp:revision>45</cp:revision>
  <dcterms:created xsi:type="dcterms:W3CDTF">2019-01-05T17:05:55Z</dcterms:created>
  <dcterms:modified xsi:type="dcterms:W3CDTF">2022-08-25T13:45:24Z</dcterms:modified>
</cp:coreProperties>
</file>