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6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55233F7F-E795-4E89-9282-C7E3E78C917B}"/>
    <pc:docChg chg="modSld">
      <pc:chgData name="Varol Kayhan" userId="54461c53-d57a-4be8-b103-6f84835b78ff" providerId="ADAL" clId="{55233F7F-E795-4E89-9282-C7E3E78C917B}" dt="2021-07-20T18:29:26.455" v="26" actId="20577"/>
      <pc:docMkLst>
        <pc:docMk/>
      </pc:docMkLst>
      <pc:sldChg chg="modSp mod">
        <pc:chgData name="Varol Kayhan" userId="54461c53-d57a-4be8-b103-6f84835b78ff" providerId="ADAL" clId="{55233F7F-E795-4E89-9282-C7E3E78C917B}" dt="2021-07-20T18:29:26.455" v="26" actId="20577"/>
        <pc:sldMkLst>
          <pc:docMk/>
          <pc:sldMk cId="3184379866" sldId="258"/>
        </pc:sldMkLst>
        <pc:spChg chg="mod">
          <ac:chgData name="Varol Kayhan" userId="54461c53-d57a-4be8-b103-6f84835b78ff" providerId="ADAL" clId="{55233F7F-E795-4E89-9282-C7E3E78C917B}" dt="2021-07-20T18:29:26.455" v="26" actId="20577"/>
          <ac:spMkLst>
            <pc:docMk/>
            <pc:sldMk cId="3184379866" sldId="258"/>
            <ac:spMk id="3" creationId="{76511EF5-497E-4BBA-ACEB-65F320554325}"/>
          </ac:spMkLst>
        </pc:spChg>
      </pc:sldChg>
      <pc:sldChg chg="modSp mod">
        <pc:chgData name="Varol Kayhan" userId="54461c53-d57a-4be8-b103-6f84835b78ff" providerId="ADAL" clId="{55233F7F-E795-4E89-9282-C7E3E78C917B}" dt="2021-07-20T18:23:42.634" v="0" actId="20577"/>
        <pc:sldMkLst>
          <pc:docMk/>
          <pc:sldMk cId="3430615210" sldId="259"/>
        </pc:sldMkLst>
        <pc:graphicFrameChg chg="modGraphic">
          <ac:chgData name="Varol Kayhan" userId="54461c53-d57a-4be8-b103-6f84835b78ff" providerId="ADAL" clId="{55233F7F-E795-4E89-9282-C7E3E78C917B}" dt="2021-07-20T18:23:42.634" v="0" actId="20577"/>
          <ac:graphicFrameMkLst>
            <pc:docMk/>
            <pc:sldMk cId="3430615210" sldId="259"/>
            <ac:graphicFrameMk id="4" creationId="{C795CA8E-DBE0-4ACB-85A1-4AE63F2B285D}"/>
          </ac:graphicFrameMkLst>
        </pc:graphicFrameChg>
      </pc:sldChg>
      <pc:sldChg chg="modSp mod">
        <pc:chgData name="Varol Kayhan" userId="54461c53-d57a-4be8-b103-6f84835b78ff" providerId="ADAL" clId="{55233F7F-E795-4E89-9282-C7E3E78C917B}" dt="2021-07-20T18:26:35.862" v="1" actId="20577"/>
        <pc:sldMkLst>
          <pc:docMk/>
          <pc:sldMk cId="3338074191" sldId="267"/>
        </pc:sldMkLst>
        <pc:graphicFrameChg chg="modGraphic">
          <ac:chgData name="Varol Kayhan" userId="54461c53-d57a-4be8-b103-6f84835b78ff" providerId="ADAL" clId="{55233F7F-E795-4E89-9282-C7E3E78C917B}" dt="2021-07-20T18:26:35.862" v="1" actId="20577"/>
          <ac:graphicFrameMkLst>
            <pc:docMk/>
            <pc:sldMk cId="3338074191" sldId="267"/>
            <ac:graphicFrameMk id="4" creationId="{DD4053AB-867B-4EEC-BF72-77565C9AE45A}"/>
          </ac:graphicFrameMkLst>
        </pc:graphicFrameChg>
      </pc:sldChg>
    </pc:docChg>
  </pc:docChgLst>
  <pc:docChgLst>
    <pc:chgData name="Varol Kayhan" userId="54461c53-d57a-4be8-b103-6f84835b78ff" providerId="ADAL" clId="{CF6C057C-3899-46CE-9667-55C4350957C7}"/>
    <pc:docChg chg="modSld">
      <pc:chgData name="Varol Kayhan" userId="54461c53-d57a-4be8-b103-6f84835b78ff" providerId="ADAL" clId="{CF6C057C-3899-46CE-9667-55C4350957C7}" dt="2022-09-30T15:26:23.078" v="62" actId="20577"/>
      <pc:docMkLst>
        <pc:docMk/>
      </pc:docMkLst>
      <pc:sldChg chg="modSp mod">
        <pc:chgData name="Varol Kayhan" userId="54461c53-d57a-4be8-b103-6f84835b78ff" providerId="ADAL" clId="{CF6C057C-3899-46CE-9667-55C4350957C7}" dt="2022-09-30T15:25:39.135" v="25" actId="14100"/>
        <pc:sldMkLst>
          <pc:docMk/>
          <pc:sldMk cId="812139420" sldId="260"/>
        </pc:sldMkLst>
        <pc:spChg chg="mod">
          <ac:chgData name="Varol Kayhan" userId="54461c53-d57a-4be8-b103-6f84835b78ff" providerId="ADAL" clId="{CF6C057C-3899-46CE-9667-55C4350957C7}" dt="2022-09-30T15:25:16.618" v="10" actId="20577"/>
          <ac:spMkLst>
            <pc:docMk/>
            <pc:sldMk cId="812139420" sldId="260"/>
            <ac:spMk id="3" creationId="{7C6F1A65-42B5-4195-8FC5-968A66C5431E}"/>
          </ac:spMkLst>
        </pc:spChg>
        <pc:spChg chg="mod">
          <ac:chgData name="Varol Kayhan" userId="54461c53-d57a-4be8-b103-6f84835b78ff" providerId="ADAL" clId="{CF6C057C-3899-46CE-9667-55C4350957C7}" dt="2022-09-30T15:25:39.135" v="25" actId="14100"/>
          <ac:spMkLst>
            <pc:docMk/>
            <pc:sldMk cId="812139420" sldId="260"/>
            <ac:spMk id="28" creationId="{9F88A31B-8346-4CBA-9523-1671140FB308}"/>
          </ac:spMkLst>
        </pc:spChg>
      </pc:sldChg>
      <pc:sldChg chg="modSp mod">
        <pc:chgData name="Varol Kayhan" userId="54461c53-d57a-4be8-b103-6f84835b78ff" providerId="ADAL" clId="{CF6C057C-3899-46CE-9667-55C4350957C7}" dt="2022-09-30T15:26:23.078" v="62" actId="20577"/>
        <pc:sldMkLst>
          <pc:docMk/>
          <pc:sldMk cId="4206892653" sldId="263"/>
        </pc:sldMkLst>
        <pc:spChg chg="mod">
          <ac:chgData name="Varol Kayhan" userId="54461c53-d57a-4be8-b103-6f84835b78ff" providerId="ADAL" clId="{CF6C057C-3899-46CE-9667-55C4350957C7}" dt="2022-09-30T15:26:23.078" v="62" actId="20577"/>
          <ac:spMkLst>
            <pc:docMk/>
            <pc:sldMk cId="4206892653" sldId="263"/>
            <ac:spMk id="3" creationId="{6274CB0A-C058-4A47-BAEA-6974E3C4CAD2}"/>
          </ac:spMkLst>
        </pc:spChg>
      </pc:sldChg>
    </pc:docChg>
  </pc:docChgLst>
  <pc:docChgLst>
    <pc:chgData name="Kayhan, Varol" userId="54461c53-d57a-4be8-b103-6f84835b78ff" providerId="ADAL" clId="{70C787B3-5F96-4D89-8F14-86D2EC9B9719}"/>
    <pc:docChg chg="undo custSel addSld delSld modSld">
      <pc:chgData name="Kayhan, Varol" userId="54461c53-d57a-4be8-b103-6f84835b78ff" providerId="ADAL" clId="{70C787B3-5F96-4D89-8F14-86D2EC9B9719}" dt="2020-07-24T16:23:22.583" v="6107" actId="6549"/>
      <pc:docMkLst>
        <pc:docMk/>
      </pc:docMkLst>
      <pc:sldChg chg="modSp mod">
        <pc:chgData name="Kayhan, Varol" userId="54461c53-d57a-4be8-b103-6f84835b78ff" providerId="ADAL" clId="{70C787B3-5F96-4D89-8F14-86D2EC9B9719}" dt="2020-07-24T16:15:22.076" v="6004" actId="20577"/>
        <pc:sldMkLst>
          <pc:docMk/>
          <pc:sldMk cId="3094549105" sldId="256"/>
        </pc:sldMkLst>
        <pc:spChg chg="mod">
          <ac:chgData name="Kayhan, Varol" userId="54461c53-d57a-4be8-b103-6f84835b78ff" providerId="ADAL" clId="{70C787B3-5F96-4D89-8F14-86D2EC9B9719}" dt="2020-07-24T16:15:22.076" v="6004" actId="20577"/>
          <ac:spMkLst>
            <pc:docMk/>
            <pc:sldMk cId="3094549105" sldId="256"/>
            <ac:spMk id="2" creationId="{568FC5A9-F436-492C-9272-3F4637EA2621}"/>
          </ac:spMkLst>
        </pc:spChg>
      </pc:sldChg>
      <pc:sldChg chg="modSp new mod">
        <pc:chgData name="Kayhan, Varol" userId="54461c53-d57a-4be8-b103-6f84835b78ff" providerId="ADAL" clId="{70C787B3-5F96-4D89-8F14-86D2EC9B9719}" dt="2020-07-24T13:15:35.911" v="236" actId="20577"/>
        <pc:sldMkLst>
          <pc:docMk/>
          <pc:sldMk cId="3281895907" sldId="257"/>
        </pc:sldMkLst>
        <pc:spChg chg="mod">
          <ac:chgData name="Kayhan, Varol" userId="54461c53-d57a-4be8-b103-6f84835b78ff" providerId="ADAL" clId="{70C787B3-5F96-4D89-8F14-86D2EC9B9719}" dt="2020-07-24T13:13:13.504" v="40" actId="20577"/>
          <ac:spMkLst>
            <pc:docMk/>
            <pc:sldMk cId="3281895907" sldId="257"/>
            <ac:spMk id="2" creationId="{8C23E9C9-93B6-4937-B191-B8943A2E2939}"/>
          </ac:spMkLst>
        </pc:spChg>
        <pc:spChg chg="mod">
          <ac:chgData name="Kayhan, Varol" userId="54461c53-d57a-4be8-b103-6f84835b78ff" providerId="ADAL" clId="{70C787B3-5F96-4D89-8F14-86D2EC9B9719}" dt="2020-07-24T13:15:35.911" v="236" actId="20577"/>
          <ac:spMkLst>
            <pc:docMk/>
            <pc:sldMk cId="3281895907" sldId="257"/>
            <ac:spMk id="3" creationId="{A1947F65-2C40-45A8-8952-18F61649559C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809538915" sldId="257"/>
        </pc:sldMkLst>
      </pc:sldChg>
      <pc:sldChg chg="modSp new mod">
        <pc:chgData name="Kayhan, Varol" userId="54461c53-d57a-4be8-b103-6f84835b78ff" providerId="ADAL" clId="{70C787B3-5F96-4D89-8F14-86D2EC9B9719}" dt="2020-07-24T13:19:39.570" v="595" actId="20577"/>
        <pc:sldMkLst>
          <pc:docMk/>
          <pc:sldMk cId="3184379866" sldId="258"/>
        </pc:sldMkLst>
        <pc:spChg chg="mod">
          <ac:chgData name="Kayhan, Varol" userId="54461c53-d57a-4be8-b103-6f84835b78ff" providerId="ADAL" clId="{70C787B3-5F96-4D89-8F14-86D2EC9B9719}" dt="2020-07-24T13:16:44.675" v="283" actId="20577"/>
          <ac:spMkLst>
            <pc:docMk/>
            <pc:sldMk cId="3184379866" sldId="258"/>
            <ac:spMk id="2" creationId="{FD8F7090-4389-4786-959A-EA3678D3F39E}"/>
          </ac:spMkLst>
        </pc:spChg>
        <pc:spChg chg="mod">
          <ac:chgData name="Kayhan, Varol" userId="54461c53-d57a-4be8-b103-6f84835b78ff" providerId="ADAL" clId="{70C787B3-5F96-4D89-8F14-86D2EC9B9719}" dt="2020-07-24T13:19:39.570" v="595" actId="20577"/>
          <ac:spMkLst>
            <pc:docMk/>
            <pc:sldMk cId="3184379866" sldId="258"/>
            <ac:spMk id="3" creationId="{76511EF5-497E-4BBA-ACEB-65F320554325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790442696" sldId="259"/>
        </pc:sldMkLst>
      </pc:sldChg>
      <pc:sldChg chg="addSp delSp modSp new mod chgLayout">
        <pc:chgData name="Kayhan, Varol" userId="54461c53-d57a-4be8-b103-6f84835b78ff" providerId="ADAL" clId="{70C787B3-5F96-4D89-8F14-86D2EC9B9719}" dt="2020-07-24T16:16:25.703" v="6009" actId="1076"/>
        <pc:sldMkLst>
          <pc:docMk/>
          <pc:sldMk cId="3430615210" sldId="259"/>
        </pc:sldMkLst>
        <pc:spChg chg="mod ord">
          <ac:chgData name="Kayhan, Varol" userId="54461c53-d57a-4be8-b103-6f84835b78ff" providerId="ADAL" clId="{70C787B3-5F96-4D89-8F14-86D2EC9B9719}" dt="2020-07-24T13:22:17.594" v="677" actId="700"/>
          <ac:spMkLst>
            <pc:docMk/>
            <pc:sldMk cId="3430615210" sldId="259"/>
            <ac:spMk id="2" creationId="{6E22B870-9511-4F90-818D-6DDA594A93C0}"/>
          </ac:spMkLst>
        </pc:spChg>
        <pc:spChg chg="del">
          <ac:chgData name="Kayhan, Varol" userId="54461c53-d57a-4be8-b103-6f84835b78ff" providerId="ADAL" clId="{70C787B3-5F96-4D89-8F14-86D2EC9B9719}" dt="2020-07-24T13:20:45.009" v="625" actId="3680"/>
          <ac:spMkLst>
            <pc:docMk/>
            <pc:sldMk cId="3430615210" sldId="259"/>
            <ac:spMk id="3" creationId="{457C395D-E2A8-47C1-A6BB-A3CEB8946E6C}"/>
          </ac:spMkLst>
        </pc:spChg>
        <pc:spChg chg="add mod">
          <ac:chgData name="Kayhan, Varol" userId="54461c53-d57a-4be8-b103-6f84835b78ff" providerId="ADAL" clId="{70C787B3-5F96-4D89-8F14-86D2EC9B9719}" dt="2020-07-24T16:16:15.095" v="6007" actId="6549"/>
          <ac:spMkLst>
            <pc:docMk/>
            <pc:sldMk cId="3430615210" sldId="259"/>
            <ac:spMk id="5" creationId="{452292C1-0D51-4EF1-9C64-046574B261F4}"/>
          </ac:spMkLst>
        </pc:spChg>
        <pc:spChg chg="add mod">
          <ac:chgData name="Kayhan, Varol" userId="54461c53-d57a-4be8-b103-6f84835b78ff" providerId="ADAL" clId="{70C787B3-5F96-4D89-8F14-86D2EC9B9719}" dt="2020-07-24T16:16:25.703" v="6009" actId="1076"/>
          <ac:spMkLst>
            <pc:docMk/>
            <pc:sldMk cId="3430615210" sldId="259"/>
            <ac:spMk id="6" creationId="{E34ABC1C-BA31-43CE-8DAC-06A7B57C35CC}"/>
          </ac:spMkLst>
        </pc:spChg>
        <pc:spChg chg="add del mod">
          <ac:chgData name="Kayhan, Varol" userId="54461c53-d57a-4be8-b103-6f84835b78ff" providerId="ADAL" clId="{70C787B3-5F96-4D89-8F14-86D2EC9B9719}" dt="2020-07-24T16:16:18.908" v="6008" actId="478"/>
          <ac:spMkLst>
            <pc:docMk/>
            <pc:sldMk cId="3430615210" sldId="259"/>
            <ac:spMk id="7" creationId="{0A3EBA73-D534-4255-8265-67FF5E3FED5D}"/>
          </ac:spMkLst>
        </pc:spChg>
        <pc:graphicFrameChg chg="add mod ord modGraphic">
          <ac:chgData name="Kayhan, Varol" userId="54461c53-d57a-4be8-b103-6f84835b78ff" providerId="ADAL" clId="{70C787B3-5F96-4D89-8F14-86D2EC9B9719}" dt="2020-07-24T16:16:25.703" v="6009" actId="1076"/>
          <ac:graphicFrameMkLst>
            <pc:docMk/>
            <pc:sldMk cId="3430615210" sldId="259"/>
            <ac:graphicFrameMk id="4" creationId="{C795CA8E-DBE0-4ACB-85A1-4AE63F2B285D}"/>
          </ac:graphicFrameMkLst>
        </pc:graphicFrameChg>
      </pc:sldChg>
      <pc:sldChg chg="addSp delSp modSp new mod">
        <pc:chgData name="Kayhan, Varol" userId="54461c53-d57a-4be8-b103-6f84835b78ff" providerId="ADAL" clId="{70C787B3-5F96-4D89-8F14-86D2EC9B9719}" dt="2020-07-24T16:16:53.621" v="6010" actId="6549"/>
        <pc:sldMkLst>
          <pc:docMk/>
          <pc:sldMk cId="812139420" sldId="260"/>
        </pc:sldMkLst>
        <pc:spChg chg="mod">
          <ac:chgData name="Kayhan, Varol" userId="54461c53-d57a-4be8-b103-6f84835b78ff" providerId="ADAL" clId="{70C787B3-5F96-4D89-8F14-86D2EC9B9719}" dt="2020-07-24T13:27:58.109" v="845" actId="20577"/>
          <ac:spMkLst>
            <pc:docMk/>
            <pc:sldMk cId="812139420" sldId="260"/>
            <ac:spMk id="2" creationId="{378BB5C0-3169-465D-B824-F1EE3F1E8C46}"/>
          </ac:spMkLst>
        </pc:spChg>
        <pc:spChg chg="mod">
          <ac:chgData name="Kayhan, Varol" userId="54461c53-d57a-4be8-b103-6f84835b78ff" providerId="ADAL" clId="{70C787B3-5F96-4D89-8F14-86D2EC9B9719}" dt="2020-07-24T16:16:53.621" v="6010" actId="6549"/>
          <ac:spMkLst>
            <pc:docMk/>
            <pc:sldMk cId="812139420" sldId="260"/>
            <ac:spMk id="3" creationId="{7C6F1A65-42B5-4195-8FC5-968A66C5431E}"/>
          </ac:spMkLst>
        </pc:spChg>
        <pc:spChg chg="add del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4" creationId="{1DEE87F3-492C-4DC2-BF3F-B79EF58776B2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5" creationId="{63C9C43E-B379-4791-93F0-AF1DEFFD4F5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6" creationId="{E94D982D-BFE0-4479-A50E-A2620B329A49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7" creationId="{28CB8204-504B-4E29-AECF-226A8CA242E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8" creationId="{13220065-AF4A-461D-BB35-75FBA21992FE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9" creationId="{4F218623-1F73-417A-831B-3E8C7CA1079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0" creationId="{F7FA0C94-82C3-4299-BF1F-3F60EBFE1701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1" creationId="{E45BAB98-7561-4C06-9F9E-C0EC6923E949}"/>
          </ac:spMkLst>
        </pc:spChg>
        <pc:spChg chg="add del mod">
          <ac:chgData name="Kayhan, Varol" userId="54461c53-d57a-4be8-b103-6f84835b78ff" providerId="ADAL" clId="{70C787B3-5F96-4D89-8F14-86D2EC9B9719}" dt="2020-07-24T13:35:35.467" v="1116" actId="478"/>
          <ac:spMkLst>
            <pc:docMk/>
            <pc:sldMk cId="812139420" sldId="260"/>
            <ac:spMk id="12" creationId="{6584C62E-4F81-4FD4-A73E-F44205A7471B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3" creationId="{701728F8-3528-4176-B08A-866BA1A2FB85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4" creationId="{EA80AB5A-C797-428B-A5C6-A6EE3E1B769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5" creationId="{7B50E425-38DE-4C7D-B1EF-DB8998C68D55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6" creationId="{7C65E128-4E76-4314-B9C2-6678C8529553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7" creationId="{EF2AF54D-1DA2-40B5-B5EC-A08CADA6643D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8" creationId="{F9427530-58D5-4AE0-8284-4B50B27CEFA7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19" creationId="{99E1F4A7-EE20-4323-BB61-D9FCE0DFB2CC}"/>
          </ac:spMkLst>
        </pc:spChg>
        <pc:spChg chg="add del mod">
          <ac:chgData name="Kayhan, Varol" userId="54461c53-d57a-4be8-b103-6f84835b78ff" providerId="ADAL" clId="{70C787B3-5F96-4D89-8F14-86D2EC9B9719}" dt="2020-07-24T13:36:45.008" v="1124" actId="478"/>
          <ac:spMkLst>
            <pc:docMk/>
            <pc:sldMk cId="812139420" sldId="260"/>
            <ac:spMk id="20" creationId="{7ADF0399-0D06-4B1D-8FE1-67B5CB0BAA3F}"/>
          </ac:spMkLst>
        </pc:spChg>
        <pc:spChg chg="add mod">
          <ac:chgData name="Kayhan, Varol" userId="54461c53-d57a-4be8-b103-6f84835b78ff" providerId="ADAL" clId="{70C787B3-5F96-4D89-8F14-86D2EC9B9719}" dt="2020-07-24T13:38:10.624" v="1155" actId="1076"/>
          <ac:spMkLst>
            <pc:docMk/>
            <pc:sldMk cId="812139420" sldId="260"/>
            <ac:spMk id="27" creationId="{BBBC222C-C3F8-4698-82C5-D494CA3ED97A}"/>
          </ac:spMkLst>
        </pc:spChg>
        <pc:spChg chg="add mod">
          <ac:chgData name="Kayhan, Varol" userId="54461c53-d57a-4be8-b103-6f84835b78ff" providerId="ADAL" clId="{70C787B3-5F96-4D89-8F14-86D2EC9B9719}" dt="2020-07-24T13:53:11.024" v="2048" actId="6549"/>
          <ac:spMkLst>
            <pc:docMk/>
            <pc:sldMk cId="812139420" sldId="260"/>
            <ac:spMk id="28" creationId="{9F88A31B-8346-4CBA-9523-1671140FB308}"/>
          </ac:spMkLst>
        </pc:spChg>
        <pc:picChg chg="add mod">
          <ac:chgData name="Kayhan, Varol" userId="54461c53-d57a-4be8-b103-6f84835b78ff" providerId="ADAL" clId="{70C787B3-5F96-4D89-8F14-86D2EC9B9719}" dt="2020-07-24T13:52:26.439" v="2026" actId="1076"/>
          <ac:picMkLst>
            <pc:docMk/>
            <pc:sldMk cId="812139420" sldId="260"/>
            <ac:picMk id="25" creationId="{B876C6A1-66F6-4E73-AFFD-DC1695AD4615}"/>
          </ac:picMkLst>
        </pc:picChg>
        <pc:picChg chg="add mod">
          <ac:chgData name="Kayhan, Varol" userId="54461c53-d57a-4be8-b103-6f84835b78ff" providerId="ADAL" clId="{70C787B3-5F96-4D89-8F14-86D2EC9B9719}" dt="2020-07-24T13:37:53.331" v="1132" actId="1076"/>
          <ac:picMkLst>
            <pc:docMk/>
            <pc:sldMk cId="812139420" sldId="260"/>
            <ac:picMk id="26" creationId="{43D42234-7132-4A0C-BD35-592498A0216F}"/>
          </ac:picMkLst>
        </pc:picChg>
        <pc:cxnChg chg="add del mod">
          <ac:chgData name="Kayhan, Varol" userId="54461c53-d57a-4be8-b103-6f84835b78ff" providerId="ADAL" clId="{70C787B3-5F96-4D89-8F14-86D2EC9B9719}" dt="2020-07-24T13:36:45.008" v="1124" actId="478"/>
          <ac:cxnSpMkLst>
            <pc:docMk/>
            <pc:sldMk cId="812139420" sldId="260"/>
            <ac:cxnSpMk id="22" creationId="{E0E5F13F-88A3-4489-9E44-69D0906F6817}"/>
          </ac:cxnSpMkLst>
        </pc:cxnChg>
        <pc:cxnChg chg="add del mod">
          <ac:chgData name="Kayhan, Varol" userId="54461c53-d57a-4be8-b103-6f84835b78ff" providerId="ADAL" clId="{70C787B3-5F96-4D89-8F14-86D2EC9B9719}" dt="2020-07-24T13:36:45.008" v="1124" actId="478"/>
          <ac:cxnSpMkLst>
            <pc:docMk/>
            <pc:sldMk cId="812139420" sldId="260"/>
            <ac:cxnSpMk id="24" creationId="{BFB438CD-105E-48D5-A82F-2A5B17436E47}"/>
          </ac:cxnSpMkLst>
        </pc:cxn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405250645" sldId="260"/>
        </pc:sldMkLst>
      </pc:sldChg>
      <pc:sldChg chg="modSp new mod">
        <pc:chgData name="Kayhan, Varol" userId="54461c53-d57a-4be8-b103-6f84835b78ff" providerId="ADAL" clId="{70C787B3-5F96-4D89-8F14-86D2EC9B9719}" dt="2020-07-24T16:20:50.917" v="6063" actId="20577"/>
        <pc:sldMkLst>
          <pc:docMk/>
          <pc:sldMk cId="333125353" sldId="261"/>
        </pc:sldMkLst>
        <pc:spChg chg="mod">
          <ac:chgData name="Kayhan, Varol" userId="54461c53-d57a-4be8-b103-6f84835b78ff" providerId="ADAL" clId="{70C787B3-5F96-4D89-8F14-86D2EC9B9719}" dt="2020-07-24T13:39:01.878" v="1176" actId="20577"/>
          <ac:spMkLst>
            <pc:docMk/>
            <pc:sldMk cId="333125353" sldId="261"/>
            <ac:spMk id="2" creationId="{1E6826AE-7E33-4AC6-AA57-FFC1803716A1}"/>
          </ac:spMkLst>
        </pc:spChg>
        <pc:spChg chg="mod">
          <ac:chgData name="Kayhan, Varol" userId="54461c53-d57a-4be8-b103-6f84835b78ff" providerId="ADAL" clId="{70C787B3-5F96-4D89-8F14-86D2EC9B9719}" dt="2020-07-24T16:20:50.917" v="6063" actId="20577"/>
          <ac:spMkLst>
            <pc:docMk/>
            <pc:sldMk cId="333125353" sldId="261"/>
            <ac:spMk id="3" creationId="{F39C9A6B-2F1D-4E23-B262-732F4982F67F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92665803" sldId="261"/>
        </pc:sldMkLst>
      </pc:sldChg>
      <pc:sldChg chg="addSp modSp new mod">
        <pc:chgData name="Kayhan, Varol" userId="54461c53-d57a-4be8-b103-6f84835b78ff" providerId="ADAL" clId="{70C787B3-5F96-4D89-8F14-86D2EC9B9719}" dt="2020-07-24T13:49:01.223" v="1748" actId="14100"/>
        <pc:sldMkLst>
          <pc:docMk/>
          <pc:sldMk cId="214690666" sldId="262"/>
        </pc:sldMkLst>
        <pc:spChg chg="mod">
          <ac:chgData name="Kayhan, Varol" userId="54461c53-d57a-4be8-b103-6f84835b78ff" providerId="ADAL" clId="{70C787B3-5F96-4D89-8F14-86D2EC9B9719}" dt="2020-07-24T13:45:02.067" v="1676" actId="20577"/>
          <ac:spMkLst>
            <pc:docMk/>
            <pc:sldMk cId="214690666" sldId="262"/>
            <ac:spMk id="2" creationId="{D10CE68D-9A27-4C93-BEFC-A723AC4D5037}"/>
          </ac:spMkLst>
        </pc:spChg>
        <pc:spChg chg="mod">
          <ac:chgData name="Kayhan, Varol" userId="54461c53-d57a-4be8-b103-6f84835b78ff" providerId="ADAL" clId="{70C787B3-5F96-4D89-8F14-86D2EC9B9719}" dt="2020-07-24T13:45:10.098" v="1697" actId="20577"/>
          <ac:spMkLst>
            <pc:docMk/>
            <pc:sldMk cId="214690666" sldId="262"/>
            <ac:spMk id="3" creationId="{E0022882-ECF3-4B8D-B8E3-AB774E4A12CA}"/>
          </ac:spMkLst>
        </pc:spChg>
        <pc:spChg chg="add mod">
          <ac:chgData name="Kayhan, Varol" userId="54461c53-d57a-4be8-b103-6f84835b78ff" providerId="ADAL" clId="{70C787B3-5F96-4D89-8F14-86D2EC9B9719}" dt="2020-07-24T13:47:21.494" v="1725" actId="122"/>
          <ac:spMkLst>
            <pc:docMk/>
            <pc:sldMk cId="214690666" sldId="262"/>
            <ac:spMk id="5" creationId="{975D317F-09E7-4985-8331-E0F40834B813}"/>
          </ac:spMkLst>
        </pc:spChg>
        <pc:spChg chg="add mod">
          <ac:chgData name="Kayhan, Varol" userId="54461c53-d57a-4be8-b103-6f84835b78ff" providerId="ADAL" clId="{70C787B3-5F96-4D89-8F14-86D2EC9B9719}" dt="2020-07-24T13:48:55.720" v="1746" actId="1076"/>
          <ac:spMkLst>
            <pc:docMk/>
            <pc:sldMk cId="214690666" sldId="262"/>
            <ac:spMk id="8" creationId="{76C3AB36-8196-4D01-A81D-CA3BD3EC8E2A}"/>
          </ac:spMkLst>
        </pc:spChg>
        <pc:spChg chg="add mod">
          <ac:chgData name="Kayhan, Varol" userId="54461c53-d57a-4be8-b103-6f84835b78ff" providerId="ADAL" clId="{70C787B3-5F96-4D89-8F14-86D2EC9B9719}" dt="2020-07-24T13:49:01.223" v="1748" actId="14100"/>
          <ac:spMkLst>
            <pc:docMk/>
            <pc:sldMk cId="214690666" sldId="262"/>
            <ac:spMk id="9" creationId="{13C1AB24-8A72-4097-BE12-98C383CE7159}"/>
          </ac:spMkLst>
        </pc:spChg>
        <pc:picChg chg="add mod">
          <ac:chgData name="Kayhan, Varol" userId="54461c53-d57a-4be8-b103-6f84835b78ff" providerId="ADAL" clId="{70C787B3-5F96-4D89-8F14-86D2EC9B9719}" dt="2020-07-24T13:46:29.210" v="1699" actId="1076"/>
          <ac:picMkLst>
            <pc:docMk/>
            <pc:sldMk cId="214690666" sldId="262"/>
            <ac:picMk id="4" creationId="{3743DD7D-34EE-4D31-B940-C51A079A5515}"/>
          </ac:picMkLst>
        </pc:picChg>
        <pc:cxnChg chg="add mod">
          <ac:chgData name="Kayhan, Varol" userId="54461c53-d57a-4be8-b103-6f84835b78ff" providerId="ADAL" clId="{70C787B3-5F96-4D89-8F14-86D2EC9B9719}" dt="2020-07-24T13:47:30.105" v="1727" actId="13822"/>
          <ac:cxnSpMkLst>
            <pc:docMk/>
            <pc:sldMk cId="214690666" sldId="262"/>
            <ac:cxnSpMk id="7" creationId="{10C30672-B0BA-42CF-9C6F-49A9A4F38F30}"/>
          </ac:cxnSpMkLst>
        </pc:cxn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166736712" sldId="263"/>
        </pc:sldMkLst>
      </pc:sldChg>
      <pc:sldChg chg="modSp new mod">
        <pc:chgData name="Kayhan, Varol" userId="54461c53-d57a-4be8-b103-6f84835b78ff" providerId="ADAL" clId="{70C787B3-5F96-4D89-8F14-86D2EC9B9719}" dt="2020-07-24T16:17:35.487" v="6018" actId="20577"/>
        <pc:sldMkLst>
          <pc:docMk/>
          <pc:sldMk cId="4206892653" sldId="263"/>
        </pc:sldMkLst>
        <pc:spChg chg="mod">
          <ac:chgData name="Kayhan, Varol" userId="54461c53-d57a-4be8-b103-6f84835b78ff" providerId="ADAL" clId="{70C787B3-5F96-4D89-8F14-86D2EC9B9719}" dt="2020-07-24T13:49:45.418" v="1770" actId="20577"/>
          <ac:spMkLst>
            <pc:docMk/>
            <pc:sldMk cId="4206892653" sldId="263"/>
            <ac:spMk id="2" creationId="{D7D9BD3B-0220-4C73-88C5-DE6E9E90B81A}"/>
          </ac:spMkLst>
        </pc:spChg>
        <pc:spChg chg="mod">
          <ac:chgData name="Kayhan, Varol" userId="54461c53-d57a-4be8-b103-6f84835b78ff" providerId="ADAL" clId="{70C787B3-5F96-4D89-8F14-86D2EC9B9719}" dt="2020-07-24T16:17:35.487" v="6018" actId="20577"/>
          <ac:spMkLst>
            <pc:docMk/>
            <pc:sldMk cId="4206892653" sldId="263"/>
            <ac:spMk id="3" creationId="{6274CB0A-C058-4A47-BAEA-6974E3C4CAD2}"/>
          </ac:spMkLst>
        </pc:spChg>
      </pc:sldChg>
      <pc:sldChg chg="delSp modSp add mod">
        <pc:chgData name="Kayhan, Varol" userId="54461c53-d57a-4be8-b103-6f84835b78ff" providerId="ADAL" clId="{70C787B3-5F96-4D89-8F14-86D2EC9B9719}" dt="2020-07-24T13:58:07.344" v="2370" actId="6549"/>
        <pc:sldMkLst>
          <pc:docMk/>
          <pc:sldMk cId="3991178803" sldId="264"/>
        </pc:sldMkLst>
        <pc:spChg chg="mod">
          <ac:chgData name="Kayhan, Varol" userId="54461c53-d57a-4be8-b103-6f84835b78ff" providerId="ADAL" clId="{70C787B3-5F96-4D89-8F14-86D2EC9B9719}" dt="2020-07-24T13:58:07.344" v="2370" actId="6549"/>
          <ac:spMkLst>
            <pc:docMk/>
            <pc:sldMk cId="3991178803" sldId="264"/>
            <ac:spMk id="3" creationId="{E0022882-ECF3-4B8D-B8E3-AB774E4A12CA}"/>
          </ac:spMkLst>
        </pc:spChg>
        <pc:spChg chg="mod">
          <ac:chgData name="Kayhan, Varol" userId="54461c53-d57a-4be8-b103-6f84835b78ff" providerId="ADAL" clId="{70C787B3-5F96-4D89-8F14-86D2EC9B9719}" dt="2020-07-24T13:57:59.282" v="2367" actId="20577"/>
          <ac:spMkLst>
            <pc:docMk/>
            <pc:sldMk cId="3991178803" sldId="264"/>
            <ac:spMk id="5" creationId="{975D317F-09E7-4985-8331-E0F40834B813}"/>
          </ac:spMkLst>
        </pc:spChg>
        <pc:spChg chg="del">
          <ac:chgData name="Kayhan, Varol" userId="54461c53-d57a-4be8-b103-6f84835b78ff" providerId="ADAL" clId="{70C787B3-5F96-4D89-8F14-86D2EC9B9719}" dt="2020-07-24T13:58:05.362" v="2369" actId="478"/>
          <ac:spMkLst>
            <pc:docMk/>
            <pc:sldMk cId="3991178803" sldId="264"/>
            <ac:spMk id="8" creationId="{76C3AB36-8196-4D01-A81D-CA3BD3EC8E2A}"/>
          </ac:spMkLst>
        </pc:spChg>
        <pc:spChg chg="del">
          <ac:chgData name="Kayhan, Varol" userId="54461c53-d57a-4be8-b103-6f84835b78ff" providerId="ADAL" clId="{70C787B3-5F96-4D89-8F14-86D2EC9B9719}" dt="2020-07-24T13:58:03.760" v="2368" actId="478"/>
          <ac:spMkLst>
            <pc:docMk/>
            <pc:sldMk cId="3991178803" sldId="264"/>
            <ac:spMk id="9" creationId="{13C1AB24-8A72-4097-BE12-98C383CE7159}"/>
          </ac:spMkLst>
        </pc:spChg>
        <pc:picChg chg="mod">
          <ac:chgData name="Kayhan, Varol" userId="54461c53-d57a-4be8-b103-6f84835b78ff" providerId="ADAL" clId="{70C787B3-5F96-4D89-8F14-86D2EC9B9719}" dt="2020-07-24T13:57:49.212" v="2337" actId="1076"/>
          <ac:picMkLst>
            <pc:docMk/>
            <pc:sldMk cId="3991178803" sldId="264"/>
            <ac:picMk id="4" creationId="{3743DD7D-34EE-4D31-B940-C51A079A5515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84558838" sldId="265"/>
        </pc:sldMkLst>
      </pc:sldChg>
      <pc:sldChg chg="addSp modSp new mod">
        <pc:chgData name="Kayhan, Varol" userId="54461c53-d57a-4be8-b103-6f84835b78ff" providerId="ADAL" clId="{70C787B3-5F96-4D89-8F14-86D2EC9B9719}" dt="2020-07-24T14:06:34.062" v="2644" actId="20577"/>
        <pc:sldMkLst>
          <pc:docMk/>
          <pc:sldMk cId="2003006802" sldId="265"/>
        </pc:sldMkLst>
        <pc:spChg chg="mod">
          <ac:chgData name="Kayhan, Varol" userId="54461c53-d57a-4be8-b103-6f84835b78ff" providerId="ADAL" clId="{70C787B3-5F96-4D89-8F14-86D2EC9B9719}" dt="2020-07-24T14:03:16.365" v="2433" actId="20577"/>
          <ac:spMkLst>
            <pc:docMk/>
            <pc:sldMk cId="2003006802" sldId="265"/>
            <ac:spMk id="2" creationId="{44A5ECB5-983A-40A8-9B3E-E10FE606E0FA}"/>
          </ac:spMkLst>
        </pc:spChg>
        <pc:spChg chg="mod">
          <ac:chgData name="Kayhan, Varol" userId="54461c53-d57a-4be8-b103-6f84835b78ff" providerId="ADAL" clId="{70C787B3-5F96-4D89-8F14-86D2EC9B9719}" dt="2020-07-24T14:04:36.903" v="2605" actId="20577"/>
          <ac:spMkLst>
            <pc:docMk/>
            <pc:sldMk cId="2003006802" sldId="265"/>
            <ac:spMk id="3" creationId="{9C83C75F-FB04-45D5-9DC2-0DFFC741037A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4" creationId="{8BBCC288-4A17-46AD-B80A-DA4157E11AF2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5" creationId="{E0FD878D-2098-4C76-8BB8-0C118B05B84F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6" creationId="{6A25039F-CA08-425F-93B5-13076795E407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7" creationId="{1841BA2D-EC85-4627-8F15-AA73FDE90CCD}"/>
          </ac:spMkLst>
        </pc:spChg>
        <pc:spChg chg="add mod">
          <ac:chgData name="Kayhan, Varol" userId="54461c53-d57a-4be8-b103-6f84835b78ff" providerId="ADAL" clId="{70C787B3-5F96-4D89-8F14-86D2EC9B9719}" dt="2020-07-24T14:05:50.443" v="2620" actId="13822"/>
          <ac:spMkLst>
            <pc:docMk/>
            <pc:sldMk cId="2003006802" sldId="265"/>
            <ac:spMk id="8" creationId="{FAD2F56A-9674-4517-8031-A03630D2D3DA}"/>
          </ac:spMkLst>
        </pc:spChg>
        <pc:spChg chg="add">
          <ac:chgData name="Kayhan, Varol" userId="54461c53-d57a-4be8-b103-6f84835b78ff" providerId="ADAL" clId="{70C787B3-5F96-4D89-8F14-86D2EC9B9719}" dt="2020-07-24T14:06:05.367" v="2621" actId="11529"/>
          <ac:spMkLst>
            <pc:docMk/>
            <pc:sldMk cId="2003006802" sldId="265"/>
            <ac:spMk id="9" creationId="{A18B25B0-4BA4-4FCD-B88B-7B84035CF207}"/>
          </ac:spMkLst>
        </pc:spChg>
        <pc:spChg chg="add mod">
          <ac:chgData name="Kayhan, Varol" userId="54461c53-d57a-4be8-b103-6f84835b78ff" providerId="ADAL" clId="{70C787B3-5F96-4D89-8F14-86D2EC9B9719}" dt="2020-07-24T14:06:08.272" v="2622" actId="571"/>
          <ac:spMkLst>
            <pc:docMk/>
            <pc:sldMk cId="2003006802" sldId="265"/>
            <ac:spMk id="10" creationId="{7C153E24-3A66-45E2-8B6E-FEC3B7FCB886}"/>
          </ac:spMkLst>
        </pc:spChg>
        <pc:spChg chg="add mod">
          <ac:chgData name="Kayhan, Varol" userId="54461c53-d57a-4be8-b103-6f84835b78ff" providerId="ADAL" clId="{70C787B3-5F96-4D89-8F14-86D2EC9B9719}" dt="2020-07-24T14:06:10.026" v="2623" actId="571"/>
          <ac:spMkLst>
            <pc:docMk/>
            <pc:sldMk cId="2003006802" sldId="265"/>
            <ac:spMk id="11" creationId="{14761B2F-D9FD-4D64-8D8B-C0F46BCB35FB}"/>
          </ac:spMkLst>
        </pc:spChg>
        <pc:spChg chg="add mod">
          <ac:chgData name="Kayhan, Varol" userId="54461c53-d57a-4be8-b103-6f84835b78ff" providerId="ADAL" clId="{70C787B3-5F96-4D89-8F14-86D2EC9B9719}" dt="2020-07-24T14:06:12.735" v="2624" actId="571"/>
          <ac:spMkLst>
            <pc:docMk/>
            <pc:sldMk cId="2003006802" sldId="265"/>
            <ac:spMk id="12" creationId="{5A65643C-5FE9-426B-A3E1-276D07A10D48}"/>
          </ac:spMkLst>
        </pc:spChg>
        <pc:spChg chg="add mod">
          <ac:chgData name="Kayhan, Varol" userId="54461c53-d57a-4be8-b103-6f84835b78ff" providerId="ADAL" clId="{70C787B3-5F96-4D89-8F14-86D2EC9B9719}" dt="2020-07-24T14:06:26.290" v="2637" actId="1076"/>
          <ac:spMkLst>
            <pc:docMk/>
            <pc:sldMk cId="2003006802" sldId="265"/>
            <ac:spMk id="13" creationId="{1521F5F3-1995-4466-8B7C-582730EA08EF}"/>
          </ac:spMkLst>
        </pc:spChg>
        <pc:spChg chg="add mod">
          <ac:chgData name="Kayhan, Varol" userId="54461c53-d57a-4be8-b103-6f84835b78ff" providerId="ADAL" clId="{70C787B3-5F96-4D89-8F14-86D2EC9B9719}" dt="2020-07-24T14:06:34.062" v="2644" actId="20577"/>
          <ac:spMkLst>
            <pc:docMk/>
            <pc:sldMk cId="2003006802" sldId="265"/>
            <ac:spMk id="14" creationId="{05B6BA2B-DCE5-4E26-8D72-2D3B26B570D0}"/>
          </ac:spMkLst>
        </pc:spChg>
      </pc:sldChg>
      <pc:sldChg chg="delSp modSp add mod">
        <pc:chgData name="Kayhan, Varol" userId="54461c53-d57a-4be8-b103-6f84835b78ff" providerId="ADAL" clId="{70C787B3-5F96-4D89-8F14-86D2EC9B9719}" dt="2020-07-24T15:22:43.556" v="3385" actId="6549"/>
        <pc:sldMkLst>
          <pc:docMk/>
          <pc:sldMk cId="693278692" sldId="266"/>
        </pc:sldMkLst>
        <pc:spChg chg="mod">
          <ac:chgData name="Kayhan, Varol" userId="54461c53-d57a-4be8-b103-6f84835b78ff" providerId="ADAL" clId="{70C787B3-5F96-4D89-8F14-86D2EC9B9719}" dt="2020-07-24T15:22:43.556" v="3385" actId="6549"/>
          <ac:spMkLst>
            <pc:docMk/>
            <pc:sldMk cId="693278692" sldId="266"/>
            <ac:spMk id="3" creationId="{9C83C75F-FB04-45D5-9DC2-0DFFC741037A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4" creationId="{8BBCC288-4A17-46AD-B80A-DA4157E11AF2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5" creationId="{E0FD878D-2098-4C76-8BB8-0C118B05B84F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6" creationId="{6A25039F-CA08-425F-93B5-13076795E407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7" creationId="{1841BA2D-EC85-4627-8F15-AA73FDE90CCD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8" creationId="{FAD2F56A-9674-4517-8031-A03630D2D3DA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9" creationId="{A18B25B0-4BA4-4FCD-B88B-7B84035CF207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0" creationId="{7C153E24-3A66-45E2-8B6E-FEC3B7FCB886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1" creationId="{14761B2F-D9FD-4D64-8D8B-C0F46BCB35FB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2" creationId="{5A65643C-5FE9-426B-A3E1-276D07A10D48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3" creationId="{1521F5F3-1995-4466-8B7C-582730EA08EF}"/>
          </ac:spMkLst>
        </pc:spChg>
        <pc:spChg chg="del">
          <ac:chgData name="Kayhan, Varol" userId="54461c53-d57a-4be8-b103-6f84835b78ff" providerId="ADAL" clId="{70C787B3-5F96-4D89-8F14-86D2EC9B9719}" dt="2020-07-24T14:29:35.698" v="2646" actId="478"/>
          <ac:spMkLst>
            <pc:docMk/>
            <pc:sldMk cId="693278692" sldId="266"/>
            <ac:spMk id="14" creationId="{05B6BA2B-DCE5-4E26-8D72-2D3B26B570D0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625081193" sldId="26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18227430" sldId="267"/>
        </pc:sldMkLst>
      </pc:sldChg>
      <pc:sldChg chg="addSp delSp modSp new mod">
        <pc:chgData name="Kayhan, Varol" userId="54461c53-d57a-4be8-b103-6f84835b78ff" providerId="ADAL" clId="{70C787B3-5F96-4D89-8F14-86D2EC9B9719}" dt="2020-07-24T16:18:47.378" v="6042" actId="20577"/>
        <pc:sldMkLst>
          <pc:docMk/>
          <pc:sldMk cId="3338074191" sldId="267"/>
        </pc:sldMkLst>
        <pc:spChg chg="mod">
          <ac:chgData name="Kayhan, Varol" userId="54461c53-d57a-4be8-b103-6f84835b78ff" providerId="ADAL" clId="{70C787B3-5F96-4D89-8F14-86D2EC9B9719}" dt="2020-07-24T15:24:05.648" v="3426" actId="20577"/>
          <ac:spMkLst>
            <pc:docMk/>
            <pc:sldMk cId="3338074191" sldId="267"/>
            <ac:spMk id="2" creationId="{CC4A95BE-3913-4FE6-8E23-4CB66A8503B3}"/>
          </ac:spMkLst>
        </pc:spChg>
        <pc:spChg chg="mod">
          <ac:chgData name="Kayhan, Varol" userId="54461c53-d57a-4be8-b103-6f84835b78ff" providerId="ADAL" clId="{70C787B3-5F96-4D89-8F14-86D2EC9B9719}" dt="2020-07-24T16:18:47.378" v="6042" actId="20577"/>
          <ac:spMkLst>
            <pc:docMk/>
            <pc:sldMk cId="3338074191" sldId="267"/>
            <ac:spMk id="3" creationId="{A763026C-3E08-4756-90FB-E31515814633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5" creationId="{CA19005B-DC32-46D0-9FD8-42A7169B4B56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6" creationId="{BC00096D-7B86-4F6C-A126-E28B9139E196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6" creationId="{A3CA55CA-F817-45AF-BEF2-70C76F635911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7" creationId="{810B5E68-203F-4E61-948F-CBD4C386A8AF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8" creationId="{9019E175-2E23-40C1-A01F-B41361FA632F}"/>
          </ac:spMkLst>
        </pc:spChg>
        <pc:spChg chg="add mod">
          <ac:chgData name="Kayhan, Varol" userId="54461c53-d57a-4be8-b103-6f84835b78ff" providerId="ADAL" clId="{70C787B3-5F96-4D89-8F14-86D2EC9B9719}" dt="2020-07-24T15:30:17.268" v="3597" actId="164"/>
          <ac:spMkLst>
            <pc:docMk/>
            <pc:sldMk cId="3338074191" sldId="267"/>
            <ac:spMk id="19" creationId="{C3A21D83-715B-43B3-A332-F6A40DFF157C}"/>
          </ac:spMkLst>
        </pc:spChg>
        <pc:grpChg chg="add mod">
          <ac:chgData name="Kayhan, Varol" userId="54461c53-d57a-4be8-b103-6f84835b78ff" providerId="ADAL" clId="{70C787B3-5F96-4D89-8F14-86D2EC9B9719}" dt="2020-07-24T15:30:17.268" v="3597" actId="164"/>
          <ac:grpSpMkLst>
            <pc:docMk/>
            <pc:sldMk cId="3338074191" sldId="267"/>
            <ac:grpSpMk id="20" creationId="{60C63FEC-9E06-4071-8438-6ECC7760D7AB}"/>
          </ac:grpSpMkLst>
        </pc:grpChg>
        <pc:graphicFrameChg chg="add mod">
          <ac:chgData name="Kayhan, Varol" userId="54461c53-d57a-4be8-b103-6f84835b78ff" providerId="ADAL" clId="{70C787B3-5F96-4D89-8F14-86D2EC9B9719}" dt="2020-07-24T15:30:17.268" v="3597" actId="164"/>
          <ac:graphicFrameMkLst>
            <pc:docMk/>
            <pc:sldMk cId="3338074191" sldId="267"/>
            <ac:graphicFrameMk id="4" creationId="{DD4053AB-867B-4EEC-BF72-77565C9AE45A}"/>
          </ac:graphicFrameMkLst>
        </pc:graphicFrame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8" creationId="{B017A436-FD62-4E3C-B2BD-698F6981231B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9" creationId="{DAD6F054-2191-43CA-905D-D1E52CC67579}"/>
          </ac:cxnSpMkLst>
        </pc:cxnChg>
        <pc:cxnChg chg="add del">
          <ac:chgData name="Kayhan, Varol" userId="54461c53-d57a-4be8-b103-6f84835b78ff" providerId="ADAL" clId="{70C787B3-5F96-4D89-8F14-86D2EC9B9719}" dt="2020-07-24T15:28:17.472" v="3530" actId="478"/>
          <ac:cxnSpMkLst>
            <pc:docMk/>
            <pc:sldMk cId="3338074191" sldId="267"/>
            <ac:cxnSpMk id="11" creationId="{BF0DB345-9A40-4601-9110-5994049C2A07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2" creationId="{D6FEEF3F-A8C2-4774-8C20-02E5D5553912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3" creationId="{E8CCF5CB-EFF0-4D05-91B7-A347914424F1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4" creationId="{D2C8CD87-750C-4B67-86B4-9A652B31CAA4}"/>
          </ac:cxnSpMkLst>
        </pc:cxnChg>
        <pc:cxnChg chg="add mod">
          <ac:chgData name="Kayhan, Varol" userId="54461c53-d57a-4be8-b103-6f84835b78ff" providerId="ADAL" clId="{70C787B3-5F96-4D89-8F14-86D2EC9B9719}" dt="2020-07-24T15:30:17.268" v="3597" actId="164"/>
          <ac:cxnSpMkLst>
            <pc:docMk/>
            <pc:sldMk cId="3338074191" sldId="267"/>
            <ac:cxnSpMk id="15" creationId="{4C524EEF-645B-4A4A-8091-219048502DF4}"/>
          </ac:cxnSpMkLst>
        </pc:cxnChg>
      </pc:sldChg>
      <pc:sldChg chg="addSp delSp modSp add mod">
        <pc:chgData name="Kayhan, Varol" userId="54461c53-d57a-4be8-b103-6f84835b78ff" providerId="ADAL" clId="{70C787B3-5F96-4D89-8F14-86D2EC9B9719}" dt="2020-07-24T16:19:11.666" v="6050" actId="20577"/>
        <pc:sldMkLst>
          <pc:docMk/>
          <pc:sldMk cId="42692829" sldId="268"/>
        </pc:sldMkLst>
        <pc:spChg chg="mod">
          <ac:chgData name="Kayhan, Varol" userId="54461c53-d57a-4be8-b103-6f84835b78ff" providerId="ADAL" clId="{70C787B3-5F96-4D89-8F14-86D2EC9B9719}" dt="2020-07-24T16:19:11.666" v="6050" actId="20577"/>
          <ac:spMkLst>
            <pc:docMk/>
            <pc:sldMk cId="42692829" sldId="268"/>
            <ac:spMk id="3" creationId="{A763026C-3E08-4756-90FB-E31515814633}"/>
          </ac:spMkLst>
        </pc:spChg>
        <pc:grpChg chg="del">
          <ac:chgData name="Kayhan, Varol" userId="54461c53-d57a-4be8-b103-6f84835b78ff" providerId="ADAL" clId="{70C787B3-5F96-4D89-8F14-86D2EC9B9719}" dt="2020-07-24T15:30:38.298" v="3599" actId="478"/>
          <ac:grpSpMkLst>
            <pc:docMk/>
            <pc:sldMk cId="42692829" sldId="268"/>
            <ac:grpSpMk id="20" creationId="{60C63FEC-9E06-4071-8438-6ECC7760D7AB}"/>
          </ac:grpSpMkLst>
        </pc:grpChg>
        <pc:picChg chg="add mod">
          <ac:chgData name="Kayhan, Varol" userId="54461c53-d57a-4be8-b103-6f84835b78ff" providerId="ADAL" clId="{70C787B3-5F96-4D89-8F14-86D2EC9B9719}" dt="2020-07-24T15:32:30.566" v="3798" actId="1076"/>
          <ac:picMkLst>
            <pc:docMk/>
            <pc:sldMk cId="42692829" sldId="268"/>
            <ac:picMk id="7" creationId="{D381DCAF-2B31-4382-AA86-89386512E3E7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513731085" sldId="268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97181744" sldId="269"/>
        </pc:sldMkLst>
      </pc:sldChg>
      <pc:sldChg chg="modSp new mod">
        <pc:chgData name="Kayhan, Varol" userId="54461c53-d57a-4be8-b103-6f84835b78ff" providerId="ADAL" clId="{70C787B3-5F96-4D89-8F14-86D2EC9B9719}" dt="2020-07-24T16:19:27.434" v="6053" actId="20577"/>
        <pc:sldMkLst>
          <pc:docMk/>
          <pc:sldMk cId="2995276487" sldId="269"/>
        </pc:sldMkLst>
        <pc:spChg chg="mod">
          <ac:chgData name="Kayhan, Varol" userId="54461c53-d57a-4be8-b103-6f84835b78ff" providerId="ADAL" clId="{70C787B3-5F96-4D89-8F14-86D2EC9B9719}" dt="2020-07-24T15:34:52.034" v="3825" actId="20577"/>
          <ac:spMkLst>
            <pc:docMk/>
            <pc:sldMk cId="2995276487" sldId="269"/>
            <ac:spMk id="2" creationId="{D967748D-A88F-4A10-A28A-56A8346F74EC}"/>
          </ac:spMkLst>
        </pc:spChg>
        <pc:spChg chg="mod">
          <ac:chgData name="Kayhan, Varol" userId="54461c53-d57a-4be8-b103-6f84835b78ff" providerId="ADAL" clId="{70C787B3-5F96-4D89-8F14-86D2EC9B9719}" dt="2020-07-24T16:19:27.434" v="6053" actId="20577"/>
          <ac:spMkLst>
            <pc:docMk/>
            <pc:sldMk cId="2995276487" sldId="269"/>
            <ac:spMk id="3" creationId="{C7BB74B8-2AB4-4BA8-B45F-6BC5D19D10D9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331354281" sldId="270"/>
        </pc:sldMkLst>
      </pc:sldChg>
      <pc:sldChg chg="modSp new mod">
        <pc:chgData name="Kayhan, Varol" userId="54461c53-d57a-4be8-b103-6f84835b78ff" providerId="ADAL" clId="{70C787B3-5F96-4D89-8F14-86D2EC9B9719}" dt="2020-07-24T15:41:05.278" v="4320" actId="20577"/>
        <pc:sldMkLst>
          <pc:docMk/>
          <pc:sldMk cId="3315329697" sldId="270"/>
        </pc:sldMkLst>
        <pc:spChg chg="mod">
          <ac:chgData name="Kayhan, Varol" userId="54461c53-d57a-4be8-b103-6f84835b78ff" providerId="ADAL" clId="{70C787B3-5F96-4D89-8F14-86D2EC9B9719}" dt="2020-07-24T15:38:33.958" v="4121" actId="20577"/>
          <ac:spMkLst>
            <pc:docMk/>
            <pc:sldMk cId="3315329697" sldId="270"/>
            <ac:spMk id="2" creationId="{E8895B14-A04B-4956-ADBF-E64A0CD911C0}"/>
          </ac:spMkLst>
        </pc:spChg>
        <pc:spChg chg="mod">
          <ac:chgData name="Kayhan, Varol" userId="54461c53-d57a-4be8-b103-6f84835b78ff" providerId="ADAL" clId="{70C787B3-5F96-4D89-8F14-86D2EC9B9719}" dt="2020-07-24T15:41:05.278" v="4320" actId="20577"/>
          <ac:spMkLst>
            <pc:docMk/>
            <pc:sldMk cId="3315329697" sldId="270"/>
            <ac:spMk id="3" creationId="{9C5E1B1C-E1A6-4E05-BF9B-53EAE4F892DE}"/>
          </ac:spMkLst>
        </pc:spChg>
      </pc:sldChg>
      <pc:sldChg chg="addSp modSp new mod">
        <pc:chgData name="Kayhan, Varol" userId="54461c53-d57a-4be8-b103-6f84835b78ff" providerId="ADAL" clId="{70C787B3-5F96-4D89-8F14-86D2EC9B9719}" dt="2020-07-24T15:47:01.680" v="4440" actId="1076"/>
        <pc:sldMkLst>
          <pc:docMk/>
          <pc:sldMk cId="1407685267" sldId="271"/>
        </pc:sldMkLst>
        <pc:spChg chg="mod">
          <ac:chgData name="Kayhan, Varol" userId="54461c53-d57a-4be8-b103-6f84835b78ff" providerId="ADAL" clId="{70C787B3-5F96-4D89-8F14-86D2EC9B9719}" dt="2020-07-24T15:45:28.461" v="4348" actId="20577"/>
          <ac:spMkLst>
            <pc:docMk/>
            <pc:sldMk cId="1407685267" sldId="271"/>
            <ac:spMk id="2" creationId="{2FD9246C-D2A8-4382-A4A3-58C372F97408}"/>
          </ac:spMkLst>
        </pc:spChg>
        <pc:spChg chg="mod">
          <ac:chgData name="Kayhan, Varol" userId="54461c53-d57a-4be8-b103-6f84835b78ff" providerId="ADAL" clId="{70C787B3-5F96-4D89-8F14-86D2EC9B9719}" dt="2020-07-24T15:45:53.584" v="4436" actId="313"/>
          <ac:spMkLst>
            <pc:docMk/>
            <pc:sldMk cId="1407685267" sldId="271"/>
            <ac:spMk id="3" creationId="{FA42C134-D4C0-4C77-AC24-81397685BBB3}"/>
          </ac:spMkLst>
        </pc:spChg>
        <pc:picChg chg="add mod">
          <ac:chgData name="Kayhan, Varol" userId="54461c53-d57a-4be8-b103-6f84835b78ff" providerId="ADAL" clId="{70C787B3-5F96-4D89-8F14-86D2EC9B9719}" dt="2020-07-24T15:47:01.680" v="4440" actId="1076"/>
          <ac:picMkLst>
            <pc:docMk/>
            <pc:sldMk cId="1407685267" sldId="271"/>
            <ac:picMk id="4" creationId="{AB80A195-D301-4A0D-B0F9-6AC5D79D9642}"/>
          </ac:picMkLst>
        </pc:pic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477277914" sldId="271"/>
        </pc:sldMkLst>
      </pc:sldChg>
      <pc:sldChg chg="modSp new mod">
        <pc:chgData name="Kayhan, Varol" userId="54461c53-d57a-4be8-b103-6f84835b78ff" providerId="ADAL" clId="{70C787B3-5F96-4D89-8F14-86D2EC9B9719}" dt="2020-07-24T16:23:22.583" v="6107" actId="6549"/>
        <pc:sldMkLst>
          <pc:docMk/>
          <pc:sldMk cId="1309404728" sldId="272"/>
        </pc:sldMkLst>
        <pc:spChg chg="mod">
          <ac:chgData name="Kayhan, Varol" userId="54461c53-d57a-4be8-b103-6f84835b78ff" providerId="ADAL" clId="{70C787B3-5F96-4D89-8F14-86D2EC9B9719}" dt="2020-07-24T15:52:41.981" v="4454" actId="20577"/>
          <ac:spMkLst>
            <pc:docMk/>
            <pc:sldMk cId="1309404728" sldId="272"/>
            <ac:spMk id="2" creationId="{45BDD208-67BA-42B8-99A7-E2FB9EA75686}"/>
          </ac:spMkLst>
        </pc:spChg>
        <pc:spChg chg="mod">
          <ac:chgData name="Kayhan, Varol" userId="54461c53-d57a-4be8-b103-6f84835b78ff" providerId="ADAL" clId="{70C787B3-5F96-4D89-8F14-86D2EC9B9719}" dt="2020-07-24T16:23:22.583" v="6107" actId="6549"/>
          <ac:spMkLst>
            <pc:docMk/>
            <pc:sldMk cId="1309404728" sldId="272"/>
            <ac:spMk id="3" creationId="{1576AA78-428C-4AFF-B453-E905F1D0A7C3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995783600" sldId="272"/>
        </pc:sldMkLst>
      </pc:sldChg>
      <pc:sldChg chg="modSp new mod">
        <pc:chgData name="Kayhan, Varol" userId="54461c53-d57a-4be8-b103-6f84835b78ff" providerId="ADAL" clId="{70C787B3-5F96-4D89-8F14-86D2EC9B9719}" dt="2020-07-24T16:09:24.315" v="5778" actId="20577"/>
        <pc:sldMkLst>
          <pc:docMk/>
          <pc:sldMk cId="338737546" sldId="273"/>
        </pc:sldMkLst>
        <pc:spChg chg="mod">
          <ac:chgData name="Kayhan, Varol" userId="54461c53-d57a-4be8-b103-6f84835b78ff" providerId="ADAL" clId="{70C787B3-5F96-4D89-8F14-86D2EC9B9719}" dt="2020-07-24T16:02:21.724" v="5218" actId="20577"/>
          <ac:spMkLst>
            <pc:docMk/>
            <pc:sldMk cId="338737546" sldId="273"/>
            <ac:spMk id="2" creationId="{17CD547C-8391-49F9-8433-A0ACCFEDA351}"/>
          </ac:spMkLst>
        </pc:spChg>
        <pc:spChg chg="mod">
          <ac:chgData name="Kayhan, Varol" userId="54461c53-d57a-4be8-b103-6f84835b78ff" providerId="ADAL" clId="{70C787B3-5F96-4D89-8F14-86D2EC9B9719}" dt="2020-07-24T16:09:24.315" v="5778" actId="20577"/>
          <ac:spMkLst>
            <pc:docMk/>
            <pc:sldMk cId="338737546" sldId="273"/>
            <ac:spMk id="3" creationId="{1920D12D-0731-467E-AA41-C1F1554AEBD9}"/>
          </ac:spMkLst>
        </pc:spChg>
      </pc:sldChg>
      <pc:sldChg chg="modSp new mod">
        <pc:chgData name="Kayhan, Varol" userId="54461c53-d57a-4be8-b103-6f84835b78ff" providerId="ADAL" clId="{70C787B3-5F96-4D89-8F14-86D2EC9B9719}" dt="2020-07-24T16:13:08.456" v="6003" actId="20577"/>
        <pc:sldMkLst>
          <pc:docMk/>
          <pc:sldMk cId="2356616482" sldId="274"/>
        </pc:sldMkLst>
        <pc:spChg chg="mod">
          <ac:chgData name="Kayhan, Varol" userId="54461c53-d57a-4be8-b103-6f84835b78ff" providerId="ADAL" clId="{70C787B3-5F96-4D89-8F14-86D2EC9B9719}" dt="2020-07-24T16:10:55.197" v="5783" actId="20577"/>
          <ac:spMkLst>
            <pc:docMk/>
            <pc:sldMk cId="2356616482" sldId="274"/>
            <ac:spMk id="2" creationId="{58B56266-DE5A-4B79-8B0C-E57BA3CD8BD0}"/>
          </ac:spMkLst>
        </pc:spChg>
        <pc:spChg chg="mod">
          <ac:chgData name="Kayhan, Varol" userId="54461c53-d57a-4be8-b103-6f84835b78ff" providerId="ADAL" clId="{70C787B3-5F96-4D89-8F14-86D2EC9B9719}" dt="2020-07-24T16:13:08.456" v="6003" actId="20577"/>
          <ac:spMkLst>
            <pc:docMk/>
            <pc:sldMk cId="2356616482" sldId="274"/>
            <ac:spMk id="3" creationId="{8BB52B45-08D4-4576-8C95-64BBBD1D70DE}"/>
          </ac:spMkLst>
        </pc:spChg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696040714" sldId="275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184810135" sldId="27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992033576" sldId="278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12413927" sldId="279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765177952" sldId="280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583041149" sldId="281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58842801" sldId="282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986281849" sldId="283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983436673" sldId="284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40335055" sldId="285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1650245809" sldId="286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3876426829" sldId="287"/>
        </pc:sldMkLst>
      </pc:sldChg>
      <pc:sldChg chg="del">
        <pc:chgData name="Kayhan, Varol" userId="54461c53-d57a-4be8-b103-6f84835b78ff" providerId="ADAL" clId="{70C787B3-5F96-4D89-8F14-86D2EC9B9719}" dt="2020-07-24T13:12:25.021" v="27" actId="47"/>
        <pc:sldMkLst>
          <pc:docMk/>
          <pc:sldMk cId="2170244102" sldId="288"/>
        </pc:sldMkLst>
      </pc:sldChg>
    </pc:docChg>
  </pc:docChgLst>
  <pc:docChgLst>
    <pc:chgData name="Kayhan, Varol" userId="54461c53-d57a-4be8-b103-6f84835b78ff" providerId="ADAL" clId="{CB8FAE62-E4A0-4754-A5A4-25E5D0C77EED}"/>
    <pc:docChg chg="custSel addSld modSld">
      <pc:chgData name="Kayhan, Varol" userId="54461c53-d57a-4be8-b103-6f84835b78ff" providerId="ADAL" clId="{CB8FAE62-E4A0-4754-A5A4-25E5D0C77EED}" dt="2020-08-01T17:04:58.679" v="141" actId="20577"/>
      <pc:docMkLst>
        <pc:docMk/>
      </pc:docMkLst>
      <pc:sldChg chg="addSp modSp mod">
        <pc:chgData name="Kayhan, Varol" userId="54461c53-d57a-4be8-b103-6f84835b78ff" providerId="ADAL" clId="{CB8FAE62-E4A0-4754-A5A4-25E5D0C77EED}" dt="2020-08-01T16:57:39.587" v="4" actId="1076"/>
        <pc:sldMkLst>
          <pc:docMk/>
          <pc:sldMk cId="812139420" sldId="260"/>
        </pc:sldMkLst>
        <pc:spChg chg="mod">
          <ac:chgData name="Kayhan, Varol" userId="54461c53-d57a-4be8-b103-6f84835b78ff" providerId="ADAL" clId="{CB8FAE62-E4A0-4754-A5A4-25E5D0C77EED}" dt="2020-08-01T16:57:18.277" v="0" actId="164"/>
          <ac:spMkLst>
            <pc:docMk/>
            <pc:sldMk cId="812139420" sldId="260"/>
            <ac:spMk id="27" creationId="{BBBC222C-C3F8-4698-82C5-D494CA3ED97A}"/>
          </ac:spMkLst>
        </pc:spChg>
        <pc:spChg chg="mod">
          <ac:chgData name="Kayhan, Varol" userId="54461c53-d57a-4be8-b103-6f84835b78ff" providerId="ADAL" clId="{CB8FAE62-E4A0-4754-A5A4-25E5D0C77EED}" dt="2020-08-01T16:57:26.912" v="1" actId="164"/>
          <ac:spMkLst>
            <pc:docMk/>
            <pc:sldMk cId="812139420" sldId="260"/>
            <ac:spMk id="28" creationId="{9F88A31B-8346-4CBA-9523-1671140FB308}"/>
          </ac:spMkLst>
        </pc:spChg>
        <pc:grpChg chg="add mod">
          <ac:chgData name="Kayhan, Varol" userId="54461c53-d57a-4be8-b103-6f84835b78ff" providerId="ADAL" clId="{CB8FAE62-E4A0-4754-A5A4-25E5D0C77EED}" dt="2020-08-01T16:57:32.686" v="3" actId="1076"/>
          <ac:grpSpMkLst>
            <pc:docMk/>
            <pc:sldMk cId="812139420" sldId="260"/>
            <ac:grpSpMk id="4" creationId="{92E2384C-790B-4A4E-B2A3-7962760F23BD}"/>
          </ac:grpSpMkLst>
        </pc:grpChg>
        <pc:grpChg chg="add mod">
          <ac:chgData name="Kayhan, Varol" userId="54461c53-d57a-4be8-b103-6f84835b78ff" providerId="ADAL" clId="{CB8FAE62-E4A0-4754-A5A4-25E5D0C77EED}" dt="2020-08-01T16:57:39.587" v="4" actId="1076"/>
          <ac:grpSpMkLst>
            <pc:docMk/>
            <pc:sldMk cId="812139420" sldId="260"/>
            <ac:grpSpMk id="5" creationId="{9CDE9AE0-4F3F-4F45-B160-9AC24DF17039}"/>
          </ac:grpSpMkLst>
        </pc:grpChg>
        <pc:picChg chg="mod">
          <ac:chgData name="Kayhan, Varol" userId="54461c53-d57a-4be8-b103-6f84835b78ff" providerId="ADAL" clId="{CB8FAE62-E4A0-4754-A5A4-25E5D0C77EED}" dt="2020-08-01T16:57:26.912" v="1" actId="164"/>
          <ac:picMkLst>
            <pc:docMk/>
            <pc:sldMk cId="812139420" sldId="260"/>
            <ac:picMk id="25" creationId="{B876C6A1-66F6-4E73-AFFD-DC1695AD4615}"/>
          </ac:picMkLst>
        </pc:picChg>
        <pc:picChg chg="mod">
          <ac:chgData name="Kayhan, Varol" userId="54461c53-d57a-4be8-b103-6f84835b78ff" providerId="ADAL" clId="{CB8FAE62-E4A0-4754-A5A4-25E5D0C77EED}" dt="2020-08-01T16:57:18.277" v="0" actId="164"/>
          <ac:picMkLst>
            <pc:docMk/>
            <pc:sldMk cId="812139420" sldId="260"/>
            <ac:picMk id="26" creationId="{43D42234-7132-4A0C-BD35-592498A0216F}"/>
          </ac:picMkLst>
        </pc:picChg>
      </pc:sldChg>
      <pc:sldChg chg="modSp new mod">
        <pc:chgData name="Kayhan, Varol" userId="54461c53-d57a-4be8-b103-6f84835b78ff" providerId="ADAL" clId="{CB8FAE62-E4A0-4754-A5A4-25E5D0C77EED}" dt="2020-08-01T17:04:58.679" v="141" actId="20577"/>
        <pc:sldMkLst>
          <pc:docMk/>
          <pc:sldMk cId="2481861931" sldId="275"/>
        </pc:sldMkLst>
        <pc:spChg chg="mod">
          <ac:chgData name="Kayhan, Varol" userId="54461c53-d57a-4be8-b103-6f84835b78ff" providerId="ADAL" clId="{CB8FAE62-E4A0-4754-A5A4-25E5D0C77EED}" dt="2020-08-01T17:04:02.727" v="12" actId="20577"/>
          <ac:spMkLst>
            <pc:docMk/>
            <pc:sldMk cId="2481861931" sldId="275"/>
            <ac:spMk id="2" creationId="{528582C2-B49C-430F-B92E-D1C35610EE9D}"/>
          </ac:spMkLst>
        </pc:spChg>
        <pc:spChg chg="mod">
          <ac:chgData name="Kayhan, Varol" userId="54461c53-d57a-4be8-b103-6f84835b78ff" providerId="ADAL" clId="{CB8FAE62-E4A0-4754-A5A4-25E5D0C77EED}" dt="2020-08-01T17:04:58.679" v="141" actId="20577"/>
          <ac:spMkLst>
            <pc:docMk/>
            <pc:sldMk cId="2481861931" sldId="275"/>
            <ac:spMk id="3" creationId="{F0B64753-55CB-4351-9E8A-F23E6C8B25E8}"/>
          </ac:spMkLst>
        </pc:spChg>
      </pc:sldChg>
    </pc:docChg>
  </pc:docChgLst>
  <pc:docChgLst>
    <pc:chgData name="Varol Kayhan" userId="54461c53-d57a-4be8-b103-6f84835b78ff" providerId="ADAL" clId="{BEB5BF15-FDBA-4EA1-9CC6-5C663F79DBFA}"/>
    <pc:docChg chg="modSld">
      <pc:chgData name="Varol Kayhan" userId="54461c53-d57a-4be8-b103-6f84835b78ff" providerId="ADAL" clId="{BEB5BF15-FDBA-4EA1-9CC6-5C663F79DBFA}" dt="2022-04-25T14:28:32.034" v="29" actId="20577"/>
      <pc:docMkLst>
        <pc:docMk/>
      </pc:docMkLst>
      <pc:sldChg chg="modSp mod">
        <pc:chgData name="Varol Kayhan" userId="54461c53-d57a-4be8-b103-6f84835b78ff" providerId="ADAL" clId="{BEB5BF15-FDBA-4EA1-9CC6-5C663F79DBFA}" dt="2022-04-25T14:28:32.034" v="29" actId="20577"/>
        <pc:sldMkLst>
          <pc:docMk/>
          <pc:sldMk cId="3281895907" sldId="257"/>
        </pc:sldMkLst>
        <pc:spChg chg="mod">
          <ac:chgData name="Varol Kayhan" userId="54461c53-d57a-4be8-b103-6f84835b78ff" providerId="ADAL" clId="{BEB5BF15-FDBA-4EA1-9CC6-5C663F79DBFA}" dt="2022-04-25T14:28:32.034" v="29" actId="20577"/>
          <ac:spMkLst>
            <pc:docMk/>
            <pc:sldMk cId="3281895907" sldId="257"/>
            <ac:spMk id="3" creationId="{A1947F65-2C40-45A8-8952-18F61649559C}"/>
          </ac:spMkLst>
        </pc:spChg>
      </pc:sldChg>
    </pc:docChg>
  </pc:docChgLst>
  <pc:docChgLst>
    <pc:chgData name="Kayhan, Varol" userId="54461c53-d57a-4be8-b103-6f84835b78ff" providerId="ADAL" clId="{0E9D53D6-7EE0-4D89-B800-9BC9A0F65DC1}"/>
    <pc:docChg chg="undo custSel addSld delSld modSld">
      <pc:chgData name="Kayhan, Varol" userId="54461c53-d57a-4be8-b103-6f84835b78ff" providerId="ADAL" clId="{0E9D53D6-7EE0-4D89-B800-9BC9A0F65DC1}" dt="2020-07-23T20:24:39.236" v="2182" actId="2696"/>
      <pc:docMkLst>
        <pc:docMk/>
      </pc:docMkLst>
      <pc:sldChg chg="delSp modSp mod">
        <pc:chgData name="Kayhan, Varol" userId="54461c53-d57a-4be8-b103-6f84835b78ff" providerId="ADAL" clId="{0E9D53D6-7EE0-4D89-B800-9BC9A0F65DC1}" dt="2020-07-23T14:43:49.970" v="560" actId="6549"/>
        <pc:sldMkLst>
          <pc:docMk/>
          <pc:sldMk cId="1405250645" sldId="260"/>
        </pc:sldMkLst>
        <pc:spChg chg="mod">
          <ac:chgData name="Kayhan, Varol" userId="54461c53-d57a-4be8-b103-6f84835b78ff" providerId="ADAL" clId="{0E9D53D6-7EE0-4D89-B800-9BC9A0F65DC1}" dt="2020-07-23T14:43:49.970" v="560" actId="6549"/>
          <ac:spMkLst>
            <pc:docMk/>
            <pc:sldMk cId="1405250645" sldId="260"/>
            <ac:spMk id="3" creationId="{00BF4F09-E2AD-4FAF-B80F-9650A1DBBCF6}"/>
          </ac:spMkLst>
        </pc:spChg>
        <pc:picChg chg="del">
          <ac:chgData name="Kayhan, Varol" userId="54461c53-d57a-4be8-b103-6f84835b78ff" providerId="ADAL" clId="{0E9D53D6-7EE0-4D89-B800-9BC9A0F65DC1}" dt="2020-07-23T14:43:30.426" v="551" actId="478"/>
          <ac:picMkLst>
            <pc:docMk/>
            <pc:sldMk cId="1405250645" sldId="260"/>
            <ac:picMk id="4" creationId="{E554BC3B-AEC9-4729-A218-974C07483F37}"/>
          </ac:picMkLst>
        </pc:picChg>
      </pc:sldChg>
      <pc:sldChg chg="modSp mod">
        <pc:chgData name="Kayhan, Varol" userId="54461c53-d57a-4be8-b103-6f84835b78ff" providerId="ADAL" clId="{0E9D53D6-7EE0-4D89-B800-9BC9A0F65DC1}" dt="2020-07-23T14:55:36.867" v="689" actId="6549"/>
        <pc:sldMkLst>
          <pc:docMk/>
          <pc:sldMk cId="392665803" sldId="261"/>
        </pc:sldMkLst>
        <pc:spChg chg="mod">
          <ac:chgData name="Kayhan, Varol" userId="54461c53-d57a-4be8-b103-6f84835b78ff" providerId="ADAL" clId="{0E9D53D6-7EE0-4D89-B800-9BC9A0F65DC1}" dt="2020-07-23T14:55:36.867" v="689" actId="6549"/>
          <ac:spMkLst>
            <pc:docMk/>
            <pc:sldMk cId="392665803" sldId="261"/>
            <ac:spMk id="3" creationId="{2AC35558-B2A7-4F26-B59B-CCD3FCF634C2}"/>
          </ac:spMkLst>
        </pc:spChg>
        <pc:cxnChg chg="mod">
          <ac:chgData name="Kayhan, Varol" userId="54461c53-d57a-4be8-b103-6f84835b78ff" providerId="ADAL" clId="{0E9D53D6-7EE0-4D89-B800-9BC9A0F65DC1}" dt="2020-07-23T14:55:19.323" v="684" actId="14100"/>
          <ac:cxnSpMkLst>
            <pc:docMk/>
            <pc:sldMk cId="392665803" sldId="261"/>
            <ac:cxnSpMk id="7" creationId="{E5B5E3BA-1B90-40B7-B14B-BF0446D1CF31}"/>
          </ac:cxnSpMkLst>
        </pc:cxnChg>
      </pc:sldChg>
      <pc:sldChg chg="modSp mod">
        <pc:chgData name="Kayhan, Varol" userId="54461c53-d57a-4be8-b103-6f84835b78ff" providerId="ADAL" clId="{0E9D53D6-7EE0-4D89-B800-9BC9A0F65DC1}" dt="2020-07-23T14:47:40.403" v="654" actId="20577"/>
        <pc:sldMkLst>
          <pc:docMk/>
          <pc:sldMk cId="3166736712" sldId="263"/>
        </pc:sldMkLst>
        <pc:spChg chg="mod">
          <ac:chgData name="Kayhan, Varol" userId="54461c53-d57a-4be8-b103-6f84835b78ff" providerId="ADAL" clId="{0E9D53D6-7EE0-4D89-B800-9BC9A0F65DC1}" dt="2020-07-23T14:47:40.403" v="654" actId="20577"/>
          <ac:spMkLst>
            <pc:docMk/>
            <pc:sldMk cId="3166736712" sldId="263"/>
            <ac:spMk id="3" creationId="{2AC35558-B2A7-4F26-B59B-CCD3FCF634C2}"/>
          </ac:spMkLst>
        </pc:spChg>
      </pc:sldChg>
      <pc:sldChg chg="modSp mod">
        <pc:chgData name="Kayhan, Varol" userId="54461c53-d57a-4be8-b103-6f84835b78ff" providerId="ADAL" clId="{0E9D53D6-7EE0-4D89-B800-9BC9A0F65DC1}" dt="2020-07-23T15:10:13.253" v="1071" actId="1076"/>
        <pc:sldMkLst>
          <pc:docMk/>
          <pc:sldMk cId="3625081193" sldId="266"/>
        </pc:sldMkLst>
        <pc:spChg chg="mod">
          <ac:chgData name="Kayhan, Varol" userId="54461c53-d57a-4be8-b103-6f84835b78ff" providerId="ADAL" clId="{0E9D53D6-7EE0-4D89-B800-9BC9A0F65DC1}" dt="2020-07-23T15:10:11.507" v="1070" actId="6549"/>
          <ac:spMkLst>
            <pc:docMk/>
            <pc:sldMk cId="3625081193" sldId="266"/>
            <ac:spMk id="3" creationId="{E8540C37-6338-431F-9C2D-0C765477A803}"/>
          </ac:spMkLst>
        </pc:spChg>
        <pc:picChg chg="mod">
          <ac:chgData name="Kayhan, Varol" userId="54461c53-d57a-4be8-b103-6f84835b78ff" providerId="ADAL" clId="{0E9D53D6-7EE0-4D89-B800-9BC9A0F65DC1}" dt="2020-07-23T15:10:13.253" v="1071" actId="1076"/>
          <ac:picMkLst>
            <pc:docMk/>
            <pc:sldMk cId="3625081193" sldId="266"/>
            <ac:picMk id="4" creationId="{9683B05D-35D1-476A-8728-14E68C78626B}"/>
          </ac:picMkLst>
        </pc:picChg>
      </pc:sldChg>
      <pc:sldChg chg="modSp mod">
        <pc:chgData name="Kayhan, Varol" userId="54461c53-d57a-4be8-b103-6f84835b78ff" providerId="ADAL" clId="{0E9D53D6-7EE0-4D89-B800-9BC9A0F65DC1}" dt="2020-07-23T19:21:39.143" v="1241" actId="20577"/>
        <pc:sldMkLst>
          <pc:docMk/>
          <pc:sldMk cId="1618227430" sldId="267"/>
        </pc:sldMkLst>
        <pc:spChg chg="mod">
          <ac:chgData name="Kayhan, Varol" userId="54461c53-d57a-4be8-b103-6f84835b78ff" providerId="ADAL" clId="{0E9D53D6-7EE0-4D89-B800-9BC9A0F65DC1}" dt="2020-07-23T19:21:39.143" v="1241" actId="20577"/>
          <ac:spMkLst>
            <pc:docMk/>
            <pc:sldMk cId="1618227430" sldId="267"/>
            <ac:spMk id="3" creationId="{BED5B6A3-33B1-4C78-BC27-3C73BF5037F3}"/>
          </ac:spMkLst>
        </pc:spChg>
      </pc:sldChg>
      <pc:sldChg chg="modSp mod">
        <pc:chgData name="Kayhan, Varol" userId="54461c53-d57a-4be8-b103-6f84835b78ff" providerId="ADAL" clId="{0E9D53D6-7EE0-4D89-B800-9BC9A0F65DC1}" dt="2020-07-23T20:24:23.200" v="2181" actId="6549"/>
        <pc:sldMkLst>
          <pc:docMk/>
          <pc:sldMk cId="2995783600" sldId="272"/>
        </pc:sldMkLst>
        <pc:spChg chg="mod">
          <ac:chgData name="Kayhan, Varol" userId="54461c53-d57a-4be8-b103-6f84835b78ff" providerId="ADAL" clId="{0E9D53D6-7EE0-4D89-B800-9BC9A0F65DC1}" dt="2020-07-23T20:24:23.200" v="2181" actId="6549"/>
          <ac:spMkLst>
            <pc:docMk/>
            <pc:sldMk cId="2995783600" sldId="272"/>
            <ac:spMk id="3" creationId="{58E81252-2509-4B4B-8F8D-11AE6A0DE30E}"/>
          </ac:spMkLst>
        </pc:spChg>
      </pc:sldChg>
      <pc:sldChg chg="del">
        <pc:chgData name="Kayhan, Varol" userId="54461c53-d57a-4be8-b103-6f84835b78ff" providerId="ADAL" clId="{0E9D53D6-7EE0-4D89-B800-9BC9A0F65DC1}" dt="2020-07-23T20:24:39.236" v="2182" actId="2696"/>
        <pc:sldMkLst>
          <pc:docMk/>
          <pc:sldMk cId="238662211" sldId="273"/>
        </pc:sldMkLst>
      </pc:sldChg>
      <pc:sldChg chg="modSp mod">
        <pc:chgData name="Kayhan, Varol" userId="54461c53-d57a-4be8-b103-6f84835b78ff" providerId="ADAL" clId="{0E9D53D6-7EE0-4D89-B800-9BC9A0F65DC1}" dt="2020-07-23T14:30:37.102" v="14" actId="20577"/>
        <pc:sldMkLst>
          <pc:docMk/>
          <pc:sldMk cId="2583041149" sldId="281"/>
        </pc:sldMkLst>
        <pc:spChg chg="mod">
          <ac:chgData name="Kayhan, Varol" userId="54461c53-d57a-4be8-b103-6f84835b78ff" providerId="ADAL" clId="{0E9D53D6-7EE0-4D89-B800-9BC9A0F65DC1}" dt="2020-07-23T14:30:37.102" v="14" actId="20577"/>
          <ac:spMkLst>
            <pc:docMk/>
            <pc:sldMk cId="2583041149" sldId="281"/>
            <ac:spMk id="3" creationId="{EA8C998D-9B7A-4596-BB47-92F1CF15D8E0}"/>
          </ac:spMkLst>
        </pc:spChg>
      </pc:sldChg>
      <pc:sldChg chg="modSp add mod">
        <pc:chgData name="Kayhan, Varol" userId="54461c53-d57a-4be8-b103-6f84835b78ff" providerId="ADAL" clId="{0E9D53D6-7EE0-4D89-B800-9BC9A0F65DC1}" dt="2020-07-23T14:44:06.677" v="562" actId="1076"/>
        <pc:sldMkLst>
          <pc:docMk/>
          <pc:sldMk cId="1986281849" sldId="283"/>
        </pc:sldMkLst>
        <pc:spChg chg="mod">
          <ac:chgData name="Kayhan, Varol" userId="54461c53-d57a-4be8-b103-6f84835b78ff" providerId="ADAL" clId="{0E9D53D6-7EE0-4D89-B800-9BC9A0F65DC1}" dt="2020-07-23T14:44:02.115" v="561" actId="6549"/>
          <ac:spMkLst>
            <pc:docMk/>
            <pc:sldMk cId="1986281849" sldId="283"/>
            <ac:spMk id="3" creationId="{00BF4F09-E2AD-4FAF-B80F-9650A1DBBCF6}"/>
          </ac:spMkLst>
        </pc:spChg>
        <pc:picChg chg="mod">
          <ac:chgData name="Kayhan, Varol" userId="54461c53-d57a-4be8-b103-6f84835b78ff" providerId="ADAL" clId="{0E9D53D6-7EE0-4D89-B800-9BC9A0F65DC1}" dt="2020-07-23T14:44:06.677" v="562" actId="1076"/>
          <ac:picMkLst>
            <pc:docMk/>
            <pc:sldMk cId="1986281849" sldId="283"/>
            <ac:picMk id="4" creationId="{E554BC3B-AEC9-4729-A218-974C07483F37}"/>
          </ac:picMkLst>
        </pc:picChg>
      </pc:sldChg>
      <pc:sldChg chg="modSp new mod">
        <pc:chgData name="Kayhan, Varol" userId="54461c53-d57a-4be8-b103-6f84835b78ff" providerId="ADAL" clId="{0E9D53D6-7EE0-4D89-B800-9BC9A0F65DC1}" dt="2020-07-23T15:05:39.608" v="1069" actId="20577"/>
        <pc:sldMkLst>
          <pc:docMk/>
          <pc:sldMk cId="2983436673" sldId="284"/>
        </pc:sldMkLst>
        <pc:spChg chg="mod">
          <ac:chgData name="Kayhan, Varol" userId="54461c53-d57a-4be8-b103-6f84835b78ff" providerId="ADAL" clId="{0E9D53D6-7EE0-4D89-B800-9BC9A0F65DC1}" dt="2020-07-23T14:58:23.113" v="717" actId="20577"/>
          <ac:spMkLst>
            <pc:docMk/>
            <pc:sldMk cId="2983436673" sldId="284"/>
            <ac:spMk id="2" creationId="{BAD674F2-C760-4AFE-8CC4-2C943A5EC900}"/>
          </ac:spMkLst>
        </pc:spChg>
        <pc:spChg chg="mod">
          <ac:chgData name="Kayhan, Varol" userId="54461c53-d57a-4be8-b103-6f84835b78ff" providerId="ADAL" clId="{0E9D53D6-7EE0-4D89-B800-9BC9A0F65DC1}" dt="2020-07-23T15:05:39.608" v="1069" actId="20577"/>
          <ac:spMkLst>
            <pc:docMk/>
            <pc:sldMk cId="2983436673" sldId="284"/>
            <ac:spMk id="3" creationId="{9FB0A7F1-DBB7-483F-966A-225256294ABB}"/>
          </ac:spMkLst>
        </pc:spChg>
      </pc:sldChg>
      <pc:sldChg chg="modSp new mod">
        <pc:chgData name="Kayhan, Varol" userId="54461c53-d57a-4be8-b103-6f84835b78ff" providerId="ADAL" clId="{0E9D53D6-7EE0-4D89-B800-9BC9A0F65DC1}" dt="2020-07-23T19:49:37.908" v="1560" actId="20577"/>
        <pc:sldMkLst>
          <pc:docMk/>
          <pc:sldMk cId="40335055" sldId="285"/>
        </pc:sldMkLst>
        <pc:spChg chg="mod">
          <ac:chgData name="Kayhan, Varol" userId="54461c53-d57a-4be8-b103-6f84835b78ff" providerId="ADAL" clId="{0E9D53D6-7EE0-4D89-B800-9BC9A0F65DC1}" dt="2020-07-23T19:47:04.628" v="1268" actId="20577"/>
          <ac:spMkLst>
            <pc:docMk/>
            <pc:sldMk cId="40335055" sldId="285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19:49:37.908" v="1560" actId="20577"/>
          <ac:spMkLst>
            <pc:docMk/>
            <pc:sldMk cId="40335055" sldId="285"/>
            <ac:spMk id="3" creationId="{AA43C020-8417-4B3B-A273-C44BB573AAC1}"/>
          </ac:spMkLst>
        </pc:spChg>
      </pc:sldChg>
      <pc:sldChg chg="addSp modSp add mod">
        <pc:chgData name="Kayhan, Varol" userId="54461c53-d57a-4be8-b103-6f84835b78ff" providerId="ADAL" clId="{0E9D53D6-7EE0-4D89-B800-9BC9A0F65DC1}" dt="2020-07-23T20:14:56.857" v="1725" actId="20577"/>
        <pc:sldMkLst>
          <pc:docMk/>
          <pc:sldMk cId="1650245809" sldId="286"/>
        </pc:sldMkLst>
        <pc:spChg chg="mod">
          <ac:chgData name="Kayhan, Varol" userId="54461c53-d57a-4be8-b103-6f84835b78ff" providerId="ADAL" clId="{0E9D53D6-7EE0-4D89-B800-9BC9A0F65DC1}" dt="2020-07-23T20:07:44.101" v="1626" actId="20577"/>
          <ac:spMkLst>
            <pc:docMk/>
            <pc:sldMk cId="1650245809" sldId="286"/>
            <ac:spMk id="3" creationId="{AA43C020-8417-4B3B-A273-C44BB573AAC1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5" creationId="{793C8559-E962-4A85-8859-200C36221987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6" creationId="{F6FF8699-9FF0-4AAF-BAB3-F2F4EE4C4D90}"/>
          </ac:spMkLst>
        </pc:spChg>
        <pc:spChg chg="add mod">
          <ac:chgData name="Kayhan, Varol" userId="54461c53-d57a-4be8-b103-6f84835b78ff" providerId="ADAL" clId="{0E9D53D6-7EE0-4D89-B800-9BC9A0F65DC1}" dt="2020-07-23T20:14:49.249" v="1723" actId="14100"/>
          <ac:spMkLst>
            <pc:docMk/>
            <pc:sldMk cId="1650245809" sldId="286"/>
            <ac:spMk id="7" creationId="{58F6FC22-1FEF-41F4-BAE4-C476127E4440}"/>
          </ac:spMkLst>
        </pc:spChg>
        <pc:spChg chg="add mod">
          <ac:chgData name="Kayhan, Varol" userId="54461c53-d57a-4be8-b103-6f84835b78ff" providerId="ADAL" clId="{0E9D53D6-7EE0-4D89-B800-9BC9A0F65DC1}" dt="2020-07-23T20:14:56.857" v="1725" actId="20577"/>
          <ac:spMkLst>
            <pc:docMk/>
            <pc:sldMk cId="1650245809" sldId="286"/>
            <ac:spMk id="8" creationId="{5ADB83A1-D0A2-4BFF-81CE-07FAA209C994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9" creationId="{F791EEDE-0368-4A09-9A5A-74E20EBD39DE}"/>
          </ac:spMkLst>
        </pc:spChg>
        <pc:spChg chg="add mod">
          <ac:chgData name="Kayhan, Varol" userId="54461c53-d57a-4be8-b103-6f84835b78ff" providerId="ADAL" clId="{0E9D53D6-7EE0-4D89-B800-9BC9A0F65DC1}" dt="2020-07-23T20:14:40.870" v="1721" actId="1076"/>
          <ac:spMkLst>
            <pc:docMk/>
            <pc:sldMk cId="1650245809" sldId="286"/>
            <ac:spMk id="10" creationId="{8730FE41-D3E0-404E-BEE7-38226DA42D9D}"/>
          </ac:spMkLst>
        </pc:spChg>
        <pc:graphicFrameChg chg="add mod modGraphic">
          <ac:chgData name="Kayhan, Varol" userId="54461c53-d57a-4be8-b103-6f84835b78ff" providerId="ADAL" clId="{0E9D53D6-7EE0-4D89-B800-9BC9A0F65DC1}" dt="2020-07-23T20:14:40.870" v="1721" actId="1076"/>
          <ac:graphicFrameMkLst>
            <pc:docMk/>
            <pc:sldMk cId="1650245809" sldId="286"/>
            <ac:graphicFrameMk id="4" creationId="{A9AE61AD-96A1-4C49-AB71-5CFCA4B701CF}"/>
          </ac:graphicFrameMkLst>
        </pc:graphicFrameChg>
      </pc:sldChg>
      <pc:sldChg chg="delSp modSp add mod">
        <pc:chgData name="Kayhan, Varol" userId="54461c53-d57a-4be8-b103-6f84835b78ff" providerId="ADAL" clId="{0E9D53D6-7EE0-4D89-B800-9BC9A0F65DC1}" dt="2020-07-23T20:19:49.292" v="2023" actId="20577"/>
        <pc:sldMkLst>
          <pc:docMk/>
          <pc:sldMk cId="3876426829" sldId="287"/>
        </pc:sldMkLst>
        <pc:spChg chg="mod">
          <ac:chgData name="Kayhan, Varol" userId="54461c53-d57a-4be8-b103-6f84835b78ff" providerId="ADAL" clId="{0E9D53D6-7EE0-4D89-B800-9BC9A0F65DC1}" dt="2020-07-23T20:19:49.292" v="2023" actId="20577"/>
          <ac:spMkLst>
            <pc:docMk/>
            <pc:sldMk cId="3876426829" sldId="287"/>
            <ac:spMk id="3" creationId="{AA43C020-8417-4B3B-A273-C44BB573AAC1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5" creationId="{793C8559-E962-4A85-8859-200C36221987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6" creationId="{F6FF8699-9FF0-4AAF-BAB3-F2F4EE4C4D9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7" creationId="{58F6FC22-1FEF-41F4-BAE4-C476127E4440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8" creationId="{5ADB83A1-D0A2-4BFF-81CE-07FAA209C994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9" creationId="{F791EEDE-0368-4A09-9A5A-74E20EBD39DE}"/>
          </ac:spMkLst>
        </pc:spChg>
        <pc:spChg chg="del">
          <ac:chgData name="Kayhan, Varol" userId="54461c53-d57a-4be8-b103-6f84835b78ff" providerId="ADAL" clId="{0E9D53D6-7EE0-4D89-B800-9BC9A0F65DC1}" dt="2020-07-23T20:16:23.893" v="1727" actId="478"/>
          <ac:spMkLst>
            <pc:docMk/>
            <pc:sldMk cId="3876426829" sldId="287"/>
            <ac:spMk id="10" creationId="{8730FE41-D3E0-404E-BEE7-38226DA42D9D}"/>
          </ac:spMkLst>
        </pc:spChg>
        <pc:graphicFrameChg chg="del">
          <ac:chgData name="Kayhan, Varol" userId="54461c53-d57a-4be8-b103-6f84835b78ff" providerId="ADAL" clId="{0E9D53D6-7EE0-4D89-B800-9BC9A0F65DC1}" dt="2020-07-23T20:16:23.893" v="1727" actId="478"/>
          <ac:graphicFrameMkLst>
            <pc:docMk/>
            <pc:sldMk cId="3876426829" sldId="287"/>
            <ac:graphicFrameMk id="4" creationId="{A9AE61AD-96A1-4C49-AB71-5CFCA4B701CF}"/>
          </ac:graphicFrameMkLst>
        </pc:graphicFrameChg>
      </pc:sldChg>
      <pc:sldChg chg="addSp modSp add mod">
        <pc:chgData name="Kayhan, Varol" userId="54461c53-d57a-4be8-b103-6f84835b78ff" providerId="ADAL" clId="{0E9D53D6-7EE0-4D89-B800-9BC9A0F65DC1}" dt="2020-07-23T20:22:48.568" v="2144" actId="1076"/>
        <pc:sldMkLst>
          <pc:docMk/>
          <pc:sldMk cId="2170244102" sldId="288"/>
        </pc:sldMkLst>
        <pc:spChg chg="mod">
          <ac:chgData name="Kayhan, Varol" userId="54461c53-d57a-4be8-b103-6f84835b78ff" providerId="ADAL" clId="{0E9D53D6-7EE0-4D89-B800-9BC9A0F65DC1}" dt="2020-07-23T20:20:29.268" v="2033" actId="20577"/>
          <ac:spMkLst>
            <pc:docMk/>
            <pc:sldMk cId="2170244102" sldId="288"/>
            <ac:spMk id="2" creationId="{B350F01D-A99C-4AD8-A21E-9B24109708E1}"/>
          </ac:spMkLst>
        </pc:spChg>
        <pc:spChg chg="mod">
          <ac:chgData name="Kayhan, Varol" userId="54461c53-d57a-4be8-b103-6f84835b78ff" providerId="ADAL" clId="{0E9D53D6-7EE0-4D89-B800-9BC9A0F65DC1}" dt="2020-07-23T20:21:53.582" v="2140"/>
          <ac:spMkLst>
            <pc:docMk/>
            <pc:sldMk cId="2170244102" sldId="288"/>
            <ac:spMk id="3" creationId="{AA43C020-8417-4B3B-A273-C44BB573AAC1}"/>
          </ac:spMkLst>
        </pc:spChg>
        <pc:picChg chg="add mod">
          <ac:chgData name="Kayhan, Varol" userId="54461c53-d57a-4be8-b103-6f84835b78ff" providerId="ADAL" clId="{0E9D53D6-7EE0-4D89-B800-9BC9A0F65DC1}" dt="2020-07-23T20:22:48.568" v="2144" actId="1076"/>
          <ac:picMkLst>
            <pc:docMk/>
            <pc:sldMk cId="2170244102" sldId="288"/>
            <ac:picMk id="4" creationId="{D8947BC2-46B0-4852-B9A0-1D55438D95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19BB-48B0-488F-8D27-1CA1E202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BEDD2-DB3D-4C8A-9767-36358990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6D94-1E18-480D-8E07-BD0D4D8C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9E01-FF0C-4200-B0D3-06446199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3BBE6-1DDF-4AA3-A35C-280FCBE1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D8BA-FCD5-4C5F-9158-CB8BECC8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057-19D0-4923-9036-7073F073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6E04-1E1F-43DF-A26E-A7621FD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F572-E152-43DD-B740-624A870D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77A9-D31C-4E90-8FA1-8C7C3DF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9D3EC-EC9A-4048-9125-7C23000D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4893-05D8-41B3-9D78-029BCB5A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CBCC-CB8C-4E69-904A-0C56091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6E3C-B12D-4045-B262-64C0EB5E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9B3B-7780-45AB-8751-A27B5FB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D8DF-B75E-477C-8580-DF6EEB7E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0AE7-4E8E-4E46-B95C-5FA095F4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78C2B-BD84-4CDE-BC47-8FD37B2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DDC9-B378-49F6-B1A1-092384A4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5E39-F788-4F78-B752-188D12D9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75B3-7014-4963-89F5-B23DB3D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A91-0869-4464-A4F4-042F167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CA2F-EA0B-495C-9C60-B08DC4DF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FE8A-0042-4166-B0CA-8EE67C6C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6A9-69DC-4D9A-8E0B-B8950F6E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86B-9A06-4B5E-94F9-118BD665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FADB-F09A-4ED6-8A96-7AC2E5D0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AC4C1-C5C0-4036-A867-8303669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4D976-7AB7-49D4-8AF9-20B50931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D6F3-6AF4-4445-8502-9AE7318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74FD-9B85-4672-AA00-A1641401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FB83-D775-41B1-861C-4371339E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CBD9-FAF7-4781-B88E-2E80811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6EC-E0B7-470A-A1A3-162F088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CD0D1-51D6-48F0-8643-38EEB95E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4B50A-BADF-46AE-8CDF-B6343D8A5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434E0-3EAF-4BD2-B72F-ECC8463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EEEF-FFF9-4360-9B6C-CC9394FF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EE9C-9F01-4A05-8F95-530632FC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3614-5725-41AB-8F93-EAB842D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CAC07-8AE3-4EAC-B6B2-3A66618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0DA1-FCC6-4BE8-B683-80867640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E0A9-3CA3-4085-B26A-2E965FB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49FF-E3AF-4249-8F9F-DB6D3641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618CB-9606-4427-B51D-337E16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05B3-BA47-41F8-B7C1-B38D93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F97-19A9-4494-AC51-F0FF049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204-03F0-4188-82FA-3E77DC0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929D-C276-45C2-9E5E-FA109F628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D6A0-2A4A-4C28-94E6-35FEA8F6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F88A-400C-4F9F-8D14-78AF8DB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A1A3-2F4B-43DF-8DBF-0DDEED7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89CD-9C7E-440F-B22A-0F017A94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16C6A-FEFB-49B5-9DDA-9E81954C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1670B-5960-4233-BAE0-225124C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C037F-9868-486C-B990-39ED8D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0231F-9559-44DF-95C0-FA2E2E9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4C67-CAB5-499C-AECF-EE23771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37C9-6350-4231-AAE0-AC9086E5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6407-AD90-4DCD-B0E6-642B8AC5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BFB-C459-4C09-AE96-DB576522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E967-458D-4BDD-B602-6D6CB89B8D0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7CA5-1893-49A8-9AC5-43090566B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267B-6F18-42FC-A7DA-C854342F9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F792-7189-4BA0-8FC7-7C09F5021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srentaldoesnotexist.com/" TargetMode="External"/><Relationship Id="rId2" Type="http://schemas.openxmlformats.org/officeDocument/2006/relationships/hyperlink" Target="http://www.thispersondoesnotexist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C5A9-F436-492C-9272-3F4637EA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Autoencoders and GANs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CAC74-81D8-4190-9692-0DB903B25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309454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95BE-3913-4FE6-8E23-4CB66A85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026C-3E08-4756-90FB-E315158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use for autoencoders (useful for images)</a:t>
            </a:r>
          </a:p>
          <a:p>
            <a:r>
              <a:rPr lang="en-US" dirty="0"/>
              <a:t>What if you have very few labeled data (for supervised learning)?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C63FEC-9E06-4071-8438-6ECC7760D7AB}"/>
              </a:ext>
            </a:extLst>
          </p:cNvPr>
          <p:cNvGrpSpPr/>
          <p:nvPr/>
        </p:nvGrpSpPr>
        <p:grpSpPr>
          <a:xfrm>
            <a:off x="2544621" y="3422348"/>
            <a:ext cx="7422208" cy="2595880"/>
            <a:chOff x="2544621" y="3422348"/>
            <a:chExt cx="7422208" cy="259588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DD4053AB-867B-4EEC-BF72-77565C9AE45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5982319"/>
                </p:ext>
              </p:extLst>
            </p:nvPr>
          </p:nvGraphicFramePr>
          <p:xfrm>
            <a:off x="2544621" y="3422348"/>
            <a:ext cx="3438843" cy="259588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199261">
                    <a:extLst>
                      <a:ext uri="{9D8B030D-6E8A-4147-A177-3AD203B41FA5}">
                        <a16:colId xmlns:a16="http://schemas.microsoft.com/office/drawing/2014/main" val="3018140354"/>
                      </a:ext>
                    </a:extLst>
                  </a:gridCol>
                  <a:gridCol w="766572">
                    <a:extLst>
                      <a:ext uri="{9D8B030D-6E8A-4147-A177-3AD203B41FA5}">
                        <a16:colId xmlns:a16="http://schemas.microsoft.com/office/drawing/2014/main" val="4150572429"/>
                      </a:ext>
                    </a:extLst>
                  </a:gridCol>
                  <a:gridCol w="1473010">
                    <a:extLst>
                      <a:ext uri="{9D8B030D-6E8A-4147-A177-3AD203B41FA5}">
                        <a16:colId xmlns:a16="http://schemas.microsoft.com/office/drawing/2014/main" val="149411468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Bedrooms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Baths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b="1" dirty="0"/>
                          <a:t>Garage (cars)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592931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2702211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1921487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895836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8381692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798722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51579320"/>
                    </a:ext>
                  </a:extLst>
                </a:tr>
              </a:tbl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19005B-DC32-46D0-9FD8-42A7169B4B56}"/>
                </a:ext>
              </a:extLst>
            </p:cNvPr>
            <p:cNvSpPr txBox="1"/>
            <p:nvPr/>
          </p:nvSpPr>
          <p:spPr>
            <a:xfrm>
              <a:off x="7493050" y="4208151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/>
                <a:t>Single-family</a:t>
              </a:r>
              <a:r>
                <a:rPr lang="en-US" dirty="0"/>
                <a:t>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00096D-7B86-4F6C-A126-E28B9139E196}"/>
                </a:ext>
              </a:extLst>
            </p:cNvPr>
            <p:cNvSpPr txBox="1"/>
            <p:nvPr/>
          </p:nvSpPr>
          <p:spPr>
            <a:xfrm>
              <a:off x="7493050" y="4939824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/>
                <a:t>Condo</a:t>
              </a:r>
              <a:r>
                <a:rPr lang="en-US" dirty="0"/>
                <a:t>”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17A436-FD62-4E3C-B2BD-698F6981231B}"/>
                </a:ext>
              </a:extLst>
            </p:cNvPr>
            <p:cNvCxnSpPr/>
            <p:nvPr/>
          </p:nvCxnSpPr>
          <p:spPr>
            <a:xfrm>
              <a:off x="6096000" y="4392817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D6F054-2191-43CA-905D-D1E52CC67579}"/>
                </a:ext>
              </a:extLst>
            </p:cNvPr>
            <p:cNvCxnSpPr/>
            <p:nvPr/>
          </p:nvCxnSpPr>
          <p:spPr>
            <a:xfrm>
              <a:off x="6096000" y="5124490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FEEF3F-A8C2-4774-8C20-02E5D5553912}"/>
                </a:ext>
              </a:extLst>
            </p:cNvPr>
            <p:cNvCxnSpPr/>
            <p:nvPr/>
          </p:nvCxnSpPr>
          <p:spPr>
            <a:xfrm>
              <a:off x="6096000" y="3992767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8CCF5CB-EFF0-4D05-91B7-A347914424F1}"/>
                </a:ext>
              </a:extLst>
            </p:cNvPr>
            <p:cNvCxnSpPr/>
            <p:nvPr/>
          </p:nvCxnSpPr>
          <p:spPr>
            <a:xfrm>
              <a:off x="6096000" y="4721082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C8CD87-750C-4B67-86B4-9A652B31CAA4}"/>
                </a:ext>
              </a:extLst>
            </p:cNvPr>
            <p:cNvCxnSpPr/>
            <p:nvPr/>
          </p:nvCxnSpPr>
          <p:spPr>
            <a:xfrm>
              <a:off x="6096000" y="5488524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524EEF-645B-4A4A-8091-219048502DF4}"/>
                </a:ext>
              </a:extLst>
            </p:cNvPr>
            <p:cNvCxnSpPr/>
            <p:nvPr/>
          </p:nvCxnSpPr>
          <p:spPr>
            <a:xfrm>
              <a:off x="6096000" y="5823260"/>
              <a:ext cx="1284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CA55CA-F817-45AF-BEF2-70C76F635911}"/>
                </a:ext>
              </a:extLst>
            </p:cNvPr>
            <p:cNvSpPr txBox="1"/>
            <p:nvPr/>
          </p:nvSpPr>
          <p:spPr>
            <a:xfrm>
              <a:off x="7493049" y="5309156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0B5E68-203F-4E61-948F-CBD4C386A8AF}"/>
                </a:ext>
              </a:extLst>
            </p:cNvPr>
            <p:cNvSpPr txBox="1"/>
            <p:nvPr/>
          </p:nvSpPr>
          <p:spPr>
            <a:xfrm>
              <a:off x="7493049" y="5628759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9E175-2E23-40C1-A01F-B41361FA632F}"/>
                </a:ext>
              </a:extLst>
            </p:cNvPr>
            <p:cNvSpPr txBox="1"/>
            <p:nvPr/>
          </p:nvSpPr>
          <p:spPr>
            <a:xfrm>
              <a:off x="7493048" y="4554095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21D83-715B-43B3-A332-F6A40DFF157C}"/>
                </a:ext>
              </a:extLst>
            </p:cNvPr>
            <p:cNvSpPr txBox="1"/>
            <p:nvPr/>
          </p:nvSpPr>
          <p:spPr>
            <a:xfrm>
              <a:off x="7493048" y="3812708"/>
              <a:ext cx="247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unlabeled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07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95BE-3913-4FE6-8E23-4CB66A85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026C-3E08-4756-90FB-E3151581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pattern using the autoencoder</a:t>
            </a:r>
          </a:p>
          <a:p>
            <a:r>
              <a:rPr lang="en-US" dirty="0"/>
              <a:t>Copy the layers and FREEZE them</a:t>
            </a:r>
          </a:p>
          <a:p>
            <a:r>
              <a:rPr lang="en-US" dirty="0"/>
              <a:t>Train the output layer on the few labeled data</a:t>
            </a:r>
          </a:p>
          <a:p>
            <a:r>
              <a:rPr lang="en-US" dirty="0"/>
              <a:t>Perform predictions!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1DCAF-2B31-4382-AA86-89386512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4" y="3763859"/>
            <a:ext cx="4710792" cy="29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748D-A88F-4A10-A28A-56A8346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74B8-2AB4-4BA8-B45F-6BC5D19D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autoencoders for images</a:t>
            </a:r>
          </a:p>
          <a:p>
            <a:r>
              <a:rPr lang="en-US" dirty="0"/>
              <a:t>Encoder:</a:t>
            </a:r>
          </a:p>
          <a:p>
            <a:pPr lvl="1"/>
            <a:r>
              <a:rPr lang="en-US" dirty="0"/>
              <a:t>Reduce image size (height, width) using with conv. and pooling layers</a:t>
            </a:r>
          </a:p>
          <a:p>
            <a:pPr lvl="1"/>
            <a:r>
              <a:rPr lang="en-US" dirty="0"/>
              <a:t>Increase depth using feature maps</a:t>
            </a:r>
          </a:p>
          <a:p>
            <a:r>
              <a:rPr lang="en-US" dirty="0"/>
              <a:t>Decoder:</a:t>
            </a:r>
          </a:p>
          <a:p>
            <a:pPr lvl="1"/>
            <a:r>
              <a:rPr lang="en-US" dirty="0"/>
              <a:t>Upscale image size (back to same height, width)</a:t>
            </a:r>
          </a:p>
          <a:p>
            <a:pPr lvl="1"/>
            <a:r>
              <a:rPr lang="en-US" dirty="0"/>
              <a:t>Decrease depth </a:t>
            </a:r>
          </a:p>
        </p:txBody>
      </p:sp>
    </p:spTree>
    <p:extLst>
      <p:ext uri="{BB962C8B-B14F-4D97-AF65-F5344CB8AC3E}">
        <p14:creationId xmlns:p14="http://schemas.microsoft.com/office/powerpoint/2010/main" val="299527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5B14-A04B-4956-ADBF-E64A0CD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1B1C-E1A6-4E05-BF9B-53EAE4F8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the data representation in time-series data</a:t>
            </a:r>
          </a:p>
          <a:p>
            <a:r>
              <a:rPr lang="en-US" dirty="0"/>
              <a:t>Use </a:t>
            </a:r>
            <a:r>
              <a:rPr lang="en-US" dirty="0" err="1"/>
              <a:t>RepeatVector</a:t>
            </a:r>
            <a:r>
              <a:rPr lang="en-US" dirty="0"/>
              <a:t> in bottleneck</a:t>
            </a:r>
          </a:p>
          <a:p>
            <a:r>
              <a:rPr lang="en-US" dirty="0"/>
              <a:t>Settings and configuration are similar</a:t>
            </a:r>
          </a:p>
        </p:txBody>
      </p:sp>
    </p:spTree>
    <p:extLst>
      <p:ext uri="{BB962C8B-B14F-4D97-AF65-F5344CB8AC3E}">
        <p14:creationId xmlns:p14="http://schemas.microsoft.com/office/powerpoint/2010/main" val="331532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246C-D2A8-4382-A4A3-58C372F9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134-D4C0-4C77-AC24-81397685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to create bottleneck all the time</a:t>
            </a:r>
          </a:p>
          <a:p>
            <a:r>
              <a:rPr lang="en-US" dirty="0"/>
              <a:t>Use other tricks to prevent “cheating”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0A195-D301-4A0D-B0F9-6AC5D79D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14" y="3032934"/>
            <a:ext cx="5087172" cy="31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7090-4389-4786-959A-EA3678D3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1EF5-497E-4BBA-ACEB-65F32055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Unsupervised technique</a:t>
            </a:r>
          </a:p>
          <a:p>
            <a:r>
              <a:rPr lang="en-US" dirty="0"/>
              <a:t>Used to generate new data</a:t>
            </a:r>
          </a:p>
          <a:p>
            <a:pPr lvl="1"/>
            <a:r>
              <a:rPr lang="en-US" dirty="0">
                <a:hlinkClick r:id="rId2"/>
              </a:rPr>
              <a:t>http://www.thispersondoesnotexist.com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hlinkClick r:id="rId3"/>
              </a:rPr>
              <a:t>http://www.thisrentaldoesnotexist.com</a:t>
            </a:r>
            <a:r>
              <a:rPr lang="en-US" dirty="0"/>
              <a:t> </a:t>
            </a:r>
          </a:p>
          <a:p>
            <a:r>
              <a:rPr lang="en-US" dirty="0"/>
              <a:t>Possible uses:</a:t>
            </a:r>
          </a:p>
          <a:p>
            <a:pPr lvl="1"/>
            <a:r>
              <a:rPr lang="en-US" dirty="0"/>
              <a:t>Increase image resolution</a:t>
            </a:r>
          </a:p>
          <a:p>
            <a:pPr lvl="1"/>
            <a:r>
              <a:rPr lang="en-US" dirty="0"/>
              <a:t>Image colorization</a:t>
            </a:r>
          </a:p>
          <a:p>
            <a:pPr lvl="1"/>
            <a:r>
              <a:rPr lang="en-US" dirty="0"/>
              <a:t>Replace image background</a:t>
            </a:r>
          </a:p>
          <a:p>
            <a:pPr lvl="1"/>
            <a:r>
              <a:rPr lang="en-US" dirty="0"/>
              <a:t>Turn sketch into realistic image</a:t>
            </a:r>
          </a:p>
          <a:p>
            <a:pPr lvl="1"/>
            <a:r>
              <a:rPr lang="en-US" dirty="0"/>
              <a:t>Generate text, audio, time series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8437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26AE-7E33-4AC6-AA57-FFC18037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GANs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9A6B-2F1D-4E23-B262-732F4982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two neural networks</a:t>
            </a:r>
          </a:p>
          <a:p>
            <a:pPr lvl="1"/>
            <a:r>
              <a:rPr lang="en-US" dirty="0"/>
              <a:t>Generator: generates fake data that looks like training data</a:t>
            </a:r>
          </a:p>
          <a:p>
            <a:pPr lvl="1"/>
            <a:r>
              <a:rPr lang="en-US" dirty="0"/>
              <a:t>Discriminator: distinguishes between real and fake data</a:t>
            </a:r>
          </a:p>
          <a:p>
            <a:r>
              <a:rPr lang="en-US" dirty="0"/>
              <a:t>Two networks compete against each other:</a:t>
            </a:r>
          </a:p>
          <a:p>
            <a:pPr lvl="1"/>
            <a:r>
              <a:rPr lang="en-US" dirty="0"/>
              <a:t>Generator: creates fake money</a:t>
            </a:r>
          </a:p>
          <a:p>
            <a:pPr lvl="1"/>
            <a:r>
              <a:rPr lang="en-US" dirty="0"/>
              <a:t>Discriminator: bank that catches fake money (but also tells generator how to create better fake money)</a:t>
            </a:r>
          </a:p>
          <a:p>
            <a:r>
              <a:rPr lang="en-US" dirty="0"/>
              <a:t>Training GANs are difficult</a:t>
            </a:r>
          </a:p>
          <a:p>
            <a:pPr lvl="1"/>
            <a:r>
              <a:rPr lang="en-US" dirty="0"/>
              <a:t>Networks reach a Nash equilibrium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D208-67BA-42B8-99A7-E2FB9EA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AA78-428C-4AFF-B453-E905F1D0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1: Train the discriminator</a:t>
            </a:r>
          </a:p>
          <a:p>
            <a:pPr lvl="1"/>
            <a:r>
              <a:rPr lang="en-US" dirty="0"/>
              <a:t>Let the generator create fake (random) data (and label as 0)</a:t>
            </a:r>
          </a:p>
          <a:p>
            <a:pPr lvl="1"/>
            <a:r>
              <a:rPr lang="en-US" dirty="0"/>
              <a:t>Sample from real data (and label as 1)</a:t>
            </a:r>
          </a:p>
          <a:p>
            <a:pPr lvl="1"/>
            <a:r>
              <a:rPr lang="en-US" dirty="0"/>
              <a:t>Train the discriminator on the labeled data</a:t>
            </a:r>
          </a:p>
          <a:p>
            <a:r>
              <a:rPr lang="en-US" dirty="0"/>
              <a:t>Step 2: Train the generator</a:t>
            </a:r>
          </a:p>
          <a:p>
            <a:pPr lvl="1"/>
            <a:r>
              <a:rPr lang="en-US" dirty="0"/>
              <a:t>Freeze the discriminator</a:t>
            </a:r>
          </a:p>
          <a:p>
            <a:pPr lvl="1"/>
            <a:r>
              <a:rPr lang="en-US" dirty="0"/>
              <a:t>Let the generator create another batch of fake data (AND LABEL AS 1)</a:t>
            </a:r>
          </a:p>
          <a:p>
            <a:pPr lvl="1"/>
            <a:r>
              <a:rPr lang="en-US" dirty="0"/>
              <a:t>Send the fake data to discriminator (to score/predict)</a:t>
            </a:r>
          </a:p>
          <a:p>
            <a:pPr lvl="1"/>
            <a:r>
              <a:rPr lang="en-US" dirty="0"/>
              <a:t>Because of the label, discriminator generates error</a:t>
            </a:r>
          </a:p>
          <a:p>
            <a:pPr lvl="1"/>
            <a:r>
              <a:rPr lang="en-US" dirty="0"/>
              <a:t>Use the errors for backpropagation and train the GENERATOR</a:t>
            </a:r>
          </a:p>
          <a:p>
            <a:r>
              <a:rPr lang="en-US" dirty="0"/>
              <a:t>REPEAT both steps for a second batch, third batch, etc.</a:t>
            </a:r>
          </a:p>
          <a:p>
            <a:r>
              <a:rPr lang="en-US" dirty="0"/>
              <a:t>(Generator NEVER sees real data. But, it learns how to create real data from the discriminator)</a:t>
            </a:r>
          </a:p>
        </p:txBody>
      </p:sp>
    </p:spTree>
    <p:extLst>
      <p:ext uri="{BB962C8B-B14F-4D97-AF65-F5344CB8AC3E}">
        <p14:creationId xmlns:p14="http://schemas.microsoft.com/office/powerpoint/2010/main" val="130940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547C-8391-49F9-8433-A0ACCFE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of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D12D-0731-467E-AA41-C1F1554A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and discriminator try to outsmart each other</a:t>
            </a:r>
          </a:p>
          <a:p>
            <a:pPr lvl="1"/>
            <a:r>
              <a:rPr lang="en-US" dirty="0"/>
              <a:t>Parameters may end up oscillating, becoming unstable</a:t>
            </a:r>
          </a:p>
          <a:p>
            <a:r>
              <a:rPr lang="en-US" dirty="0"/>
              <a:t>They may reach a Nash equilibrium (zero-sum game)</a:t>
            </a:r>
          </a:p>
          <a:p>
            <a:pPr lvl="1"/>
            <a:r>
              <a:rPr lang="en-US" dirty="0"/>
              <a:t>Nobody changes their strategy UNLESS the other also changes strategy</a:t>
            </a:r>
          </a:p>
          <a:p>
            <a:r>
              <a:rPr lang="en-US" dirty="0"/>
              <a:t>Also, mode collapse can occur (in multi-class tasks)</a:t>
            </a:r>
          </a:p>
          <a:p>
            <a:pPr lvl="1"/>
            <a:r>
              <a:rPr lang="en-US" dirty="0"/>
              <a:t>Generator learns only one category really well, forgets others</a:t>
            </a:r>
          </a:p>
          <a:p>
            <a:pPr lvl="1"/>
            <a:r>
              <a:rPr lang="en-US" dirty="0"/>
              <a:t>Discriminator can’t identify fake from real</a:t>
            </a:r>
          </a:p>
          <a:p>
            <a:pPr lvl="1"/>
            <a:r>
              <a:rPr lang="en-US" dirty="0"/>
              <a:t>So, generator moves on to another category, and forgets the previous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6266-DE5A-4B79-8B0C-E57BA3CD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2B45-08D4-4576-8C95-64BBBD1D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GANs are used for generating images</a:t>
            </a:r>
          </a:p>
          <a:p>
            <a:pPr lvl="1"/>
            <a:r>
              <a:rPr lang="en-US" dirty="0"/>
              <a:t>Deep Convolutional GANs (DCGANS)</a:t>
            </a:r>
          </a:p>
          <a:p>
            <a:pPr lvl="1"/>
            <a:r>
              <a:rPr lang="en-US" dirty="0"/>
              <a:t>Progressively growing GANS</a:t>
            </a:r>
          </a:p>
          <a:p>
            <a:pPr lvl="1"/>
            <a:r>
              <a:rPr lang="en-US" dirty="0" err="1"/>
              <a:t>StyleGANs</a:t>
            </a:r>
            <a:endParaRPr lang="en-US" dirty="0"/>
          </a:p>
          <a:p>
            <a:r>
              <a:rPr lang="en-US" dirty="0"/>
              <a:t>There are recommendations to prevent training problems</a:t>
            </a:r>
          </a:p>
        </p:txBody>
      </p:sp>
    </p:spTree>
    <p:extLst>
      <p:ext uri="{BB962C8B-B14F-4D97-AF65-F5344CB8AC3E}">
        <p14:creationId xmlns:p14="http://schemas.microsoft.com/office/powerpoint/2010/main" val="235661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E9C9-93B6-4937-B191-B8943A2E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7F65-2C40-45A8-8952-18F61649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Unsupervised</a:t>
            </a:r>
            <a:r>
              <a:rPr lang="en-US" dirty="0"/>
              <a:t> learning technique</a:t>
            </a:r>
          </a:p>
          <a:p>
            <a:r>
              <a:rPr lang="en-US" dirty="0"/>
              <a:t>Can learn “data representation”</a:t>
            </a:r>
          </a:p>
          <a:p>
            <a:pPr lvl="1"/>
            <a:r>
              <a:rPr lang="en-US" dirty="0"/>
              <a:t>“latent representation”</a:t>
            </a:r>
          </a:p>
          <a:p>
            <a:pPr lvl="1"/>
            <a:r>
              <a:rPr lang="en-US" dirty="0"/>
              <a:t>“coding”</a:t>
            </a:r>
          </a:p>
          <a:p>
            <a:r>
              <a:rPr lang="en-US" dirty="0"/>
              <a:t>Sometimes, used for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28189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82C2-B49C-430F-B92E-D1C35610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4753-55CB-4351-9E8A-F23E6C8B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Learns data representation</a:t>
            </a:r>
          </a:p>
          <a:p>
            <a:r>
              <a:rPr lang="en-US" dirty="0"/>
              <a:t>GANs</a:t>
            </a:r>
          </a:p>
          <a:p>
            <a:pPr lvl="1"/>
            <a:r>
              <a:rPr lang="en-US" dirty="0"/>
              <a:t>Two networks go against each other</a:t>
            </a:r>
          </a:p>
          <a:p>
            <a:pPr lvl="1"/>
            <a:r>
              <a:rPr lang="en-US" dirty="0"/>
              <a:t>Generates new </a:t>
            </a:r>
            <a:r>
              <a:rPr lang="en-US"/>
              <a:t>(fake) “data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8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870-9511-4F90-818D-6DDA594A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Representation”???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5CA8E-DBE0-4ACB-85A1-4AE63F2B2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672457"/>
              </p:ext>
            </p:extLst>
          </p:nvPr>
        </p:nvGraphicFramePr>
        <p:xfrm>
          <a:off x="4193806" y="3429000"/>
          <a:ext cx="343884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261">
                  <a:extLst>
                    <a:ext uri="{9D8B030D-6E8A-4147-A177-3AD203B41FA5}">
                      <a16:colId xmlns:a16="http://schemas.microsoft.com/office/drawing/2014/main" val="3018140354"/>
                    </a:ext>
                  </a:extLst>
                </a:gridCol>
                <a:gridCol w="766572">
                  <a:extLst>
                    <a:ext uri="{9D8B030D-6E8A-4147-A177-3AD203B41FA5}">
                      <a16:colId xmlns:a16="http://schemas.microsoft.com/office/drawing/2014/main" val="4150572429"/>
                    </a:ext>
                  </a:extLst>
                </a:gridCol>
                <a:gridCol w="1473010">
                  <a:extLst>
                    <a:ext uri="{9D8B030D-6E8A-4147-A177-3AD203B41FA5}">
                      <a16:colId xmlns:a16="http://schemas.microsoft.com/office/drawing/2014/main" val="149411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Garage (cars)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9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2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1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793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2292C1-0D51-4EF1-9C64-046574B261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representation ≈ patterns</a:t>
            </a:r>
          </a:p>
          <a:p>
            <a:r>
              <a:rPr lang="en-US" dirty="0"/>
              <a:t>Can you identify any “patterns”?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ABC1C-BA31-43CE-8DAC-06A7B57C35CC}"/>
              </a:ext>
            </a:extLst>
          </p:cNvPr>
          <p:cNvSpPr txBox="1"/>
          <p:nvPr/>
        </p:nvSpPr>
        <p:spPr>
          <a:xfrm>
            <a:off x="2271522" y="3803610"/>
            <a:ext cx="145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one house</a:t>
            </a:r>
          </a:p>
        </p:txBody>
      </p:sp>
    </p:spTree>
    <p:extLst>
      <p:ext uri="{BB962C8B-B14F-4D97-AF65-F5344CB8AC3E}">
        <p14:creationId xmlns:p14="http://schemas.microsoft.com/office/powerpoint/2010/main" val="343061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B5C0-3169-465D-B824-F1EE3F1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Autoencoders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1A65-42B5-4195-8FC5-968A66C5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Learns how to “reconstruct” the inputs (i.e., columns/features) using a neural network</a:t>
            </a:r>
          </a:p>
          <a:p>
            <a:r>
              <a:rPr lang="en-US" dirty="0"/>
              <a:t>Prevent “cheating” by creating a bottleneck in the network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E2384C-790B-4A4E-B2A3-7962760F23BD}"/>
              </a:ext>
            </a:extLst>
          </p:cNvPr>
          <p:cNvGrpSpPr/>
          <p:nvPr/>
        </p:nvGrpSpPr>
        <p:grpSpPr>
          <a:xfrm>
            <a:off x="1090630" y="3429000"/>
            <a:ext cx="3327662" cy="3383478"/>
            <a:chOff x="7004115" y="3429000"/>
            <a:chExt cx="3327662" cy="33834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D42234-7132-4A0C-BD35-592498A02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0306" y="3429000"/>
              <a:ext cx="3004286" cy="28829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BC222C-C3F8-4698-82C5-D494CA3ED97A}"/>
                </a:ext>
              </a:extLst>
            </p:cNvPr>
            <p:cNvSpPr txBox="1"/>
            <p:nvPr/>
          </p:nvSpPr>
          <p:spPr>
            <a:xfrm>
              <a:off x="7004115" y="6443146"/>
              <a:ext cx="332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Enables “cheating”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E9AE0-4F3F-4F45-B160-9AC24DF17039}"/>
              </a:ext>
            </a:extLst>
          </p:cNvPr>
          <p:cNvGrpSpPr/>
          <p:nvPr/>
        </p:nvGrpSpPr>
        <p:grpSpPr>
          <a:xfrm>
            <a:off x="5994719" y="3516190"/>
            <a:ext cx="4874172" cy="2926956"/>
            <a:chOff x="858748" y="3516190"/>
            <a:chExt cx="4874172" cy="292695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76C6A1-66F6-4E73-AFFD-DC1695AD4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748" y="3516190"/>
              <a:ext cx="3004286" cy="292695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88A31B-8346-4CBA-9523-1671140FB308}"/>
                </a:ext>
              </a:extLst>
            </p:cNvPr>
            <p:cNvSpPr txBox="1"/>
            <p:nvPr/>
          </p:nvSpPr>
          <p:spPr>
            <a:xfrm>
              <a:off x="4041321" y="4379503"/>
              <a:ext cx="16915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Minimize the “reconstruction error” at the output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13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BD3B-0220-4C73-88C5-DE6E9E9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Autoencoders?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CB0A-C058-4A47-BAEA-6974E3C4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(outlier) detection!</a:t>
            </a:r>
          </a:p>
          <a:p>
            <a:r>
              <a:rPr lang="en-US" dirty="0"/>
              <a:t>Usually, 99% data is “normal”</a:t>
            </a:r>
          </a:p>
          <a:p>
            <a:pPr lvl="1"/>
            <a:r>
              <a:rPr lang="en-US" dirty="0"/>
              <a:t>Not suitable for supervised learning</a:t>
            </a:r>
          </a:p>
          <a:p>
            <a:r>
              <a:rPr lang="en-US" dirty="0"/>
              <a:t>Train the autoencoder on 99% of data</a:t>
            </a:r>
          </a:p>
          <a:p>
            <a:pPr lvl="1"/>
            <a:r>
              <a:rPr lang="en-US" dirty="0"/>
              <a:t>Learns the “normal” data representation</a:t>
            </a:r>
          </a:p>
          <a:p>
            <a:pPr lvl="1"/>
            <a:r>
              <a:rPr lang="en-US" dirty="0"/>
              <a:t>Reconstruction error is small</a:t>
            </a:r>
          </a:p>
          <a:p>
            <a:r>
              <a:rPr lang="en-US" dirty="0"/>
              <a:t>Send the anomalous data</a:t>
            </a:r>
          </a:p>
          <a:p>
            <a:pPr lvl="1"/>
            <a:r>
              <a:rPr lang="en-US" dirty="0"/>
              <a:t>Doesn’t know how to reconstruct the data</a:t>
            </a:r>
          </a:p>
          <a:p>
            <a:pPr lvl="1"/>
            <a:r>
              <a:rPr lang="en-US" dirty="0"/>
              <a:t>Reconstruction error is LARGE!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9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E68D-9A27-4C93-BEFC-A723AC4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882-ECF3-4B8D-B8E3-AB774E4A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two parts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DD7D-34EE-4D31-B940-C51A079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93" y="2674770"/>
            <a:ext cx="6492803" cy="3787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D317F-09E7-4985-8331-E0F40834B813}"/>
              </a:ext>
            </a:extLst>
          </p:cNvPr>
          <p:cNvSpPr txBox="1"/>
          <p:nvPr/>
        </p:nvSpPr>
        <p:spPr>
          <a:xfrm>
            <a:off x="5533534" y="5750351"/>
            <a:ext cx="12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Latent representation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30672-B0BA-42CF-9C6F-49A9A4F38F30}"/>
              </a:ext>
            </a:extLst>
          </p:cNvPr>
          <p:cNvCxnSpPr/>
          <p:nvPr/>
        </p:nvCxnSpPr>
        <p:spPr>
          <a:xfrm>
            <a:off x="6193410" y="4883085"/>
            <a:ext cx="0" cy="7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C3AB36-8196-4D01-A81D-CA3BD3EC8E2A}"/>
              </a:ext>
            </a:extLst>
          </p:cNvPr>
          <p:cNvSpPr txBox="1"/>
          <p:nvPr/>
        </p:nvSpPr>
        <p:spPr>
          <a:xfrm>
            <a:off x="1884961" y="4001294"/>
            <a:ext cx="106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AB24-8A72-4097-BE12-98C383CE7159}"/>
              </a:ext>
            </a:extLst>
          </p:cNvPr>
          <p:cNvSpPr txBox="1"/>
          <p:nvPr/>
        </p:nvSpPr>
        <p:spPr>
          <a:xfrm>
            <a:off x="9446095" y="4001294"/>
            <a:ext cx="108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outputs</a:t>
            </a:r>
          </a:p>
        </p:txBody>
      </p:sp>
    </p:spTree>
    <p:extLst>
      <p:ext uri="{BB962C8B-B14F-4D97-AF65-F5344CB8AC3E}">
        <p14:creationId xmlns:p14="http://schemas.microsoft.com/office/powerpoint/2010/main" val="21469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E68D-9A27-4C93-BEFC-A723AC4D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882-ECF3-4B8D-B8E3-AB774E4A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principal component analysis (PCA) IF:</a:t>
            </a:r>
          </a:p>
          <a:p>
            <a:pPr lvl="1"/>
            <a:r>
              <a:rPr lang="en-US" dirty="0"/>
              <a:t>Uses linear activation functions</a:t>
            </a:r>
          </a:p>
          <a:p>
            <a:pPr lvl="1"/>
            <a:r>
              <a:rPr lang="en-US" dirty="0"/>
              <a:t>Cost function is Mean Squared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3DD7D-34EE-4D31-B940-C51A079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19" y="3153190"/>
            <a:ext cx="4900750" cy="2858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D317F-09E7-4985-8331-E0F40834B813}"/>
              </a:ext>
            </a:extLst>
          </p:cNvPr>
          <p:cNvSpPr txBox="1"/>
          <p:nvPr/>
        </p:nvSpPr>
        <p:spPr>
          <a:xfrm>
            <a:off x="5533534" y="5750351"/>
            <a:ext cx="129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Principal components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C30672-B0BA-42CF-9C6F-49A9A4F38F30}"/>
              </a:ext>
            </a:extLst>
          </p:cNvPr>
          <p:cNvCxnSpPr/>
          <p:nvPr/>
        </p:nvCxnSpPr>
        <p:spPr>
          <a:xfrm>
            <a:off x="6193410" y="4883085"/>
            <a:ext cx="0" cy="77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7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CB5-983A-40A8-9B3E-E10FE60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(Deep)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C75F-FB04-45D5-9DC2-0DFFC741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hidden layer</a:t>
            </a:r>
          </a:p>
          <a:p>
            <a:r>
              <a:rPr lang="en-US" dirty="0"/>
              <a:t>Be careful: </a:t>
            </a:r>
          </a:p>
          <a:p>
            <a:pPr lvl="1"/>
            <a:r>
              <a:rPr lang="en-US" dirty="0"/>
              <a:t>Don’t make it too powerful</a:t>
            </a:r>
          </a:p>
          <a:p>
            <a:pPr lvl="1"/>
            <a:r>
              <a:rPr lang="en-US" dirty="0"/>
              <a:t>It will learn to create each input individually</a:t>
            </a:r>
          </a:p>
          <a:p>
            <a:pPr lvl="1"/>
            <a:r>
              <a:rPr lang="en-US" dirty="0"/>
              <a:t>(Overfitting)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BCC288-4A17-46AD-B80A-DA4157E11AF2}"/>
              </a:ext>
            </a:extLst>
          </p:cNvPr>
          <p:cNvSpPr/>
          <p:nvPr/>
        </p:nvSpPr>
        <p:spPr>
          <a:xfrm>
            <a:off x="3396343" y="4555671"/>
            <a:ext cx="522514" cy="1621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D878D-2098-4C76-8BB8-0C118B05B84F}"/>
              </a:ext>
            </a:extLst>
          </p:cNvPr>
          <p:cNvSpPr/>
          <p:nvPr/>
        </p:nvSpPr>
        <p:spPr>
          <a:xfrm>
            <a:off x="4433207" y="4914899"/>
            <a:ext cx="522514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25039F-CA08-425F-93B5-13076795E407}"/>
              </a:ext>
            </a:extLst>
          </p:cNvPr>
          <p:cNvSpPr/>
          <p:nvPr/>
        </p:nvSpPr>
        <p:spPr>
          <a:xfrm>
            <a:off x="5472793" y="5176157"/>
            <a:ext cx="522514" cy="587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41BA2D-EC85-4627-8F15-AA73FDE90CCD}"/>
              </a:ext>
            </a:extLst>
          </p:cNvPr>
          <p:cNvSpPr/>
          <p:nvPr/>
        </p:nvSpPr>
        <p:spPr>
          <a:xfrm>
            <a:off x="6512379" y="4914899"/>
            <a:ext cx="522514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D2F56A-9674-4517-8031-A03630D2D3DA}"/>
              </a:ext>
            </a:extLst>
          </p:cNvPr>
          <p:cNvSpPr/>
          <p:nvPr/>
        </p:nvSpPr>
        <p:spPr>
          <a:xfrm>
            <a:off x="7549243" y="4555671"/>
            <a:ext cx="522514" cy="16212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8B25B0-4BA4-4FCD-B88B-7B84035CF207}"/>
              </a:ext>
            </a:extLst>
          </p:cNvPr>
          <p:cNvSpPr/>
          <p:nvPr/>
        </p:nvSpPr>
        <p:spPr>
          <a:xfrm>
            <a:off x="4016829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C153E24-3A66-45E2-8B6E-FEC3B7FCB886}"/>
              </a:ext>
            </a:extLst>
          </p:cNvPr>
          <p:cNvSpPr/>
          <p:nvPr/>
        </p:nvSpPr>
        <p:spPr>
          <a:xfrm>
            <a:off x="5057775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4761B2F-D9FD-4D64-8D8B-C0F46BCB35FB}"/>
              </a:ext>
            </a:extLst>
          </p:cNvPr>
          <p:cNvSpPr/>
          <p:nvPr/>
        </p:nvSpPr>
        <p:spPr>
          <a:xfrm>
            <a:off x="6096000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65643C-5FE9-426B-A3E1-276D07A10D48}"/>
              </a:ext>
            </a:extLst>
          </p:cNvPr>
          <p:cNvSpPr/>
          <p:nvPr/>
        </p:nvSpPr>
        <p:spPr>
          <a:xfrm>
            <a:off x="7136947" y="5363936"/>
            <a:ext cx="310242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1F5F3-1995-4466-8B7C-582730EA08EF}"/>
              </a:ext>
            </a:extLst>
          </p:cNvPr>
          <p:cNvSpPr txBox="1"/>
          <p:nvPr/>
        </p:nvSpPr>
        <p:spPr>
          <a:xfrm>
            <a:off x="2857500" y="6303736"/>
            <a:ext cx="13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6BA2B-DCE5-4E26-8D72-2D3B26B570D0}"/>
              </a:ext>
            </a:extLst>
          </p:cNvPr>
          <p:cNvSpPr txBox="1"/>
          <p:nvPr/>
        </p:nvSpPr>
        <p:spPr>
          <a:xfrm>
            <a:off x="7549243" y="6311900"/>
            <a:ext cx="13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00300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CB5-983A-40A8-9B3E-E10FE60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(Deep)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C75F-FB04-45D5-9DC2-0DFFC741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to configure the layers?</a:t>
            </a:r>
          </a:p>
          <a:p>
            <a:r>
              <a:rPr lang="en-US" dirty="0"/>
              <a:t>If input variables are binary:</a:t>
            </a:r>
          </a:p>
          <a:p>
            <a:pPr lvl="1"/>
            <a:r>
              <a:rPr lang="en-US" dirty="0"/>
              <a:t>Inner layers: use non-linear activation functions (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layer: use sigmoid activation function </a:t>
            </a:r>
          </a:p>
          <a:p>
            <a:pPr lvl="2"/>
            <a:r>
              <a:rPr lang="en-US" dirty="0"/>
              <a:t>Coverts the outputs to values between 0 and 1</a:t>
            </a:r>
          </a:p>
          <a:p>
            <a:pPr lvl="1"/>
            <a:r>
              <a:rPr lang="en-US" dirty="0"/>
              <a:t>Output layer: use </a:t>
            </a:r>
            <a:r>
              <a:rPr lang="en-US" dirty="0" err="1"/>
              <a:t>binary_crossentropy</a:t>
            </a:r>
            <a:r>
              <a:rPr lang="en-US" dirty="0"/>
              <a:t> as the loss function (treat it as classification)</a:t>
            </a:r>
          </a:p>
          <a:p>
            <a:r>
              <a:rPr lang="en-US" dirty="0"/>
              <a:t>If input variables are continuous:</a:t>
            </a:r>
          </a:p>
          <a:p>
            <a:pPr lvl="1"/>
            <a:r>
              <a:rPr lang="en-US" dirty="0"/>
              <a:t>Inner layers: use non-linear activation functions (</a:t>
            </a:r>
            <a:r>
              <a:rPr lang="en-US" dirty="0" err="1"/>
              <a:t>selu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layer: do NOT use an activation function (it will use a linear function)</a:t>
            </a:r>
          </a:p>
          <a:p>
            <a:pPr lvl="1"/>
            <a:r>
              <a:rPr lang="en-US" dirty="0"/>
              <a:t>Output layer: use </a:t>
            </a:r>
            <a:r>
              <a:rPr lang="en-US" dirty="0" err="1"/>
              <a:t>mean_squared_error</a:t>
            </a:r>
            <a:r>
              <a:rPr lang="en-US" dirty="0"/>
              <a:t> as the loss function (treat it as regression)</a:t>
            </a:r>
          </a:p>
        </p:txBody>
      </p:sp>
    </p:spTree>
    <p:extLst>
      <p:ext uri="{BB962C8B-B14F-4D97-AF65-F5344CB8AC3E}">
        <p14:creationId xmlns:p14="http://schemas.microsoft.com/office/powerpoint/2010/main" val="69327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908</Words>
  <Application>Microsoft Office PowerPoint</Application>
  <PresentationFormat>Widescreen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Autoencoders and GANs</vt:lpstr>
      <vt:lpstr>Autoencoders</vt:lpstr>
      <vt:lpstr>“Data Representation”???</vt:lpstr>
      <vt:lpstr>How do Autoencoders work?</vt:lpstr>
      <vt:lpstr>Why use Autoencoders?</vt:lpstr>
      <vt:lpstr>Autoencoders</vt:lpstr>
      <vt:lpstr>Autoencoders</vt:lpstr>
      <vt:lpstr>Stacked (Deep) Autoencoders</vt:lpstr>
      <vt:lpstr>Stacked (Deep) Autoencoders</vt:lpstr>
      <vt:lpstr>Autoencoders: Unsupervised Pretraining</vt:lpstr>
      <vt:lpstr>Autoencoders: Unsupervised Pretraining</vt:lpstr>
      <vt:lpstr>Convolutional Autoencoders</vt:lpstr>
      <vt:lpstr>Recurrent Autoencoders</vt:lpstr>
      <vt:lpstr>Other kinds of Autoencoders</vt:lpstr>
      <vt:lpstr>Generative Adversarial Networks (GANs)</vt:lpstr>
      <vt:lpstr>How do GANs work?</vt:lpstr>
      <vt:lpstr>Training GANs</vt:lpstr>
      <vt:lpstr>Difficulties of Training</vt:lpstr>
      <vt:lpstr>GANs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Recurrent Neural Networks</dc:title>
  <dc:creator>Varol Kayhan</dc:creator>
  <cp:lastModifiedBy>Varol Kayhan</cp:lastModifiedBy>
  <cp:revision>52</cp:revision>
  <dcterms:created xsi:type="dcterms:W3CDTF">2019-03-11T17:34:59Z</dcterms:created>
  <dcterms:modified xsi:type="dcterms:W3CDTF">2022-09-30T15:31:24Z</dcterms:modified>
</cp:coreProperties>
</file>