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294" r:id="rId4"/>
    <p:sldId id="336" r:id="rId5"/>
    <p:sldId id="373" r:id="rId6"/>
    <p:sldId id="372" r:id="rId7"/>
    <p:sldId id="296" r:id="rId8"/>
    <p:sldId id="374" r:id="rId9"/>
    <p:sldId id="295" r:id="rId10"/>
    <p:sldId id="338" r:id="rId11"/>
    <p:sldId id="339" r:id="rId12"/>
    <p:sldId id="353" r:id="rId13"/>
    <p:sldId id="340" r:id="rId14"/>
    <p:sldId id="337" r:id="rId15"/>
    <p:sldId id="367" r:id="rId16"/>
    <p:sldId id="260" r:id="rId17"/>
    <p:sldId id="341" r:id="rId18"/>
    <p:sldId id="351" r:id="rId19"/>
    <p:sldId id="334" r:id="rId20"/>
    <p:sldId id="3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7E93092-6C86-4116-A16D-64D4E077C71E}"/>
    <pc:docChg chg="undo custSel addSld delSld modSld sldOrd">
      <pc:chgData name="Kayhan, Varol" userId="54461c53-d57a-4be8-b103-6f84835b78ff" providerId="ADAL" clId="{D7E93092-6C86-4116-A16D-64D4E077C71E}" dt="2020-07-08T21:20:23.538" v="637" actId="113"/>
      <pc:docMkLst>
        <pc:docMk/>
      </pc:docMkLst>
      <pc:sldChg chg="modSp mod">
        <pc:chgData name="Kayhan, Varol" userId="54461c53-d57a-4be8-b103-6f84835b78ff" providerId="ADAL" clId="{D7E93092-6C86-4116-A16D-64D4E077C71E}" dt="2020-07-08T20:22:58.270" v="0" actId="6549"/>
        <pc:sldMkLst>
          <pc:docMk/>
          <pc:sldMk cId="4221652504" sldId="285"/>
        </pc:sldMkLst>
        <pc:spChg chg="mod">
          <ac:chgData name="Kayhan, Varol" userId="54461c53-d57a-4be8-b103-6f84835b78ff" providerId="ADAL" clId="{D7E93092-6C86-4116-A16D-64D4E077C71E}" dt="2020-07-08T20:22:58.270" v="0" actId="6549"/>
          <ac:spMkLst>
            <pc:docMk/>
            <pc:sldMk cId="4221652504" sldId="285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D7E93092-6C86-4116-A16D-64D4E077C71E}" dt="2020-07-08T21:05:14.267" v="486" actId="6549"/>
        <pc:sldMkLst>
          <pc:docMk/>
          <pc:sldMk cId="1049603509" sldId="334"/>
        </pc:sldMkLst>
        <pc:spChg chg="mod">
          <ac:chgData name="Kayhan, Varol" userId="54461c53-d57a-4be8-b103-6f84835b78ff" providerId="ADAL" clId="{D7E93092-6C86-4116-A16D-64D4E077C71E}" dt="2020-07-08T21:05:14.267" v="486" actId="6549"/>
          <ac:spMkLst>
            <pc:docMk/>
            <pc:sldMk cId="1049603509" sldId="334"/>
            <ac:spMk id="3" creationId="{00000000-0000-0000-0000-000000000000}"/>
          </ac:spMkLst>
        </pc:spChg>
      </pc:sldChg>
      <pc:sldChg chg="addSp delSp modSp mod">
        <pc:chgData name="Kayhan, Varol" userId="54461c53-d57a-4be8-b103-6f84835b78ff" providerId="ADAL" clId="{D7E93092-6C86-4116-A16D-64D4E077C71E}" dt="2020-07-08T20:51:06.425" v="330" actId="14734"/>
        <pc:sldMkLst>
          <pc:docMk/>
          <pc:sldMk cId="4291598003" sldId="337"/>
        </pc:sldMkLst>
        <pc:spChg chg="add del mod">
          <ac:chgData name="Kayhan, Varol" userId="54461c53-d57a-4be8-b103-6f84835b78ff" providerId="ADAL" clId="{D7E93092-6C86-4116-A16D-64D4E077C71E}" dt="2020-07-08T20:49:28.157" v="315" actId="20577"/>
          <ac:spMkLst>
            <pc:docMk/>
            <pc:sldMk cId="4291598003" sldId="33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1:06.425" v="330" actId="14734"/>
          <ac:graphicFrameMkLst>
            <pc:docMk/>
            <pc:sldMk cId="4291598003" sldId="337"/>
            <ac:graphicFrameMk id="5" creationId="{00000000-0000-0000-0000-000000000000}"/>
          </ac:graphicFrameMkLst>
        </pc:graphicFrameChg>
      </pc:sldChg>
      <pc:sldChg chg="addSp delSp modSp mod">
        <pc:chgData name="Kayhan, Varol" userId="54461c53-d57a-4be8-b103-6f84835b78ff" providerId="ADAL" clId="{D7E93092-6C86-4116-A16D-64D4E077C71E}" dt="2020-07-08T20:53:17.699" v="415" actId="1076"/>
        <pc:sldMkLst>
          <pc:docMk/>
          <pc:sldMk cId="2743083605" sldId="339"/>
        </pc:sldMkLst>
        <pc:spChg chg="mod">
          <ac:chgData name="Kayhan, Varol" userId="54461c53-d57a-4be8-b103-6f84835b78ff" providerId="ADAL" clId="{D7E93092-6C86-4116-A16D-64D4E077C71E}" dt="2020-07-08T20:41:12.903" v="100" actId="20577"/>
          <ac:spMkLst>
            <pc:docMk/>
            <pc:sldMk cId="2743083605" sldId="339"/>
            <ac:spMk id="3" creationId="{00000000-0000-0000-0000-000000000000}"/>
          </ac:spMkLst>
        </pc:spChg>
        <pc:spChg chg="del">
          <ac:chgData name="Kayhan, Varol" userId="54461c53-d57a-4be8-b103-6f84835b78ff" providerId="ADAL" clId="{D7E93092-6C86-4116-A16D-64D4E077C71E}" dt="2020-07-08T20:41:20.816" v="101" actId="478"/>
          <ac:spMkLst>
            <pc:docMk/>
            <pc:sldMk cId="2743083605" sldId="339"/>
            <ac:spMk id="4" creationId="{3DD701D8-DF9A-4E2D-9CC9-F4037FBB83E5}"/>
          </ac:spMkLst>
        </pc:spChg>
        <pc:spChg chg="add mod">
          <ac:chgData name="Kayhan, Varol" userId="54461c53-d57a-4be8-b103-6f84835b78ff" providerId="ADAL" clId="{D7E93092-6C86-4116-A16D-64D4E077C71E}" dt="2020-07-08T20:47:44.537" v="301" actId="1076"/>
          <ac:spMkLst>
            <pc:docMk/>
            <pc:sldMk cId="2743083605" sldId="339"/>
            <ac:spMk id="7" creationId="{7C161EC2-7009-4BF6-ACC3-0D34BA46A970}"/>
          </ac:spMkLst>
        </pc:spChg>
        <pc:spChg chg="add mod">
          <ac:chgData name="Kayhan, Varol" userId="54461c53-d57a-4be8-b103-6f84835b78ff" providerId="ADAL" clId="{D7E93092-6C86-4116-A16D-64D4E077C71E}" dt="2020-07-08T20:44:04.528" v="174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D7E93092-6C86-4116-A16D-64D4E077C71E}" dt="2020-07-08T20:53:17.699" v="415" actId="1076"/>
          <ac:spMkLst>
            <pc:docMk/>
            <pc:sldMk cId="2743083605" sldId="339"/>
            <ac:spMk id="17" creationId="{7EA85324-838D-43A4-90D5-DAC03A857C02}"/>
          </ac:spMkLst>
        </pc:spChg>
        <pc:graphicFrameChg chg="add mod modGraphic">
          <ac:chgData name="Kayhan, Varol" userId="54461c53-d57a-4be8-b103-6f84835b78ff" providerId="ADAL" clId="{D7E93092-6C86-4116-A16D-64D4E077C71E}" dt="2020-07-08T20:45:55.607" v="212" actId="20577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picChg chg="del">
          <ac:chgData name="Kayhan, Varol" userId="54461c53-d57a-4be8-b103-6f84835b78ff" providerId="ADAL" clId="{D7E93092-6C86-4116-A16D-64D4E077C71E}" dt="2020-07-08T20:41:20.816" v="101" actId="478"/>
          <ac:picMkLst>
            <pc:docMk/>
            <pc:sldMk cId="2743083605" sldId="339"/>
            <ac:picMk id="1026" creationId="{32DCC3B4-773F-4E40-944E-5D8E3367F841}"/>
          </ac:picMkLst>
        </pc:picChg>
        <pc:cxnChg chg="add mod">
          <ac:chgData name="Kayhan, Varol" userId="54461c53-d57a-4be8-b103-6f84835b78ff" providerId="ADAL" clId="{D7E93092-6C86-4116-A16D-64D4E077C71E}" dt="2020-07-08T20:47:44.537" v="301" actId="1076"/>
          <ac:cxnSpMkLst>
            <pc:docMk/>
            <pc:sldMk cId="2743083605" sldId="339"/>
            <ac:cxnSpMk id="8" creationId="{381441CB-CFE0-44FA-B56F-8FDED183AC36}"/>
          </ac:cxnSpMkLst>
        </pc:cxnChg>
        <pc:cxnChg chg="add mod">
          <ac:chgData name="Kayhan, Varol" userId="54461c53-d57a-4be8-b103-6f84835b78ff" providerId="ADAL" clId="{D7E93092-6C86-4116-A16D-64D4E077C71E}" dt="2020-07-08T20:44:09.939" v="176" actId="14100"/>
          <ac:cxnSpMkLst>
            <pc:docMk/>
            <pc:sldMk cId="2743083605" sldId="339"/>
            <ac:cxnSpMk id="11" creationId="{3FE70BCB-987D-460F-B8D4-FE6935D1EC11}"/>
          </ac:cxnSpMkLst>
        </pc:cxnChg>
        <pc:cxnChg chg="add mod">
          <ac:chgData name="Kayhan, Varol" userId="54461c53-d57a-4be8-b103-6f84835b78ff" providerId="ADAL" clId="{D7E93092-6C86-4116-A16D-64D4E077C71E}" dt="2020-07-08T20:53:17.699" v="415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modSp mod ord">
        <pc:chgData name="Kayhan, Varol" userId="54461c53-d57a-4be8-b103-6f84835b78ff" providerId="ADAL" clId="{D7E93092-6C86-4116-A16D-64D4E077C71E}" dt="2020-07-08T21:06:10.280" v="497" actId="14100"/>
        <pc:sldMkLst>
          <pc:docMk/>
          <pc:sldMk cId="3424061998" sldId="343"/>
        </pc:sldMkLst>
        <pc:spChg chg="mod">
          <ac:chgData name="Kayhan, Varol" userId="54461c53-d57a-4be8-b103-6f84835b78ff" providerId="ADAL" clId="{D7E93092-6C86-4116-A16D-64D4E077C71E}" dt="2020-07-08T21:06:10.280" v="497" actId="14100"/>
          <ac:spMkLst>
            <pc:docMk/>
            <pc:sldMk cId="3424061998" sldId="343"/>
            <ac:spMk id="8" creationId="{51007B70-BBAB-41F6-8E32-DB69CA41B834}"/>
          </ac:spMkLst>
        </pc:spChg>
      </pc:sldChg>
      <pc:sldChg chg="modSp mod">
        <pc:chgData name="Kayhan, Varol" userId="54461c53-d57a-4be8-b103-6f84835b78ff" providerId="ADAL" clId="{D7E93092-6C86-4116-A16D-64D4E077C71E}" dt="2020-07-08T20:57:45.159" v="431" actId="6549"/>
        <pc:sldMkLst>
          <pc:docMk/>
          <pc:sldMk cId="1935421083" sldId="347"/>
        </pc:sldMkLst>
        <pc:spChg chg="mod">
          <ac:chgData name="Kayhan, Varol" userId="54461c53-d57a-4be8-b103-6f84835b78ff" providerId="ADAL" clId="{D7E93092-6C86-4116-A16D-64D4E077C71E}" dt="2020-07-08T20:57:45.159" v="431" actId="6549"/>
          <ac:spMkLst>
            <pc:docMk/>
            <pc:sldMk cId="1935421083" sldId="347"/>
            <ac:spMk id="3" creationId="{C682DC19-5665-44EA-B78F-31F7A87E17BE}"/>
          </ac:spMkLst>
        </pc:spChg>
      </pc:sldChg>
      <pc:sldChg chg="ord">
        <pc:chgData name="Kayhan, Varol" userId="54461c53-d57a-4be8-b103-6f84835b78ff" providerId="ADAL" clId="{D7E93092-6C86-4116-A16D-64D4E077C71E}" dt="2020-07-08T21:05:21.413" v="492"/>
        <pc:sldMkLst>
          <pc:docMk/>
          <pc:sldMk cId="604556356" sldId="349"/>
        </pc:sldMkLst>
      </pc:sldChg>
      <pc:sldChg chg="addSp modSp mod">
        <pc:chgData name="Kayhan, Varol" userId="54461c53-d57a-4be8-b103-6f84835b78ff" providerId="ADAL" clId="{D7E93092-6C86-4116-A16D-64D4E077C71E}" dt="2020-07-08T21:12:10.168" v="541" actId="1582"/>
        <pc:sldMkLst>
          <pc:docMk/>
          <pc:sldMk cId="3294571787" sldId="355"/>
        </pc:sldMkLst>
        <pc:spChg chg="mod">
          <ac:chgData name="Kayhan, Varol" userId="54461c53-d57a-4be8-b103-6f84835b78ff" providerId="ADAL" clId="{D7E93092-6C86-4116-A16D-64D4E077C71E}" dt="2020-07-08T21:11:14.734" v="499" actId="6549"/>
          <ac:spMkLst>
            <pc:docMk/>
            <pc:sldMk cId="3294571787" sldId="355"/>
            <ac:spMk id="5" creationId="{65BB8825-D6C9-4595-8F3F-B9917F5A06D2}"/>
          </ac:spMkLst>
        </pc:spChg>
        <pc:spChg chg="add mod">
          <ac:chgData name="Kayhan, Varol" userId="54461c53-d57a-4be8-b103-6f84835b78ff" providerId="ADAL" clId="{D7E93092-6C86-4116-A16D-64D4E077C71E}" dt="2020-07-08T21:11:56.568" v="538" actId="1076"/>
          <ac:spMkLst>
            <pc:docMk/>
            <pc:sldMk cId="3294571787" sldId="355"/>
            <ac:spMk id="6" creationId="{0B5EFCEB-D9B5-42BC-84EB-C825BDCDA5A2}"/>
          </ac:spMkLst>
        </pc:spChg>
        <pc:graphicFrameChg chg="mod">
          <ac:chgData name="Kayhan, Varol" userId="54461c53-d57a-4be8-b103-6f84835b78ff" providerId="ADAL" clId="{D7E93092-6C86-4116-A16D-64D4E077C71E}" dt="2020-07-08T21:11:10.061" v="498" actId="207"/>
          <ac:graphicFrameMkLst>
            <pc:docMk/>
            <pc:sldMk cId="3294571787" sldId="355"/>
            <ac:graphicFrameMk id="4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1:12:10.168" v="541" actId="1582"/>
          <ac:cxnSpMkLst>
            <pc:docMk/>
            <pc:sldMk cId="3294571787" sldId="355"/>
            <ac:cxnSpMk id="8" creationId="{8D444E25-6205-4E71-903A-1ED57BAB1BE4}"/>
          </ac:cxnSpMkLst>
        </pc:cxnChg>
      </pc:sldChg>
      <pc:sldChg chg="addSp delSp modSp mod">
        <pc:chgData name="Kayhan, Varol" userId="54461c53-d57a-4be8-b103-6f84835b78ff" providerId="ADAL" clId="{D7E93092-6C86-4116-A16D-64D4E077C71E}" dt="2020-07-08T20:28:25.991" v="70" actId="207"/>
        <pc:sldMkLst>
          <pc:docMk/>
          <pc:sldMk cId="200727607" sldId="356"/>
        </pc:sldMkLst>
        <pc:spChg chg="add mod">
          <ac:chgData name="Kayhan, Varol" userId="54461c53-d57a-4be8-b103-6f84835b78ff" providerId="ADAL" clId="{D7E93092-6C86-4116-A16D-64D4E077C71E}" dt="2020-07-08T20:28:06.508" v="67" actId="1076"/>
          <ac:spMkLst>
            <pc:docMk/>
            <pc:sldMk cId="200727607" sldId="356"/>
            <ac:spMk id="4" creationId="{083A6EDF-7322-46E9-BF58-1CD83440AF7E}"/>
          </ac:spMkLst>
        </pc:spChg>
        <pc:spChg chg="add mod">
          <ac:chgData name="Kayhan, Varol" userId="54461c53-d57a-4be8-b103-6f84835b78ff" providerId="ADAL" clId="{D7E93092-6C86-4116-A16D-64D4E077C71E}" dt="2020-07-08T20:28:11.960" v="68" actId="14100"/>
          <ac:spMkLst>
            <pc:docMk/>
            <pc:sldMk cId="200727607" sldId="356"/>
            <ac:spMk id="5" creationId="{7C704B23-C234-4DA6-9732-D16AE122AA9F}"/>
          </ac:spMkLst>
        </pc:spChg>
        <pc:spChg chg="add mod">
          <ac:chgData name="Kayhan, Varol" userId="54461c53-d57a-4be8-b103-6f84835b78ff" providerId="ADAL" clId="{D7E93092-6C86-4116-A16D-64D4E077C71E}" dt="2020-07-08T20:28:03.478" v="66" actId="1076"/>
          <ac:spMkLst>
            <pc:docMk/>
            <pc:sldMk cId="200727607" sldId="356"/>
            <ac:spMk id="10" creationId="{EAE17AEB-617D-418F-9875-FD3B3FD00713}"/>
          </ac:spMkLst>
        </pc:spChg>
        <pc:spChg chg="add del mod">
          <ac:chgData name="Kayhan, Varol" userId="54461c53-d57a-4be8-b103-6f84835b78ff" providerId="ADAL" clId="{D7E93092-6C86-4116-A16D-64D4E077C71E}" dt="2020-07-08T20:27:33.143" v="62" actId="478"/>
          <ac:spMkLst>
            <pc:docMk/>
            <pc:sldMk cId="200727607" sldId="356"/>
            <ac:spMk id="11" creationId="{14FFD197-BF46-4A6F-98FD-8E77A4A513C7}"/>
          </ac:spMkLst>
        </pc:spChg>
        <pc:spChg chg="add mod">
          <ac:chgData name="Kayhan, Varol" userId="54461c53-d57a-4be8-b103-6f84835b78ff" providerId="ADAL" clId="{D7E93092-6C86-4116-A16D-64D4E077C71E}" dt="2020-07-08T20:27:55.135" v="65" actId="14100"/>
          <ac:spMkLst>
            <pc:docMk/>
            <pc:sldMk cId="200727607" sldId="356"/>
            <ac:spMk id="12" creationId="{57B1AF38-6E4E-4CC5-806B-D77A2832094F}"/>
          </ac:spMkLst>
        </pc:spChg>
        <pc:graphicFrameChg chg="modGraphic">
          <ac:chgData name="Kayhan, Varol" userId="54461c53-d57a-4be8-b103-6f84835b78ff" providerId="ADAL" clId="{D7E93092-6C86-4116-A16D-64D4E077C71E}" dt="2020-07-08T20:24:51.437" v="1" actId="113"/>
          <ac:graphicFrameMkLst>
            <pc:docMk/>
            <pc:sldMk cId="200727607" sldId="356"/>
            <ac:graphicFrameMk id="6" creationId="{F7377F63-5575-47B2-8844-F83E7CD03DC6}"/>
          </ac:graphicFrameMkLst>
        </pc:graphicFrameChg>
        <pc:graphicFrameChg chg="modGraphic">
          <ac:chgData name="Kayhan, Varol" userId="54461c53-d57a-4be8-b103-6f84835b78ff" providerId="ADAL" clId="{D7E93092-6C86-4116-A16D-64D4E077C71E}" dt="2020-07-08T20:28:25.991" v="70" actId="207"/>
          <ac:graphicFrameMkLst>
            <pc:docMk/>
            <pc:sldMk cId="200727607" sldId="356"/>
            <ac:graphicFrameMk id="8" creationId="{0734AAC1-4195-40A0-B840-2B643CD35B5E}"/>
          </ac:graphicFrameMkLst>
        </pc:graphicFrameChg>
      </pc:sldChg>
      <pc:sldChg chg="modSp del mod">
        <pc:chgData name="Kayhan, Varol" userId="54461c53-d57a-4be8-b103-6f84835b78ff" providerId="ADAL" clId="{D7E93092-6C86-4116-A16D-64D4E077C71E}" dt="2020-07-08T21:20:08.905" v="624" actId="2696"/>
        <pc:sldMkLst>
          <pc:docMk/>
          <pc:sldMk cId="654361515" sldId="365"/>
        </pc:sldMkLst>
        <pc:spChg chg="mod">
          <ac:chgData name="Kayhan, Varol" userId="54461c53-d57a-4be8-b103-6f84835b78ff" providerId="ADAL" clId="{D7E93092-6C86-4116-A16D-64D4E077C71E}" dt="2020-07-08T21:12:34.399" v="567" actId="113"/>
          <ac:spMkLst>
            <pc:docMk/>
            <pc:sldMk cId="654361515" sldId="365"/>
            <ac:spMk id="2" creationId="{3603DF82-F555-4DC1-8FD2-F0B3C56AE5D0}"/>
          </ac:spMkLst>
        </pc:spChg>
        <pc:spChg chg="mod">
          <ac:chgData name="Kayhan, Varol" userId="54461c53-d57a-4be8-b103-6f84835b78ff" providerId="ADAL" clId="{D7E93092-6C86-4116-A16D-64D4E077C71E}" dt="2020-07-08T21:13:45.750" v="569" actId="208"/>
          <ac:spMkLst>
            <pc:docMk/>
            <pc:sldMk cId="654361515" sldId="365"/>
            <ac:spMk id="15" creationId="{B6283F93-F86A-4C76-9507-48A1324F5DB3}"/>
          </ac:spMkLst>
        </pc:spChg>
        <pc:spChg chg="mod">
          <ac:chgData name="Kayhan, Varol" userId="54461c53-d57a-4be8-b103-6f84835b78ff" providerId="ADAL" clId="{D7E93092-6C86-4116-A16D-64D4E077C71E}" dt="2020-07-08T21:13:49.756" v="570" actId="208"/>
          <ac:spMkLst>
            <pc:docMk/>
            <pc:sldMk cId="654361515" sldId="365"/>
            <ac:spMk id="16" creationId="{E1E9E9DA-D3F1-4B9C-A340-6F12AC592C0E}"/>
          </ac:spMkLst>
        </pc:spChg>
        <pc:spChg chg="mod">
          <ac:chgData name="Kayhan, Varol" userId="54461c53-d57a-4be8-b103-6f84835b78ff" providerId="ADAL" clId="{D7E93092-6C86-4116-A16D-64D4E077C71E}" dt="2020-07-08T21:13:42.497" v="568" actId="208"/>
          <ac:spMkLst>
            <pc:docMk/>
            <pc:sldMk cId="654361515" sldId="365"/>
            <ac:spMk id="59" creationId="{07A5A911-6F3C-43AC-BFA1-62FB90C06393}"/>
          </ac:spMkLst>
        </pc:spChg>
      </pc:sldChg>
      <pc:sldChg chg="modSp mod">
        <pc:chgData name="Kayhan, Varol" userId="54461c53-d57a-4be8-b103-6f84835b78ff" providerId="ADAL" clId="{D7E93092-6C86-4116-A16D-64D4E077C71E}" dt="2020-07-08T21:20:23.538" v="637" actId="113"/>
        <pc:sldMkLst>
          <pc:docMk/>
          <pc:sldMk cId="3276234217" sldId="366"/>
        </pc:sldMkLst>
        <pc:spChg chg="mod">
          <ac:chgData name="Kayhan, Varol" userId="54461c53-d57a-4be8-b103-6f84835b78ff" providerId="ADAL" clId="{D7E93092-6C86-4116-A16D-64D4E077C71E}" dt="2020-07-08T21:20:23.538" v="637" actId="113"/>
          <ac:spMkLst>
            <pc:docMk/>
            <pc:sldMk cId="3276234217" sldId="366"/>
            <ac:spMk id="2" creationId="{8E2B39B7-76C9-48EF-AB58-439C6E3AA561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5" creationId="{AF450C2B-1755-451A-B113-001FE02F3610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9" creationId="{0817F15C-5AFB-44A7-8D1E-1F0C05DB2E2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6" creationId="{C39BE4D2-E8A5-43C2-8D1E-1F7B38F2275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7" creationId="{FCB650BC-785D-483D-BB09-D8D640713FFF}"/>
          </ac:spMkLst>
        </pc:spChg>
      </pc:sldChg>
      <pc:sldChg chg="addSp delSp modSp add mod">
        <pc:chgData name="Kayhan, Varol" userId="54461c53-d57a-4be8-b103-6f84835b78ff" providerId="ADAL" clId="{D7E93092-6C86-4116-A16D-64D4E077C71E}" dt="2020-07-08T20:54:32.128" v="423" actId="208"/>
        <pc:sldMkLst>
          <pc:docMk/>
          <pc:sldMk cId="274721056" sldId="367"/>
        </pc:sldMkLst>
        <pc:spChg chg="del">
          <ac:chgData name="Kayhan, Varol" userId="54461c53-d57a-4be8-b103-6f84835b78ff" providerId="ADAL" clId="{D7E93092-6C86-4116-A16D-64D4E077C71E}" dt="2020-07-08T20:49:37.490" v="317" actId="478"/>
          <ac:spMkLst>
            <pc:docMk/>
            <pc:sldMk cId="274721056" sldId="367"/>
            <ac:spMk id="6" creationId="{0B0ED989-C085-4713-9C0B-4CBF82B81949}"/>
          </ac:spMkLst>
        </pc:spChg>
        <pc:spChg chg="add mod">
          <ac:chgData name="Kayhan, Varol" userId="54461c53-d57a-4be8-b103-6f84835b78ff" providerId="ADAL" clId="{D7E93092-6C86-4116-A16D-64D4E077C71E}" dt="2020-07-08T20:51:55.905" v="381" actId="1076"/>
          <ac:spMkLst>
            <pc:docMk/>
            <pc:sldMk cId="274721056" sldId="367"/>
            <ac:spMk id="7" creationId="{5AB69C5B-013F-45D0-B0D8-01EA59F3D17F}"/>
          </ac:spMkLst>
        </pc:spChg>
        <pc:spChg chg="add mod">
          <ac:chgData name="Kayhan, Varol" userId="54461c53-d57a-4be8-b103-6f84835b78ff" providerId="ADAL" clId="{D7E93092-6C86-4116-A16D-64D4E077C71E}" dt="2020-07-08T20:52:41.036" v="413" actId="14100"/>
          <ac:spMkLst>
            <pc:docMk/>
            <pc:sldMk cId="274721056" sldId="367"/>
            <ac:spMk id="8" creationId="{42FFDACA-0808-4632-8386-5FD1238D9A59}"/>
          </ac:spMkLst>
        </pc:spChg>
        <pc:spChg chg="mod">
          <ac:chgData name="Kayhan, Varol" userId="54461c53-d57a-4be8-b103-6f84835b78ff" providerId="ADAL" clId="{D7E93092-6C86-4116-A16D-64D4E077C71E}" dt="2020-07-08T20:52:06.520" v="383" actId="1076"/>
          <ac:spMkLst>
            <pc:docMk/>
            <pc:sldMk cId="274721056" sldId="36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2:10.161" v="388" actId="20577"/>
          <ac:graphicFrameMkLst>
            <pc:docMk/>
            <pc:sldMk cId="274721056" sldId="367"/>
            <ac:graphicFrameMk id="5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0:54:01.617" v="420" actId="14100"/>
          <ac:cxnSpMkLst>
            <pc:docMk/>
            <pc:sldMk cId="274721056" sldId="367"/>
            <ac:cxnSpMk id="10" creationId="{82FECE58-8E44-49A3-A943-75312A065E44}"/>
          </ac:cxnSpMkLst>
        </pc:cxnChg>
        <pc:cxnChg chg="add mod">
          <ac:chgData name="Kayhan, Varol" userId="54461c53-d57a-4be8-b103-6f84835b78ff" providerId="ADAL" clId="{D7E93092-6C86-4116-A16D-64D4E077C71E}" dt="2020-07-08T20:54:32.128" v="423" actId="208"/>
          <ac:cxnSpMkLst>
            <pc:docMk/>
            <pc:sldMk cId="274721056" sldId="367"/>
            <ac:cxnSpMk id="13" creationId="{A16E0AC4-1B6F-4D56-AFFC-D5CCB4AA7700}"/>
          </ac:cxnSpMkLst>
        </pc:cxnChg>
      </pc:sldChg>
      <pc:sldChg chg="new del">
        <pc:chgData name="Kayhan, Varol" userId="54461c53-d57a-4be8-b103-6f84835b78ff" providerId="ADAL" clId="{D7E93092-6C86-4116-A16D-64D4E077C71E}" dt="2020-07-08T21:05:49.109" v="493" actId="2696"/>
        <pc:sldMkLst>
          <pc:docMk/>
          <pc:sldMk cId="2115455440" sldId="368"/>
        </pc:sldMkLst>
      </pc:sldChg>
      <pc:sldChg chg="modSp add mod ord">
        <pc:chgData name="Kayhan, Varol" userId="54461c53-d57a-4be8-b103-6f84835b78ff" providerId="ADAL" clId="{D7E93092-6C86-4116-A16D-64D4E077C71E}" dt="2020-07-08T21:05:18.150" v="488"/>
        <pc:sldMkLst>
          <pc:docMk/>
          <pc:sldMk cId="227294965" sldId="369"/>
        </pc:sldMkLst>
        <pc:spChg chg="mod">
          <ac:chgData name="Kayhan, Varol" userId="54461c53-d57a-4be8-b103-6f84835b78ff" providerId="ADAL" clId="{D7E93092-6C86-4116-A16D-64D4E077C71E}" dt="2020-07-08T21:05:09.102" v="485" actId="6549"/>
          <ac:spMkLst>
            <pc:docMk/>
            <pc:sldMk cId="227294965" sldId="369"/>
            <ac:spMk id="3" creationId="{00000000-0000-0000-0000-000000000000}"/>
          </ac:spMkLst>
        </pc:spChg>
      </pc:sldChg>
      <pc:sldChg chg="delSp modSp add mod">
        <pc:chgData name="Kayhan, Varol" userId="54461c53-d57a-4be8-b103-6f84835b78ff" providerId="ADAL" clId="{D7E93092-6C86-4116-A16D-64D4E077C71E}" dt="2020-07-08T21:18:39.985" v="622" actId="113"/>
        <pc:sldMkLst>
          <pc:docMk/>
          <pc:sldMk cId="1593939623" sldId="370"/>
        </pc:sldMkLst>
        <pc:spChg chg="mod">
          <ac:chgData name="Kayhan, Varol" userId="54461c53-d57a-4be8-b103-6f84835b78ff" providerId="ADAL" clId="{D7E93092-6C86-4116-A16D-64D4E077C71E}" dt="2020-07-08T21:16:25.076" v="591" actId="14100"/>
          <ac:spMkLst>
            <pc:docMk/>
            <pc:sldMk cId="1593939623" sldId="370"/>
            <ac:spMk id="34" creationId="{C4683C37-C3D4-426F-A7D6-B027FA469636}"/>
          </ac:spMkLst>
        </pc:spChg>
        <pc:spChg chg="mod">
          <ac:chgData name="Kayhan, Varol" userId="54461c53-d57a-4be8-b103-6f84835b78ff" providerId="ADAL" clId="{D7E93092-6C86-4116-A16D-64D4E077C71E}" dt="2020-07-08T21:16:58.998" v="603" actId="14100"/>
          <ac:spMkLst>
            <pc:docMk/>
            <pc:sldMk cId="1593939623" sldId="370"/>
            <ac:spMk id="35" creationId="{47480393-3A65-40D8-94D9-538EBFC5475C}"/>
          </ac:spMkLst>
        </pc:spChg>
        <pc:spChg chg="mod">
          <ac:chgData name="Kayhan, Varol" userId="54461c53-d57a-4be8-b103-6f84835b78ff" providerId="ADAL" clId="{D7E93092-6C86-4116-A16D-64D4E077C71E}" dt="2020-07-08T21:18:35.013" v="620" actId="113"/>
          <ac:spMkLst>
            <pc:docMk/>
            <pc:sldMk cId="1593939623" sldId="370"/>
            <ac:spMk id="36" creationId="{09184D89-D03E-43D1-8360-E572A41C11A6}"/>
          </ac:spMkLst>
        </pc:spChg>
        <pc:spChg chg="mod">
          <ac:chgData name="Kayhan, Varol" userId="54461c53-d57a-4be8-b103-6f84835b78ff" providerId="ADAL" clId="{D7E93092-6C86-4116-A16D-64D4E077C71E}" dt="2020-07-08T21:18:37.551" v="621" actId="113"/>
          <ac:spMkLst>
            <pc:docMk/>
            <pc:sldMk cId="1593939623" sldId="370"/>
            <ac:spMk id="37" creationId="{AA62FBEC-83CD-47FF-9E2E-85B273175166}"/>
          </ac:spMkLst>
        </pc:spChg>
        <pc:spChg chg="mod">
          <ac:chgData name="Kayhan, Varol" userId="54461c53-d57a-4be8-b103-6f84835b78ff" providerId="ADAL" clId="{D7E93092-6C86-4116-A16D-64D4E077C71E}" dt="2020-07-08T21:16:09.233" v="588" actId="14100"/>
          <ac:spMkLst>
            <pc:docMk/>
            <pc:sldMk cId="1593939623" sldId="370"/>
            <ac:spMk id="39" creationId="{9948A63D-1E1C-4660-8001-BD7E2DC0BA65}"/>
          </ac:spMkLst>
        </pc:spChg>
        <pc:spChg chg="mod">
          <ac:chgData name="Kayhan, Varol" userId="54461c53-d57a-4be8-b103-6f84835b78ff" providerId="ADAL" clId="{D7E93092-6C86-4116-A16D-64D4E077C71E}" dt="2020-07-08T21:18:39.985" v="622" actId="113"/>
          <ac:spMkLst>
            <pc:docMk/>
            <pc:sldMk cId="1593939623" sldId="370"/>
            <ac:spMk id="40" creationId="{D5FBF666-47E2-4E5D-9808-70C69D2126E9}"/>
          </ac:spMkLst>
        </pc:spChg>
        <pc:spChg chg="mod">
          <ac:chgData name="Kayhan, Varol" userId="54461c53-d57a-4be8-b103-6f84835b78ff" providerId="ADAL" clId="{D7E93092-6C86-4116-A16D-64D4E077C71E}" dt="2020-07-08T21:17:51.159" v="614" actId="1582"/>
          <ac:spMkLst>
            <pc:docMk/>
            <pc:sldMk cId="1593939623" sldId="370"/>
            <ac:spMk id="42" creationId="{6DFDF6B2-1800-4331-9EC7-F34183079B42}"/>
          </ac:spMkLst>
        </pc:spChg>
        <pc:spChg chg="mod">
          <ac:chgData name="Kayhan, Varol" userId="54461c53-d57a-4be8-b103-6f84835b78ff" providerId="ADAL" clId="{D7E93092-6C86-4116-A16D-64D4E077C71E}" dt="2020-07-08T21:17:44.993" v="613" actId="1582"/>
          <ac:spMkLst>
            <pc:docMk/>
            <pc:sldMk cId="1593939623" sldId="370"/>
            <ac:spMk id="45" creationId="{A3DFEB10-B1FA-41F1-AF9D-EDEADBB8B307}"/>
          </ac:spMkLst>
        </pc:spChg>
        <pc:spChg chg="mod">
          <ac:chgData name="Kayhan, Varol" userId="54461c53-d57a-4be8-b103-6f84835b78ff" providerId="ADAL" clId="{D7E93092-6C86-4116-A16D-64D4E077C71E}" dt="2020-07-08T21:17:13.678" v="610" actId="5793"/>
          <ac:spMkLst>
            <pc:docMk/>
            <pc:sldMk cId="1593939623" sldId="370"/>
            <ac:spMk id="46" creationId="{ADCD5DAA-E180-4B3A-85FF-0C794B28C2A7}"/>
          </ac:spMkLst>
        </pc:spChg>
        <pc:spChg chg="mod">
          <ac:chgData name="Kayhan, Varol" userId="54461c53-d57a-4be8-b103-6f84835b78ff" providerId="ADAL" clId="{D7E93092-6C86-4116-A16D-64D4E077C71E}" dt="2020-07-08T21:16:43.096" v="601" actId="5793"/>
          <ac:spMkLst>
            <pc:docMk/>
            <pc:sldMk cId="1593939623" sldId="370"/>
            <ac:spMk id="47" creationId="{35182FCD-DC83-4F75-BD00-47E2CC8FA59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6" creationId="{18783D1D-475A-403C-A92A-4498BFD5E32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66" creationId="{2BEE009F-7DBD-412E-95EA-1A1251440B42}"/>
          </ac:spMkLst>
        </pc:spChg>
        <pc:spChg chg="mod">
          <ac:chgData name="Kayhan, Varol" userId="54461c53-d57a-4be8-b103-6f84835b78ff" providerId="ADAL" clId="{D7E93092-6C86-4116-A16D-64D4E077C71E}" dt="2020-07-08T21:18:17.531" v="619" actId="1582"/>
          <ac:spMkLst>
            <pc:docMk/>
            <pc:sldMk cId="1593939623" sldId="370"/>
            <ac:spMk id="68" creationId="{7FD61784-92DD-4AEC-8F55-EABC3C5786C4}"/>
          </ac:spMkLst>
        </pc:spChg>
        <pc:picChg chg="mod">
          <ac:chgData name="Kayhan, Varol" userId="54461c53-d57a-4be8-b103-6f84835b78ff" providerId="ADAL" clId="{D7E93092-6C86-4116-A16D-64D4E077C71E}" dt="2020-07-08T21:18:05.893" v="617" actId="1076"/>
          <ac:picMkLst>
            <pc:docMk/>
            <pc:sldMk cId="1593939623" sldId="370"/>
            <ac:picMk id="65" creationId="{5887998A-4190-4244-9126-7BF58015CC55}"/>
          </ac:picMkLst>
        </pc:picChg>
        <pc:cxnChg chg="del">
          <ac:chgData name="Kayhan, Varol" userId="54461c53-d57a-4be8-b103-6f84835b78ff" providerId="ADAL" clId="{D7E93092-6C86-4116-A16D-64D4E077C71E}" dt="2020-07-08T21:17:57.486" v="616" actId="478"/>
          <ac:cxnSpMkLst>
            <pc:docMk/>
            <pc:sldMk cId="1593939623" sldId="370"/>
            <ac:cxnSpMk id="52" creationId="{678D63F2-C8CF-4807-AFA5-94EB26395740}"/>
          </ac:cxnSpMkLst>
        </pc:cxnChg>
        <pc:cxnChg chg="del">
          <ac:chgData name="Kayhan, Varol" userId="54461c53-d57a-4be8-b103-6f84835b78ff" providerId="ADAL" clId="{D7E93092-6C86-4116-A16D-64D4E077C71E}" dt="2020-07-08T21:17:56.554" v="615" actId="478"/>
          <ac:cxnSpMkLst>
            <pc:docMk/>
            <pc:sldMk cId="1593939623" sldId="370"/>
            <ac:cxnSpMk id="54" creationId="{0AFF2F65-0B75-4C9E-B927-83454A2C843D}"/>
          </ac:cxnSpMkLst>
        </pc:cxnChg>
      </pc:sldChg>
    </pc:docChg>
  </pc:docChgLst>
  <pc:docChgLst>
    <pc:chgData name="Kayhan, Varol" userId="54461c53-d57a-4be8-b103-6f84835b78ff" providerId="ADAL" clId="{203D4247-A966-4F04-914F-FD2B472FC8EC}"/>
    <pc:docChg chg="undo custSel modSld">
      <pc:chgData name="Kayhan, Varol" userId="54461c53-d57a-4be8-b103-6f84835b78ff" providerId="ADAL" clId="{203D4247-A966-4F04-914F-FD2B472FC8EC}" dt="2020-07-30T20:33:37.958" v="66" actId="20577"/>
      <pc:docMkLst>
        <pc:docMk/>
      </pc:docMkLst>
      <pc:sldChg chg="delSp mod">
        <pc:chgData name="Kayhan, Varol" userId="54461c53-d57a-4be8-b103-6f84835b78ff" providerId="ADAL" clId="{203D4247-A966-4F04-914F-FD2B472FC8EC}" dt="2020-07-30T20:28:25.876" v="0" actId="478"/>
        <pc:sldMkLst>
          <pc:docMk/>
          <pc:sldMk cId="161898930" sldId="352"/>
        </pc:sldMkLst>
        <pc:spChg chg="del">
          <ac:chgData name="Kayhan, Varol" userId="54461c53-d57a-4be8-b103-6f84835b78ff" providerId="ADAL" clId="{203D4247-A966-4F04-914F-FD2B472FC8EC}" dt="2020-07-30T20:28:25.876" v="0" actId="478"/>
          <ac:spMkLst>
            <pc:docMk/>
            <pc:sldMk cId="161898930" sldId="352"/>
            <ac:spMk id="5" creationId="{F0E18208-6FB4-47A4-9436-4BC5FF3F284D}"/>
          </ac:spMkLst>
        </pc:spChg>
      </pc:sldChg>
      <pc:sldChg chg="delSp mod">
        <pc:chgData name="Kayhan, Varol" userId="54461c53-d57a-4be8-b103-6f84835b78ff" providerId="ADAL" clId="{203D4247-A966-4F04-914F-FD2B472FC8EC}" dt="2020-07-30T20:28:37.934" v="1" actId="478"/>
        <pc:sldMkLst>
          <pc:docMk/>
          <pc:sldMk cId="675472148" sldId="353"/>
        </pc:sldMkLst>
        <pc:spChg chg="del">
          <ac:chgData name="Kayhan, Varol" userId="54461c53-d57a-4be8-b103-6f84835b78ff" providerId="ADAL" clId="{203D4247-A966-4F04-914F-FD2B472FC8EC}" dt="2020-07-30T20:28:37.934" v="1" actId="478"/>
          <ac:spMkLst>
            <pc:docMk/>
            <pc:sldMk cId="675472148" sldId="353"/>
            <ac:spMk id="3" creationId="{9FC4B93E-B009-4721-BA1F-6B6F929793E8}"/>
          </ac:spMkLst>
        </pc:spChg>
      </pc:sldChg>
      <pc:sldChg chg="delSp mod">
        <pc:chgData name="Kayhan, Varol" userId="54461c53-d57a-4be8-b103-6f84835b78ff" providerId="ADAL" clId="{203D4247-A966-4F04-914F-FD2B472FC8EC}" dt="2020-07-30T20:28:50.637" v="2" actId="478"/>
        <pc:sldMkLst>
          <pc:docMk/>
          <pc:sldMk cId="3154789226" sldId="354"/>
        </pc:sldMkLst>
        <pc:spChg chg="del">
          <ac:chgData name="Kayhan, Varol" userId="54461c53-d57a-4be8-b103-6f84835b78ff" providerId="ADAL" clId="{203D4247-A966-4F04-914F-FD2B472FC8EC}" dt="2020-07-30T20:28:50.637" v="2" actId="478"/>
          <ac:spMkLst>
            <pc:docMk/>
            <pc:sldMk cId="3154789226" sldId="354"/>
            <ac:spMk id="3" creationId="{75FA2672-392D-4678-B227-1EF7FC38DE6E}"/>
          </ac:spMkLst>
        </pc:spChg>
      </pc:sldChg>
      <pc:sldChg chg="addSp modSp mod">
        <pc:chgData name="Kayhan, Varol" userId="54461c53-d57a-4be8-b103-6f84835b78ff" providerId="ADAL" clId="{203D4247-A966-4F04-914F-FD2B472FC8EC}" dt="2020-07-30T20:33:37.958" v="66" actId="20577"/>
        <pc:sldMkLst>
          <pc:docMk/>
          <pc:sldMk cId="3276234217" sldId="366"/>
        </pc:sldMkLst>
        <pc:spChg chg="mod">
          <ac:chgData name="Kayhan, Varol" userId="54461c53-d57a-4be8-b103-6f84835b78ff" providerId="ADAL" clId="{203D4247-A966-4F04-914F-FD2B472FC8EC}" dt="2020-07-30T20:32:51.967" v="41" actId="20577"/>
          <ac:spMkLst>
            <pc:docMk/>
            <pc:sldMk cId="3276234217" sldId="366"/>
            <ac:spMk id="4" creationId="{B70546E0-92E3-4D7A-9D82-E559AA03D60E}"/>
          </ac:spMkLst>
        </pc:spChg>
        <pc:spChg chg="mod">
          <ac:chgData name="Kayhan, Varol" userId="54461c53-d57a-4be8-b103-6f84835b78ff" providerId="ADAL" clId="{203D4247-A966-4F04-914F-FD2B472FC8EC}" dt="2020-07-30T20:33:37.958" v="66" actId="20577"/>
          <ac:spMkLst>
            <pc:docMk/>
            <pc:sldMk cId="3276234217" sldId="366"/>
            <ac:spMk id="25" creationId="{3B0926D1-0C97-40AB-94F0-FFDEFDD37488}"/>
          </ac:spMkLst>
        </pc:spChg>
        <pc:spChg chg="add mod">
          <ac:chgData name="Kayhan, Varol" userId="54461c53-d57a-4be8-b103-6f84835b78ff" providerId="ADAL" clId="{203D4247-A966-4F04-914F-FD2B472FC8EC}" dt="2020-07-30T20:33:03.841" v="50" actId="6549"/>
          <ac:spMkLst>
            <pc:docMk/>
            <pc:sldMk cId="3276234217" sldId="366"/>
            <ac:spMk id="28" creationId="{9FAD6039-FAFA-415E-A622-6D46B4D13CAD}"/>
          </ac:spMkLst>
        </pc:spChg>
      </pc:sldChg>
      <pc:sldChg chg="addSp modSp mod">
        <pc:chgData name="Kayhan, Varol" userId="54461c53-d57a-4be8-b103-6f84835b78ff" providerId="ADAL" clId="{203D4247-A966-4F04-914F-FD2B472FC8EC}" dt="2020-07-30T20:30:30.704" v="15" actId="167"/>
        <pc:sldMkLst>
          <pc:docMk/>
          <pc:sldMk cId="1593939623" sldId="370"/>
        </pc:sldMkLst>
        <pc:spChg chg="mod">
          <ac:chgData name="Kayhan, Varol" userId="54461c53-d57a-4be8-b103-6f84835b78ff" providerId="ADAL" clId="{203D4247-A966-4F04-914F-FD2B472FC8EC}" dt="2020-07-30T20:30:15.882" v="11" actId="14100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203D4247-A966-4F04-914F-FD2B472FC8EC}" dt="2020-07-30T20:30:20.183" v="13" actId="1076"/>
          <ac:spMkLst>
            <pc:docMk/>
            <pc:sldMk cId="1593939623" sldId="370"/>
            <ac:spMk id="56" creationId="{18783D1D-475A-403C-A92A-4498BFD5E323}"/>
          </ac:spMkLst>
        </pc:spChg>
        <pc:picChg chg="add mod ord modCrop">
          <ac:chgData name="Kayhan, Varol" userId="54461c53-d57a-4be8-b103-6f84835b78ff" providerId="ADAL" clId="{203D4247-A966-4F04-914F-FD2B472FC8EC}" dt="2020-07-30T20:30:30.704" v="15" actId="167"/>
          <ac:picMkLst>
            <pc:docMk/>
            <pc:sldMk cId="1593939623" sldId="370"/>
            <ac:picMk id="38" creationId="{216541A6-2C6D-4978-8163-D8877F63611B}"/>
          </ac:picMkLst>
        </pc:picChg>
        <pc:picChg chg="mod modCrop">
          <ac:chgData name="Kayhan, Varol" userId="54461c53-d57a-4be8-b103-6f84835b78ff" providerId="ADAL" clId="{203D4247-A966-4F04-914F-FD2B472FC8EC}" dt="2020-07-30T20:30:17.193" v="12" actId="1076"/>
          <ac:picMkLst>
            <pc:docMk/>
            <pc:sldMk cId="1593939623" sldId="370"/>
            <ac:picMk id="65" creationId="{5887998A-4190-4244-9126-7BF58015CC55}"/>
          </ac:picMkLst>
        </pc:picChg>
      </pc:sldChg>
    </pc:docChg>
  </pc:docChgLst>
  <pc:docChgLst>
    <pc:chgData name="Kayhan, Varol" userId="54461c53-d57a-4be8-b103-6f84835b78ff" providerId="ADAL" clId="{B707D196-A89A-4ABE-804A-EA658E2B6C74}"/>
    <pc:docChg chg="custSel addSld delSld modSld sldOrd">
      <pc:chgData name="Kayhan, Varol" userId="54461c53-d57a-4be8-b103-6f84835b78ff" providerId="ADAL" clId="{B707D196-A89A-4ABE-804A-EA658E2B6C74}" dt="2021-05-05T13:51:32.564" v="659" actId="47"/>
      <pc:docMkLst>
        <pc:docMk/>
      </pc:docMkLst>
      <pc:sldChg chg="modSp mod">
        <pc:chgData name="Kayhan, Varol" userId="54461c53-d57a-4be8-b103-6f84835b78ff" providerId="ADAL" clId="{B707D196-A89A-4ABE-804A-EA658E2B6C74}" dt="2021-05-05T13:21:52.083" v="15" actId="20577"/>
        <pc:sldMkLst>
          <pc:docMk/>
          <pc:sldMk cId="8457349" sldId="256"/>
        </pc:sldMkLst>
        <pc:spChg chg="mod">
          <ac:chgData name="Kayhan, Varol" userId="54461c53-d57a-4be8-b103-6f84835b78ff" providerId="ADAL" clId="{B707D196-A89A-4ABE-804A-EA658E2B6C74}" dt="2021-05-05T13:21:52.083" v="15" actId="20577"/>
          <ac:spMkLst>
            <pc:docMk/>
            <pc:sldMk cId="8457349" sldId="256"/>
            <ac:spMk id="2" creationId="{C6B5C1D4-8941-4396-84CB-249C85EF4783}"/>
          </ac:spMkLst>
        </pc:sp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948844560" sldId="261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0" sldId="27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4221652504" sldId="28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976457003" sldId="286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514088712" sldId="287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814518904" sldId="288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526915380" sldId="289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089465946" sldId="290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533830111" sldId="291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2010952857" sldId="293"/>
        </pc:sldMkLst>
      </pc:sldChg>
      <pc:sldChg chg="modSp mod ord">
        <pc:chgData name="Kayhan, Varol" userId="54461c53-d57a-4be8-b103-6f84835b78ff" providerId="ADAL" clId="{B707D196-A89A-4ABE-804A-EA658E2B6C74}" dt="2021-05-05T13:35:28.079" v="429" actId="6549"/>
        <pc:sldMkLst>
          <pc:docMk/>
          <pc:sldMk cId="3092177364" sldId="296"/>
        </pc:sldMkLst>
        <pc:spChg chg="mod">
          <ac:chgData name="Kayhan, Varol" userId="54461c53-d57a-4be8-b103-6f84835b78ff" providerId="ADAL" clId="{B707D196-A89A-4ABE-804A-EA658E2B6C74}" dt="2021-05-05T13:35:28.079" v="429" actId="6549"/>
          <ac:spMkLst>
            <pc:docMk/>
            <pc:sldMk cId="3092177364" sldId="296"/>
            <ac:spMk id="3" creationId="{90E10383-A4BE-4532-8147-B2C8F2569651}"/>
          </ac:spMkLst>
        </pc:spChg>
      </pc:sldChg>
      <pc:sldChg chg="del">
        <pc:chgData name="Kayhan, Varol" userId="54461c53-d57a-4be8-b103-6f84835b78ff" providerId="ADAL" clId="{B707D196-A89A-4ABE-804A-EA658E2B6C74}" dt="2021-05-05T13:50:46.689" v="658" actId="2696"/>
        <pc:sldMkLst>
          <pc:docMk/>
          <pc:sldMk cId="588329631" sldId="307"/>
        </pc:sldMkLst>
      </pc:sldChg>
      <pc:sldChg chg="addSp modSp mod">
        <pc:chgData name="Kayhan, Varol" userId="54461c53-d57a-4be8-b103-6f84835b78ff" providerId="ADAL" clId="{B707D196-A89A-4ABE-804A-EA658E2B6C74}" dt="2021-05-05T13:43:35.616" v="539" actId="1076"/>
        <pc:sldMkLst>
          <pc:docMk/>
          <pc:sldMk cId="2743083605" sldId="339"/>
        </pc:sldMkLst>
        <pc:spChg chg="mod">
          <ac:chgData name="Kayhan, Varol" userId="54461c53-d57a-4be8-b103-6f84835b78ff" providerId="ADAL" clId="{B707D196-A89A-4ABE-804A-EA658E2B6C74}" dt="2021-05-05T13:41:01.009" v="512" actId="20577"/>
          <ac:spMkLst>
            <pc:docMk/>
            <pc:sldMk cId="2743083605" sldId="339"/>
            <ac:spMk id="3" creationId="{00000000-0000-0000-0000-000000000000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7" creationId="{7C161EC2-7009-4BF6-ACC3-0D34BA46A970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3" creationId="{69CD0C71-DCA2-4833-9079-F575F90DDA8D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7" creationId="{7EA85324-838D-43A4-90D5-DAC03A857C02}"/>
          </ac:spMkLst>
        </pc:spChg>
        <pc:graphicFrameChg chg="mod">
          <ac:chgData name="Kayhan, Varol" userId="54461c53-d57a-4be8-b103-6f84835b78ff" providerId="ADAL" clId="{B707D196-A89A-4ABE-804A-EA658E2B6C74}" dt="2021-05-05T13:43:35.616" v="539" actId="1076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8" creationId="{381441CB-CFE0-44FA-B56F-8FDED183AC36}"/>
          </ac:cxnSpMkLst>
        </pc:cxn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11" creationId="{3FE70BCB-987D-460F-B8D4-FE6935D1EC11}"/>
          </ac:cxnSpMkLst>
        </pc:cxn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483773239" sldId="342"/>
        </pc:sldMkLst>
      </pc:sldChg>
      <pc:sldChg chg="modSp mod">
        <pc:chgData name="Kayhan, Varol" userId="54461c53-d57a-4be8-b103-6f84835b78ff" providerId="ADAL" clId="{B707D196-A89A-4ABE-804A-EA658E2B6C74}" dt="2021-05-05T13:47:30.901" v="622" actId="20577"/>
        <pc:sldMkLst>
          <pc:docMk/>
          <pc:sldMk cId="2736977566" sldId="344"/>
        </pc:sldMkLst>
        <pc:spChg chg="mod">
          <ac:chgData name="Kayhan, Varol" userId="54461c53-d57a-4be8-b103-6f84835b78ff" providerId="ADAL" clId="{B707D196-A89A-4ABE-804A-EA658E2B6C74}" dt="2021-05-05T13:47:30.901" v="622" actId="20577"/>
          <ac:spMkLst>
            <pc:docMk/>
            <pc:sldMk cId="2736977566" sldId="344"/>
            <ac:spMk id="3" creationId="{3EC4D8D5-346B-4112-B814-7F0222FFE49F}"/>
          </ac:spMkLst>
        </pc:spChg>
      </pc:sldChg>
      <pc:sldChg chg="del">
        <pc:chgData name="Kayhan, Varol" userId="54461c53-d57a-4be8-b103-6f84835b78ff" providerId="ADAL" clId="{B707D196-A89A-4ABE-804A-EA658E2B6C74}" dt="2021-05-05T13:50:16.733" v="657" actId="2696"/>
        <pc:sldMkLst>
          <pc:docMk/>
          <pc:sldMk cId="1935421083" sldId="347"/>
        </pc:sldMkLst>
      </pc:sldChg>
      <pc:sldChg chg="modSp mod">
        <pc:chgData name="Kayhan, Varol" userId="54461c53-d57a-4be8-b103-6f84835b78ff" providerId="ADAL" clId="{B707D196-A89A-4ABE-804A-EA658E2B6C74}" dt="2021-05-05T13:47:54.269" v="629" actId="20577"/>
        <pc:sldMkLst>
          <pc:docMk/>
          <pc:sldMk cId="604556356" sldId="349"/>
        </pc:sldMkLst>
        <pc:spChg chg="mod">
          <ac:chgData name="Kayhan, Varol" userId="54461c53-d57a-4be8-b103-6f84835b78ff" providerId="ADAL" clId="{B707D196-A89A-4ABE-804A-EA658E2B6C74}" dt="2021-05-05T13:47:54.269" v="629" actId="20577"/>
          <ac:spMkLst>
            <pc:docMk/>
            <pc:sldMk cId="604556356" sldId="349"/>
            <ac:spMk id="3" creationId="{3EC4D8D5-346B-4112-B814-7F0222FFE49F}"/>
          </ac:spMkLst>
        </pc:sp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964269283" sldId="350"/>
        </pc:sldMkLst>
      </pc:sldChg>
      <pc:sldChg chg="del">
        <pc:chgData name="Kayhan, Varol" userId="54461c53-d57a-4be8-b103-6f84835b78ff" providerId="ADAL" clId="{B707D196-A89A-4ABE-804A-EA658E2B6C74}" dt="2021-05-05T13:22:03.952" v="17" actId="47"/>
        <pc:sldMkLst>
          <pc:docMk/>
          <pc:sldMk cId="161898930" sldId="352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154789226" sldId="354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294571787" sldId="35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00727607" sldId="356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949541406" sldId="358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260319386" sldId="359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870157555" sldId="360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10986065" sldId="361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383472110" sldId="362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150989719" sldId="363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276234217" sldId="366"/>
        </pc:sldMkLst>
      </pc:sldChg>
      <pc:sldChg chg="modSp mod">
        <pc:chgData name="Kayhan, Varol" userId="54461c53-d57a-4be8-b103-6f84835b78ff" providerId="ADAL" clId="{B707D196-A89A-4ABE-804A-EA658E2B6C74}" dt="2021-05-05T13:45:30.570" v="612" actId="20577"/>
        <pc:sldMkLst>
          <pc:docMk/>
          <pc:sldMk cId="274721056" sldId="367"/>
        </pc:sldMkLst>
        <pc:spChg chg="mod">
          <ac:chgData name="Kayhan, Varol" userId="54461c53-d57a-4be8-b103-6f84835b78ff" providerId="ADAL" clId="{B707D196-A89A-4ABE-804A-EA658E2B6C74}" dt="2021-05-05T13:45:30.570" v="612" actId="20577"/>
          <ac:spMkLst>
            <pc:docMk/>
            <pc:sldMk cId="274721056" sldId="367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B707D196-A89A-4ABE-804A-EA658E2B6C74}" dt="2021-05-05T13:48:34.040" v="656" actId="20577"/>
        <pc:sldMkLst>
          <pc:docMk/>
          <pc:sldMk cId="227294965" sldId="369"/>
        </pc:sldMkLst>
        <pc:spChg chg="mod">
          <ac:chgData name="Kayhan, Varol" userId="54461c53-d57a-4be8-b103-6f84835b78ff" providerId="ADAL" clId="{B707D196-A89A-4ABE-804A-EA658E2B6C74}" dt="2021-05-05T13:48:34.040" v="656" actId="20577"/>
          <ac:spMkLst>
            <pc:docMk/>
            <pc:sldMk cId="227294965" sldId="369"/>
            <ac:spMk id="3" creationId="{00000000-0000-0000-0000-000000000000}"/>
          </ac:spMkLst>
        </pc:spChg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1593939623" sldId="370"/>
        </pc:sldMkLst>
      </pc:sldChg>
      <pc:sldChg chg="modSp new mod ord">
        <pc:chgData name="Kayhan, Varol" userId="54461c53-d57a-4be8-b103-6f84835b78ff" providerId="ADAL" clId="{B707D196-A89A-4ABE-804A-EA658E2B6C74}" dt="2021-05-05T13:23:28.839" v="174" actId="20577"/>
        <pc:sldMkLst>
          <pc:docMk/>
          <pc:sldMk cId="3885279659" sldId="371"/>
        </pc:sldMkLst>
        <pc:spChg chg="mod">
          <ac:chgData name="Kayhan, Varol" userId="54461c53-d57a-4be8-b103-6f84835b78ff" providerId="ADAL" clId="{B707D196-A89A-4ABE-804A-EA658E2B6C74}" dt="2021-05-05T13:22:41.145" v="44" actId="20577"/>
          <ac:spMkLst>
            <pc:docMk/>
            <pc:sldMk cId="3885279659" sldId="371"/>
            <ac:spMk id="2" creationId="{DB0B9324-5C32-4975-910F-41A03E6A7E0B}"/>
          </ac:spMkLst>
        </pc:spChg>
        <pc:spChg chg="mod">
          <ac:chgData name="Kayhan, Varol" userId="54461c53-d57a-4be8-b103-6f84835b78ff" providerId="ADAL" clId="{B707D196-A89A-4ABE-804A-EA658E2B6C74}" dt="2021-05-05T13:23:28.839" v="174" actId="20577"/>
          <ac:spMkLst>
            <pc:docMk/>
            <pc:sldMk cId="3885279659" sldId="371"/>
            <ac:spMk id="3" creationId="{4ECE5773-F8DE-4666-B8E4-F4CFE653B634}"/>
          </ac:spMkLst>
        </pc:spChg>
      </pc:sldChg>
      <pc:sldChg chg="addSp delSp modSp add mod">
        <pc:chgData name="Kayhan, Varol" userId="54461c53-d57a-4be8-b103-6f84835b78ff" providerId="ADAL" clId="{B707D196-A89A-4ABE-804A-EA658E2B6C74}" dt="2021-05-05T13:33:57.108" v="381" actId="1076"/>
        <pc:sldMkLst>
          <pc:docMk/>
          <pc:sldMk cId="3004239923" sldId="372"/>
        </pc:sldMkLst>
        <pc:spChg chg="del">
          <ac:chgData name="Kayhan, Varol" userId="54461c53-d57a-4be8-b103-6f84835b78ff" providerId="ADAL" clId="{B707D196-A89A-4ABE-804A-EA658E2B6C74}" dt="2021-05-05T13:25:57.869" v="209" actId="478"/>
          <ac:spMkLst>
            <pc:docMk/>
            <pc:sldMk cId="3004239923" sldId="372"/>
            <ac:spMk id="4" creationId="{00000000-0000-0000-0000-000000000000}"/>
          </ac:spMkLst>
        </pc:spChg>
        <pc:spChg chg="add mod">
          <ac:chgData name="Kayhan, Varol" userId="54461c53-d57a-4be8-b103-6f84835b78ff" providerId="ADAL" clId="{B707D196-A89A-4ABE-804A-EA658E2B6C74}" dt="2021-05-05T13:29:23.809" v="301" actId="1038"/>
          <ac:spMkLst>
            <pc:docMk/>
            <pc:sldMk cId="3004239923" sldId="372"/>
            <ac:spMk id="6" creationId="{5C5BC4B5-3949-4714-ABE4-F09B032503D5}"/>
          </ac:spMkLst>
        </pc:spChg>
        <pc:spChg chg="add mod">
          <ac:chgData name="Kayhan, Varol" userId="54461c53-d57a-4be8-b103-6f84835b78ff" providerId="ADAL" clId="{B707D196-A89A-4ABE-804A-EA658E2B6C74}" dt="2021-05-05T13:33:52.905" v="380" actId="1076"/>
          <ac:spMkLst>
            <pc:docMk/>
            <pc:sldMk cId="3004239923" sldId="372"/>
            <ac:spMk id="8" creationId="{D78E9146-8D19-4DA4-BAD9-31E1F51FC828}"/>
          </ac:spMkLst>
        </pc:spChg>
        <pc:spChg chg="add mod">
          <ac:chgData name="Kayhan, Varol" userId="54461c53-d57a-4be8-b103-6f84835b78ff" providerId="ADAL" clId="{B707D196-A89A-4ABE-804A-EA658E2B6C74}" dt="2021-05-05T13:33:57.108" v="381" actId="1076"/>
          <ac:spMkLst>
            <pc:docMk/>
            <pc:sldMk cId="3004239923" sldId="372"/>
            <ac:spMk id="9" creationId="{37578532-F6DB-48B3-B5D4-B791CAE5E064}"/>
          </ac:spMkLst>
        </pc:spChg>
        <pc:graphicFrameChg chg="mod modGraphic">
          <ac:chgData name="Kayhan, Varol" userId="54461c53-d57a-4be8-b103-6f84835b78ff" providerId="ADAL" clId="{B707D196-A89A-4ABE-804A-EA658E2B6C74}" dt="2021-05-05T13:29:00.180" v="291" actId="20577"/>
          <ac:graphicFrameMkLst>
            <pc:docMk/>
            <pc:sldMk cId="3004239923" sldId="372"/>
            <ac:graphicFrameMk id="5" creationId="{00000000-0000-0000-0000-000000000000}"/>
          </ac:graphicFrameMkLst>
        </pc:graphicFrameChg>
        <pc:cxnChg chg="del mod">
          <ac:chgData name="Kayhan, Varol" userId="54461c53-d57a-4be8-b103-6f84835b78ff" providerId="ADAL" clId="{B707D196-A89A-4ABE-804A-EA658E2B6C74}" dt="2021-05-05T13:25:54.781" v="208" actId="478"/>
          <ac:cxnSpMkLst>
            <pc:docMk/>
            <pc:sldMk cId="3004239923" sldId="372"/>
            <ac:cxnSpMk id="7" creationId="{00000000-0000-0000-0000-000000000000}"/>
          </ac:cxnSpMkLst>
        </pc:cxnChg>
      </pc:sldChg>
      <pc:sldChg chg="modSp add mod ord">
        <pc:chgData name="Kayhan, Varol" userId="54461c53-d57a-4be8-b103-6f84835b78ff" providerId="ADAL" clId="{B707D196-A89A-4ABE-804A-EA658E2B6C74}" dt="2021-05-05T13:35:51.343" v="431" actId="1076"/>
        <pc:sldMkLst>
          <pc:docMk/>
          <pc:sldMk cId="2806849182" sldId="373"/>
        </pc:sldMkLst>
        <pc:spChg chg="mod">
          <ac:chgData name="Kayhan, Varol" userId="54461c53-d57a-4be8-b103-6f84835b78ff" providerId="ADAL" clId="{B707D196-A89A-4ABE-804A-EA658E2B6C74}" dt="2021-05-05T13:35:45.373" v="430" actId="20577"/>
          <ac:spMkLst>
            <pc:docMk/>
            <pc:sldMk cId="2806849182" sldId="373"/>
            <ac:spMk id="3" creationId="{90E10383-A4BE-4532-8147-B2C8F2569651}"/>
          </ac:spMkLst>
        </pc:spChg>
        <pc:spChg chg="mod">
          <ac:chgData name="Kayhan, Varol" userId="54461c53-d57a-4be8-b103-6f84835b78ff" providerId="ADAL" clId="{B707D196-A89A-4ABE-804A-EA658E2B6C74}" dt="2021-05-05T13:35:51.343" v="431" actId="1076"/>
          <ac:spMkLst>
            <pc:docMk/>
            <pc:sldMk cId="2806849182" sldId="373"/>
            <ac:spMk id="8" creationId="{261A7043-82F7-43DF-A253-1C18DE397C20}"/>
          </ac:spMkLst>
        </pc:spChg>
      </pc:sldChg>
      <pc:sldChg chg="delSp modSp add mod ord">
        <pc:chgData name="Kayhan, Varol" userId="54461c53-d57a-4be8-b103-6f84835b78ff" providerId="ADAL" clId="{B707D196-A89A-4ABE-804A-EA658E2B6C74}" dt="2021-05-05T13:38:23.106" v="464" actId="1076"/>
        <pc:sldMkLst>
          <pc:docMk/>
          <pc:sldMk cId="2050035499" sldId="374"/>
        </pc:sldMkLst>
        <pc:spChg chg="mod">
          <ac:chgData name="Kayhan, Varol" userId="54461c53-d57a-4be8-b103-6f84835b78ff" providerId="ADAL" clId="{B707D196-A89A-4ABE-804A-EA658E2B6C74}" dt="2021-05-05T13:37:45.732" v="457" actId="1076"/>
          <ac:spMkLst>
            <pc:docMk/>
            <pc:sldMk cId="2050035499" sldId="374"/>
            <ac:spMk id="6" creationId="{5C5BC4B5-3949-4714-ABE4-F09B032503D5}"/>
          </ac:spMkLst>
        </pc:spChg>
        <pc:spChg chg="mod">
          <ac:chgData name="Kayhan, Varol" userId="54461c53-d57a-4be8-b103-6f84835b78ff" providerId="ADAL" clId="{B707D196-A89A-4ABE-804A-EA658E2B6C74}" dt="2021-05-05T13:38:23.106" v="464" actId="1076"/>
          <ac:spMkLst>
            <pc:docMk/>
            <pc:sldMk cId="2050035499" sldId="374"/>
            <ac:spMk id="8" creationId="{D78E9146-8D19-4DA4-BAD9-31E1F51FC828}"/>
          </ac:spMkLst>
        </pc:spChg>
        <pc:spChg chg="del">
          <ac:chgData name="Kayhan, Varol" userId="54461c53-d57a-4be8-b103-6f84835b78ff" providerId="ADAL" clId="{B707D196-A89A-4ABE-804A-EA658E2B6C74}" dt="2021-05-05T13:38:14.419" v="462" actId="478"/>
          <ac:spMkLst>
            <pc:docMk/>
            <pc:sldMk cId="2050035499" sldId="374"/>
            <ac:spMk id="9" creationId="{37578532-F6DB-48B3-B5D4-B791CAE5E064}"/>
          </ac:spMkLst>
        </pc:spChg>
        <pc:graphicFrameChg chg="modGraphic">
          <ac:chgData name="Kayhan, Varol" userId="54461c53-d57a-4be8-b103-6f84835b78ff" providerId="ADAL" clId="{B707D196-A89A-4ABE-804A-EA658E2B6C74}" dt="2021-05-05T13:37:22.423" v="448" actId="6549"/>
          <ac:graphicFrameMkLst>
            <pc:docMk/>
            <pc:sldMk cId="2050035499" sldId="374"/>
            <ac:graphicFrameMk id="5" creationId="{00000000-0000-0000-0000-000000000000}"/>
          </ac:graphicFrameMkLst>
        </pc:graphicFrameChg>
      </pc:sldChg>
    </pc:docChg>
  </pc:docChgLst>
  <pc:docChgLst>
    <pc:chgData name="Varol Kayhan" userId="54461c53-d57a-4be8-b103-6f84835b78ff" providerId="ADAL" clId="{BDE0C88D-3A79-43FB-8BB6-31656A1B4EDB}"/>
    <pc:docChg chg="delSld modSld sldOrd">
      <pc:chgData name="Varol Kayhan" userId="54461c53-d57a-4be8-b103-6f84835b78ff" providerId="ADAL" clId="{BDE0C88D-3A79-43FB-8BB6-31656A1B4EDB}" dt="2022-02-12T19:58:51.979" v="16" actId="20577"/>
      <pc:docMkLst>
        <pc:docMk/>
      </pc:docMkLst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3424061998" sldId="343"/>
        </pc:sldMkLst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2736977566" sldId="344"/>
        </pc:sldMkLst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1362107067" sldId="345"/>
        </pc:sldMkLst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102899707" sldId="346"/>
        </pc:sldMkLst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3004423188" sldId="348"/>
        </pc:sldMkLst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604556356" sldId="349"/>
        </pc:sldMkLst>
      </pc:sldChg>
      <pc:sldChg chg="modSp mod ord">
        <pc:chgData name="Varol Kayhan" userId="54461c53-d57a-4be8-b103-6f84835b78ff" providerId="ADAL" clId="{BDE0C88D-3A79-43FB-8BB6-31656A1B4EDB}" dt="2022-02-12T19:58:51.979" v="16" actId="20577"/>
        <pc:sldMkLst>
          <pc:docMk/>
          <pc:sldMk cId="1750923636" sldId="351"/>
        </pc:sldMkLst>
        <pc:spChg chg="mod">
          <ac:chgData name="Varol Kayhan" userId="54461c53-d57a-4be8-b103-6f84835b78ff" providerId="ADAL" clId="{BDE0C88D-3A79-43FB-8BB6-31656A1B4EDB}" dt="2022-02-12T19:58:51.979" v="16" actId="20577"/>
          <ac:spMkLst>
            <pc:docMk/>
            <pc:sldMk cId="1750923636" sldId="351"/>
            <ac:spMk id="3" creationId="{BDE32229-06BD-4047-877E-908B29009AC7}"/>
          </ac:spMkLst>
        </pc:spChg>
      </pc:sldChg>
      <pc:sldChg chg="del">
        <pc:chgData name="Varol Kayhan" userId="54461c53-d57a-4be8-b103-6f84835b78ff" providerId="ADAL" clId="{BDE0C88D-3A79-43FB-8BB6-31656A1B4EDB}" dt="2022-02-12T19:58:30.649" v="0" actId="47"/>
        <pc:sldMkLst>
          <pc:docMk/>
          <pc:sldMk cId="227294965" sldId="3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EA20-A668-469E-ABD8-9E3C0EC1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9A96-1414-4119-8B60-3CE92651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79-9375-4348-8C33-9ABA189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9BE-3761-4C5D-A5A0-19D5AD8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707-ECC3-41FD-BCE9-5C9D20B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E73-0417-46F4-B5DB-F2B547A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10ED-F6D7-4C42-BF42-F85530A0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6CC8-9BA5-466B-9A4A-FC7CF61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D30-9F61-4E0B-A697-E8DC042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4CD3-1A04-4A39-91F3-8DC783A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ED96-F6B5-4661-B71F-EFA3E1DB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E559-A8AF-42A7-86D0-9C4B56B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FFB7-1A60-4649-9366-4206D2E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C85-4B08-4705-9BBC-AB67AA3C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7E91-E036-4BFB-A0BD-032B8B4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EAF1-E65F-4004-9D31-BB16E889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6EE-6342-4B7F-A265-A6D61824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70FE-00EF-450C-B220-234A13CF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7F77-F5B9-4805-95C0-2A6FD4B4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FB05-7DB1-4796-9054-2800237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6EAB-4616-4A90-B2CB-6FB8DAC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2DB1-A55D-457C-949D-B69A585A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62A-0B68-4280-8ADA-271FFE56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BBE5-0F14-4853-AC7F-D964C244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DEB-6426-4450-8B39-B65343E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A1A-E225-41B1-9D53-A7841CC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359A-A368-45F2-B71D-68CEA197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40B82-4E97-40CD-809E-0F4A426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6ED-53FA-4F63-9C66-0B16ABA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AB5A-781D-4FAC-8F53-A2D120F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848-223D-49DB-BBF1-E26FC04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96E0-6293-492D-9E50-4284878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1BEF-6260-449D-A580-06A611DA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C06BA-809F-4E8F-92B8-530CE0C2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FA2E-DD61-4F35-B9EC-57B98F6A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42F4-7562-4539-BDC1-21BA8C8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8FB4A-C64A-4F6C-B2C7-C14C3F5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2C653-408E-4CC6-AEEF-2AEF236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D052-0A25-41A9-9DA0-FD113FA4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EFD-F1B1-4C7E-9767-07A7980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E917-3CE3-400B-BCD0-62969B6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E82-4EB0-45AF-B956-D6C803C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6893C-6D8A-486A-B082-ABE6AE28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881E-1FAE-4D48-A072-D3F53215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537F-01ED-40D3-BD81-E69D1B04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C3FD-8AB1-4B12-A565-241E9EF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73E-2411-435E-85A1-1A9FC23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FC48-2151-4164-89B8-52AFDE18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280B-FC02-4985-B3B5-6B7568F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59F46-2877-4185-9AC4-3699FFB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25B9-D765-41F6-9A63-C7ECA3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E95A-FDF1-4FDA-869F-1F72B43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6A-A7CB-4119-889A-7AF014A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68E2-AB57-4967-9711-0BDEF6FB4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A2DD-7F6A-49D2-BDD7-5B4EF9AF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46D5-3D37-48B8-AB49-B487727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CD49-4F94-48A1-A1BC-417D776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23E0-F55E-4078-A888-C98FA36B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A8EF8-B537-4F0A-91EB-262B3EC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6E4C-A279-4118-90E8-B3C590A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755-A32B-4F67-B692-39141A1A2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0B56-35D1-4AA6-A97F-CE237CF5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FC34-F6FD-4B7A-87FD-D599D117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1D4-8941-4396-84CB-249C85EF4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D54C-D099-4FE4-9A17-649BA1A7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5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metrics: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percentage error (MAPE)</a:t>
            </a:r>
          </a:p>
          <a:p>
            <a:pPr lvl="1"/>
            <a:r>
              <a:rPr lang="en-US" dirty="0"/>
              <a:t>Sum of squared errors (SSE)</a:t>
            </a:r>
          </a:p>
          <a:p>
            <a:r>
              <a:rPr lang="en-US" dirty="0"/>
              <a:t>In regression tasks: the lower the error metrics, the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in regression tasks: predict all values as the "mean" of actual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F6E339-7EB0-4830-B58B-FD555C461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63000"/>
              </p:ext>
            </p:extLst>
          </p:nvPr>
        </p:nvGraphicFramePr>
        <p:xfrm>
          <a:off x="1642340" y="2522416"/>
          <a:ext cx="683243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161EC2-7009-4BF6-ACC3-0D34BA46A970}"/>
              </a:ext>
            </a:extLst>
          </p:cNvPr>
          <p:cNvSpPr txBox="1"/>
          <p:nvPr/>
        </p:nvSpPr>
        <p:spPr>
          <a:xfrm>
            <a:off x="8333432" y="5437901"/>
            <a:ext cx="250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RMSE = 3,137</a:t>
            </a:r>
          </a:p>
        </p:txBody>
      </p:sp>
      <p:cxnSp>
        <p:nvCxnSpPr>
          <p:cNvPr id="8" name="Elbow Connector 6">
            <a:extLst>
              <a:ext uri="{FF2B5EF4-FFF2-40B4-BE49-F238E27FC236}">
                <a16:creationId xmlns:a16="http://schemas.microsoft.com/office/drawing/2014/main" id="{381441CB-CFE0-44FA-B56F-8FDED183AC36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7942339" y="5277641"/>
            <a:ext cx="523326" cy="25886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6">
            <a:extLst>
              <a:ext uri="{FF2B5EF4-FFF2-40B4-BE49-F238E27FC236}">
                <a16:creationId xmlns:a16="http://schemas.microsoft.com/office/drawing/2014/main" id="{3FE70BCB-987D-460F-B8D4-FE6935D1EC11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4721928" y="5261849"/>
            <a:ext cx="446849" cy="22641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2299E8-5016-47C8-8078-F20EFF95977D}"/>
              </a:ext>
            </a:extLst>
          </p:cNvPr>
          <p:cNvSpPr txBox="1"/>
          <p:nvPr/>
        </p:nvSpPr>
        <p:spPr>
          <a:xfrm>
            <a:off x="2963943" y="5367649"/>
            <a:ext cx="186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Mean = 4600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5324-838D-43A4-90D5-DAC03A857C02}"/>
              </a:ext>
            </a:extLst>
          </p:cNvPr>
          <p:cNvSpPr txBox="1"/>
          <p:nvPr/>
        </p:nvSpPr>
        <p:spPr>
          <a:xfrm>
            <a:off x="5217524" y="5661878"/>
            <a:ext cx="269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values are the mean value</a:t>
            </a:r>
          </a:p>
        </p:txBody>
      </p:sp>
      <p:cxnSp>
        <p:nvCxnSpPr>
          <p:cNvPr id="18" name="Elbow Connector 6">
            <a:extLst>
              <a:ext uri="{FF2B5EF4-FFF2-40B4-BE49-F238E27FC236}">
                <a16:creationId xmlns:a16="http://schemas.microsoft.com/office/drawing/2014/main" id="{5529DF73-BB71-42BF-A1AD-51D63DC21479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6282962" y="5378273"/>
            <a:ext cx="562768" cy="4442"/>
          </a:xfrm>
          <a:prstGeom prst="bentConnector3">
            <a:avLst>
              <a:gd name="adj1" fmla="val 531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CD0C71-DCA2-4833-9079-F575F90DDA8D}"/>
              </a:ext>
            </a:extLst>
          </p:cNvPr>
          <p:cNvSpPr txBox="1"/>
          <p:nvPr/>
        </p:nvSpPr>
        <p:spPr>
          <a:xfrm>
            <a:off x="8333431" y="5975361"/>
            <a:ext cx="284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RMSE = 2,098</a:t>
            </a:r>
          </a:p>
        </p:txBody>
      </p:sp>
    </p:spTree>
    <p:extLst>
      <p:ext uri="{BB962C8B-B14F-4D97-AF65-F5344CB8AC3E}">
        <p14:creationId xmlns:p14="http://schemas.microsoft.com/office/powerpoint/2010/main" val="274308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6CF4-D48A-4B81-974C-8AB1A93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754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4660-A4B1-4E9F-B43C-D553E74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64A-E5A6-4B35-9377-DC3E2144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metric: Accuracy</a:t>
            </a:r>
          </a:p>
          <a:p>
            <a:endParaRPr lang="en-US" dirty="0"/>
          </a:p>
          <a:p>
            <a:r>
              <a:rPr lang="en-US" dirty="0"/>
              <a:t>Is there a perfect model (100% accuracy)?</a:t>
            </a:r>
          </a:p>
        </p:txBody>
      </p:sp>
    </p:spTree>
    <p:extLst>
      <p:ext uri="{BB962C8B-B14F-4D97-AF65-F5344CB8AC3E}">
        <p14:creationId xmlns:p14="http://schemas.microsoft.com/office/powerpoint/2010/main" val="16667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92789"/>
              </p:ext>
            </p:extLst>
          </p:nvPr>
        </p:nvGraphicFramePr>
        <p:xfrm>
          <a:off x="1302486" y="2647107"/>
          <a:ext cx="44652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0ED989-C085-4713-9C0B-4CBF82B81949}"/>
              </a:ext>
            </a:extLst>
          </p:cNvPr>
          <p:cNvSpPr txBox="1"/>
          <p:nvPr/>
        </p:nvSpPr>
        <p:spPr>
          <a:xfrm>
            <a:off x="8412321" y="3228945"/>
            <a:ext cx="247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accuracy?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BEF53-4C94-43AD-8C67-38BFD3650981}"/>
              </a:ext>
            </a:extLst>
          </p:cNvPr>
          <p:cNvSpPr txBox="1"/>
          <p:nvPr/>
        </p:nvSpPr>
        <p:spPr>
          <a:xfrm>
            <a:off x="8478823" y="4502899"/>
            <a:ext cx="247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is the baseline accuracy? (next slide)</a:t>
            </a:r>
          </a:p>
        </p:txBody>
      </p:sp>
    </p:spTree>
    <p:extLst>
      <p:ext uri="{BB962C8B-B14F-4D97-AF65-F5344CB8AC3E}">
        <p14:creationId xmlns:p14="http://schemas.microsoft.com/office/powerpoint/2010/main" val="429159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accuracy: predict all values as the majority class/category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51144"/>
              </p:ext>
            </p:extLst>
          </p:nvPr>
        </p:nvGraphicFramePr>
        <p:xfrm>
          <a:off x="1302486" y="2647107"/>
          <a:ext cx="5873831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706">
                  <a:extLst>
                    <a:ext uri="{9D8B030D-6E8A-4147-A177-3AD203B41FA5}">
                      <a16:colId xmlns:a16="http://schemas.microsoft.com/office/drawing/2014/main" val="10281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BEF53-4C94-43AD-8C67-38BFD3650981}"/>
              </a:ext>
            </a:extLst>
          </p:cNvPr>
          <p:cNvSpPr txBox="1"/>
          <p:nvPr/>
        </p:nvSpPr>
        <p:spPr>
          <a:xfrm>
            <a:off x="7176317" y="5608926"/>
            <a:ext cx="247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Predict as the “majority”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9C5B-013F-45D0-B0D8-01EA59F3D17F}"/>
              </a:ext>
            </a:extLst>
          </p:cNvPr>
          <p:cNvSpPr txBox="1"/>
          <p:nvPr/>
        </p:nvSpPr>
        <p:spPr>
          <a:xfrm>
            <a:off x="2601609" y="5762814"/>
            <a:ext cx="247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“Majority” class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FDACA-0808-4632-8386-5FD1238D9A59}"/>
              </a:ext>
            </a:extLst>
          </p:cNvPr>
          <p:cNvSpPr txBox="1"/>
          <p:nvPr/>
        </p:nvSpPr>
        <p:spPr>
          <a:xfrm>
            <a:off x="8026462" y="3293408"/>
            <a:ext cx="296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Baseline accuracy = 60%</a:t>
            </a:r>
          </a:p>
        </p:txBody>
      </p:sp>
      <p:cxnSp>
        <p:nvCxnSpPr>
          <p:cNvPr id="10" name="Elbow Connector 6">
            <a:extLst>
              <a:ext uri="{FF2B5EF4-FFF2-40B4-BE49-F238E27FC236}">
                <a16:creationId xmlns:a16="http://schemas.microsoft.com/office/drawing/2014/main" id="{82FECE58-8E44-49A3-A943-75312A065E4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429393" y="5215945"/>
            <a:ext cx="762824" cy="73102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E0AC4-1B6F-4D56-AFFC-D5CCB4AA7700}"/>
              </a:ext>
            </a:extLst>
          </p:cNvPr>
          <p:cNvCxnSpPr/>
          <p:nvPr/>
        </p:nvCxnSpPr>
        <p:spPr>
          <a:xfrm>
            <a:off x="3771900" y="5200044"/>
            <a:ext cx="0" cy="470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Classification (or Confusion) matrix:</a:t>
            </a:r>
          </a:p>
          <a:p>
            <a:pPr lvl="1"/>
            <a:r>
              <a:rPr lang="en-US" sz="2600" dirty="0"/>
              <a:t>Organizes correct and incorrect classifications.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CE5F58-7737-4637-B6D1-3DED17F4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44615"/>
              </p:ext>
            </p:extLst>
          </p:nvPr>
        </p:nvGraphicFramePr>
        <p:xfrm>
          <a:off x="2202681" y="3579290"/>
          <a:ext cx="7599111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2486" y="2647107"/>
          <a:ext cx="591982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172506-544F-48D1-9647-DA7071075282}"/>
              </a:ext>
            </a:extLst>
          </p:cNvPr>
          <p:cNvGraphicFramePr>
            <a:graphicFrameLocks noGrp="1"/>
          </p:cNvGraphicFramePr>
          <p:nvPr/>
        </p:nvGraphicFramePr>
        <p:xfrm>
          <a:off x="8378160" y="3429000"/>
          <a:ext cx="2194243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5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F6-2059-4E94-A462-97BDF3A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2229-06BD-4047-877E-908B2900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Analysis: Examine the classification matrix to see where errors are made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7763F0-91DF-4667-A235-7973A1107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8188" y="3088242"/>
            <a:ext cx="6093427" cy="171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92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evaluation metrics:</a:t>
            </a:r>
          </a:p>
          <a:p>
            <a:pPr lvl="1"/>
            <a:r>
              <a:rPr lang="en-US" dirty="0"/>
              <a:t>Sensitivity (Recall)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Receiver Operating Characteristic (ROC) Curve</a:t>
            </a:r>
          </a:p>
          <a:p>
            <a:pPr lvl="2"/>
            <a:r>
              <a:rPr lang="en-US" dirty="0"/>
              <a:t>Area Under the Curve (AUC)</a:t>
            </a:r>
          </a:p>
          <a:p>
            <a:pPr lvl="1"/>
            <a:r>
              <a:rPr lang="en-US" dirty="0"/>
              <a:t>(Lift Chart)</a:t>
            </a:r>
          </a:p>
          <a:p>
            <a:pPr lvl="1"/>
            <a:r>
              <a:rPr lang="en-US" dirty="0"/>
              <a:t>(Cumulative Gains Chart)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9324-5C32-4975-910F-41A03E6A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Two ML "tasks"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5773-F8DE-4666-B8E4-F4CFE653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tasks:</a:t>
            </a:r>
          </a:p>
          <a:p>
            <a:pPr lvl="1"/>
            <a:r>
              <a:rPr lang="en-US" dirty="0"/>
              <a:t>Predict the value of a CONTINUOUS value</a:t>
            </a:r>
          </a:p>
          <a:p>
            <a:r>
              <a:rPr lang="en-US" dirty="0"/>
              <a:t>Classification tasks:</a:t>
            </a:r>
          </a:p>
          <a:p>
            <a:pPr lvl="1"/>
            <a:r>
              <a:rPr lang="en-US" dirty="0"/>
              <a:t>Predict the value of a CATEGORICAL value</a:t>
            </a:r>
          </a:p>
        </p:txBody>
      </p:sp>
    </p:spTree>
    <p:extLst>
      <p:ext uri="{BB962C8B-B14F-4D97-AF65-F5344CB8AC3E}">
        <p14:creationId xmlns:p14="http://schemas.microsoft.com/office/powerpoint/2010/main" val="388527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F615-6452-4B00-8E2A-8A76B41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&amp;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7B1F-DB93-4F50-809D-334ACA2F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ALWAYS</a:t>
            </a:r>
            <a:r>
              <a:rPr lang="en-US" dirty="0"/>
              <a:t> compare train and test values </a:t>
            </a:r>
            <a:r>
              <a:rPr lang="en-US" b="1" dirty="0"/>
              <a:t>WITHIN</a:t>
            </a:r>
            <a:r>
              <a:rPr lang="en-US" dirty="0"/>
              <a:t> and </a:t>
            </a:r>
            <a:r>
              <a:rPr lang="en-US" b="1" dirty="0"/>
              <a:t>BETWEEN</a:t>
            </a:r>
            <a:r>
              <a:rPr lang="en-US" dirty="0"/>
              <a:t> models</a:t>
            </a:r>
          </a:p>
          <a:p>
            <a:r>
              <a:rPr lang="en-US" dirty="0"/>
              <a:t>Example: predict loan default (baseline = 55%)</a:t>
            </a:r>
          </a:p>
          <a:p>
            <a:pPr lvl="1"/>
            <a:r>
              <a:rPr lang="en-US" dirty="0"/>
              <a:t>Model 1 results:</a:t>
            </a:r>
          </a:p>
          <a:p>
            <a:pPr lvl="2"/>
            <a:r>
              <a:rPr lang="en-US" dirty="0"/>
              <a:t>Train accuracy = 90%</a:t>
            </a:r>
          </a:p>
          <a:p>
            <a:pPr lvl="2"/>
            <a:r>
              <a:rPr lang="en-US" dirty="0"/>
              <a:t>Test accuracy = 70%</a:t>
            </a:r>
          </a:p>
          <a:p>
            <a:pPr lvl="1"/>
            <a:r>
              <a:rPr lang="en-US" dirty="0"/>
              <a:t>Model 2 results:</a:t>
            </a:r>
          </a:p>
          <a:p>
            <a:pPr lvl="2"/>
            <a:r>
              <a:rPr lang="en-US" dirty="0"/>
              <a:t>Train accuracy = 60%</a:t>
            </a:r>
          </a:p>
          <a:p>
            <a:pPr lvl="2"/>
            <a:r>
              <a:rPr lang="en-US" dirty="0"/>
              <a:t>Test accuracy 59%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= difference between actual and predicted value.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Error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𝑦𝑖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baseline="-25000">
                        <a:latin typeface="Cambria Math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3C00BA-4509-488D-912D-F16421A719A7}"/>
              </a:ext>
            </a:extLst>
          </p:cNvPr>
          <p:cNvSpPr txBox="1"/>
          <p:nvPr/>
        </p:nvSpPr>
        <p:spPr>
          <a:xfrm>
            <a:off x="3886200" y="31175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BFEFA-ACF5-4A36-8C5E-71819EA0BB16}"/>
              </a:ext>
            </a:extLst>
          </p:cNvPr>
          <p:cNvSpPr txBox="1"/>
          <p:nvPr/>
        </p:nvSpPr>
        <p:spPr>
          <a:xfrm>
            <a:off x="6096000" y="311757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F6FA1-44EF-445D-94ED-EAE7987FC550}"/>
              </a:ext>
            </a:extLst>
          </p:cNvPr>
          <p:cNvCxnSpPr/>
          <p:nvPr/>
        </p:nvCxnSpPr>
        <p:spPr>
          <a:xfrm flipH="1">
            <a:off x="4876800" y="2812774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0A04B-5659-41DA-827E-410014CDBCF9}"/>
              </a:ext>
            </a:extLst>
          </p:cNvPr>
          <p:cNvCxnSpPr/>
          <p:nvPr/>
        </p:nvCxnSpPr>
        <p:spPr>
          <a:xfrm>
            <a:off x="5943600" y="2812774"/>
            <a:ext cx="2286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6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41330" y="2522416"/>
          <a:ext cx="683243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96833" y="5504508"/>
            <a:ext cx="502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What to do with the error value?</a:t>
            </a:r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5400000">
            <a:off x="8520081" y="5280420"/>
            <a:ext cx="656346" cy="25349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5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Root Mean Squared Error (RMSE):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1A7043-82F7-43DF-A253-1C18DE397C20}"/>
              </a:ext>
            </a:extLst>
          </p:cNvPr>
          <p:cNvSpPr txBox="1"/>
          <p:nvPr/>
        </p:nvSpPr>
        <p:spPr>
          <a:xfrm>
            <a:off x="4941473" y="5349786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is the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068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48570"/>
              </p:ext>
            </p:extLst>
          </p:nvPr>
        </p:nvGraphicFramePr>
        <p:xfrm>
          <a:off x="1203836" y="2399047"/>
          <a:ext cx="84284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9686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5BC4B5-3949-4714-ABE4-F09B032503D5}"/>
              </a:ext>
            </a:extLst>
          </p:cNvPr>
          <p:cNvSpPr txBox="1"/>
          <p:nvPr/>
        </p:nvSpPr>
        <p:spPr>
          <a:xfrm>
            <a:off x="7732450" y="4959192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= 22,000,000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E9146-8D19-4DA4-BAD9-31E1F51FC828}"/>
              </a:ext>
            </a:extLst>
          </p:cNvPr>
          <p:cNvSpPr txBox="1"/>
          <p:nvPr/>
        </p:nvSpPr>
        <p:spPr>
          <a:xfrm>
            <a:off x="7732450" y="5383411"/>
            <a:ext cx="33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MSE = 22,000,000/5 = 4,400,000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8532-F6DB-48B3-B5D4-B791CAE5E064}"/>
                  </a:ext>
                </a:extLst>
              </p:cNvPr>
              <p:cNvSpPr txBox="1"/>
              <p:nvPr/>
            </p:nvSpPr>
            <p:spPr>
              <a:xfrm>
                <a:off x="7732450" y="5847014"/>
                <a:ext cx="3302494" cy="3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𝟒𝟎𝟎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</m:t>
                        </m:r>
                      </m:e>
                    </m:ra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𝟎𝟗𝟖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8532-F6DB-48B3-B5D4-B791CAE5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50" y="5847014"/>
                <a:ext cx="3302494" cy="395814"/>
              </a:xfrm>
              <a:prstGeom prst="rect">
                <a:avLst/>
              </a:prstGeom>
              <a:blipFill>
                <a:blip r:embed="rId2"/>
                <a:stretch>
                  <a:fillRect l="-147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3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don't always have to use RMSE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Mean Absolute Error (MAE):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1A7043-82F7-43DF-A253-1C18DE397C20}"/>
              </a:ext>
            </a:extLst>
          </p:cNvPr>
          <p:cNvSpPr txBox="1"/>
          <p:nvPr/>
        </p:nvSpPr>
        <p:spPr>
          <a:xfrm>
            <a:off x="9193877" y="3920481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is the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09217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98166"/>
              </p:ext>
            </p:extLst>
          </p:nvPr>
        </p:nvGraphicFramePr>
        <p:xfrm>
          <a:off x="1203836" y="2399047"/>
          <a:ext cx="84284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9686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ABS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5BC4B5-3949-4714-ABE4-F09B032503D5}"/>
              </a:ext>
            </a:extLst>
          </p:cNvPr>
          <p:cNvSpPr txBox="1"/>
          <p:nvPr/>
        </p:nvSpPr>
        <p:spPr>
          <a:xfrm>
            <a:off x="8273988" y="4943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= 8,000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E9146-8D19-4DA4-BAD9-31E1F51FC828}"/>
              </a:ext>
            </a:extLst>
          </p:cNvPr>
          <p:cNvSpPr txBox="1"/>
          <p:nvPr/>
        </p:nvSpPr>
        <p:spPr>
          <a:xfrm>
            <a:off x="8273988" y="533899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MAE = 8,000/5 = 1,600</a:t>
            </a:r>
          </a:p>
        </p:txBody>
      </p:sp>
    </p:spTree>
    <p:extLst>
      <p:ext uri="{BB962C8B-B14F-4D97-AF65-F5344CB8AC3E}">
        <p14:creationId xmlns:p14="http://schemas.microsoft.com/office/powerpoint/2010/main" val="20500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0383-A4BE-4532-8147-B2C8F256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RMSE and MAE measure distance</a:t>
            </a:r>
          </a:p>
          <a:p>
            <a:pPr lvl="1"/>
            <a:r>
              <a:rPr lang="en-US" dirty="0"/>
              <a:t>i.e., how far off are you from actual values?</a:t>
            </a:r>
          </a:p>
          <a:p>
            <a:r>
              <a:rPr lang="en-US" dirty="0"/>
              <a:t>RMSE is more sensitive to outliers than MAE</a:t>
            </a:r>
          </a:p>
          <a:p>
            <a:r>
              <a:rPr lang="en-US" dirty="0"/>
              <a:t>RMSE gives more weight to large errors (takes square)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838</Words>
  <Application>Microsoft Office PowerPoint</Application>
  <PresentationFormat>Widescreen</PresentationFormat>
  <Paragraphs>361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Model Evaluation</vt:lpstr>
      <vt:lpstr>Recall: Two ML "tasks"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Model Evaluation: Classification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 </vt:lpstr>
      <vt:lpstr>Evaluate the Model: Classification Task</vt:lpstr>
      <vt:lpstr>Underfitting &amp;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Varol Kayhan</dc:creator>
  <cp:lastModifiedBy>Varol Kayhan</cp:lastModifiedBy>
  <cp:revision>68</cp:revision>
  <dcterms:created xsi:type="dcterms:W3CDTF">2019-01-09T14:35:49Z</dcterms:created>
  <dcterms:modified xsi:type="dcterms:W3CDTF">2022-02-12T19:59:35Z</dcterms:modified>
</cp:coreProperties>
</file>