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58" r:id="rId5"/>
    <p:sldId id="259" r:id="rId6"/>
    <p:sldId id="281" r:id="rId7"/>
    <p:sldId id="260" r:id="rId8"/>
    <p:sldId id="261" r:id="rId9"/>
    <p:sldId id="264" r:id="rId10"/>
    <p:sldId id="285" r:id="rId11"/>
    <p:sldId id="262" r:id="rId12"/>
    <p:sldId id="263" r:id="rId13"/>
    <p:sldId id="265" r:id="rId14"/>
    <p:sldId id="266" r:id="rId15"/>
    <p:sldId id="267" r:id="rId16"/>
    <p:sldId id="268" r:id="rId17"/>
    <p:sldId id="277" r:id="rId18"/>
    <p:sldId id="269" r:id="rId19"/>
    <p:sldId id="270" r:id="rId20"/>
    <p:sldId id="279" r:id="rId21"/>
    <p:sldId id="271" r:id="rId22"/>
    <p:sldId id="272" r:id="rId23"/>
    <p:sldId id="273" r:id="rId24"/>
    <p:sldId id="274" r:id="rId25"/>
    <p:sldId id="287" r:id="rId26"/>
    <p:sldId id="275" r:id="rId27"/>
    <p:sldId id="286" r:id="rId28"/>
    <p:sldId id="28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5" y="5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ol Kayhan" userId="54461c53-d57a-4be8-b103-6f84835b78ff" providerId="ADAL" clId="{B49F2F9D-E50D-4960-9955-920511E46ECE}"/>
    <pc:docChg chg="undo custSel modSld">
      <pc:chgData name="Varol Kayhan" userId="54461c53-d57a-4be8-b103-6f84835b78ff" providerId="ADAL" clId="{B49F2F9D-E50D-4960-9955-920511E46ECE}" dt="2022-08-29T12:32:49.493" v="120" actId="14100"/>
      <pc:docMkLst>
        <pc:docMk/>
      </pc:docMkLst>
      <pc:sldChg chg="modSp mod">
        <pc:chgData name="Varol Kayhan" userId="54461c53-d57a-4be8-b103-6f84835b78ff" providerId="ADAL" clId="{B49F2F9D-E50D-4960-9955-920511E46ECE}" dt="2022-08-29T12:15:34.878" v="44" actId="20577"/>
        <pc:sldMkLst>
          <pc:docMk/>
          <pc:sldMk cId="3491403431" sldId="256"/>
        </pc:sldMkLst>
        <pc:spChg chg="mod">
          <ac:chgData name="Varol Kayhan" userId="54461c53-d57a-4be8-b103-6f84835b78ff" providerId="ADAL" clId="{B49F2F9D-E50D-4960-9955-920511E46ECE}" dt="2022-08-29T12:15:34.878" v="44" actId="20577"/>
          <ac:spMkLst>
            <pc:docMk/>
            <pc:sldMk cId="3491403431" sldId="256"/>
            <ac:spMk id="2" creationId="{A770B609-E94C-42AA-BECB-4FD095153374}"/>
          </ac:spMkLst>
        </pc:spChg>
      </pc:sldChg>
      <pc:sldChg chg="addSp delSp modSp mod">
        <pc:chgData name="Varol Kayhan" userId="54461c53-d57a-4be8-b103-6f84835b78ff" providerId="ADAL" clId="{B49F2F9D-E50D-4960-9955-920511E46ECE}" dt="2022-08-29T12:32:49.493" v="120" actId="14100"/>
        <pc:sldMkLst>
          <pc:docMk/>
          <pc:sldMk cId="3756139915" sldId="268"/>
        </pc:sldMkLst>
        <pc:spChg chg="add">
          <ac:chgData name="Varol Kayhan" userId="54461c53-d57a-4be8-b103-6f84835b78ff" providerId="ADAL" clId="{B49F2F9D-E50D-4960-9955-920511E46ECE}" dt="2022-08-29T12:29:11.953" v="54" actId="11529"/>
          <ac:spMkLst>
            <pc:docMk/>
            <pc:sldMk cId="3756139915" sldId="268"/>
            <ac:spMk id="9" creationId="{11A6F705-243D-A3B4-092B-F33111D3C0C7}"/>
          </ac:spMkLst>
        </pc:spChg>
        <pc:spChg chg="add mod">
          <ac:chgData name="Varol Kayhan" userId="54461c53-d57a-4be8-b103-6f84835b78ff" providerId="ADAL" clId="{B49F2F9D-E50D-4960-9955-920511E46ECE}" dt="2022-08-29T12:29:40.945" v="55" actId="571"/>
          <ac:spMkLst>
            <pc:docMk/>
            <pc:sldMk cId="3756139915" sldId="268"/>
            <ac:spMk id="10" creationId="{B0ED98DF-746B-009B-3A4A-77386C76767B}"/>
          </ac:spMkLst>
        </pc:spChg>
        <pc:spChg chg="add mod">
          <ac:chgData name="Varol Kayhan" userId="54461c53-d57a-4be8-b103-6f84835b78ff" providerId="ADAL" clId="{B49F2F9D-E50D-4960-9955-920511E46ECE}" dt="2022-08-29T12:29:41.848" v="56" actId="571"/>
          <ac:spMkLst>
            <pc:docMk/>
            <pc:sldMk cId="3756139915" sldId="268"/>
            <ac:spMk id="11" creationId="{543F88EE-28FF-0478-0F85-FBCA94BD143B}"/>
          </ac:spMkLst>
        </pc:spChg>
        <pc:spChg chg="add mod">
          <ac:chgData name="Varol Kayhan" userId="54461c53-d57a-4be8-b103-6f84835b78ff" providerId="ADAL" clId="{B49F2F9D-E50D-4960-9955-920511E46ECE}" dt="2022-08-29T12:29:42.632" v="57" actId="571"/>
          <ac:spMkLst>
            <pc:docMk/>
            <pc:sldMk cId="3756139915" sldId="268"/>
            <ac:spMk id="12" creationId="{B7ABE533-9A7A-B418-5D13-E5A389B78036}"/>
          </ac:spMkLst>
        </pc:spChg>
        <pc:spChg chg="add mod">
          <ac:chgData name="Varol Kayhan" userId="54461c53-d57a-4be8-b103-6f84835b78ff" providerId="ADAL" clId="{B49F2F9D-E50D-4960-9955-920511E46ECE}" dt="2022-08-29T12:29:43.696" v="58" actId="571"/>
          <ac:spMkLst>
            <pc:docMk/>
            <pc:sldMk cId="3756139915" sldId="268"/>
            <ac:spMk id="13" creationId="{EA80375F-621C-8A01-D4E9-9902F4F2694E}"/>
          </ac:spMkLst>
        </pc:spChg>
        <pc:spChg chg="add mod">
          <ac:chgData name="Varol Kayhan" userId="54461c53-d57a-4be8-b103-6f84835b78ff" providerId="ADAL" clId="{B49F2F9D-E50D-4960-9955-920511E46ECE}" dt="2022-08-29T12:29:53.040" v="64" actId="1076"/>
          <ac:spMkLst>
            <pc:docMk/>
            <pc:sldMk cId="3756139915" sldId="268"/>
            <ac:spMk id="14" creationId="{3578FCE0-EE87-F595-6B8F-3937B46CDE39}"/>
          </ac:spMkLst>
        </pc:spChg>
        <pc:spChg chg="add mod">
          <ac:chgData name="Varol Kayhan" userId="54461c53-d57a-4be8-b103-6f84835b78ff" providerId="ADAL" clId="{B49F2F9D-E50D-4960-9955-920511E46ECE}" dt="2022-08-29T12:29:45.453" v="60" actId="571"/>
          <ac:spMkLst>
            <pc:docMk/>
            <pc:sldMk cId="3756139915" sldId="268"/>
            <ac:spMk id="15" creationId="{D6D46054-E80A-969D-7523-E23461BCCA38}"/>
          </ac:spMkLst>
        </pc:spChg>
        <pc:spChg chg="add mod">
          <ac:chgData name="Varol Kayhan" userId="54461c53-d57a-4be8-b103-6f84835b78ff" providerId="ADAL" clId="{B49F2F9D-E50D-4960-9955-920511E46ECE}" dt="2022-08-29T12:29:46.627" v="61" actId="571"/>
          <ac:spMkLst>
            <pc:docMk/>
            <pc:sldMk cId="3756139915" sldId="268"/>
            <ac:spMk id="16" creationId="{248DDE88-A104-3721-5A1F-21AC5720C364}"/>
          </ac:spMkLst>
        </pc:spChg>
        <pc:spChg chg="add mod">
          <ac:chgData name="Varol Kayhan" userId="54461c53-d57a-4be8-b103-6f84835b78ff" providerId="ADAL" clId="{B49F2F9D-E50D-4960-9955-920511E46ECE}" dt="2022-08-29T12:29:49.809" v="63" actId="1076"/>
          <ac:spMkLst>
            <pc:docMk/>
            <pc:sldMk cId="3756139915" sldId="268"/>
            <ac:spMk id="17" creationId="{8CB95BA3-AFFC-3837-2F4E-43303309539E}"/>
          </ac:spMkLst>
        </pc:spChg>
        <pc:spChg chg="add mod">
          <ac:chgData name="Varol Kayhan" userId="54461c53-d57a-4be8-b103-6f84835b78ff" providerId="ADAL" clId="{B49F2F9D-E50D-4960-9955-920511E46ECE}" dt="2022-08-29T12:29:47.893" v="62" actId="571"/>
          <ac:spMkLst>
            <pc:docMk/>
            <pc:sldMk cId="3756139915" sldId="268"/>
            <ac:spMk id="18" creationId="{B095DFD9-211F-BDF0-FF77-4D98DDC870B5}"/>
          </ac:spMkLst>
        </pc:spChg>
        <pc:spChg chg="add mod">
          <ac:chgData name="Varol Kayhan" userId="54461c53-d57a-4be8-b103-6f84835b78ff" providerId="ADAL" clId="{B49F2F9D-E50D-4960-9955-920511E46ECE}" dt="2022-08-29T12:29:47.893" v="62" actId="571"/>
          <ac:spMkLst>
            <pc:docMk/>
            <pc:sldMk cId="3756139915" sldId="268"/>
            <ac:spMk id="19" creationId="{8DF2F1EF-FCE1-654A-C19F-454C22334612}"/>
          </ac:spMkLst>
        </pc:spChg>
        <pc:spChg chg="add mod">
          <ac:chgData name="Varol Kayhan" userId="54461c53-d57a-4be8-b103-6f84835b78ff" providerId="ADAL" clId="{B49F2F9D-E50D-4960-9955-920511E46ECE}" dt="2022-08-29T12:29:55.350" v="65" actId="571"/>
          <ac:spMkLst>
            <pc:docMk/>
            <pc:sldMk cId="3756139915" sldId="268"/>
            <ac:spMk id="20" creationId="{F8392EF5-0371-881C-5D49-EB2B31F760A5}"/>
          </ac:spMkLst>
        </pc:spChg>
        <pc:spChg chg="add mod">
          <ac:chgData name="Varol Kayhan" userId="54461c53-d57a-4be8-b103-6f84835b78ff" providerId="ADAL" clId="{B49F2F9D-E50D-4960-9955-920511E46ECE}" dt="2022-08-29T12:29:56.196" v="66" actId="571"/>
          <ac:spMkLst>
            <pc:docMk/>
            <pc:sldMk cId="3756139915" sldId="268"/>
            <ac:spMk id="21" creationId="{22FBE57A-0D41-3AC3-6D00-BB2DCC1BCCD4}"/>
          </ac:spMkLst>
        </pc:spChg>
        <pc:spChg chg="add mod">
          <ac:chgData name="Varol Kayhan" userId="54461c53-d57a-4be8-b103-6f84835b78ff" providerId="ADAL" clId="{B49F2F9D-E50D-4960-9955-920511E46ECE}" dt="2022-08-29T12:30:41.037" v="96" actId="1076"/>
          <ac:spMkLst>
            <pc:docMk/>
            <pc:sldMk cId="3756139915" sldId="268"/>
            <ac:spMk id="22" creationId="{6195B691-9DDF-3B94-881F-D5BD68345E91}"/>
          </ac:spMkLst>
        </pc:spChg>
        <pc:spChg chg="add mod">
          <ac:chgData name="Varol Kayhan" userId="54461c53-d57a-4be8-b103-6f84835b78ff" providerId="ADAL" clId="{B49F2F9D-E50D-4960-9955-920511E46ECE}" dt="2022-08-29T12:30:59.509" v="108" actId="1076"/>
          <ac:spMkLst>
            <pc:docMk/>
            <pc:sldMk cId="3756139915" sldId="268"/>
            <ac:spMk id="23" creationId="{1D6ED1D3-AEB0-BB1C-D9EB-D12E1771338A}"/>
          </ac:spMkLst>
        </pc:spChg>
        <pc:spChg chg="add mod">
          <ac:chgData name="Varol Kayhan" userId="54461c53-d57a-4be8-b103-6f84835b78ff" providerId="ADAL" clId="{B49F2F9D-E50D-4960-9955-920511E46ECE}" dt="2022-08-29T12:30:53.951" v="104" actId="1076"/>
          <ac:spMkLst>
            <pc:docMk/>
            <pc:sldMk cId="3756139915" sldId="268"/>
            <ac:spMk id="24" creationId="{519F43D6-0024-85D0-1E30-28D0CA1FE079}"/>
          </ac:spMkLst>
        </pc:spChg>
        <pc:spChg chg="add mod">
          <ac:chgData name="Varol Kayhan" userId="54461c53-d57a-4be8-b103-6f84835b78ff" providerId="ADAL" clId="{B49F2F9D-E50D-4960-9955-920511E46ECE}" dt="2022-08-29T12:31:11.453" v="110" actId="1076"/>
          <ac:spMkLst>
            <pc:docMk/>
            <pc:sldMk cId="3756139915" sldId="268"/>
            <ac:spMk id="25" creationId="{785D428F-9E5C-998A-ACF2-300163F03314}"/>
          </ac:spMkLst>
        </pc:spChg>
        <pc:spChg chg="add mod">
          <ac:chgData name="Varol Kayhan" userId="54461c53-d57a-4be8-b103-6f84835b78ff" providerId="ADAL" clId="{B49F2F9D-E50D-4960-9955-920511E46ECE}" dt="2022-08-29T12:30:51.859" v="102" actId="1076"/>
          <ac:spMkLst>
            <pc:docMk/>
            <pc:sldMk cId="3756139915" sldId="268"/>
            <ac:spMk id="26" creationId="{9FBD6243-D83B-41AF-C715-A200EA0BFA3B}"/>
          </ac:spMkLst>
        </pc:spChg>
        <pc:spChg chg="add mod">
          <ac:chgData name="Varol Kayhan" userId="54461c53-d57a-4be8-b103-6f84835b78ff" providerId="ADAL" clId="{B49F2F9D-E50D-4960-9955-920511E46ECE}" dt="2022-08-29T12:30:30.605" v="92" actId="1076"/>
          <ac:spMkLst>
            <pc:docMk/>
            <pc:sldMk cId="3756139915" sldId="268"/>
            <ac:spMk id="27" creationId="{B106159E-914B-1BF0-27C4-5716F0E603E8}"/>
          </ac:spMkLst>
        </pc:spChg>
        <pc:spChg chg="add mod">
          <ac:chgData name="Varol Kayhan" userId="54461c53-d57a-4be8-b103-6f84835b78ff" providerId="ADAL" clId="{B49F2F9D-E50D-4960-9955-920511E46ECE}" dt="2022-08-29T12:30:55.131" v="105" actId="1076"/>
          <ac:spMkLst>
            <pc:docMk/>
            <pc:sldMk cId="3756139915" sldId="268"/>
            <ac:spMk id="28" creationId="{3648EBA8-3705-EFD5-404F-1ADBC1AC2E68}"/>
          </ac:spMkLst>
        </pc:spChg>
        <pc:spChg chg="add mod">
          <ac:chgData name="Varol Kayhan" userId="54461c53-d57a-4be8-b103-6f84835b78ff" providerId="ADAL" clId="{B49F2F9D-E50D-4960-9955-920511E46ECE}" dt="2022-08-29T12:30:11.752" v="78" actId="1076"/>
          <ac:spMkLst>
            <pc:docMk/>
            <pc:sldMk cId="3756139915" sldId="268"/>
            <ac:spMk id="29" creationId="{4487F2FD-EB52-F608-C896-869E00709524}"/>
          </ac:spMkLst>
        </pc:spChg>
        <pc:spChg chg="add mod">
          <ac:chgData name="Varol Kayhan" userId="54461c53-d57a-4be8-b103-6f84835b78ff" providerId="ADAL" clId="{B49F2F9D-E50D-4960-9955-920511E46ECE}" dt="2022-08-29T12:30:49.641" v="100" actId="1076"/>
          <ac:spMkLst>
            <pc:docMk/>
            <pc:sldMk cId="3756139915" sldId="268"/>
            <ac:spMk id="30" creationId="{378FDBCD-0B45-ADAF-D05E-4D78E41ABA6C}"/>
          </ac:spMkLst>
        </pc:spChg>
        <pc:spChg chg="add mod">
          <ac:chgData name="Varol Kayhan" userId="54461c53-d57a-4be8-b103-6f84835b78ff" providerId="ADAL" clId="{B49F2F9D-E50D-4960-9955-920511E46ECE}" dt="2022-08-29T12:30:47.471" v="98" actId="1076"/>
          <ac:spMkLst>
            <pc:docMk/>
            <pc:sldMk cId="3756139915" sldId="268"/>
            <ac:spMk id="31" creationId="{0E80B39D-AA60-1246-3C9F-AB687A3C5B94}"/>
          </ac:spMkLst>
        </pc:spChg>
        <pc:spChg chg="add mod">
          <ac:chgData name="Varol Kayhan" userId="54461c53-d57a-4be8-b103-6f84835b78ff" providerId="ADAL" clId="{B49F2F9D-E50D-4960-9955-920511E46ECE}" dt="2022-08-29T12:30:24.117" v="86" actId="1076"/>
          <ac:spMkLst>
            <pc:docMk/>
            <pc:sldMk cId="3756139915" sldId="268"/>
            <ac:spMk id="32" creationId="{B1889792-AC30-7924-0408-C9324BBAC41F}"/>
          </ac:spMkLst>
        </pc:spChg>
        <pc:spChg chg="add mod">
          <ac:chgData name="Varol Kayhan" userId="54461c53-d57a-4be8-b103-6f84835b78ff" providerId="ADAL" clId="{B49F2F9D-E50D-4960-9955-920511E46ECE}" dt="2022-08-29T12:30:48.711" v="99" actId="1076"/>
          <ac:spMkLst>
            <pc:docMk/>
            <pc:sldMk cId="3756139915" sldId="268"/>
            <ac:spMk id="33" creationId="{3C7594F2-5613-790C-CA88-7899E9496805}"/>
          </ac:spMkLst>
        </pc:spChg>
        <pc:spChg chg="add mod">
          <ac:chgData name="Varol Kayhan" userId="54461c53-d57a-4be8-b103-6f84835b78ff" providerId="ADAL" clId="{B49F2F9D-E50D-4960-9955-920511E46ECE}" dt="2022-08-29T12:30:50.861" v="101" actId="1076"/>
          <ac:spMkLst>
            <pc:docMk/>
            <pc:sldMk cId="3756139915" sldId="268"/>
            <ac:spMk id="34" creationId="{B2C5819E-C5E4-DA09-9693-2DCE32321A5C}"/>
          </ac:spMkLst>
        </pc:spChg>
        <pc:spChg chg="add mod">
          <ac:chgData name="Varol Kayhan" userId="54461c53-d57a-4be8-b103-6f84835b78ff" providerId="ADAL" clId="{B49F2F9D-E50D-4960-9955-920511E46ECE}" dt="2022-08-29T12:30:52.677" v="103" actId="1076"/>
          <ac:spMkLst>
            <pc:docMk/>
            <pc:sldMk cId="3756139915" sldId="268"/>
            <ac:spMk id="35" creationId="{43710129-4A8C-FD73-A87A-345A1D9F5EE7}"/>
          </ac:spMkLst>
        </pc:spChg>
        <pc:spChg chg="add mod">
          <ac:chgData name="Varol Kayhan" userId="54461c53-d57a-4be8-b103-6f84835b78ff" providerId="ADAL" clId="{B49F2F9D-E50D-4960-9955-920511E46ECE}" dt="2022-08-29T12:30:56.069" v="106" actId="1076"/>
          <ac:spMkLst>
            <pc:docMk/>
            <pc:sldMk cId="3756139915" sldId="268"/>
            <ac:spMk id="36" creationId="{AA8148D7-DF35-DE1B-7194-D75881EC9458}"/>
          </ac:spMkLst>
        </pc:spChg>
        <pc:spChg chg="add mod">
          <ac:chgData name="Varol Kayhan" userId="54461c53-d57a-4be8-b103-6f84835b78ff" providerId="ADAL" clId="{B49F2F9D-E50D-4960-9955-920511E46ECE}" dt="2022-08-29T12:30:14.446" v="80" actId="571"/>
          <ac:spMkLst>
            <pc:docMk/>
            <pc:sldMk cId="3756139915" sldId="268"/>
            <ac:spMk id="37" creationId="{3797D0BD-271A-2644-CB6A-0EF80B52E884}"/>
          </ac:spMkLst>
        </pc:spChg>
        <pc:spChg chg="add mod">
          <ac:chgData name="Varol Kayhan" userId="54461c53-d57a-4be8-b103-6f84835b78ff" providerId="ADAL" clId="{B49F2F9D-E50D-4960-9955-920511E46ECE}" dt="2022-08-29T12:31:06.239" v="109" actId="1076"/>
          <ac:spMkLst>
            <pc:docMk/>
            <pc:sldMk cId="3756139915" sldId="268"/>
            <ac:spMk id="38" creationId="{68895CAB-A3D2-8534-2A9D-6BB73483BBAE}"/>
          </ac:spMkLst>
        </pc:spChg>
        <pc:spChg chg="add mod">
          <ac:chgData name="Varol Kayhan" userId="54461c53-d57a-4be8-b103-6f84835b78ff" providerId="ADAL" clId="{B49F2F9D-E50D-4960-9955-920511E46ECE}" dt="2022-08-29T12:30:18.288" v="81" actId="571"/>
          <ac:spMkLst>
            <pc:docMk/>
            <pc:sldMk cId="3756139915" sldId="268"/>
            <ac:spMk id="39" creationId="{34EF4690-151D-6DD2-2759-EF8DBD637CC8}"/>
          </ac:spMkLst>
        </pc:spChg>
        <pc:spChg chg="add mod">
          <ac:chgData name="Varol Kayhan" userId="54461c53-d57a-4be8-b103-6f84835b78ff" providerId="ADAL" clId="{B49F2F9D-E50D-4960-9955-920511E46ECE}" dt="2022-08-29T12:30:19.239" v="82" actId="571"/>
          <ac:spMkLst>
            <pc:docMk/>
            <pc:sldMk cId="3756139915" sldId="268"/>
            <ac:spMk id="40" creationId="{CD86F7C5-9739-03EF-A540-F2D5BE5E80B8}"/>
          </ac:spMkLst>
        </pc:spChg>
        <pc:spChg chg="add mod">
          <ac:chgData name="Varol Kayhan" userId="54461c53-d57a-4be8-b103-6f84835b78ff" providerId="ADAL" clId="{B49F2F9D-E50D-4960-9955-920511E46ECE}" dt="2022-08-29T12:30:34.697" v="95" actId="1076"/>
          <ac:spMkLst>
            <pc:docMk/>
            <pc:sldMk cId="3756139915" sldId="268"/>
            <ac:spMk id="41" creationId="{7A6CFB74-C628-535F-B9F3-623A828C9CEF}"/>
          </ac:spMkLst>
        </pc:spChg>
        <pc:spChg chg="add mod">
          <ac:chgData name="Varol Kayhan" userId="54461c53-d57a-4be8-b103-6f84835b78ff" providerId="ADAL" clId="{B49F2F9D-E50D-4960-9955-920511E46ECE}" dt="2022-08-29T12:32:13.537" v="115" actId="20577"/>
          <ac:spMkLst>
            <pc:docMk/>
            <pc:sldMk cId="3756139915" sldId="268"/>
            <ac:spMk id="42" creationId="{4032A970-D532-C5A4-57C8-0EAF24A76A9A}"/>
          </ac:spMkLst>
        </pc:spChg>
        <pc:spChg chg="add mod">
          <ac:chgData name="Varol Kayhan" userId="54461c53-d57a-4be8-b103-6f84835b78ff" providerId="ADAL" clId="{B49F2F9D-E50D-4960-9955-920511E46ECE}" dt="2022-08-29T12:32:49.493" v="120" actId="14100"/>
          <ac:spMkLst>
            <pc:docMk/>
            <pc:sldMk cId="3756139915" sldId="268"/>
            <ac:spMk id="43" creationId="{F6ED1971-F60E-E93A-8C93-0D2FC186C13C}"/>
          </ac:spMkLst>
        </pc:spChg>
        <pc:picChg chg="del">
          <ac:chgData name="Varol Kayhan" userId="54461c53-d57a-4be8-b103-6f84835b78ff" providerId="ADAL" clId="{B49F2F9D-E50D-4960-9955-920511E46ECE}" dt="2022-08-29T12:28:47.844" v="49" actId="478"/>
          <ac:picMkLst>
            <pc:docMk/>
            <pc:sldMk cId="3756139915" sldId="268"/>
            <ac:picMk id="4" creationId="{058BD6D3-6128-4BD4-85F6-E756BB8AFB7D}"/>
          </ac:picMkLst>
        </pc:picChg>
        <pc:cxnChg chg="add mod">
          <ac:chgData name="Varol Kayhan" userId="54461c53-d57a-4be8-b103-6f84835b78ff" providerId="ADAL" clId="{B49F2F9D-E50D-4960-9955-920511E46ECE}" dt="2022-08-29T12:31:38.883" v="111"/>
          <ac:cxnSpMkLst>
            <pc:docMk/>
            <pc:sldMk cId="3756139915" sldId="268"/>
            <ac:cxnSpMk id="6" creationId="{531B9104-FFB7-9DDF-57D3-E477CA1430F4}"/>
          </ac:cxnSpMkLst>
        </pc:cxnChg>
        <pc:cxnChg chg="add mod">
          <ac:chgData name="Varol Kayhan" userId="54461c53-d57a-4be8-b103-6f84835b78ff" providerId="ADAL" clId="{B49F2F9D-E50D-4960-9955-920511E46ECE}" dt="2022-08-29T12:32:02.841" v="113"/>
          <ac:cxnSpMkLst>
            <pc:docMk/>
            <pc:sldMk cId="3756139915" sldId="268"/>
            <ac:cxnSpMk id="7" creationId="{41F685FD-F8F6-06E1-7628-DB5F45F4781B}"/>
          </ac:cxnSpMkLst>
        </pc:cxnChg>
      </pc:sldChg>
      <pc:sldChg chg="modSp mod">
        <pc:chgData name="Varol Kayhan" userId="54461c53-d57a-4be8-b103-6f84835b78ff" providerId="ADAL" clId="{B49F2F9D-E50D-4960-9955-920511E46ECE}" dt="2022-02-15T21:38:08.972" v="17" actId="20577"/>
        <pc:sldMkLst>
          <pc:docMk/>
          <pc:sldMk cId="2733599014" sldId="269"/>
        </pc:sldMkLst>
        <pc:spChg chg="mod">
          <ac:chgData name="Varol Kayhan" userId="54461c53-d57a-4be8-b103-6f84835b78ff" providerId="ADAL" clId="{B49F2F9D-E50D-4960-9955-920511E46ECE}" dt="2022-02-15T21:38:08.972" v="17" actId="20577"/>
          <ac:spMkLst>
            <pc:docMk/>
            <pc:sldMk cId="2733599014" sldId="269"/>
            <ac:spMk id="3" creationId="{CD1CDC24-6C1C-4556-AB90-AA66E186967B}"/>
          </ac:spMkLst>
        </pc:spChg>
      </pc:sldChg>
      <pc:sldChg chg="modSp mod">
        <pc:chgData name="Varol Kayhan" userId="54461c53-d57a-4be8-b103-6f84835b78ff" providerId="ADAL" clId="{B49F2F9D-E50D-4960-9955-920511E46ECE}" dt="2022-02-15T21:38:30.072" v="18" actId="6549"/>
        <pc:sldMkLst>
          <pc:docMk/>
          <pc:sldMk cId="4168208989" sldId="270"/>
        </pc:sldMkLst>
        <pc:spChg chg="mod">
          <ac:chgData name="Varol Kayhan" userId="54461c53-d57a-4be8-b103-6f84835b78ff" providerId="ADAL" clId="{B49F2F9D-E50D-4960-9955-920511E46ECE}" dt="2022-02-15T21:38:30.072" v="18" actId="6549"/>
          <ac:spMkLst>
            <pc:docMk/>
            <pc:sldMk cId="4168208989" sldId="270"/>
            <ac:spMk id="3" creationId="{A46D7632-7805-42EA-9D6E-468AD7672340}"/>
          </ac:spMkLst>
        </pc:spChg>
      </pc:sldChg>
      <pc:sldChg chg="modSp mod">
        <pc:chgData name="Varol Kayhan" userId="54461c53-d57a-4be8-b103-6f84835b78ff" providerId="ADAL" clId="{B49F2F9D-E50D-4960-9955-920511E46ECE}" dt="2022-08-29T12:17:58.402" v="48" actId="14100"/>
        <pc:sldMkLst>
          <pc:docMk/>
          <pc:sldMk cId="1487501228" sldId="281"/>
        </pc:sldMkLst>
        <pc:spChg chg="mod">
          <ac:chgData name="Varol Kayhan" userId="54461c53-d57a-4be8-b103-6f84835b78ff" providerId="ADAL" clId="{B49F2F9D-E50D-4960-9955-920511E46ECE}" dt="2022-08-29T12:17:58.402" v="48" actId="14100"/>
          <ac:spMkLst>
            <pc:docMk/>
            <pc:sldMk cId="1487501228" sldId="281"/>
            <ac:spMk id="3" creationId="{C5FEFBA2-D3FF-4404-9958-C8AD0656AB1D}"/>
          </ac:spMkLst>
        </pc:spChg>
      </pc:sldChg>
    </pc:docChg>
  </pc:docChgLst>
  <pc:docChgLst>
    <pc:chgData name="Varol Kayhan" userId="54461c53-d57a-4be8-b103-6f84835b78ff" providerId="ADAL" clId="{BFB0F30F-4F4A-4C44-95D7-529BF51A08D1}"/>
    <pc:docChg chg="custSel delSld modSld">
      <pc:chgData name="Varol Kayhan" userId="54461c53-d57a-4be8-b103-6f84835b78ff" providerId="ADAL" clId="{BFB0F30F-4F4A-4C44-95D7-529BF51A08D1}" dt="2022-02-12T20:22:10.800" v="412" actId="6549"/>
      <pc:docMkLst>
        <pc:docMk/>
      </pc:docMkLst>
      <pc:sldChg chg="modSp mod">
        <pc:chgData name="Varol Kayhan" userId="54461c53-d57a-4be8-b103-6f84835b78ff" providerId="ADAL" clId="{BFB0F30F-4F4A-4C44-95D7-529BF51A08D1}" dt="2022-02-12T20:09:29.539" v="102" actId="20577"/>
        <pc:sldMkLst>
          <pc:docMk/>
          <pc:sldMk cId="625151861" sldId="263"/>
        </pc:sldMkLst>
        <pc:spChg chg="mod">
          <ac:chgData name="Varol Kayhan" userId="54461c53-d57a-4be8-b103-6f84835b78ff" providerId="ADAL" clId="{BFB0F30F-4F4A-4C44-95D7-529BF51A08D1}" dt="2022-02-12T20:09:29.539" v="102" actId="20577"/>
          <ac:spMkLst>
            <pc:docMk/>
            <pc:sldMk cId="625151861" sldId="263"/>
            <ac:spMk id="3" creationId="{5B73D78D-08D0-4442-A979-17DD9412CC8F}"/>
          </ac:spMkLst>
        </pc:spChg>
      </pc:sldChg>
      <pc:sldChg chg="modSp mod">
        <pc:chgData name="Varol Kayhan" userId="54461c53-d57a-4be8-b103-6f84835b78ff" providerId="ADAL" clId="{BFB0F30F-4F4A-4C44-95D7-529BF51A08D1}" dt="2022-02-12T20:18:57.177" v="406" actId="27636"/>
        <pc:sldMkLst>
          <pc:docMk/>
          <pc:sldMk cId="2733599014" sldId="269"/>
        </pc:sldMkLst>
        <pc:spChg chg="mod">
          <ac:chgData name="Varol Kayhan" userId="54461c53-d57a-4be8-b103-6f84835b78ff" providerId="ADAL" clId="{BFB0F30F-4F4A-4C44-95D7-529BF51A08D1}" dt="2022-02-12T20:18:57.177" v="406" actId="27636"/>
          <ac:spMkLst>
            <pc:docMk/>
            <pc:sldMk cId="2733599014" sldId="269"/>
            <ac:spMk id="3" creationId="{CD1CDC24-6C1C-4556-AB90-AA66E186967B}"/>
          </ac:spMkLst>
        </pc:spChg>
      </pc:sldChg>
      <pc:sldChg chg="modSp mod">
        <pc:chgData name="Varol Kayhan" userId="54461c53-d57a-4be8-b103-6f84835b78ff" providerId="ADAL" clId="{BFB0F30F-4F4A-4C44-95D7-529BF51A08D1}" dt="2022-02-12T20:19:36.853" v="410"/>
        <pc:sldMkLst>
          <pc:docMk/>
          <pc:sldMk cId="4168208989" sldId="270"/>
        </pc:sldMkLst>
        <pc:spChg chg="mod">
          <ac:chgData name="Varol Kayhan" userId="54461c53-d57a-4be8-b103-6f84835b78ff" providerId="ADAL" clId="{BFB0F30F-4F4A-4C44-95D7-529BF51A08D1}" dt="2022-02-12T20:19:36.853" v="410"/>
          <ac:spMkLst>
            <pc:docMk/>
            <pc:sldMk cId="4168208989" sldId="270"/>
            <ac:spMk id="3" creationId="{A46D7632-7805-42EA-9D6E-468AD7672340}"/>
          </ac:spMkLst>
        </pc:spChg>
      </pc:sldChg>
      <pc:sldChg chg="modSp mod">
        <pc:chgData name="Varol Kayhan" userId="54461c53-d57a-4be8-b103-6f84835b78ff" providerId="ADAL" clId="{BFB0F30F-4F4A-4C44-95D7-529BF51A08D1}" dt="2022-02-12T20:22:10.800" v="412" actId="6549"/>
        <pc:sldMkLst>
          <pc:docMk/>
          <pc:sldMk cId="603839123" sldId="274"/>
        </pc:sldMkLst>
        <pc:spChg chg="mod">
          <ac:chgData name="Varol Kayhan" userId="54461c53-d57a-4be8-b103-6f84835b78ff" providerId="ADAL" clId="{BFB0F30F-4F4A-4C44-95D7-529BF51A08D1}" dt="2022-02-12T20:22:10.800" v="412" actId="6549"/>
          <ac:spMkLst>
            <pc:docMk/>
            <pc:sldMk cId="603839123" sldId="274"/>
            <ac:spMk id="3" creationId="{0629C93E-53D6-4706-ACEB-8C13155813D4}"/>
          </ac:spMkLst>
        </pc:spChg>
      </pc:sldChg>
      <pc:sldChg chg="delSp modSp mod">
        <pc:chgData name="Varol Kayhan" userId="54461c53-d57a-4be8-b103-6f84835b78ff" providerId="ADAL" clId="{BFB0F30F-4F4A-4C44-95D7-529BF51A08D1}" dt="2022-02-12T20:13:36.474" v="160" actId="6549"/>
        <pc:sldMkLst>
          <pc:docMk/>
          <pc:sldMk cId="764281198" sldId="277"/>
        </pc:sldMkLst>
        <pc:spChg chg="mod">
          <ac:chgData name="Varol Kayhan" userId="54461c53-d57a-4be8-b103-6f84835b78ff" providerId="ADAL" clId="{BFB0F30F-4F4A-4C44-95D7-529BF51A08D1}" dt="2022-02-12T20:13:36.474" v="160" actId="6549"/>
          <ac:spMkLst>
            <pc:docMk/>
            <pc:sldMk cId="764281198" sldId="277"/>
            <ac:spMk id="3" creationId="{37EBEBC5-9696-4F2E-B4F9-99D5E9719BDA}"/>
          </ac:spMkLst>
        </pc:spChg>
        <pc:picChg chg="del">
          <ac:chgData name="Varol Kayhan" userId="54461c53-d57a-4be8-b103-6f84835b78ff" providerId="ADAL" clId="{BFB0F30F-4F4A-4C44-95D7-529BF51A08D1}" dt="2022-02-12T20:12:10.708" v="104" actId="478"/>
          <ac:picMkLst>
            <pc:docMk/>
            <pc:sldMk cId="764281198" sldId="277"/>
            <ac:picMk id="4" creationId="{43FCE04D-D2FF-42D4-9701-90918ED0D4DE}"/>
          </ac:picMkLst>
        </pc:picChg>
        <pc:picChg chg="del">
          <ac:chgData name="Varol Kayhan" userId="54461c53-d57a-4be8-b103-6f84835b78ff" providerId="ADAL" clId="{BFB0F30F-4F4A-4C44-95D7-529BF51A08D1}" dt="2022-02-12T20:12:06.821" v="103" actId="478"/>
          <ac:picMkLst>
            <pc:docMk/>
            <pc:sldMk cId="764281198" sldId="277"/>
            <ac:picMk id="5" creationId="{B7B3FD31-0936-4FF3-921C-782414911436}"/>
          </ac:picMkLst>
        </pc:picChg>
      </pc:sldChg>
      <pc:sldChg chg="addSp modSp mod">
        <pc:chgData name="Varol Kayhan" userId="54461c53-d57a-4be8-b103-6f84835b78ff" providerId="ADAL" clId="{BFB0F30F-4F4A-4C44-95D7-529BF51A08D1}" dt="2022-02-12T20:06:17.062" v="21" actId="14100"/>
        <pc:sldMkLst>
          <pc:docMk/>
          <pc:sldMk cId="1487501228" sldId="281"/>
        </pc:sldMkLst>
        <pc:spChg chg="add mod">
          <ac:chgData name="Varol Kayhan" userId="54461c53-d57a-4be8-b103-6f84835b78ff" providerId="ADAL" clId="{BFB0F30F-4F4A-4C44-95D7-529BF51A08D1}" dt="2022-02-12T20:06:17.062" v="21" actId="14100"/>
          <ac:spMkLst>
            <pc:docMk/>
            <pc:sldMk cId="1487501228" sldId="281"/>
            <ac:spMk id="3" creationId="{C5FEFBA2-D3FF-4404-9958-C8AD0656AB1D}"/>
          </ac:spMkLst>
        </pc:spChg>
        <pc:spChg chg="mod">
          <ac:chgData name="Varol Kayhan" userId="54461c53-d57a-4be8-b103-6f84835b78ff" providerId="ADAL" clId="{BFB0F30F-4F4A-4C44-95D7-529BF51A08D1}" dt="2022-02-12T20:05:58.890" v="18" actId="1076"/>
          <ac:spMkLst>
            <pc:docMk/>
            <pc:sldMk cId="1487501228" sldId="281"/>
            <ac:spMk id="10" creationId="{C9AB72B9-F90F-4594-B8D3-AC982615B416}"/>
          </ac:spMkLst>
        </pc:spChg>
        <pc:spChg chg="mod">
          <ac:chgData name="Varol Kayhan" userId="54461c53-d57a-4be8-b103-6f84835b78ff" providerId="ADAL" clId="{BFB0F30F-4F4A-4C44-95D7-529BF51A08D1}" dt="2022-02-12T20:05:58.890" v="18" actId="1076"/>
          <ac:spMkLst>
            <pc:docMk/>
            <pc:sldMk cId="1487501228" sldId="281"/>
            <ac:spMk id="11" creationId="{2C15423B-A124-415B-A39A-7D09C6B843E0}"/>
          </ac:spMkLst>
        </pc:spChg>
        <pc:cxnChg chg="mod">
          <ac:chgData name="Varol Kayhan" userId="54461c53-d57a-4be8-b103-6f84835b78ff" providerId="ADAL" clId="{BFB0F30F-4F4A-4C44-95D7-529BF51A08D1}" dt="2022-02-12T20:05:58.890" v="18" actId="1076"/>
          <ac:cxnSpMkLst>
            <pc:docMk/>
            <pc:sldMk cId="1487501228" sldId="281"/>
            <ac:cxnSpMk id="7" creationId="{A82D3694-3CA6-4300-A6E6-F98179CBB433}"/>
          </ac:cxnSpMkLst>
        </pc:cxnChg>
        <pc:cxnChg chg="mod">
          <ac:chgData name="Varol Kayhan" userId="54461c53-d57a-4be8-b103-6f84835b78ff" providerId="ADAL" clId="{BFB0F30F-4F4A-4C44-95D7-529BF51A08D1}" dt="2022-02-12T20:05:58.890" v="18" actId="1076"/>
          <ac:cxnSpMkLst>
            <pc:docMk/>
            <pc:sldMk cId="1487501228" sldId="281"/>
            <ac:cxnSpMk id="9" creationId="{FBAD7FF5-DBC0-4067-B825-6289A74B5045}"/>
          </ac:cxnSpMkLst>
        </pc:cxnChg>
      </pc:sldChg>
      <pc:sldChg chg="del">
        <pc:chgData name="Varol Kayhan" userId="54461c53-d57a-4be8-b103-6f84835b78ff" providerId="ADAL" clId="{BFB0F30F-4F4A-4C44-95D7-529BF51A08D1}" dt="2022-02-12T20:06:45.721" v="22" actId="2696"/>
        <pc:sldMkLst>
          <pc:docMk/>
          <pc:sldMk cId="527839349" sldId="282"/>
        </pc:sldMkLst>
      </pc:sldChg>
    </pc:docChg>
  </pc:docChgLst>
  <pc:docChgLst>
    <pc:chgData name="Kayhan, Varol" userId="54461c53-d57a-4be8-b103-6f84835b78ff" providerId="ADAL" clId="{0775A5D2-8BF2-4474-82FC-964DD2D6F4CA}"/>
    <pc:docChg chg="modSld">
      <pc:chgData name="Kayhan, Varol" userId="54461c53-d57a-4be8-b103-6f84835b78ff" providerId="ADAL" clId="{0775A5D2-8BF2-4474-82FC-964DD2D6F4CA}" dt="2021-05-19T13:49:48.186" v="1" actId="207"/>
      <pc:docMkLst>
        <pc:docMk/>
      </pc:docMkLst>
      <pc:sldChg chg="modSp mod">
        <pc:chgData name="Kayhan, Varol" userId="54461c53-d57a-4be8-b103-6f84835b78ff" providerId="ADAL" clId="{0775A5D2-8BF2-4474-82FC-964DD2D6F4CA}" dt="2021-05-19T13:35:34.994" v="0" actId="207"/>
        <pc:sldMkLst>
          <pc:docMk/>
          <pc:sldMk cId="3445130260" sldId="288"/>
        </pc:sldMkLst>
        <pc:spChg chg="mod">
          <ac:chgData name="Kayhan, Varol" userId="54461c53-d57a-4be8-b103-6f84835b78ff" providerId="ADAL" clId="{0775A5D2-8BF2-4474-82FC-964DD2D6F4CA}" dt="2021-05-19T13:35:34.994" v="0" actId="207"/>
          <ac:spMkLst>
            <pc:docMk/>
            <pc:sldMk cId="3445130260" sldId="288"/>
            <ac:spMk id="3" creationId="{118CF7C1-E55C-4134-9949-A56984496D27}"/>
          </ac:spMkLst>
        </pc:spChg>
      </pc:sldChg>
      <pc:sldChg chg="modSp mod">
        <pc:chgData name="Kayhan, Varol" userId="54461c53-d57a-4be8-b103-6f84835b78ff" providerId="ADAL" clId="{0775A5D2-8BF2-4474-82FC-964DD2D6F4CA}" dt="2021-05-19T13:49:48.186" v="1" actId="207"/>
        <pc:sldMkLst>
          <pc:docMk/>
          <pc:sldMk cId="3654731497" sldId="289"/>
        </pc:sldMkLst>
        <pc:spChg chg="mod">
          <ac:chgData name="Kayhan, Varol" userId="54461c53-d57a-4be8-b103-6f84835b78ff" providerId="ADAL" clId="{0775A5D2-8BF2-4474-82FC-964DD2D6F4CA}" dt="2021-05-19T13:49:48.186" v="1" actId="207"/>
          <ac:spMkLst>
            <pc:docMk/>
            <pc:sldMk cId="3654731497" sldId="289"/>
            <ac:spMk id="3" creationId="{118CF7C1-E55C-4134-9949-A56984496D27}"/>
          </ac:spMkLst>
        </pc:spChg>
      </pc:sldChg>
    </pc:docChg>
  </pc:docChgLst>
  <pc:docChgLst>
    <pc:chgData name="Varol Kayhan" userId="54461c53-d57a-4be8-b103-6f84835b78ff" providerId="ADAL" clId="{9FD29D5A-9FD9-4661-A2FF-AEF992512CC7}"/>
    <pc:docChg chg="custSel delSld modSld">
      <pc:chgData name="Varol Kayhan" userId="54461c53-d57a-4be8-b103-6f84835b78ff" providerId="ADAL" clId="{9FD29D5A-9FD9-4661-A2FF-AEF992512CC7}" dt="2022-08-29T18:49:48.546" v="352" actId="6549"/>
      <pc:docMkLst>
        <pc:docMk/>
      </pc:docMkLst>
      <pc:sldChg chg="modSp mod">
        <pc:chgData name="Varol Kayhan" userId="54461c53-d57a-4be8-b103-6f84835b78ff" providerId="ADAL" clId="{9FD29D5A-9FD9-4661-A2FF-AEF992512CC7}" dt="2022-08-29T18:20:47.487" v="14" actId="20577"/>
        <pc:sldMkLst>
          <pc:docMk/>
          <pc:sldMk cId="3491403431" sldId="256"/>
        </pc:sldMkLst>
        <pc:spChg chg="mod">
          <ac:chgData name="Varol Kayhan" userId="54461c53-d57a-4be8-b103-6f84835b78ff" providerId="ADAL" clId="{9FD29D5A-9FD9-4661-A2FF-AEF992512CC7}" dt="2022-08-29T18:20:47.487" v="14" actId="20577"/>
          <ac:spMkLst>
            <pc:docMk/>
            <pc:sldMk cId="3491403431" sldId="256"/>
            <ac:spMk id="2" creationId="{A770B609-E94C-42AA-BECB-4FD095153374}"/>
          </ac:spMkLst>
        </pc:spChg>
      </pc:sldChg>
      <pc:sldChg chg="modSp mod">
        <pc:chgData name="Varol Kayhan" userId="54461c53-d57a-4be8-b103-6f84835b78ff" providerId="ADAL" clId="{9FD29D5A-9FD9-4661-A2FF-AEF992512CC7}" dt="2022-08-29T18:21:27.669" v="66" actId="20577"/>
        <pc:sldMkLst>
          <pc:docMk/>
          <pc:sldMk cId="2120355005" sldId="262"/>
        </pc:sldMkLst>
        <pc:spChg chg="mod">
          <ac:chgData name="Varol Kayhan" userId="54461c53-d57a-4be8-b103-6f84835b78ff" providerId="ADAL" clId="{9FD29D5A-9FD9-4661-A2FF-AEF992512CC7}" dt="2022-08-29T18:21:27.669" v="66" actId="20577"/>
          <ac:spMkLst>
            <pc:docMk/>
            <pc:sldMk cId="2120355005" sldId="262"/>
            <ac:spMk id="3" creationId="{E06D5B5A-FFC6-4067-910F-A60B15311DA4}"/>
          </ac:spMkLst>
        </pc:spChg>
      </pc:sldChg>
      <pc:sldChg chg="modSp mod">
        <pc:chgData name="Varol Kayhan" userId="54461c53-d57a-4be8-b103-6f84835b78ff" providerId="ADAL" clId="{9FD29D5A-9FD9-4661-A2FF-AEF992512CC7}" dt="2022-08-29T18:22:52.979" v="189" actId="6549"/>
        <pc:sldMkLst>
          <pc:docMk/>
          <pc:sldMk cId="625151861" sldId="263"/>
        </pc:sldMkLst>
        <pc:spChg chg="mod">
          <ac:chgData name="Varol Kayhan" userId="54461c53-d57a-4be8-b103-6f84835b78ff" providerId="ADAL" clId="{9FD29D5A-9FD9-4661-A2FF-AEF992512CC7}" dt="2022-08-29T18:22:52.979" v="189" actId="6549"/>
          <ac:spMkLst>
            <pc:docMk/>
            <pc:sldMk cId="625151861" sldId="263"/>
            <ac:spMk id="3" creationId="{5B73D78D-08D0-4442-A979-17DD9412CC8F}"/>
          </ac:spMkLst>
        </pc:spChg>
      </pc:sldChg>
      <pc:sldChg chg="modSp mod">
        <pc:chgData name="Varol Kayhan" userId="54461c53-d57a-4be8-b103-6f84835b78ff" providerId="ADAL" clId="{9FD29D5A-9FD9-4661-A2FF-AEF992512CC7}" dt="2022-08-29T18:38:18.408" v="190" actId="6549"/>
        <pc:sldMkLst>
          <pc:docMk/>
          <pc:sldMk cId="2733599014" sldId="269"/>
        </pc:sldMkLst>
        <pc:spChg chg="mod">
          <ac:chgData name="Varol Kayhan" userId="54461c53-d57a-4be8-b103-6f84835b78ff" providerId="ADAL" clId="{9FD29D5A-9FD9-4661-A2FF-AEF992512CC7}" dt="2022-08-29T18:38:18.408" v="190" actId="6549"/>
          <ac:spMkLst>
            <pc:docMk/>
            <pc:sldMk cId="2733599014" sldId="269"/>
            <ac:spMk id="3" creationId="{CD1CDC24-6C1C-4556-AB90-AA66E186967B}"/>
          </ac:spMkLst>
        </pc:spChg>
      </pc:sldChg>
      <pc:sldChg chg="modSp mod">
        <pc:chgData name="Varol Kayhan" userId="54461c53-d57a-4be8-b103-6f84835b78ff" providerId="ADAL" clId="{9FD29D5A-9FD9-4661-A2FF-AEF992512CC7}" dt="2022-08-29T18:49:48.546" v="352" actId="6549"/>
        <pc:sldMkLst>
          <pc:docMk/>
          <pc:sldMk cId="4168208989" sldId="270"/>
        </pc:sldMkLst>
        <pc:spChg chg="mod">
          <ac:chgData name="Varol Kayhan" userId="54461c53-d57a-4be8-b103-6f84835b78ff" providerId="ADAL" clId="{9FD29D5A-9FD9-4661-A2FF-AEF992512CC7}" dt="2022-08-29T18:49:48.546" v="352" actId="6549"/>
          <ac:spMkLst>
            <pc:docMk/>
            <pc:sldMk cId="4168208989" sldId="270"/>
            <ac:spMk id="3" creationId="{A46D7632-7805-42EA-9D6E-468AD7672340}"/>
          </ac:spMkLst>
        </pc:spChg>
      </pc:sldChg>
      <pc:sldChg chg="modSp mod">
        <pc:chgData name="Varol Kayhan" userId="54461c53-d57a-4be8-b103-6f84835b78ff" providerId="ADAL" clId="{9FD29D5A-9FD9-4661-A2FF-AEF992512CC7}" dt="2022-08-29T18:42:54.748" v="192" actId="6549"/>
        <pc:sldMkLst>
          <pc:docMk/>
          <pc:sldMk cId="505323823" sldId="272"/>
        </pc:sldMkLst>
        <pc:spChg chg="mod">
          <ac:chgData name="Varol Kayhan" userId="54461c53-d57a-4be8-b103-6f84835b78ff" providerId="ADAL" clId="{9FD29D5A-9FD9-4661-A2FF-AEF992512CC7}" dt="2022-08-29T18:42:54.748" v="192" actId="6549"/>
          <ac:spMkLst>
            <pc:docMk/>
            <pc:sldMk cId="505323823" sldId="272"/>
            <ac:spMk id="3" creationId="{5EE0FE6C-7E1E-4C5B-A8C8-169217FDC8AB}"/>
          </ac:spMkLst>
        </pc:spChg>
      </pc:sldChg>
      <pc:sldChg chg="modSp mod">
        <pc:chgData name="Varol Kayhan" userId="54461c53-d57a-4be8-b103-6f84835b78ff" providerId="ADAL" clId="{9FD29D5A-9FD9-4661-A2FF-AEF992512CC7}" dt="2022-08-29T18:44:41.864" v="194" actId="20577"/>
        <pc:sldMkLst>
          <pc:docMk/>
          <pc:sldMk cId="603839123" sldId="274"/>
        </pc:sldMkLst>
        <pc:spChg chg="mod">
          <ac:chgData name="Varol Kayhan" userId="54461c53-d57a-4be8-b103-6f84835b78ff" providerId="ADAL" clId="{9FD29D5A-9FD9-4661-A2FF-AEF992512CC7}" dt="2022-08-29T18:44:41.864" v="194" actId="20577"/>
          <ac:spMkLst>
            <pc:docMk/>
            <pc:sldMk cId="603839123" sldId="274"/>
            <ac:spMk id="3" creationId="{0629C93E-53D6-4706-ACEB-8C13155813D4}"/>
          </ac:spMkLst>
        </pc:spChg>
      </pc:sldChg>
      <pc:sldChg chg="addSp modSp mod">
        <pc:chgData name="Varol Kayhan" userId="54461c53-d57a-4be8-b103-6f84835b78ff" providerId="ADAL" clId="{9FD29D5A-9FD9-4661-A2FF-AEF992512CC7}" dt="2022-08-29T18:48:16.053" v="225" actId="1076"/>
        <pc:sldMkLst>
          <pc:docMk/>
          <pc:sldMk cId="764281198" sldId="277"/>
        </pc:sldMkLst>
        <pc:spChg chg="mod">
          <ac:chgData name="Varol Kayhan" userId="54461c53-d57a-4be8-b103-6f84835b78ff" providerId="ADAL" clId="{9FD29D5A-9FD9-4661-A2FF-AEF992512CC7}" dt="2022-08-29T18:48:06.193" v="222" actId="6549"/>
          <ac:spMkLst>
            <pc:docMk/>
            <pc:sldMk cId="764281198" sldId="277"/>
            <ac:spMk id="3" creationId="{37EBEBC5-9696-4F2E-B4F9-99D5E9719BDA}"/>
          </ac:spMkLst>
        </pc:spChg>
        <pc:picChg chg="add mod">
          <ac:chgData name="Varol Kayhan" userId="54461c53-d57a-4be8-b103-6f84835b78ff" providerId="ADAL" clId="{9FD29D5A-9FD9-4661-A2FF-AEF992512CC7}" dt="2022-08-29T18:48:16.053" v="225" actId="1076"/>
          <ac:picMkLst>
            <pc:docMk/>
            <pc:sldMk cId="764281198" sldId="277"/>
            <ac:picMk id="5" creationId="{B820475A-3AC6-A113-CF5E-EA6750270215}"/>
          </ac:picMkLst>
        </pc:picChg>
      </pc:sldChg>
      <pc:sldChg chg="del">
        <pc:chgData name="Varol Kayhan" userId="54461c53-d57a-4be8-b103-6f84835b78ff" providerId="ADAL" clId="{9FD29D5A-9FD9-4661-A2FF-AEF992512CC7}" dt="2022-08-29T18:20:52.670" v="15" actId="2696"/>
        <pc:sldMkLst>
          <pc:docMk/>
          <pc:sldMk cId="3445130260" sldId="288"/>
        </pc:sldMkLst>
      </pc:sldChg>
    </pc:docChg>
  </pc:docChgLst>
  <pc:docChgLst>
    <pc:chgData name="Kayhan, Varol" userId="54461c53-d57a-4be8-b103-6f84835b78ff" providerId="ADAL" clId="{7D78ED8E-6627-4BA0-8B8F-741D4B351CC9}"/>
    <pc:docChg chg="delSld modSld">
      <pc:chgData name="Kayhan, Varol" userId="54461c53-d57a-4be8-b103-6f84835b78ff" providerId="ADAL" clId="{7D78ED8E-6627-4BA0-8B8F-741D4B351CC9}" dt="2020-09-18T14:17:07.328" v="2" actId="20577"/>
      <pc:docMkLst>
        <pc:docMk/>
      </pc:docMkLst>
      <pc:sldChg chg="modSp mod">
        <pc:chgData name="Kayhan, Varol" userId="54461c53-d57a-4be8-b103-6f84835b78ff" providerId="ADAL" clId="{7D78ED8E-6627-4BA0-8B8F-741D4B351CC9}" dt="2020-09-18T14:17:07.328" v="2" actId="20577"/>
        <pc:sldMkLst>
          <pc:docMk/>
          <pc:sldMk cId="1498665766" sldId="275"/>
        </pc:sldMkLst>
        <pc:spChg chg="mod">
          <ac:chgData name="Kayhan, Varol" userId="54461c53-d57a-4be8-b103-6f84835b78ff" providerId="ADAL" clId="{7D78ED8E-6627-4BA0-8B8F-741D4B351CC9}" dt="2020-09-18T14:17:07.328" v="2" actId="20577"/>
          <ac:spMkLst>
            <pc:docMk/>
            <pc:sldMk cId="1498665766" sldId="275"/>
            <ac:spMk id="3" creationId="{1AA3A601-6B94-459D-98C8-EBCE1E916285}"/>
          </ac:spMkLst>
        </pc:spChg>
      </pc:sldChg>
      <pc:sldChg chg="del">
        <pc:chgData name="Kayhan, Varol" userId="54461c53-d57a-4be8-b103-6f84835b78ff" providerId="ADAL" clId="{7D78ED8E-6627-4BA0-8B8F-741D4B351CC9}" dt="2020-09-18T14:16:17.779" v="0" actId="2696"/>
        <pc:sldMkLst>
          <pc:docMk/>
          <pc:sldMk cId="4100349809" sldId="278"/>
        </pc:sldMkLst>
      </pc:sldChg>
    </pc:docChg>
  </pc:docChgLst>
  <pc:docChgLst>
    <pc:chgData name="Varol Kayhan" userId="54461c53-d57a-4be8-b103-6f84835b78ff" providerId="ADAL" clId="{BC2F6DE8-10A8-473D-AFE9-E3B356106E01}"/>
    <pc:docChg chg="modSld">
      <pc:chgData name="Varol Kayhan" userId="54461c53-d57a-4be8-b103-6f84835b78ff" providerId="ADAL" clId="{BC2F6DE8-10A8-473D-AFE9-E3B356106E01}" dt="2022-08-25T14:45:44.554" v="68" actId="6549"/>
      <pc:docMkLst>
        <pc:docMk/>
      </pc:docMkLst>
      <pc:sldChg chg="modSp mod">
        <pc:chgData name="Varol Kayhan" userId="54461c53-d57a-4be8-b103-6f84835b78ff" providerId="ADAL" clId="{BC2F6DE8-10A8-473D-AFE9-E3B356106E01}" dt="2022-08-25T14:45:44.554" v="68" actId="6549"/>
        <pc:sldMkLst>
          <pc:docMk/>
          <pc:sldMk cId="2120355005" sldId="262"/>
        </pc:sldMkLst>
        <pc:spChg chg="mod">
          <ac:chgData name="Varol Kayhan" userId="54461c53-d57a-4be8-b103-6f84835b78ff" providerId="ADAL" clId="{BC2F6DE8-10A8-473D-AFE9-E3B356106E01}" dt="2022-08-25T14:45:44.554" v="68" actId="6549"/>
          <ac:spMkLst>
            <pc:docMk/>
            <pc:sldMk cId="2120355005" sldId="262"/>
            <ac:spMk id="3" creationId="{E06D5B5A-FFC6-4067-910F-A60B15311DA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68692D-418E-4DDC-B9FB-0172A33A8D4D}" type="doc">
      <dgm:prSet loTypeId="urn:microsoft.com/office/officeart/2005/8/layout/arrow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C812B8-5D59-490D-93FB-2F42BF38940D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Complex model</a:t>
          </a:r>
          <a:br>
            <a:rPr lang="en-US" dirty="0"/>
          </a:br>
          <a:r>
            <a:rPr lang="en-US" dirty="0"/>
            <a:t>(overfitting)</a:t>
          </a:r>
        </a:p>
      </dgm:t>
    </dgm:pt>
    <dgm:pt modelId="{3BB728A2-1714-425D-B7CC-75D46FE35360}" type="parTrans" cxnId="{D1ED8DB5-DDC4-436F-AB97-594C4AC05F9E}">
      <dgm:prSet/>
      <dgm:spPr/>
      <dgm:t>
        <a:bodyPr/>
        <a:lstStyle/>
        <a:p>
          <a:endParaRPr lang="en-US"/>
        </a:p>
      </dgm:t>
    </dgm:pt>
    <dgm:pt modelId="{DAEF6B23-CD92-409B-B4BB-955893208BB4}" type="sibTrans" cxnId="{D1ED8DB5-DDC4-436F-AB97-594C4AC05F9E}">
      <dgm:prSet/>
      <dgm:spPr/>
      <dgm:t>
        <a:bodyPr/>
        <a:lstStyle/>
        <a:p>
          <a:endParaRPr lang="en-US"/>
        </a:p>
      </dgm:t>
    </dgm:pt>
    <dgm:pt modelId="{CAD5372D-1173-447D-91A9-BE6BA9BAA6D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Very simple model</a:t>
          </a:r>
          <a:br>
            <a:rPr lang="en-US" dirty="0"/>
          </a:br>
          <a:r>
            <a:rPr lang="en-US" dirty="0"/>
            <a:t>(underfitting)</a:t>
          </a:r>
        </a:p>
      </dgm:t>
    </dgm:pt>
    <dgm:pt modelId="{CB6F3DE0-9B77-4E2B-B2EA-B85F33A50EE2}" type="parTrans" cxnId="{DF2669FE-17CA-4709-AAD3-F5E586726887}">
      <dgm:prSet/>
      <dgm:spPr/>
      <dgm:t>
        <a:bodyPr/>
        <a:lstStyle/>
        <a:p>
          <a:endParaRPr lang="en-US"/>
        </a:p>
      </dgm:t>
    </dgm:pt>
    <dgm:pt modelId="{9EF1BE8A-0A6D-4C79-AD17-E72A33CFE360}" type="sibTrans" cxnId="{DF2669FE-17CA-4709-AAD3-F5E586726887}">
      <dgm:prSet/>
      <dgm:spPr/>
      <dgm:t>
        <a:bodyPr/>
        <a:lstStyle/>
        <a:p>
          <a:endParaRPr lang="en-US"/>
        </a:p>
      </dgm:t>
    </dgm:pt>
    <dgm:pt modelId="{A7068419-ABE3-4923-96B5-8F0ADB0D61CA}" type="pres">
      <dgm:prSet presAssocID="{A968692D-418E-4DDC-B9FB-0172A33A8D4D}" presName="cycle" presStyleCnt="0">
        <dgm:presLayoutVars>
          <dgm:dir/>
          <dgm:resizeHandles val="exact"/>
        </dgm:presLayoutVars>
      </dgm:prSet>
      <dgm:spPr/>
    </dgm:pt>
    <dgm:pt modelId="{30E495E7-5541-49D6-A7AA-89C6607E9C21}" type="pres">
      <dgm:prSet presAssocID="{C1C812B8-5D59-490D-93FB-2F42BF38940D}" presName="arrow" presStyleLbl="node1" presStyleIdx="0" presStyleCnt="2" custScaleY="100023">
        <dgm:presLayoutVars>
          <dgm:bulletEnabled val="1"/>
        </dgm:presLayoutVars>
      </dgm:prSet>
      <dgm:spPr/>
    </dgm:pt>
    <dgm:pt modelId="{A0608904-4B86-4335-B80A-1EFA48AA1821}" type="pres">
      <dgm:prSet presAssocID="{CAD5372D-1173-447D-91A9-BE6BA9BAA6D6}" presName="arrow" presStyleLbl="node1" presStyleIdx="1" presStyleCnt="2" custScaleY="100023">
        <dgm:presLayoutVars>
          <dgm:bulletEnabled val="1"/>
        </dgm:presLayoutVars>
      </dgm:prSet>
      <dgm:spPr/>
    </dgm:pt>
  </dgm:ptLst>
  <dgm:cxnLst>
    <dgm:cxn modelId="{77D96012-27F9-4F88-A2A8-329733AC4061}" type="presOf" srcId="{CAD5372D-1173-447D-91A9-BE6BA9BAA6D6}" destId="{A0608904-4B86-4335-B80A-1EFA48AA1821}" srcOrd="0" destOrd="0" presId="urn:microsoft.com/office/officeart/2005/8/layout/arrow1"/>
    <dgm:cxn modelId="{1939167F-551B-4D73-BD9F-0A67981D2787}" type="presOf" srcId="{A968692D-418E-4DDC-B9FB-0172A33A8D4D}" destId="{A7068419-ABE3-4923-96B5-8F0ADB0D61CA}" srcOrd="0" destOrd="0" presId="urn:microsoft.com/office/officeart/2005/8/layout/arrow1"/>
    <dgm:cxn modelId="{D1ED8DB5-DDC4-436F-AB97-594C4AC05F9E}" srcId="{A968692D-418E-4DDC-B9FB-0172A33A8D4D}" destId="{C1C812B8-5D59-490D-93FB-2F42BF38940D}" srcOrd="0" destOrd="0" parTransId="{3BB728A2-1714-425D-B7CC-75D46FE35360}" sibTransId="{DAEF6B23-CD92-409B-B4BB-955893208BB4}"/>
    <dgm:cxn modelId="{66389EC5-5FD9-4D95-9EB3-E8EC14E04BE6}" type="presOf" srcId="{C1C812B8-5D59-490D-93FB-2F42BF38940D}" destId="{30E495E7-5541-49D6-A7AA-89C6607E9C21}" srcOrd="0" destOrd="0" presId="urn:microsoft.com/office/officeart/2005/8/layout/arrow1"/>
    <dgm:cxn modelId="{DF2669FE-17CA-4709-AAD3-F5E586726887}" srcId="{A968692D-418E-4DDC-B9FB-0172A33A8D4D}" destId="{CAD5372D-1173-447D-91A9-BE6BA9BAA6D6}" srcOrd="1" destOrd="0" parTransId="{CB6F3DE0-9B77-4E2B-B2EA-B85F33A50EE2}" sibTransId="{9EF1BE8A-0A6D-4C79-AD17-E72A33CFE360}"/>
    <dgm:cxn modelId="{7E11C9F4-7EE3-46E5-AAA4-BD923A748712}" type="presParOf" srcId="{A7068419-ABE3-4923-96B5-8F0ADB0D61CA}" destId="{30E495E7-5541-49D6-A7AA-89C6607E9C21}" srcOrd="0" destOrd="0" presId="urn:microsoft.com/office/officeart/2005/8/layout/arrow1"/>
    <dgm:cxn modelId="{0610816A-F6FF-4CBE-9863-00F2D66F29D9}" type="presParOf" srcId="{A7068419-ABE3-4923-96B5-8F0ADB0D61CA}" destId="{A0608904-4B86-4335-B80A-1EFA48AA1821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495E7-5541-49D6-A7AA-89C6607E9C21}">
      <dsp:nvSpPr>
        <dsp:cNvPr id="0" name=""/>
        <dsp:cNvSpPr/>
      </dsp:nvSpPr>
      <dsp:spPr>
        <a:xfrm rot="16200000">
          <a:off x="285" y="2"/>
          <a:ext cx="1374819" cy="1375135"/>
        </a:xfrm>
        <a:prstGeom prst="upArrow">
          <a:avLst>
            <a:gd name="adj1" fmla="val 50000"/>
            <a:gd name="adj2" fmla="val 35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Complex model</a:t>
          </a:r>
          <a:br>
            <a:rPr lang="en-US" sz="1200" kern="1200" dirty="0"/>
          </a:br>
          <a:r>
            <a:rPr lang="en-US" sz="1200" kern="1200" dirty="0"/>
            <a:t>(overfitting)</a:t>
          </a:r>
        </a:p>
      </dsp:txBody>
      <dsp:txXfrm rot="5400000">
        <a:off x="240721" y="343864"/>
        <a:ext cx="1134542" cy="687409"/>
      </dsp:txXfrm>
    </dsp:sp>
    <dsp:sp modelId="{A0608904-4B86-4335-B80A-1EFA48AA1821}">
      <dsp:nvSpPr>
        <dsp:cNvPr id="0" name=""/>
        <dsp:cNvSpPr/>
      </dsp:nvSpPr>
      <dsp:spPr>
        <a:xfrm rot="5400000">
          <a:off x="1861251" y="2"/>
          <a:ext cx="1374819" cy="1375135"/>
        </a:xfrm>
        <a:prstGeom prst="upArrow">
          <a:avLst>
            <a:gd name="adj1" fmla="val 50000"/>
            <a:gd name="adj2" fmla="val 35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Very simple model</a:t>
          </a:r>
          <a:br>
            <a:rPr lang="en-US" sz="1200" kern="1200" dirty="0"/>
          </a:br>
          <a:r>
            <a:rPr lang="en-US" sz="1200" kern="1200" dirty="0"/>
            <a:t>(underfitting)</a:t>
          </a:r>
        </a:p>
      </dsp:txBody>
      <dsp:txXfrm rot="-5400000">
        <a:off x="1861094" y="343865"/>
        <a:ext cx="1134542" cy="687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E4AD0-C34E-4B4D-8DA7-7D60C9125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9FA80-04F7-44C6-BBF3-656D88396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1E85C-B8A4-4589-9BED-7C582C457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78B4B-BB2E-4B0C-B87E-09465E7B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4A6CB-B0C2-4F43-8896-25904DD0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23D9-6725-408C-BF94-743F6E97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18308-722E-4F23-91A6-11B9A4A37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D46C1-7797-4351-B5A2-EF2D49C86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969C0-A955-472F-9391-6932B289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E54A1-1B69-4E95-BDF0-18F77A36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1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B2EDE0-949F-4F46-AC41-3772919BB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B777B-416A-49C8-8B7F-95005F766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D8FD1-3BAF-4A31-80E5-E8C07953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24B7B-C121-4BE7-8BDE-93592F34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0FC27-4E59-4D3A-BD4F-4D7238E2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F0D0B-1A64-4957-84DA-AD8B752D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5CA59-9519-4D0F-92DB-E28CB4D45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54837-47D9-46EF-B526-D529FBB4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DB8C6-1125-4C65-B22B-EEBE182F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7EFFF-633C-4D99-8E6B-98B1EB52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5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A9BF-8FE8-432C-9CA2-0B4E4AB6C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12A18-37D1-4C85-8F48-5E1304364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66D32-7BF2-4562-934F-002305C85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6032A-623D-4ED9-A11F-73FBE6A3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907E-159B-4E54-BA7A-95BDE9C0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7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03F1-CBA0-49A3-AA64-D10E65E9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2F1CE-76E1-4148-A4A5-64848C20F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FBCEE-BD1D-4C1F-97B6-30FDD3D6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25A9E-D85D-45F8-B4C2-3B1C92F52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08810-E119-4047-850F-8D271126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1E265-6360-49EA-B1AC-21C6B12B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9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0CD4-38BA-4C7C-9506-03E3A020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8A44B-A9A2-4121-8C6C-34C4A244F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68886-036A-4BC4-B1E4-61AFD74AE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33616-1645-41CE-ACF7-B7084D258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F9004A-1F1E-4720-B78C-0BFF72DFC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A7F08-5A4E-4670-B7EF-80F6EEC6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9E628-6549-41AD-9D06-6F190016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694539-090C-4B84-9125-44B1BCF3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7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24D3-9625-4D49-9536-04F66ABF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6C80F-0402-45E6-9793-94D8AF2EC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2ED4F7-E0B8-4ED7-B33A-3F6AB4B0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44497-5B26-4DDC-A717-E327367D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2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6EF1F-7B01-437B-AE9F-58DDD1CE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942B7C-8A5B-4A84-9F18-398E009E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D44CE-C262-4664-90A5-E8918DF0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E2E8-6CE7-473B-B8E8-1F9C52EA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2407B-44F7-4907-B962-144B1D5B1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19BAA-2FF9-45E9-8C9A-E212FA618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7D473-53F5-4181-8461-961D6405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4BC41-EC3B-4A95-A4C0-03709F27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05A80-BEBE-491C-A9FE-F16DFCCA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3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6B73-134D-485F-BCC4-9C448CF93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872AD-1F15-43EA-990B-901729C79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A72F6-9D94-4357-BBE3-AA741413D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75626-F675-41A0-B258-C9BF4125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2CD-887B-4E68-9287-8DBCE460D0C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284E2-AB74-488A-9CA2-1DA18B042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67D07-9C4B-4F68-BF41-9C123093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4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4BA5D8-146F-4DB8-BA40-BE50C56D4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5E84F-38AB-47AE-8B0B-4D0308514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DC859-B586-4082-9669-C16F36158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072CD-887B-4E68-9287-8DBCE460D0C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AAECC-0369-4AC5-9ED7-8DF786631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8718D-5C6D-4EB2-B286-9899DAA74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88B3D-B29F-49B8-BD5E-2984147F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7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B609-E94C-42AA-BECB-4FD095153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Training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B204C-D03D-4668-B318-DF988F6856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Varol Kayhan, PhD</a:t>
            </a:r>
          </a:p>
        </p:txBody>
      </p:sp>
    </p:spTree>
    <p:extLst>
      <p:ext uri="{BB962C8B-B14F-4D97-AF65-F5344CB8AC3E}">
        <p14:creationId xmlns:p14="http://schemas.microsoft.com/office/powerpoint/2010/main" val="349140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0908-B4D0-45AF-BAC4-8E82002F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D5B5A-FFC6-4067-910F-A60B15311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challenges: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40AA19-7523-4E36-A2C0-29CCDD58C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651" y="2834641"/>
            <a:ext cx="5215447" cy="30092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B3120F-84C3-4CE1-ACF8-F54EAA8B9E8A}"/>
              </a:ext>
            </a:extLst>
          </p:cNvPr>
          <p:cNvSpPr txBox="1"/>
          <p:nvPr/>
        </p:nvSpPr>
        <p:spPr>
          <a:xfrm>
            <a:off x="922713" y="3717915"/>
            <a:ext cx="2364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you are on the left, you will get stuck in the local minimum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7AE7C-27E5-45C0-8E4A-6F5E4140F6CB}"/>
              </a:ext>
            </a:extLst>
          </p:cNvPr>
          <p:cNvSpPr txBox="1"/>
          <p:nvPr/>
        </p:nvSpPr>
        <p:spPr>
          <a:xfrm>
            <a:off x="9035935" y="3717915"/>
            <a:ext cx="2402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you are on the right, you will get stuck in the plateau</a:t>
            </a:r>
          </a:p>
        </p:txBody>
      </p:sp>
    </p:spTree>
    <p:extLst>
      <p:ext uri="{BB962C8B-B14F-4D97-AF65-F5344CB8AC3E}">
        <p14:creationId xmlns:p14="http://schemas.microsoft.com/office/powerpoint/2010/main" val="3475634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0908-B4D0-45AF-BAC4-8E82002F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D5B5A-FFC6-4067-910F-A60B15311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MSE is always shaped like a bowl</a:t>
            </a:r>
          </a:p>
          <a:p>
            <a:pPr lvl="1"/>
            <a:r>
              <a:rPr lang="en-US" dirty="0"/>
              <a:t>Only one global minimum</a:t>
            </a:r>
          </a:p>
          <a:p>
            <a:pPr lvl="1"/>
            <a:r>
              <a:rPr lang="en-US" dirty="0"/>
              <a:t>No local minimum</a:t>
            </a:r>
          </a:p>
          <a:p>
            <a:r>
              <a:rPr lang="en-US" dirty="0"/>
              <a:t>MSE is a continuous function (the slope doesn't change abruptly)</a:t>
            </a:r>
          </a:p>
          <a:p>
            <a:r>
              <a:rPr lang="en-US" dirty="0"/>
              <a:t>So: it is guaranteed to approach global minimum</a:t>
            </a:r>
          </a:p>
          <a:p>
            <a:r>
              <a:rPr lang="en-US" dirty="0"/>
              <a:t>However, always standardize your numerical variables</a:t>
            </a:r>
          </a:p>
          <a:p>
            <a:pPr lvl="1"/>
            <a:r>
              <a:rPr lang="en-US" dirty="0"/>
              <a:t>Non-standardized variables change the shape of bowl,</a:t>
            </a:r>
            <a:br>
              <a:rPr lang="en-US" dirty="0"/>
            </a:br>
            <a:r>
              <a:rPr lang="en-US" dirty="0"/>
              <a:t>you might end up with “plateaus”</a:t>
            </a:r>
          </a:p>
        </p:txBody>
      </p:sp>
    </p:spTree>
    <p:extLst>
      <p:ext uri="{BB962C8B-B14F-4D97-AF65-F5344CB8AC3E}">
        <p14:creationId xmlns:p14="http://schemas.microsoft.com/office/powerpoint/2010/main" val="2120355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3EA03-4CFB-4028-B204-3825BE915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3D78D-08D0-4442-A979-17DD9412C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the “entire” training set to calculate MSE at every step</a:t>
            </a:r>
          </a:p>
          <a:p>
            <a:pPr lvl="1"/>
            <a:r>
              <a:rPr lang="en-US" dirty="0"/>
              <a:t>Calculate MSE</a:t>
            </a:r>
          </a:p>
          <a:p>
            <a:pPr lvl="1"/>
            <a:r>
              <a:rPr lang="en-US" dirty="0"/>
              <a:t>If the gradient vector points "uphill" go in the opposite direction allowed by the "learning rate"</a:t>
            </a:r>
          </a:p>
          <a:p>
            <a:pPr lvl="1"/>
            <a:r>
              <a:rPr lang="en-US" dirty="0"/>
              <a:t>Repeat</a:t>
            </a:r>
          </a:p>
          <a:p>
            <a:r>
              <a:rPr lang="en-US" u="sng" dirty="0"/>
              <a:t>Can be very slow if you have a large 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51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690A-0E00-47AE-A2DF-928882EC9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AFE85-F98A-4D04-8945-013E6B8A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86600" cy="4351338"/>
          </a:xfrm>
        </p:spPr>
        <p:txBody>
          <a:bodyPr/>
          <a:lstStyle/>
          <a:p>
            <a:r>
              <a:rPr lang="en-US" dirty="0"/>
              <a:t>Stochastic = random</a:t>
            </a:r>
          </a:p>
          <a:p>
            <a:r>
              <a:rPr lang="en-US" dirty="0"/>
              <a:t>Pick a random instance at every step</a:t>
            </a:r>
          </a:p>
          <a:p>
            <a:r>
              <a:rPr lang="en-US" dirty="0"/>
              <a:t>Calculate the gradients for that instance only</a:t>
            </a:r>
          </a:p>
          <a:p>
            <a:pPr lvl="1"/>
            <a:r>
              <a:rPr lang="en-US" dirty="0"/>
              <a:t>(Gradient decreases on average)</a:t>
            </a:r>
          </a:p>
          <a:p>
            <a:r>
              <a:rPr lang="en-US" dirty="0"/>
              <a:t>Much faster than batch gradient</a:t>
            </a:r>
          </a:p>
          <a:p>
            <a:r>
              <a:rPr lang="en-US" dirty="0"/>
              <a:t>Problem: jumps around (even at global min)</a:t>
            </a:r>
          </a:p>
          <a:p>
            <a:pPr lvl="1"/>
            <a:r>
              <a:rPr lang="en-US" dirty="0"/>
              <a:t>It is instance specific</a:t>
            </a:r>
          </a:p>
          <a:p>
            <a:pPr lvl="1"/>
            <a:r>
              <a:rPr lang="en-US" dirty="0"/>
              <a:t>The final parameter estimates are not optimal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C44A25-CA04-417E-9CD6-25AEB8673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930" y="2369026"/>
            <a:ext cx="3659435" cy="266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54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6A427-0243-4F38-A874-F9141A91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9654A-3D07-40D3-A1D4-505172EB8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if the cost function is not like a “bowl”</a:t>
            </a:r>
          </a:p>
          <a:p>
            <a:pPr lvl="1"/>
            <a:r>
              <a:rPr lang="en-US" dirty="0"/>
              <a:t>It can get out of local minima</a:t>
            </a:r>
          </a:p>
          <a:p>
            <a:r>
              <a:rPr lang="en-US" dirty="0"/>
              <a:t>But it can never converge on the minimum</a:t>
            </a:r>
          </a:p>
          <a:p>
            <a:r>
              <a:rPr lang="en-US" dirty="0"/>
              <a:t>Solution: gradually decrease the learning rate</a:t>
            </a:r>
          </a:p>
          <a:p>
            <a:pPr lvl="1"/>
            <a:r>
              <a:rPr lang="en-US" dirty="0"/>
              <a:t>i.e., “learning schedule”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579D0-E484-480C-A309-639E5A083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125" y="4289367"/>
            <a:ext cx="3739123" cy="242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55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CD66B-972B-4696-BB09-41997491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43430-A664-46F4-84FE-44262131D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Calculates the gradient on a small subsample (i.e., mini-batch)</a:t>
            </a:r>
          </a:p>
          <a:p>
            <a:pPr lvl="1"/>
            <a:r>
              <a:rPr lang="en-US" dirty="0"/>
              <a:t>Batch uses the entire data set</a:t>
            </a:r>
          </a:p>
          <a:p>
            <a:pPr lvl="1"/>
            <a:r>
              <a:rPr lang="en-US" dirty="0"/>
              <a:t>Stochastic uses one instance at a time</a:t>
            </a:r>
          </a:p>
          <a:p>
            <a:pPr lvl="1"/>
            <a:r>
              <a:rPr lang="en-US" dirty="0"/>
              <a:t>Mini-batch uses a subsample at a time</a:t>
            </a:r>
          </a:p>
          <a:p>
            <a:r>
              <a:rPr lang="en-US" dirty="0"/>
              <a:t>Less erratic than stochastic gradient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FC032-0BA2-4440-B403-6B72E41EA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345" y="4175674"/>
            <a:ext cx="4534443" cy="250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80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C0702-43E3-41D6-A0D3-E939CDDD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3B4D3B-D79D-4575-9786-2737523C41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Regression with polynomial terms: 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Used when you think regression line is "curved"</a:t>
                </a:r>
              </a:p>
              <a:p>
                <a:r>
                  <a:rPr lang="en-US" dirty="0"/>
                  <a:t>The higher the degree, the more likely to overfit!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3B4D3B-D79D-4575-9786-2737523C41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1B9104-FFB7-9DDF-57D3-E477CA1430F4}"/>
              </a:ext>
            </a:extLst>
          </p:cNvPr>
          <p:cNvCxnSpPr/>
          <p:nvPr/>
        </p:nvCxnSpPr>
        <p:spPr>
          <a:xfrm>
            <a:off x="3209483" y="3512265"/>
            <a:ext cx="0" cy="2664698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685FD-F8F6-06E1-7628-DB5F45F4781B}"/>
              </a:ext>
            </a:extLst>
          </p:cNvPr>
          <p:cNvCxnSpPr>
            <a:cxnSpLocks/>
          </p:cNvCxnSpPr>
          <p:nvPr/>
        </p:nvCxnSpPr>
        <p:spPr>
          <a:xfrm flipH="1">
            <a:off x="3209081" y="6176963"/>
            <a:ext cx="5008006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11A6F705-243D-A3B4-092B-F33111D3C0C7}"/>
              </a:ext>
            </a:extLst>
          </p:cNvPr>
          <p:cNvSpPr/>
          <p:nvPr/>
        </p:nvSpPr>
        <p:spPr>
          <a:xfrm>
            <a:off x="3451709" y="5195730"/>
            <a:ext cx="60556" cy="60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ED98DF-746B-009B-3A4A-77386C76767B}"/>
              </a:ext>
            </a:extLst>
          </p:cNvPr>
          <p:cNvSpPr/>
          <p:nvPr/>
        </p:nvSpPr>
        <p:spPr>
          <a:xfrm>
            <a:off x="3605861" y="5073109"/>
            <a:ext cx="60556" cy="60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3F88EE-28FF-0478-0F85-FBCA94BD143B}"/>
              </a:ext>
            </a:extLst>
          </p:cNvPr>
          <p:cNvSpPr/>
          <p:nvPr/>
        </p:nvSpPr>
        <p:spPr>
          <a:xfrm>
            <a:off x="3636139" y="5320102"/>
            <a:ext cx="60556" cy="60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ABE533-9A7A-B418-5D13-E5A389B78036}"/>
              </a:ext>
            </a:extLst>
          </p:cNvPr>
          <p:cNvSpPr/>
          <p:nvPr/>
        </p:nvSpPr>
        <p:spPr>
          <a:xfrm>
            <a:off x="3828829" y="5195730"/>
            <a:ext cx="60556" cy="60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80375F-621C-8A01-D4E9-9902F4F2694E}"/>
              </a:ext>
            </a:extLst>
          </p:cNvPr>
          <p:cNvSpPr/>
          <p:nvPr/>
        </p:nvSpPr>
        <p:spPr>
          <a:xfrm>
            <a:off x="3909408" y="5456737"/>
            <a:ext cx="60556" cy="60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578FCE0-EE87-F595-6B8F-3937B46CDE39}"/>
              </a:ext>
            </a:extLst>
          </p:cNvPr>
          <p:cNvSpPr/>
          <p:nvPr/>
        </p:nvSpPr>
        <p:spPr>
          <a:xfrm>
            <a:off x="4270834" y="5438774"/>
            <a:ext cx="60556" cy="60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D46054-E80A-969D-7523-E23461BCCA38}"/>
              </a:ext>
            </a:extLst>
          </p:cNvPr>
          <p:cNvSpPr/>
          <p:nvPr/>
        </p:nvSpPr>
        <p:spPr>
          <a:xfrm>
            <a:off x="4164222" y="5298435"/>
            <a:ext cx="60556" cy="60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8DDE88-A104-3721-5A1F-21AC5720C364}"/>
              </a:ext>
            </a:extLst>
          </p:cNvPr>
          <p:cNvSpPr/>
          <p:nvPr/>
        </p:nvSpPr>
        <p:spPr>
          <a:xfrm>
            <a:off x="4229974" y="5603989"/>
            <a:ext cx="60556" cy="60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CB95BA3-AFFC-3837-2F4E-43303309539E}"/>
              </a:ext>
            </a:extLst>
          </p:cNvPr>
          <p:cNvSpPr/>
          <p:nvPr/>
        </p:nvSpPr>
        <p:spPr>
          <a:xfrm>
            <a:off x="4120399" y="5484625"/>
            <a:ext cx="60556" cy="60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095DFD9-211F-BDF0-FF77-4D98DDC870B5}"/>
              </a:ext>
            </a:extLst>
          </p:cNvPr>
          <p:cNvSpPr/>
          <p:nvPr/>
        </p:nvSpPr>
        <p:spPr>
          <a:xfrm>
            <a:off x="4457698" y="5634267"/>
            <a:ext cx="60556" cy="60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F2F1EF-FCE1-654A-C19F-454C22334612}"/>
              </a:ext>
            </a:extLst>
          </p:cNvPr>
          <p:cNvSpPr/>
          <p:nvPr/>
        </p:nvSpPr>
        <p:spPr>
          <a:xfrm>
            <a:off x="4391946" y="5506243"/>
            <a:ext cx="60556" cy="60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8392EF5-0371-881C-5D49-EB2B31F760A5}"/>
              </a:ext>
            </a:extLst>
          </p:cNvPr>
          <p:cNvSpPr/>
          <p:nvPr/>
        </p:nvSpPr>
        <p:spPr>
          <a:xfrm>
            <a:off x="4609332" y="5491792"/>
            <a:ext cx="60556" cy="60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FBE57A-0D41-3AC3-6D00-BB2DCC1BCCD4}"/>
              </a:ext>
            </a:extLst>
          </p:cNvPr>
          <p:cNvSpPr/>
          <p:nvPr/>
        </p:nvSpPr>
        <p:spPr>
          <a:xfrm>
            <a:off x="4685422" y="5603989"/>
            <a:ext cx="60556" cy="60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195B691-9DDF-3B94-881F-D5BD68345E91}"/>
              </a:ext>
            </a:extLst>
          </p:cNvPr>
          <p:cNvSpPr/>
          <p:nvPr/>
        </p:nvSpPr>
        <p:spPr>
          <a:xfrm>
            <a:off x="5473863" y="5281728"/>
            <a:ext cx="60556" cy="60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D6ED1D3-AEB0-BB1C-D9EB-D12E1771338A}"/>
              </a:ext>
            </a:extLst>
          </p:cNvPr>
          <p:cNvSpPr/>
          <p:nvPr/>
        </p:nvSpPr>
        <p:spPr>
          <a:xfrm>
            <a:off x="5905186" y="5389358"/>
            <a:ext cx="60556" cy="60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19F43D6-0024-85D0-1E30-28D0CA1FE079}"/>
              </a:ext>
            </a:extLst>
          </p:cNvPr>
          <p:cNvSpPr/>
          <p:nvPr/>
        </p:nvSpPr>
        <p:spPr>
          <a:xfrm>
            <a:off x="6824444" y="4278869"/>
            <a:ext cx="60556" cy="60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5D428F-9E5C-998A-ACF2-300163F03314}"/>
              </a:ext>
            </a:extLst>
          </p:cNvPr>
          <p:cNvSpPr/>
          <p:nvPr/>
        </p:nvSpPr>
        <p:spPr>
          <a:xfrm>
            <a:off x="5159478" y="5384003"/>
            <a:ext cx="60556" cy="60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BD6243-D83B-41AF-C715-A200EA0BFA3B}"/>
              </a:ext>
            </a:extLst>
          </p:cNvPr>
          <p:cNvSpPr/>
          <p:nvPr/>
        </p:nvSpPr>
        <p:spPr>
          <a:xfrm>
            <a:off x="6369577" y="4920082"/>
            <a:ext cx="60556" cy="60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106159E-914B-1BF0-27C4-5716F0E603E8}"/>
              </a:ext>
            </a:extLst>
          </p:cNvPr>
          <p:cNvSpPr/>
          <p:nvPr/>
        </p:nvSpPr>
        <p:spPr>
          <a:xfrm>
            <a:off x="5683208" y="5200455"/>
            <a:ext cx="60556" cy="60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648EBA8-3705-EFD5-404F-1ADBC1AC2E68}"/>
              </a:ext>
            </a:extLst>
          </p:cNvPr>
          <p:cNvSpPr/>
          <p:nvPr/>
        </p:nvSpPr>
        <p:spPr>
          <a:xfrm>
            <a:off x="6196069" y="5058911"/>
            <a:ext cx="60556" cy="60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87F2FD-EB52-F608-C896-869E00709524}"/>
              </a:ext>
            </a:extLst>
          </p:cNvPr>
          <p:cNvSpPr/>
          <p:nvPr/>
        </p:nvSpPr>
        <p:spPr>
          <a:xfrm>
            <a:off x="5594975" y="5432012"/>
            <a:ext cx="60556" cy="60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78FDBCD-0B45-ADAF-D05E-4D78E41ABA6C}"/>
              </a:ext>
            </a:extLst>
          </p:cNvPr>
          <p:cNvSpPr/>
          <p:nvPr/>
        </p:nvSpPr>
        <p:spPr>
          <a:xfrm>
            <a:off x="6578476" y="4794676"/>
            <a:ext cx="60556" cy="60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80B39D-AA60-1246-3C9F-AB687A3C5B94}"/>
              </a:ext>
            </a:extLst>
          </p:cNvPr>
          <p:cNvSpPr/>
          <p:nvPr/>
        </p:nvSpPr>
        <p:spPr>
          <a:xfrm>
            <a:off x="5905186" y="4956363"/>
            <a:ext cx="60556" cy="60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1889792-AC30-7924-0408-C9324BBAC41F}"/>
              </a:ext>
            </a:extLst>
          </p:cNvPr>
          <p:cNvSpPr/>
          <p:nvPr/>
        </p:nvSpPr>
        <p:spPr>
          <a:xfrm>
            <a:off x="6352189" y="4517329"/>
            <a:ext cx="60556" cy="60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C7594F2-5613-790C-CA88-7899E9496805}"/>
              </a:ext>
            </a:extLst>
          </p:cNvPr>
          <p:cNvSpPr/>
          <p:nvPr/>
        </p:nvSpPr>
        <p:spPr>
          <a:xfrm>
            <a:off x="6758213" y="4644507"/>
            <a:ext cx="60556" cy="60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2C5819E-C5E4-DA09-9693-2DCE32321A5C}"/>
              </a:ext>
            </a:extLst>
          </p:cNvPr>
          <p:cNvSpPr/>
          <p:nvPr/>
        </p:nvSpPr>
        <p:spPr>
          <a:xfrm>
            <a:off x="6291633" y="4708779"/>
            <a:ext cx="60556" cy="60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3710129-4A8C-FD73-A87A-345A1D9F5EE7}"/>
              </a:ext>
            </a:extLst>
          </p:cNvPr>
          <p:cNvSpPr/>
          <p:nvPr/>
        </p:nvSpPr>
        <p:spPr>
          <a:xfrm>
            <a:off x="6196069" y="4867551"/>
            <a:ext cx="60556" cy="60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8148D7-DF35-DE1B-7194-D75881EC9458}"/>
              </a:ext>
            </a:extLst>
          </p:cNvPr>
          <p:cNvSpPr/>
          <p:nvPr/>
        </p:nvSpPr>
        <p:spPr>
          <a:xfrm>
            <a:off x="5988572" y="5226008"/>
            <a:ext cx="60556" cy="60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797D0BD-271A-2644-CB6A-0EF80B52E884}"/>
              </a:ext>
            </a:extLst>
          </p:cNvPr>
          <p:cNvSpPr/>
          <p:nvPr/>
        </p:nvSpPr>
        <p:spPr>
          <a:xfrm>
            <a:off x="5220034" y="5610166"/>
            <a:ext cx="60556" cy="60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8895CAB-A3D2-8534-2A9D-6BB73483BBAE}"/>
              </a:ext>
            </a:extLst>
          </p:cNvPr>
          <p:cNvSpPr/>
          <p:nvPr/>
        </p:nvSpPr>
        <p:spPr>
          <a:xfrm>
            <a:off x="5315042" y="5431236"/>
            <a:ext cx="60556" cy="60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EF4690-151D-6DD2-2759-EF8DBD637CC8}"/>
              </a:ext>
            </a:extLst>
          </p:cNvPr>
          <p:cNvSpPr/>
          <p:nvPr/>
        </p:nvSpPr>
        <p:spPr>
          <a:xfrm>
            <a:off x="4902627" y="5603989"/>
            <a:ext cx="60556" cy="60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D86F7C5-9739-03EF-A540-F2D5BE5E80B8}"/>
              </a:ext>
            </a:extLst>
          </p:cNvPr>
          <p:cNvSpPr/>
          <p:nvPr/>
        </p:nvSpPr>
        <p:spPr>
          <a:xfrm>
            <a:off x="5072577" y="5644123"/>
            <a:ext cx="60556" cy="60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A6CFB74-C628-535F-B9F3-623A828C9CEF}"/>
              </a:ext>
            </a:extLst>
          </p:cNvPr>
          <p:cNvSpPr/>
          <p:nvPr/>
        </p:nvSpPr>
        <p:spPr>
          <a:xfrm>
            <a:off x="4792105" y="5774210"/>
            <a:ext cx="60556" cy="60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32A970-D532-C5A4-57C8-0EAF24A76A9A}"/>
              </a:ext>
            </a:extLst>
          </p:cNvPr>
          <p:cNvSpPr txBox="1"/>
          <p:nvPr/>
        </p:nvSpPr>
        <p:spPr>
          <a:xfrm>
            <a:off x="2797629" y="3548743"/>
            <a:ext cx="19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ED1971-F60E-E93A-8C93-0D2FC186C13C}"/>
              </a:ext>
            </a:extLst>
          </p:cNvPr>
          <p:cNvSpPr txBox="1"/>
          <p:nvPr/>
        </p:nvSpPr>
        <p:spPr>
          <a:xfrm>
            <a:off x="8243855" y="5992297"/>
            <a:ext cx="37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56139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F764-AB84-4C63-8EC8-86A51D85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BEBC5-9696-4F2E-B4F9-99D5E9719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Overfitting: </a:t>
            </a:r>
          </a:p>
          <a:p>
            <a:pPr lvl="1"/>
            <a:r>
              <a:rPr lang="en-US" dirty="0"/>
              <a:t>Models performs well on training, </a:t>
            </a:r>
            <a:br>
              <a:rPr lang="en-US" dirty="0"/>
            </a:br>
            <a:r>
              <a:rPr lang="en-US" dirty="0"/>
              <a:t>but not on test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Underfitting: </a:t>
            </a:r>
          </a:p>
          <a:p>
            <a:pPr lvl="1"/>
            <a:r>
              <a:rPr lang="en-US" dirty="0"/>
              <a:t>Model performs worse on both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20475A-3AC6-A113-CF5E-EA6750270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714" y="1612972"/>
            <a:ext cx="3424763" cy="477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81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09019-57AB-4A92-A80F-2F306CA41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Regularization: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CDC24-6C1C-4556-AB90-AA66E1869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technique to reduce overfitting</a:t>
            </a:r>
          </a:p>
          <a:p>
            <a:r>
              <a:rPr lang="en-US" u="sng" dirty="0"/>
              <a:t>A technique to "penalize the model complexity" </a:t>
            </a:r>
            <a:br>
              <a:rPr lang="en-US" u="sng" dirty="0"/>
            </a:br>
            <a:r>
              <a:rPr lang="en-US" u="sng" dirty="0"/>
              <a:t>(so you don't learn too much)</a:t>
            </a:r>
          </a:p>
          <a:p>
            <a:r>
              <a:rPr lang="en-US" dirty="0"/>
              <a:t>"Constrains" the weights (i.e., betas) of the model</a:t>
            </a:r>
          </a:p>
          <a:p>
            <a:r>
              <a:rPr lang="en-US" dirty="0"/>
              <a:t>Two types:</a:t>
            </a:r>
          </a:p>
          <a:p>
            <a:pPr lvl="1"/>
            <a:r>
              <a:rPr lang="en-US" dirty="0"/>
              <a:t>L2 Regularization (i.e., Ridge Regression)</a:t>
            </a:r>
          </a:p>
          <a:p>
            <a:pPr lvl="1"/>
            <a:r>
              <a:rPr lang="en-US" dirty="0"/>
              <a:t>L1 Regularization (i.e., Lasso Regression)</a:t>
            </a:r>
          </a:p>
        </p:txBody>
      </p:sp>
    </p:spTree>
    <p:extLst>
      <p:ext uri="{BB962C8B-B14F-4D97-AF65-F5344CB8AC3E}">
        <p14:creationId xmlns:p14="http://schemas.microsoft.com/office/powerpoint/2010/main" val="2733599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84A6-3293-4E3E-B993-5AC786C3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 Regularization (Ridge Regression)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D7632-7805-42EA-9D6E-468AD7672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model simplicity</a:t>
            </a:r>
          </a:p>
          <a:p>
            <a:r>
              <a:rPr lang="en-US" dirty="0"/>
              <a:t>A regularization term is added to the cost function</a:t>
            </a:r>
          </a:p>
          <a:p>
            <a:r>
              <a:rPr lang="en-US" dirty="0"/>
              <a:t>Forces the algorithm to keep the beta coefficients as small as possible</a:t>
            </a:r>
          </a:p>
          <a:p>
            <a:r>
              <a:rPr lang="en-US" dirty="0"/>
              <a:t>Used only in training</a:t>
            </a:r>
          </a:p>
          <a:p>
            <a:r>
              <a:rPr lang="en-US" dirty="0"/>
              <a:t>Validation is performed on unregularized model</a:t>
            </a:r>
          </a:p>
        </p:txBody>
      </p:sp>
    </p:spTree>
    <p:extLst>
      <p:ext uri="{BB962C8B-B14F-4D97-AF65-F5344CB8AC3E}">
        <p14:creationId xmlns:p14="http://schemas.microsoft.com/office/powerpoint/2010/main" val="416820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4835-80BC-4BE8-9A12-F78EE47D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D4D8F9-ACFA-4FC1-8FE8-DC3C150D69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: Intercept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dirty="0"/>
                  <a:t> : Beta coefficients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dirty="0"/>
                  <a:t> : dimensions, features, variables, predictors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D4D8F9-ACFA-4FC1-8FE8-DC3C150D69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616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84A6-3293-4E3E-B993-5AC786C3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 Regularization (Ridge Regression)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6D7632-7805-42EA-9D6E-468AD76723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Cost function = MSE + α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The term alpha (α) controls the magnitude.</a:t>
                </a:r>
              </a:p>
              <a:p>
                <a:pPr lvl="1"/>
                <a:r>
                  <a:rPr lang="en-US" dirty="0"/>
                  <a:t>If zero, then it is regular regression</a:t>
                </a:r>
              </a:p>
              <a:p>
                <a:pPr lvl="1"/>
                <a:r>
                  <a:rPr lang="en-US" dirty="0"/>
                  <a:t>If too large, then all weights are very close to </a:t>
                </a:r>
                <a:br>
                  <a:rPr lang="en-US" dirty="0"/>
                </a:br>
                <a:r>
                  <a:rPr lang="en-US" dirty="0"/>
                  <a:t>zero and you end up with the intercept only. </a:t>
                </a:r>
                <a:br>
                  <a:rPr lang="en-US" dirty="0"/>
                </a:br>
                <a:r>
                  <a:rPr lang="en-US" dirty="0"/>
                  <a:t>(i.e., a straight line through the mean)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6D7632-7805-42EA-9D6E-468AD76723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2D0E197-C341-4058-BACF-949336334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104" y="3014828"/>
            <a:ext cx="3200677" cy="302540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A1485E2-24DD-4180-BFA9-FC7A8824279E}"/>
              </a:ext>
            </a:extLst>
          </p:cNvPr>
          <p:cNvGrpSpPr/>
          <p:nvPr/>
        </p:nvGrpSpPr>
        <p:grpSpPr>
          <a:xfrm>
            <a:off x="1121659" y="4752094"/>
            <a:ext cx="5883930" cy="1559806"/>
            <a:chOff x="1457687" y="4861161"/>
            <a:chExt cx="5883930" cy="1559806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852960B2-B7BB-42DE-B9D2-93F6493C2D1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18011458"/>
                </p:ext>
              </p:extLst>
            </p:nvPr>
          </p:nvGraphicFramePr>
          <p:xfrm>
            <a:off x="2817080" y="5045827"/>
            <a:ext cx="3236356" cy="137514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3B3DD2-6B5D-4EF3-A423-9039EB82E82E}"/>
                </a:ext>
              </a:extLst>
            </p:cNvPr>
            <p:cNvSpPr txBox="1"/>
            <p:nvPr/>
          </p:nvSpPr>
          <p:spPr>
            <a:xfrm>
              <a:off x="3701383" y="4861161"/>
              <a:ext cx="1396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alpha value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A1641F-E33C-4240-B991-4894D042ED0D}"/>
                </a:ext>
              </a:extLst>
            </p:cNvPr>
            <p:cNvSpPr txBox="1"/>
            <p:nvPr/>
          </p:nvSpPr>
          <p:spPr>
            <a:xfrm>
              <a:off x="1457687" y="5548731"/>
              <a:ext cx="1396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Very low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29B984-9DBC-4E8B-9118-E82F540D3004}"/>
                </a:ext>
              </a:extLst>
            </p:cNvPr>
            <p:cNvSpPr txBox="1"/>
            <p:nvPr/>
          </p:nvSpPr>
          <p:spPr>
            <a:xfrm>
              <a:off x="5945079" y="5548731"/>
              <a:ext cx="1396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Very high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4468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2D39-9B00-460E-8D54-4A56F9B4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Regularization (Lasso Regression)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6121E9-5E89-49AC-98B1-94D45FD926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Goal: model sparsity</a:t>
                </a:r>
              </a:p>
              <a:p>
                <a:r>
                  <a:rPr lang="en-US" dirty="0"/>
                  <a:t>Cost function = MSE + α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It eliminates the least important features/variables</a:t>
                </a:r>
                <a:br>
                  <a:rPr lang="en-US" dirty="0"/>
                </a:br>
                <a:r>
                  <a:rPr lang="en-US" dirty="0"/>
                  <a:t>(by setting their betas to zero)</a:t>
                </a:r>
              </a:p>
              <a:p>
                <a:r>
                  <a:rPr lang="en-US" dirty="0"/>
                  <a:t>Automatically performs feature selection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6121E9-5E89-49AC-98B1-94D45FD926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648ED5B-0929-49DD-9033-4F153BE8D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616" y="3498468"/>
            <a:ext cx="3177815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16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6FFC6-DA2D-4F3A-B133-E1D2523E8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Net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0FE6C-7E1E-4C5B-A8C8-169217FDC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Mix of L2 and L1</a:t>
                </a:r>
              </a:p>
              <a:p>
                <a:r>
                  <a:rPr lang="en-US" dirty="0"/>
                  <a:t>MSE + rα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dirty="0"/>
                      <m:t>α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Control the mix ratio using the term "r" in the cost function:</a:t>
                </a:r>
              </a:p>
              <a:p>
                <a:pPr lvl="1"/>
                <a:r>
                  <a:rPr lang="en-US" dirty="0"/>
                  <a:t>r = 0 , then L2 </a:t>
                </a:r>
              </a:p>
              <a:p>
                <a:pPr lvl="1"/>
                <a:r>
                  <a:rPr lang="en-US" dirty="0"/>
                  <a:t>r = 1 , then L1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0FE6C-7E1E-4C5B-A8C8-169217FDC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323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CC76-8C8F-4760-B51E-2E186B53D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33817-6E07-4CDE-B95B-79D69B33B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regularization technique: </a:t>
            </a:r>
            <a:r>
              <a:rPr lang="en-US" u="sng" dirty="0"/>
              <a:t>stop when validation error is minimum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6BAC92-9A21-435B-8AA3-F106ED3BE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241" y="3050770"/>
            <a:ext cx="5135737" cy="33767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4971B9-AA59-49EE-8D7D-B63F894494D7}"/>
              </a:ext>
            </a:extLst>
          </p:cNvPr>
          <p:cNvSpPr txBox="1"/>
          <p:nvPr/>
        </p:nvSpPr>
        <p:spPr>
          <a:xfrm>
            <a:off x="7303406" y="3600801"/>
            <a:ext cx="4194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it baked into the algorithms?</a:t>
            </a:r>
          </a:p>
          <a:p>
            <a:r>
              <a:rPr lang="en-US" dirty="0" err="1"/>
              <a:t>Yes&amp;No</a:t>
            </a:r>
            <a:endParaRPr lang="en-US" dirty="0"/>
          </a:p>
          <a:p>
            <a:r>
              <a:rPr lang="en-US" dirty="0"/>
              <a:t>(Sometimes, you have to write your own)</a:t>
            </a:r>
          </a:p>
        </p:txBody>
      </p:sp>
    </p:spTree>
    <p:extLst>
      <p:ext uri="{BB962C8B-B14F-4D97-AF65-F5344CB8AC3E}">
        <p14:creationId xmlns:p14="http://schemas.microsoft.com/office/powerpoint/2010/main" val="1578534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B1A7E-4603-47C8-8ECB-100C1E18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9C93E-53D6-4706-ACEB-8C131558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for binary outcomes</a:t>
            </a:r>
          </a:p>
          <a:p>
            <a:r>
              <a:rPr lang="en-US" dirty="0"/>
              <a:t>Works just like regular regression</a:t>
            </a:r>
          </a:p>
          <a:p>
            <a:r>
              <a:rPr lang="en-US" dirty="0"/>
              <a:t>Output is probability of belonging to class 1 (vs. 0)</a:t>
            </a:r>
          </a:p>
          <a:p>
            <a:r>
              <a:rPr lang="en-US" dirty="0"/>
              <a:t>No known closed-form to find the beta coefficients</a:t>
            </a:r>
          </a:p>
          <a:p>
            <a:r>
              <a:rPr lang="en-US" dirty="0"/>
              <a:t>Uses gradient descent</a:t>
            </a:r>
          </a:p>
          <a:p>
            <a:pPr lvl="1"/>
            <a:r>
              <a:rPr lang="en-US" dirty="0"/>
              <a:t>Cost function is like a bowl, so guaranteed global minimum</a:t>
            </a:r>
          </a:p>
          <a:p>
            <a:r>
              <a:rPr lang="en-US" dirty="0"/>
              <a:t>Can be regularized using both L1 and L2</a:t>
            </a:r>
          </a:p>
        </p:txBody>
      </p:sp>
    </p:spTree>
    <p:extLst>
      <p:ext uri="{BB962C8B-B14F-4D97-AF65-F5344CB8AC3E}">
        <p14:creationId xmlns:p14="http://schemas.microsoft.com/office/powerpoint/2010/main" val="603839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D014C-D97C-4EC1-9D15-B94C1DF5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5B521B-2CB6-4665-B5E9-59955E25CD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output value is constrained between 0 and 1</a:t>
                </a:r>
              </a:p>
              <a:p>
                <a:r>
                  <a:rPr lang="en-US" dirty="0"/>
                  <a:t>Logistic function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5B521B-2CB6-4665-B5E9-59955E25CD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12EBD27-826E-427C-B3E5-E137E6B85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681" y="3525197"/>
            <a:ext cx="8105362" cy="259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40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13E25-C38E-4A9F-97E8-3C0A54D6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3A601-6B94-459D-98C8-EBCE1E916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 as, "Multinomial Logistic Regression"</a:t>
            </a:r>
          </a:p>
          <a:p>
            <a:r>
              <a:rPr lang="en-US" dirty="0"/>
              <a:t>Used for </a:t>
            </a:r>
            <a:r>
              <a:rPr lang="en-US" u="sng" dirty="0"/>
              <a:t>multi-class classification</a:t>
            </a:r>
          </a:p>
          <a:p>
            <a:r>
              <a:rPr lang="en-US" dirty="0"/>
              <a:t>Finds probabilities of each class using the </a:t>
            </a:r>
            <a:r>
              <a:rPr lang="en-US" dirty="0" err="1"/>
              <a:t>softmax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Class is assigned using the highest estimated probability</a:t>
            </a:r>
          </a:p>
          <a:p>
            <a:r>
              <a:rPr lang="en-US" dirty="0"/>
              <a:t>Uses the cross-entropy cost function</a:t>
            </a:r>
          </a:p>
          <a:p>
            <a:r>
              <a:rPr lang="en-US" dirty="0"/>
              <a:t>If classes = 2, reverts back to logistic regression</a:t>
            </a:r>
          </a:p>
          <a:p>
            <a:r>
              <a:rPr lang="en-US" dirty="0"/>
              <a:t>Uses gradient descent for optimization</a:t>
            </a:r>
          </a:p>
        </p:txBody>
      </p:sp>
    </p:spTree>
    <p:extLst>
      <p:ext uri="{BB962C8B-B14F-4D97-AF65-F5344CB8AC3E}">
        <p14:creationId xmlns:p14="http://schemas.microsoft.com/office/powerpoint/2010/main" val="1498665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04CE6-6BD3-408D-A081-972204C8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Cheatsheet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A96B3-F1D1-4A1D-A314-3319E69EB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eta0</a:t>
            </a:r>
            <a:r>
              <a:rPr lang="en-US" dirty="0"/>
              <a:t>: learning rate in gradient descent algorithms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en-US" dirty="0"/>
              <a:t> (</a:t>
            </a:r>
            <a:r>
              <a:rPr lang="el-GR" dirty="0"/>
              <a:t>α</a:t>
            </a:r>
            <a:r>
              <a:rPr lang="en-US" dirty="0"/>
              <a:t>): regularization hyperparameter (for both L2 and L1)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l1_ratio</a:t>
            </a:r>
            <a:r>
              <a:rPr lang="en-US" dirty="0"/>
              <a:t>: the mix ratio of r in Elastic Net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: regularization hyperparameter for </a:t>
            </a:r>
            <a:r>
              <a:rPr lang="en-US" dirty="0" err="1"/>
              <a:t>softmax</a:t>
            </a:r>
            <a:r>
              <a:rPr lang="en-US" dirty="0"/>
              <a:t>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46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56D5-9908-478F-9304-47F32890A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CF7C1-E55C-4134-9949-A56984496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Regression recap</a:t>
            </a:r>
          </a:p>
          <a:p>
            <a:r>
              <a:rPr lang="en-US" dirty="0"/>
              <a:t>Gradient Descent</a:t>
            </a:r>
          </a:p>
          <a:p>
            <a:pPr lvl="1"/>
            <a:r>
              <a:rPr lang="en-US" dirty="0"/>
              <a:t>Stochastic gradient descent</a:t>
            </a:r>
          </a:p>
          <a:p>
            <a:pPr lvl="1"/>
            <a:r>
              <a:rPr lang="en-US" dirty="0"/>
              <a:t>Batch/mini-bath gradient descent</a:t>
            </a:r>
          </a:p>
          <a:p>
            <a:r>
              <a:rPr lang="en-US" dirty="0"/>
              <a:t>Polynomial regression</a:t>
            </a:r>
          </a:p>
          <a:p>
            <a:r>
              <a:rPr lang="en-US" dirty="0"/>
              <a:t>Regularization</a:t>
            </a:r>
          </a:p>
          <a:p>
            <a:pPr lvl="1"/>
            <a:r>
              <a:rPr lang="en-US" dirty="0"/>
              <a:t>L1</a:t>
            </a:r>
          </a:p>
          <a:p>
            <a:pPr lvl="1"/>
            <a:r>
              <a:rPr lang="en-US" dirty="0"/>
              <a:t>L2</a:t>
            </a:r>
          </a:p>
          <a:p>
            <a:pPr lvl="1"/>
            <a:r>
              <a:rPr lang="en-US" dirty="0" err="1"/>
              <a:t>ElasticNet</a:t>
            </a:r>
            <a:endParaRPr lang="en-US" dirty="0"/>
          </a:p>
          <a:p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65473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4835-80BC-4BE8-9A12-F78EE47D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D4D8F9-ACFA-4FC1-8FE8-DC3C150D69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𝑃𝑟𝑖𝑐𝑒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100,000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1,000∗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𝐴𝑔𝑒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𝑆𝑞𝐹𝑡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D4D8F9-ACFA-4FC1-8FE8-DC3C150D69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C0D24D-63A1-433F-B588-5CA5C8EB5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09702"/>
              </p:ext>
            </p:extLst>
          </p:nvPr>
        </p:nvGraphicFramePr>
        <p:xfrm>
          <a:off x="3270595" y="2955789"/>
          <a:ext cx="518344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1157">
                  <a:extLst>
                    <a:ext uri="{9D8B030D-6E8A-4147-A177-3AD203B41FA5}">
                      <a16:colId xmlns:a16="http://schemas.microsoft.com/office/drawing/2014/main" val="596096854"/>
                    </a:ext>
                  </a:extLst>
                </a:gridCol>
                <a:gridCol w="1936865">
                  <a:extLst>
                    <a:ext uri="{9D8B030D-6E8A-4147-A177-3AD203B41FA5}">
                      <a16:colId xmlns:a16="http://schemas.microsoft.com/office/drawing/2014/main" val="705197170"/>
                    </a:ext>
                  </a:extLst>
                </a:gridCol>
                <a:gridCol w="1845427">
                  <a:extLst>
                    <a:ext uri="{9D8B030D-6E8A-4147-A177-3AD203B41FA5}">
                      <a16:colId xmlns:a16="http://schemas.microsoft.com/office/drawing/2014/main" val="1309815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SqFt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25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99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06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8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77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4835-80BC-4BE8-9A12-F78EE47D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D4D8F9-ACFA-4FC1-8FE8-DC3C150D69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 do we "train" the model: Find the set of betas that minimize RMSE (or, MSE – easier to do)</a:t>
                </a:r>
              </a:p>
              <a:p>
                <a:pPr marL="0" indent="0">
                  <a:buNone/>
                </a:pPr>
                <a:r>
                  <a:rPr lang="en-US" dirty="0"/>
                  <a:t>1) The Normal Equation (closed-form solution):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X: Training set</a:t>
                </a:r>
              </a:p>
              <a:p>
                <a:pPr marL="457200" lvl="1" indent="0">
                  <a:buNone/>
                </a:pPr>
                <a:r>
                  <a:rPr lang="en-US" dirty="0"/>
                  <a:t>y: vector of output values</a:t>
                </a:r>
              </a:p>
              <a:p>
                <a:pPr marL="457200" lvl="1" indent="0">
                  <a:buNone/>
                </a:pPr>
                <a:r>
                  <a:rPr lang="en-US" dirty="0"/>
                  <a:t>Computationally very costly (if there are lots of features, or lots of data)</a:t>
                </a:r>
              </a:p>
              <a:p>
                <a:pPr marL="0" indent="0">
                  <a:buNone/>
                </a:pPr>
                <a:r>
                  <a:rPr lang="en-US" dirty="0"/>
                  <a:t>2) Optimizer: </a:t>
                </a:r>
                <a:r>
                  <a:rPr lang="en-US" b="1" dirty="0"/>
                  <a:t>Gradient Descent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D4D8F9-ACFA-4FC1-8FE8-DC3C150D69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3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4835-80BC-4BE8-9A12-F78EE47D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Gradient Descent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4D8F9-ACFA-4FC1-8FE8-DC3C150D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generic optimization algorithm</a:t>
            </a:r>
          </a:p>
          <a:p>
            <a:r>
              <a:rPr lang="en-US" dirty="0"/>
              <a:t>Tweak the parameters </a:t>
            </a:r>
            <a:r>
              <a:rPr lang="en-US" u="sng" dirty="0"/>
              <a:t>iteratively</a:t>
            </a:r>
            <a:r>
              <a:rPr lang="en-US" dirty="0"/>
              <a:t> to minimize the cost function (SSE, MSE, RMSE, etc.)</a:t>
            </a:r>
          </a:p>
          <a:p>
            <a:endParaRPr lang="en-US" dirty="0"/>
          </a:p>
          <a:p>
            <a:r>
              <a:rPr lang="en-US" dirty="0"/>
              <a:t>What do you mean by "minimize"???</a:t>
            </a:r>
          </a:p>
          <a:p>
            <a:pPr lvl="1"/>
            <a:r>
              <a:rPr lang="en-US" dirty="0"/>
              <a:t>Lost in a mountain</a:t>
            </a:r>
          </a:p>
          <a:p>
            <a:pPr lvl="1"/>
            <a:r>
              <a:rPr lang="en-US" dirty="0"/>
              <a:t>How do you get to the bottom? (i.e., "minimize")</a:t>
            </a:r>
          </a:p>
          <a:p>
            <a:pPr lvl="2"/>
            <a:r>
              <a:rPr lang="en-US" dirty="0"/>
              <a:t>Feel slope below your feet!</a:t>
            </a:r>
          </a:p>
          <a:p>
            <a:pPr lvl="2"/>
            <a:r>
              <a:rPr lang="en-US" dirty="0"/>
              <a:t>Then, go in the direction of steepest (descending) slope</a:t>
            </a:r>
          </a:p>
        </p:txBody>
      </p:sp>
    </p:spTree>
    <p:extLst>
      <p:ext uri="{BB962C8B-B14F-4D97-AF65-F5344CB8AC3E}">
        <p14:creationId xmlns:p14="http://schemas.microsoft.com/office/powerpoint/2010/main" val="195640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4835-80BC-4BE8-9A12-F78EE47D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Gradient Descent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2D3694-3CA6-4300-A6E6-F98179CBB433}"/>
              </a:ext>
            </a:extLst>
          </p:cNvPr>
          <p:cNvCxnSpPr/>
          <p:nvPr/>
        </p:nvCxnSpPr>
        <p:spPr>
          <a:xfrm>
            <a:off x="1897380" y="2838797"/>
            <a:ext cx="0" cy="3017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AD7FF5-DBC0-4067-B825-6289A74B5045}"/>
              </a:ext>
            </a:extLst>
          </p:cNvPr>
          <p:cNvCxnSpPr/>
          <p:nvPr/>
        </p:nvCxnSpPr>
        <p:spPr>
          <a:xfrm>
            <a:off x="1897380" y="5856317"/>
            <a:ext cx="50125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9AB72B9-F90F-4594-B8D3-AC982615B416}"/>
              </a:ext>
            </a:extLst>
          </p:cNvPr>
          <p:cNvSpPr txBox="1"/>
          <p:nvPr/>
        </p:nvSpPr>
        <p:spPr>
          <a:xfrm>
            <a:off x="944188" y="2601300"/>
            <a:ext cx="85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15423B-A124-415B-A39A-7D09C6B843E0}"/>
              </a:ext>
            </a:extLst>
          </p:cNvPr>
          <p:cNvSpPr txBox="1"/>
          <p:nvPr/>
        </p:nvSpPr>
        <p:spPr>
          <a:xfrm>
            <a:off x="6571904" y="5976268"/>
            <a:ext cx="160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Beta value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C5FEFBA2-D3FF-4404-9958-C8AD0656AB1D}"/>
              </a:ext>
            </a:extLst>
          </p:cNvPr>
          <p:cNvSpPr/>
          <p:nvPr/>
        </p:nvSpPr>
        <p:spPr>
          <a:xfrm rot="5400000">
            <a:off x="2468482" y="1250844"/>
            <a:ext cx="3934530" cy="4814223"/>
          </a:xfrm>
          <a:prstGeom prst="arc">
            <a:avLst>
              <a:gd name="adj1" fmla="val 16341424"/>
              <a:gd name="adj2" fmla="val 521551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0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4835-80BC-4BE8-9A12-F78EE47D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-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4D8F9-ACFA-4FC1-8FE8-DC3C150D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24322" cy="4351338"/>
          </a:xfrm>
        </p:spPr>
        <p:txBody>
          <a:bodyPr>
            <a:normAutofit/>
          </a:bodyPr>
          <a:lstStyle/>
          <a:p>
            <a:r>
              <a:rPr lang="en-US" dirty="0"/>
              <a:t>Initialize the beta coefficients with random values</a:t>
            </a:r>
          </a:p>
          <a:p>
            <a:r>
              <a:rPr lang="en-US" dirty="0"/>
              <a:t>Calculate the "gradient" of each beta coefficient</a:t>
            </a:r>
          </a:p>
          <a:p>
            <a:r>
              <a:rPr lang="en-US" dirty="0"/>
              <a:t>Based on the gradient and "learning rate", change the beta coefficients.</a:t>
            </a:r>
          </a:p>
          <a:p>
            <a:pPr lvl="1"/>
            <a:r>
              <a:rPr lang="en-US" dirty="0"/>
              <a:t>New value = Previous value – learning rate x "gradient value"</a:t>
            </a:r>
          </a:p>
          <a:p>
            <a:r>
              <a:rPr lang="en-US" dirty="0"/>
              <a:t>If gradient is zero, minimum achieved!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C1C49-A007-42D0-B0BC-4CDD5B99C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784" y="4296938"/>
            <a:ext cx="3973231" cy="245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0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A5D9-AF10-4E04-A5A9-FFB5AD8B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913A6-ACDA-4C98-823B-FC33583F9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too small: too many steps to converge</a:t>
            </a:r>
          </a:p>
          <a:p>
            <a:pPr lvl="1"/>
            <a:r>
              <a:rPr lang="en-US" dirty="0"/>
              <a:t>Might not converge or take too long to converge</a:t>
            </a:r>
          </a:p>
          <a:p>
            <a:r>
              <a:rPr lang="en-US" dirty="0"/>
              <a:t>It too large: jump around and never reach minimum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855FD6-8FC1-49F3-BDDF-0762C0434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720" y="3774860"/>
            <a:ext cx="4335750" cy="23652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FADBE5-8E5C-4882-8973-E405DBDF2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74" y="3811717"/>
            <a:ext cx="4395561" cy="232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94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A5D9-AF10-4E04-A5A9-FFB5AD8B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Descent: Learning Rate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C023CC-0837-45ED-9CE2-BFBEB9440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265" y="1755185"/>
            <a:ext cx="9272183" cy="36370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10247D9-B012-4FA1-9D55-083F54F6A8C3}"/>
              </a:ext>
            </a:extLst>
          </p:cNvPr>
          <p:cNvSpPr txBox="1"/>
          <p:nvPr/>
        </p:nvSpPr>
        <p:spPr>
          <a:xfrm>
            <a:off x="1756756" y="5624945"/>
            <a:ext cx="242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rate too small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F842CA-3CBB-4831-92D8-C9EB83473889}"/>
              </a:ext>
            </a:extLst>
          </p:cNvPr>
          <p:cNvSpPr txBox="1"/>
          <p:nvPr/>
        </p:nvSpPr>
        <p:spPr>
          <a:xfrm>
            <a:off x="4882341" y="5624945"/>
            <a:ext cx="242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rate normal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1FAE74-D3DA-49E3-B2FB-91973E64B32D}"/>
              </a:ext>
            </a:extLst>
          </p:cNvPr>
          <p:cNvSpPr txBox="1"/>
          <p:nvPr/>
        </p:nvSpPr>
        <p:spPr>
          <a:xfrm>
            <a:off x="7908173" y="5624945"/>
            <a:ext cx="242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rate too high</a:t>
            </a:r>
          </a:p>
        </p:txBody>
      </p:sp>
    </p:spTree>
    <p:extLst>
      <p:ext uri="{BB962C8B-B14F-4D97-AF65-F5344CB8AC3E}">
        <p14:creationId xmlns:p14="http://schemas.microsoft.com/office/powerpoint/2010/main" val="1386672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2531</TotalTime>
  <Words>1189</Words>
  <Application>Microsoft Office PowerPoint</Application>
  <PresentationFormat>Widescreen</PresentationFormat>
  <Paragraphs>191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Courier New</vt:lpstr>
      <vt:lpstr>Office Theme</vt:lpstr>
      <vt:lpstr> Training Models</vt:lpstr>
      <vt:lpstr>Recall: Regression</vt:lpstr>
      <vt:lpstr>Recall: Regression</vt:lpstr>
      <vt:lpstr>Recall: Regression</vt:lpstr>
      <vt:lpstr>Gradient Descent</vt:lpstr>
      <vt:lpstr>Gradient Descent</vt:lpstr>
      <vt:lpstr>Gradient Descent - Mechanics</vt:lpstr>
      <vt:lpstr>Learning Rate</vt:lpstr>
      <vt:lpstr>Gradient Descent: Learning Rate</vt:lpstr>
      <vt:lpstr>Gradient Descent</vt:lpstr>
      <vt:lpstr>Gradient Descent</vt:lpstr>
      <vt:lpstr>Batch Gradient Descent</vt:lpstr>
      <vt:lpstr>Stochastic Gradient Descent</vt:lpstr>
      <vt:lpstr>Stochastic Gradient Descent</vt:lpstr>
      <vt:lpstr>Mini-Batch Gradient Descent</vt:lpstr>
      <vt:lpstr>Polynomial Regression</vt:lpstr>
      <vt:lpstr>Learning Curves</vt:lpstr>
      <vt:lpstr>Regularization: </vt:lpstr>
      <vt:lpstr>L2 Regularization (Ridge Regression)</vt:lpstr>
      <vt:lpstr>L2 Regularization (Ridge Regression)</vt:lpstr>
      <vt:lpstr>L1 Regularization (Lasso Regression)</vt:lpstr>
      <vt:lpstr>Elastic Net</vt:lpstr>
      <vt:lpstr>Early Stopping</vt:lpstr>
      <vt:lpstr>Logistic Regression</vt:lpstr>
      <vt:lpstr>Logistic Regression</vt:lpstr>
      <vt:lpstr>Softmax Regression</vt:lpstr>
      <vt:lpstr>Python Cheatsheet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– Training Models</dc:title>
  <dc:creator>Varol Kayhan</dc:creator>
  <cp:lastModifiedBy>Varol Kayhan</cp:lastModifiedBy>
  <cp:revision>55</cp:revision>
  <dcterms:created xsi:type="dcterms:W3CDTF">2019-01-18T22:10:06Z</dcterms:created>
  <dcterms:modified xsi:type="dcterms:W3CDTF">2022-08-29T18:51:32Z</dcterms:modified>
</cp:coreProperties>
</file>