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9" r:id="rId5"/>
    <p:sldId id="270" r:id="rId6"/>
    <p:sldId id="258" r:id="rId7"/>
    <p:sldId id="259" r:id="rId8"/>
    <p:sldId id="260" r:id="rId9"/>
    <p:sldId id="272" r:id="rId10"/>
    <p:sldId id="273" r:id="rId11"/>
    <p:sldId id="271" r:id="rId12"/>
    <p:sldId id="261" r:id="rId13"/>
    <p:sldId id="262" r:id="rId14"/>
    <p:sldId id="274" r:id="rId15"/>
    <p:sldId id="263" r:id="rId16"/>
    <p:sldId id="264" r:id="rId17"/>
    <p:sldId id="275" r:id="rId18"/>
    <p:sldId id="265" r:id="rId19"/>
    <p:sldId id="266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5" y="5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yhan, Varol" userId="54461c53-d57a-4be8-b103-6f84835b78ff" providerId="ADAL" clId="{C877F43B-4877-4BD6-8ADE-F38EB4984DF5}"/>
    <pc:docChg chg="undo redo custSel modSld">
      <pc:chgData name="Kayhan, Varol" userId="54461c53-d57a-4be8-b103-6f84835b78ff" providerId="ADAL" clId="{C877F43B-4877-4BD6-8ADE-F38EB4984DF5}" dt="2020-09-18T14:42:01.473" v="747" actId="1076"/>
      <pc:docMkLst>
        <pc:docMk/>
      </pc:docMkLst>
      <pc:sldChg chg="addSp modSp mod">
        <pc:chgData name="Kayhan, Varol" userId="54461c53-d57a-4be8-b103-6f84835b78ff" providerId="ADAL" clId="{C877F43B-4877-4BD6-8ADE-F38EB4984DF5}" dt="2020-09-18T14:42:01.473" v="747" actId="1076"/>
        <pc:sldMkLst>
          <pc:docMk/>
          <pc:sldMk cId="161593056" sldId="259"/>
        </pc:sldMkLst>
        <pc:spChg chg="mod">
          <ac:chgData name="Kayhan, Varol" userId="54461c53-d57a-4be8-b103-6f84835b78ff" providerId="ADAL" clId="{C877F43B-4877-4BD6-8ADE-F38EB4984DF5}" dt="2020-09-18T14:41:15.179" v="741" actId="20577"/>
          <ac:spMkLst>
            <pc:docMk/>
            <pc:sldMk cId="161593056" sldId="259"/>
            <ac:spMk id="3" creationId="{8D29A52F-02A2-45FE-9B51-68A1054C3DAB}"/>
          </ac:spMkLst>
        </pc:spChg>
        <pc:picChg chg="mod modCrop">
          <ac:chgData name="Kayhan, Varol" userId="54461c53-d57a-4be8-b103-6f84835b78ff" providerId="ADAL" clId="{C877F43B-4877-4BD6-8ADE-F38EB4984DF5}" dt="2020-09-18T14:41:51.717" v="746" actId="1076"/>
          <ac:picMkLst>
            <pc:docMk/>
            <pc:sldMk cId="161593056" sldId="259"/>
            <ac:picMk id="4" creationId="{8AD92D89-707E-47F7-B453-69648D125348}"/>
          </ac:picMkLst>
        </pc:picChg>
        <pc:picChg chg="add mod modCrop">
          <ac:chgData name="Kayhan, Varol" userId="54461c53-d57a-4be8-b103-6f84835b78ff" providerId="ADAL" clId="{C877F43B-4877-4BD6-8ADE-F38EB4984DF5}" dt="2020-09-18T14:42:01.473" v="747" actId="1076"/>
          <ac:picMkLst>
            <pc:docMk/>
            <pc:sldMk cId="161593056" sldId="259"/>
            <ac:picMk id="5" creationId="{A1DEE38B-FFD7-4F2F-AC34-68191A6D078A}"/>
          </ac:picMkLst>
        </pc:picChg>
      </pc:sldChg>
      <pc:sldChg chg="modSp mod">
        <pc:chgData name="Kayhan, Varol" userId="54461c53-d57a-4be8-b103-6f84835b78ff" providerId="ADAL" clId="{C877F43B-4877-4BD6-8ADE-F38EB4984DF5}" dt="2020-09-18T14:24:04.575" v="389" actId="20577"/>
        <pc:sldMkLst>
          <pc:docMk/>
          <pc:sldMk cId="1552794030" sldId="264"/>
        </pc:sldMkLst>
        <pc:spChg chg="mod">
          <ac:chgData name="Kayhan, Varol" userId="54461c53-d57a-4be8-b103-6f84835b78ff" providerId="ADAL" clId="{C877F43B-4877-4BD6-8ADE-F38EB4984DF5}" dt="2020-09-18T14:24:04.575" v="389" actId="20577"/>
          <ac:spMkLst>
            <pc:docMk/>
            <pc:sldMk cId="1552794030" sldId="264"/>
            <ac:spMk id="3" creationId="{A81E23E9-6AE3-4E2F-83B4-BBC1BA4B90DF}"/>
          </ac:spMkLst>
        </pc:spChg>
      </pc:sldChg>
      <pc:sldChg chg="modSp mod">
        <pc:chgData name="Kayhan, Varol" userId="54461c53-d57a-4be8-b103-6f84835b78ff" providerId="ADAL" clId="{C877F43B-4877-4BD6-8ADE-F38EB4984DF5}" dt="2020-09-03T21:26:19.322" v="198" actId="113"/>
        <pc:sldMkLst>
          <pc:docMk/>
          <pc:sldMk cId="2145912110" sldId="267"/>
        </pc:sldMkLst>
        <pc:spChg chg="mod">
          <ac:chgData name="Kayhan, Varol" userId="54461c53-d57a-4be8-b103-6f84835b78ff" providerId="ADAL" clId="{C877F43B-4877-4BD6-8ADE-F38EB4984DF5}" dt="2020-09-03T21:26:19.322" v="198" actId="113"/>
          <ac:spMkLst>
            <pc:docMk/>
            <pc:sldMk cId="2145912110" sldId="267"/>
            <ac:spMk id="3" creationId="{7247007E-C3D3-4BD5-8CE1-DDBD3EC606DE}"/>
          </ac:spMkLst>
        </pc:spChg>
      </pc:sldChg>
    </pc:docChg>
  </pc:docChgLst>
  <pc:docChgLst>
    <pc:chgData name="Varol Kayhan" userId="54461c53-d57a-4be8-b103-6f84835b78ff" providerId="ADAL" clId="{6D16B5F3-A31A-4703-855D-CDE0F285962C}"/>
    <pc:docChg chg="custSel modSld">
      <pc:chgData name="Varol Kayhan" userId="54461c53-d57a-4be8-b103-6f84835b78ff" providerId="ADAL" clId="{6D16B5F3-A31A-4703-855D-CDE0F285962C}" dt="2022-08-29T12:38:23.943" v="555" actId="1076"/>
      <pc:docMkLst>
        <pc:docMk/>
      </pc:docMkLst>
      <pc:sldChg chg="addSp delSp modSp mod">
        <pc:chgData name="Varol Kayhan" userId="54461c53-d57a-4be8-b103-6f84835b78ff" providerId="ADAL" clId="{6D16B5F3-A31A-4703-855D-CDE0F285962C}" dt="2022-08-29T12:38:23.943" v="555" actId="1076"/>
        <pc:sldMkLst>
          <pc:docMk/>
          <pc:sldMk cId="921889974" sldId="258"/>
        </pc:sldMkLst>
        <pc:spChg chg="add mod">
          <ac:chgData name="Varol Kayhan" userId="54461c53-d57a-4be8-b103-6f84835b78ff" providerId="ADAL" clId="{6D16B5F3-A31A-4703-855D-CDE0F285962C}" dt="2022-08-29T12:37:59.513" v="548" actId="1076"/>
          <ac:spMkLst>
            <pc:docMk/>
            <pc:sldMk cId="921889974" sldId="258"/>
            <ac:spMk id="7" creationId="{EC46BC89-5F00-2318-DC8F-893A77B3759A}"/>
          </ac:spMkLst>
        </pc:spChg>
        <pc:spChg chg="add mod">
          <ac:chgData name="Varol Kayhan" userId="54461c53-d57a-4be8-b103-6f84835b78ff" providerId="ADAL" clId="{6D16B5F3-A31A-4703-855D-CDE0F285962C}" dt="2022-08-29T12:38:23.943" v="555" actId="1076"/>
          <ac:spMkLst>
            <pc:docMk/>
            <pc:sldMk cId="921889974" sldId="258"/>
            <ac:spMk id="8" creationId="{A81C342F-B230-B7D5-163A-2906C1D3FD6A}"/>
          </ac:spMkLst>
        </pc:spChg>
        <pc:spChg chg="add mod">
          <ac:chgData name="Varol Kayhan" userId="54461c53-d57a-4be8-b103-6f84835b78ff" providerId="ADAL" clId="{6D16B5F3-A31A-4703-855D-CDE0F285962C}" dt="2022-08-29T12:38:13.795" v="554" actId="20577"/>
          <ac:spMkLst>
            <pc:docMk/>
            <pc:sldMk cId="921889974" sldId="258"/>
            <ac:spMk id="9" creationId="{DF5D2220-BFAF-E0EE-0F5B-2B159DAD5A75}"/>
          </ac:spMkLst>
        </pc:spChg>
        <pc:picChg chg="mod">
          <ac:chgData name="Varol Kayhan" userId="54461c53-d57a-4be8-b103-6f84835b78ff" providerId="ADAL" clId="{6D16B5F3-A31A-4703-855D-CDE0F285962C}" dt="2022-08-29T12:37:45.928" v="537" actId="1076"/>
          <ac:picMkLst>
            <pc:docMk/>
            <pc:sldMk cId="921889974" sldId="258"/>
            <ac:picMk id="4" creationId="{57E95BF4-BA26-465F-84B1-E06DF38E77D5}"/>
          </ac:picMkLst>
        </pc:picChg>
        <pc:picChg chg="mod">
          <ac:chgData name="Varol Kayhan" userId="54461c53-d57a-4be8-b103-6f84835b78ff" providerId="ADAL" clId="{6D16B5F3-A31A-4703-855D-CDE0F285962C}" dt="2022-08-29T12:38:23.943" v="555" actId="1076"/>
          <ac:picMkLst>
            <pc:docMk/>
            <pc:sldMk cId="921889974" sldId="258"/>
            <ac:picMk id="5" creationId="{CF11833B-B76A-42BE-B793-E547AF009F5E}"/>
          </ac:picMkLst>
        </pc:picChg>
        <pc:picChg chg="mod">
          <ac:chgData name="Varol Kayhan" userId="54461c53-d57a-4be8-b103-6f84835b78ff" providerId="ADAL" clId="{6D16B5F3-A31A-4703-855D-CDE0F285962C}" dt="2022-08-29T12:38:08.408" v="552" actId="1076"/>
          <ac:picMkLst>
            <pc:docMk/>
            <pc:sldMk cId="921889974" sldId="258"/>
            <ac:picMk id="6" creationId="{EE95D9AE-7BD7-4C72-8F55-034BAC4B5B2C}"/>
          </ac:picMkLst>
        </pc:picChg>
        <pc:picChg chg="del">
          <ac:chgData name="Varol Kayhan" userId="54461c53-d57a-4be8-b103-6f84835b78ff" providerId="ADAL" clId="{6D16B5F3-A31A-4703-855D-CDE0F285962C}" dt="2022-08-29T12:37:41.821" v="534" actId="478"/>
          <ac:picMkLst>
            <pc:docMk/>
            <pc:sldMk cId="921889974" sldId="258"/>
            <ac:picMk id="10" creationId="{1E400D54-510C-4309-8404-68D9D4BFD03E}"/>
          </ac:picMkLst>
        </pc:picChg>
        <pc:picChg chg="del">
          <ac:chgData name="Varol Kayhan" userId="54461c53-d57a-4be8-b103-6f84835b78ff" providerId="ADAL" clId="{6D16B5F3-A31A-4703-855D-CDE0F285962C}" dt="2022-08-29T12:37:42.488" v="535" actId="478"/>
          <ac:picMkLst>
            <pc:docMk/>
            <pc:sldMk cId="921889974" sldId="258"/>
            <ac:picMk id="11" creationId="{08866184-24EF-404B-BEC7-E40CBC8C8E8D}"/>
          </ac:picMkLst>
        </pc:picChg>
        <pc:picChg chg="del">
          <ac:chgData name="Varol Kayhan" userId="54461c53-d57a-4be8-b103-6f84835b78ff" providerId="ADAL" clId="{6D16B5F3-A31A-4703-855D-CDE0F285962C}" dt="2022-08-29T12:37:43.209" v="536" actId="478"/>
          <ac:picMkLst>
            <pc:docMk/>
            <pc:sldMk cId="921889974" sldId="258"/>
            <ac:picMk id="12" creationId="{55C7BAFC-2CFE-4212-8C9E-6AD6E378374F}"/>
          </ac:picMkLst>
        </pc:picChg>
      </pc:sldChg>
      <pc:sldChg chg="modSp mod">
        <pc:chgData name="Varol Kayhan" userId="54461c53-d57a-4be8-b103-6f84835b78ff" providerId="ADAL" clId="{6D16B5F3-A31A-4703-855D-CDE0F285962C}" dt="2022-03-01T00:14:20.953" v="36" actId="20577"/>
        <pc:sldMkLst>
          <pc:docMk/>
          <pc:sldMk cId="1119640688" sldId="260"/>
        </pc:sldMkLst>
        <pc:spChg chg="mod">
          <ac:chgData name="Varol Kayhan" userId="54461c53-d57a-4be8-b103-6f84835b78ff" providerId="ADAL" clId="{6D16B5F3-A31A-4703-855D-CDE0F285962C}" dt="2022-03-01T00:14:20.953" v="36" actId="20577"/>
          <ac:spMkLst>
            <pc:docMk/>
            <pc:sldMk cId="1119640688" sldId="260"/>
            <ac:spMk id="3" creationId="{A4321B8E-0F0C-4AF6-AA81-D8AC075F4075}"/>
          </ac:spMkLst>
        </pc:spChg>
      </pc:sldChg>
      <pc:sldChg chg="addSp delSp modSp mod">
        <pc:chgData name="Varol Kayhan" userId="54461c53-d57a-4be8-b103-6f84835b78ff" providerId="ADAL" clId="{6D16B5F3-A31A-4703-855D-CDE0F285962C}" dt="2022-03-01T00:24:07.912" v="533" actId="20577"/>
        <pc:sldMkLst>
          <pc:docMk/>
          <pc:sldMk cId="1552794030" sldId="264"/>
        </pc:sldMkLst>
        <pc:spChg chg="mod">
          <ac:chgData name="Varol Kayhan" userId="54461c53-d57a-4be8-b103-6f84835b78ff" providerId="ADAL" clId="{6D16B5F3-A31A-4703-855D-CDE0F285962C}" dt="2022-03-01T00:23:06.098" v="479" actId="20577"/>
          <ac:spMkLst>
            <pc:docMk/>
            <pc:sldMk cId="1552794030" sldId="264"/>
            <ac:spMk id="2" creationId="{0E577B11-3E03-4D4F-A248-8DCB1D439A06}"/>
          </ac:spMkLst>
        </pc:spChg>
        <pc:spChg chg="mod">
          <ac:chgData name="Varol Kayhan" userId="54461c53-d57a-4be8-b103-6f84835b78ff" providerId="ADAL" clId="{6D16B5F3-A31A-4703-855D-CDE0F285962C}" dt="2022-03-01T00:24:07.912" v="533" actId="20577"/>
          <ac:spMkLst>
            <pc:docMk/>
            <pc:sldMk cId="1552794030" sldId="264"/>
            <ac:spMk id="3" creationId="{A81E23E9-6AE3-4E2F-83B4-BBC1BA4B90DF}"/>
          </ac:spMkLst>
        </pc:spChg>
        <pc:graphicFrameChg chg="add del mod">
          <ac:chgData name="Varol Kayhan" userId="54461c53-d57a-4be8-b103-6f84835b78ff" providerId="ADAL" clId="{6D16B5F3-A31A-4703-855D-CDE0F285962C}" dt="2022-03-01T00:18:22.745" v="275"/>
          <ac:graphicFrameMkLst>
            <pc:docMk/>
            <pc:sldMk cId="1552794030" sldId="264"/>
            <ac:graphicFrameMk id="4" creationId="{3BEDF65A-165D-4DF4-821B-68B15FF373F4}"/>
          </ac:graphicFrameMkLst>
        </pc:graphicFrameChg>
        <pc:graphicFrameChg chg="add del mod">
          <ac:chgData name="Varol Kayhan" userId="54461c53-d57a-4be8-b103-6f84835b78ff" providerId="ADAL" clId="{6D16B5F3-A31A-4703-855D-CDE0F285962C}" dt="2022-03-01T00:18:22.745" v="275"/>
          <ac:graphicFrameMkLst>
            <pc:docMk/>
            <pc:sldMk cId="1552794030" sldId="264"/>
            <ac:graphicFrameMk id="5" creationId="{06F49992-068A-46CC-BCFA-9C6FEF69845C}"/>
          </ac:graphicFrameMkLst>
        </pc:graphicFrameChg>
        <pc:graphicFrameChg chg="del mod">
          <ac:chgData name="Varol Kayhan" userId="54461c53-d57a-4be8-b103-6f84835b78ff" providerId="ADAL" clId="{6D16B5F3-A31A-4703-855D-CDE0F285962C}" dt="2022-03-01T00:18:22.745" v="275"/>
          <ac:graphicFrameMkLst>
            <pc:docMk/>
            <pc:sldMk cId="1552794030" sldId="264"/>
            <ac:graphicFrameMk id="6" creationId="{4EEC5E49-6CC2-4FD9-8B93-33FEACA85AF5}"/>
          </ac:graphicFrameMkLst>
        </pc:graphicFrameChg>
        <pc:graphicFrameChg chg="del mod">
          <ac:chgData name="Varol Kayhan" userId="54461c53-d57a-4be8-b103-6f84835b78ff" providerId="ADAL" clId="{6D16B5F3-A31A-4703-855D-CDE0F285962C}" dt="2022-03-01T00:18:22.745" v="275"/>
          <ac:graphicFrameMkLst>
            <pc:docMk/>
            <pc:sldMk cId="1552794030" sldId="264"/>
            <ac:graphicFrameMk id="7" creationId="{81F82212-716D-4B9A-B2E7-906F8DA897F1}"/>
          </ac:graphicFrameMkLst>
        </pc:graphicFrameChg>
      </pc:sldChg>
    </pc:docChg>
  </pc:docChgLst>
  <pc:docChgLst>
    <pc:chgData name="Kayhan, Varol" userId="54461c53-d57a-4be8-b103-6f84835b78ff" providerId="ADAL" clId="{94CAB668-527B-4A32-B13B-6E0B32B87164}"/>
    <pc:docChg chg="custSel modSld">
      <pc:chgData name="Kayhan, Varol" userId="54461c53-d57a-4be8-b103-6f84835b78ff" providerId="ADAL" clId="{94CAB668-527B-4A32-B13B-6E0B32B87164}" dt="2021-06-01T17:10:49.714" v="103" actId="115"/>
      <pc:docMkLst>
        <pc:docMk/>
      </pc:docMkLst>
      <pc:sldChg chg="modSp mod">
        <pc:chgData name="Kayhan, Varol" userId="54461c53-d57a-4be8-b103-6f84835b78ff" providerId="ADAL" clId="{94CAB668-527B-4A32-B13B-6E0B32B87164}" dt="2021-06-01T15:13:50.047" v="0" actId="196"/>
        <pc:sldMkLst>
          <pc:docMk/>
          <pc:sldMk cId="921889974" sldId="258"/>
        </pc:sldMkLst>
        <pc:picChg chg="mod">
          <ac:chgData name="Kayhan, Varol" userId="54461c53-d57a-4be8-b103-6f84835b78ff" providerId="ADAL" clId="{94CAB668-527B-4A32-B13B-6E0B32B87164}" dt="2021-06-01T15:13:50.047" v="0" actId="196"/>
          <ac:picMkLst>
            <pc:docMk/>
            <pc:sldMk cId="921889974" sldId="258"/>
            <ac:picMk id="12" creationId="{55C7BAFC-2CFE-4212-8C9E-6AD6E378374F}"/>
          </ac:picMkLst>
        </pc:picChg>
      </pc:sldChg>
      <pc:sldChg chg="modSp mod">
        <pc:chgData name="Kayhan, Varol" userId="54461c53-d57a-4be8-b103-6f84835b78ff" providerId="ADAL" clId="{94CAB668-527B-4A32-B13B-6E0B32B87164}" dt="2021-06-01T17:10:49.714" v="103" actId="115"/>
        <pc:sldMkLst>
          <pc:docMk/>
          <pc:sldMk cId="161593056" sldId="259"/>
        </pc:sldMkLst>
        <pc:spChg chg="mod">
          <ac:chgData name="Kayhan, Varol" userId="54461c53-d57a-4be8-b103-6f84835b78ff" providerId="ADAL" clId="{94CAB668-527B-4A32-B13B-6E0B32B87164}" dt="2021-06-01T17:10:49.714" v="103" actId="115"/>
          <ac:spMkLst>
            <pc:docMk/>
            <pc:sldMk cId="161593056" sldId="259"/>
            <ac:spMk id="3" creationId="{8D29A52F-02A2-45FE-9B51-68A1054C3DAB}"/>
          </ac:spMkLst>
        </pc:spChg>
      </pc:sldChg>
      <pc:sldChg chg="addSp modSp mod">
        <pc:chgData name="Kayhan, Varol" userId="54461c53-d57a-4be8-b103-6f84835b78ff" providerId="ADAL" clId="{94CAB668-527B-4A32-B13B-6E0B32B87164}" dt="2021-06-01T15:38:14.365" v="102" actId="14100"/>
        <pc:sldMkLst>
          <pc:docMk/>
          <pc:sldMk cId="3117893542" sldId="263"/>
        </pc:sldMkLst>
        <pc:spChg chg="add mod">
          <ac:chgData name="Kayhan, Varol" userId="54461c53-d57a-4be8-b103-6f84835b78ff" providerId="ADAL" clId="{94CAB668-527B-4A32-B13B-6E0B32B87164}" dt="2021-06-01T15:37:54.786" v="99" actId="1076"/>
          <ac:spMkLst>
            <pc:docMk/>
            <pc:sldMk cId="3117893542" sldId="263"/>
            <ac:spMk id="3" creationId="{E4EF2426-EE7C-4401-A353-1E170E04E644}"/>
          </ac:spMkLst>
        </pc:spChg>
        <pc:spChg chg="add mod">
          <ac:chgData name="Kayhan, Varol" userId="54461c53-d57a-4be8-b103-6f84835b78ff" providerId="ADAL" clId="{94CAB668-527B-4A32-B13B-6E0B32B87164}" dt="2021-06-01T15:37:59.714" v="101" actId="1076"/>
          <ac:spMkLst>
            <pc:docMk/>
            <pc:sldMk cId="3117893542" sldId="263"/>
            <ac:spMk id="5" creationId="{9D83A3D6-9979-4FD7-828D-3981701201B3}"/>
          </ac:spMkLst>
        </pc:spChg>
        <pc:spChg chg="add mod">
          <ac:chgData name="Kayhan, Varol" userId="54461c53-d57a-4be8-b103-6f84835b78ff" providerId="ADAL" clId="{94CAB668-527B-4A32-B13B-6E0B32B87164}" dt="2021-06-01T15:37:57.598" v="100" actId="1076"/>
          <ac:spMkLst>
            <pc:docMk/>
            <pc:sldMk cId="3117893542" sldId="263"/>
            <ac:spMk id="6" creationId="{AA16207E-1697-4A7F-BE83-6981387F560A}"/>
          </ac:spMkLst>
        </pc:spChg>
        <pc:spChg chg="add mod">
          <ac:chgData name="Kayhan, Varol" userId="54461c53-d57a-4be8-b103-6f84835b78ff" providerId="ADAL" clId="{94CAB668-527B-4A32-B13B-6E0B32B87164}" dt="2021-06-01T15:38:14.365" v="102" actId="14100"/>
          <ac:spMkLst>
            <pc:docMk/>
            <pc:sldMk cId="3117893542" sldId="263"/>
            <ac:spMk id="7" creationId="{B68DDF73-EAAD-4628-B0BF-D86132A62BDC}"/>
          </ac:spMkLst>
        </pc:spChg>
        <pc:picChg chg="mod">
          <ac:chgData name="Kayhan, Varol" userId="54461c53-d57a-4be8-b103-6f84835b78ff" providerId="ADAL" clId="{94CAB668-527B-4A32-B13B-6E0B32B87164}" dt="2021-06-01T15:37:50.306" v="97" actId="1076"/>
          <ac:picMkLst>
            <pc:docMk/>
            <pc:sldMk cId="3117893542" sldId="263"/>
            <ac:picMk id="4" creationId="{06C9A6A4-5B14-4BDE-ADAD-BBE60A428895}"/>
          </ac:picMkLst>
        </pc:picChg>
      </pc:sldChg>
      <pc:sldChg chg="addSp delSp modSp mod">
        <pc:chgData name="Kayhan, Varol" userId="54461c53-d57a-4be8-b103-6f84835b78ff" providerId="ADAL" clId="{94CAB668-527B-4A32-B13B-6E0B32B87164}" dt="2021-06-01T15:29:01.532" v="6" actId="1076"/>
        <pc:sldMkLst>
          <pc:docMk/>
          <pc:sldMk cId="2552193216" sldId="273"/>
        </pc:sldMkLst>
        <pc:picChg chg="del">
          <ac:chgData name="Kayhan, Varol" userId="54461c53-d57a-4be8-b103-6f84835b78ff" providerId="ADAL" clId="{94CAB668-527B-4A32-B13B-6E0B32B87164}" dt="2021-06-01T15:28:01.781" v="1" actId="478"/>
          <ac:picMkLst>
            <pc:docMk/>
            <pc:sldMk cId="2552193216" sldId="273"/>
            <ac:picMk id="4" creationId="{3ECCCABA-F1F6-4FA7-90EF-85684D1B352A}"/>
          </ac:picMkLst>
        </pc:picChg>
        <pc:picChg chg="add del">
          <ac:chgData name="Kayhan, Varol" userId="54461c53-d57a-4be8-b103-6f84835b78ff" providerId="ADAL" clId="{94CAB668-527B-4A32-B13B-6E0B32B87164}" dt="2021-06-01T15:28:06.282" v="3" actId="478"/>
          <ac:picMkLst>
            <pc:docMk/>
            <pc:sldMk cId="2552193216" sldId="273"/>
            <ac:picMk id="8" creationId="{805AD9FC-DD3E-49FA-9CBE-0AAA03D43199}"/>
          </ac:picMkLst>
        </pc:picChg>
        <pc:picChg chg="add mod">
          <ac:chgData name="Kayhan, Varol" userId="54461c53-d57a-4be8-b103-6f84835b78ff" providerId="ADAL" clId="{94CAB668-527B-4A32-B13B-6E0B32B87164}" dt="2021-06-01T15:29:01.532" v="6" actId="1076"/>
          <ac:picMkLst>
            <pc:docMk/>
            <pc:sldMk cId="2552193216" sldId="273"/>
            <ac:picMk id="10" creationId="{3F1ACBBC-0AC4-45AF-85E1-F0DCDD5A0CF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E4AD0-C34E-4B4D-8DA7-7D60C9125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9FA80-04F7-44C6-BBF3-656D88396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1E85C-B8A4-4589-9BED-7C582C457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78B4B-BB2E-4B0C-B87E-09465E7B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4A6CB-B0C2-4F43-8896-25904DD0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23D9-6725-408C-BF94-743F6E97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18308-722E-4F23-91A6-11B9A4A37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D46C1-7797-4351-B5A2-EF2D49C86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969C0-A955-472F-9391-6932B289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E54A1-1B69-4E95-BDF0-18F77A36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1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B2EDE0-949F-4F46-AC41-3772919BB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B777B-416A-49C8-8B7F-95005F766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D8FD1-3BAF-4A31-80E5-E8C07953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24B7B-C121-4BE7-8BDE-93592F34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0FC27-4E59-4D3A-BD4F-4D7238E2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F0D0B-1A64-4957-84DA-AD8B752D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5CA59-9519-4D0F-92DB-E28CB4D45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54837-47D9-46EF-B526-D529FBB4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DB8C6-1125-4C65-B22B-EEBE182F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7EFFF-633C-4D99-8E6B-98B1EB52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5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A9BF-8FE8-432C-9CA2-0B4E4AB6C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12A18-37D1-4C85-8F48-5E1304364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66D32-7BF2-4562-934F-002305C85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6032A-623D-4ED9-A11F-73FBE6A3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907E-159B-4E54-BA7A-95BDE9C0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7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03F1-CBA0-49A3-AA64-D10E65E9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2F1CE-76E1-4148-A4A5-64848C20F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FBCEE-BD1D-4C1F-97B6-30FDD3D6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25A9E-D85D-45F8-B4C2-3B1C92F52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08810-E119-4047-850F-8D271126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1E265-6360-49EA-B1AC-21C6B12B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9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0CD4-38BA-4C7C-9506-03E3A020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8A44B-A9A2-4121-8C6C-34C4A244F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68886-036A-4BC4-B1E4-61AFD74AE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33616-1645-41CE-ACF7-B7084D258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F9004A-1F1E-4720-B78C-0BFF72DFC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A7F08-5A4E-4670-B7EF-80F6EEC6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9E628-6549-41AD-9D06-6F190016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694539-090C-4B84-9125-44B1BCF3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7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24D3-9625-4D49-9536-04F66ABF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6C80F-0402-45E6-9793-94D8AF2EC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2ED4F7-E0B8-4ED7-B33A-3F6AB4B0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44497-5B26-4DDC-A717-E327367D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2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6EF1F-7B01-437B-AE9F-58DDD1CE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942B7C-8A5B-4A84-9F18-398E009E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D44CE-C262-4664-90A5-E8918DF0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E2E8-6CE7-473B-B8E8-1F9C52EA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2407B-44F7-4907-B962-144B1D5B1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19BAA-2FF9-45E9-8C9A-E212FA618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7D473-53F5-4181-8461-961D6405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4BC41-EC3B-4A95-A4C0-03709F27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05A80-BEBE-491C-A9FE-F16DFCCA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3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6B73-134D-485F-BCC4-9C448CF93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872AD-1F15-43EA-990B-901729C79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A72F6-9D94-4357-BBE3-AA741413D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75626-F675-41A0-B258-C9BF4125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284E2-AB74-488A-9CA2-1DA18B042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67D07-9C4B-4F68-BF41-9C123093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4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4BA5D8-146F-4DB8-BA40-BE50C56D4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5E84F-38AB-47AE-8B0B-4D0308514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DC859-B586-4082-9669-C16F36158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072CD-887B-4E68-9287-8DBCE460D0C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AAECC-0369-4AC5-9ED7-8DF786631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8718D-5C6D-4EB2-B286-9899DAA74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7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7VFZ9F" TargetMode="External"/><Relationship Id="rId7" Type="http://schemas.openxmlformats.org/officeDocument/2006/relationships/image" Target="../media/image14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mix3d.com/details/G009SX7VFKX3" TargetMode="External"/><Relationship Id="rId5" Type="http://schemas.microsoft.com/office/2017/06/relationships/model3d" Target="../media/model3d2.glb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B609-E94C-42AA-BECB-4FD095153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Support Vector Machines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B204C-D03D-4668-B318-DF988F6856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Varol Kayhan, PhD</a:t>
            </a:r>
          </a:p>
        </p:txBody>
      </p:sp>
    </p:spTree>
    <p:extLst>
      <p:ext uri="{BB962C8B-B14F-4D97-AF65-F5344CB8AC3E}">
        <p14:creationId xmlns:p14="http://schemas.microsoft.com/office/powerpoint/2010/main" val="349140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FCCA-269F-444A-912C-222D96DA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SVM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21B8E-0F0C-4AF6-AA81-D8AC075F4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78DCE-5577-4CF1-A0DD-3724ACDF7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66" y="2550338"/>
            <a:ext cx="2246037" cy="2915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F3F759-5992-4A5D-9CD4-134BB3549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910" y="2833733"/>
            <a:ext cx="2454726" cy="25360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1ACBBC-0AC4-45AF-85E1-F0DCDD5A0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645" y="2027543"/>
            <a:ext cx="4854361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93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FCCA-269F-444A-912C-222D96DA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SVM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21B8E-0F0C-4AF6-AA81-D8AC075F4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2: use a "kernel trick"</a:t>
            </a:r>
          </a:p>
          <a:p>
            <a:pPr lvl="1"/>
            <a:r>
              <a:rPr lang="en-US" dirty="0"/>
              <a:t>Similar to adding many polynomial degrees (without actually adding them)</a:t>
            </a:r>
          </a:p>
          <a:p>
            <a:pPr lvl="1"/>
            <a:r>
              <a:rPr lang="en-US" dirty="0"/>
              <a:t>SVC(kernel="poly", degree=3, coef0=1, C=5)</a:t>
            </a:r>
          </a:p>
          <a:p>
            <a:pPr lvl="2"/>
            <a:r>
              <a:rPr lang="en-US" dirty="0"/>
              <a:t>coef0 controls how much the model should be influenced by higher degree polynomials</a:t>
            </a:r>
          </a:p>
          <a:p>
            <a:pPr lvl="1"/>
            <a:r>
              <a:rPr lang="en-US" dirty="0"/>
              <a:t>The number of features does not increase!!!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A1B754-369C-4DEB-9248-AC4181DBDFCB}"/>
              </a:ext>
            </a:extLst>
          </p:cNvPr>
          <p:cNvGrpSpPr/>
          <p:nvPr/>
        </p:nvGrpSpPr>
        <p:grpSpPr>
          <a:xfrm>
            <a:off x="2352502" y="4001294"/>
            <a:ext cx="7235272" cy="2761306"/>
            <a:chOff x="2286000" y="3835977"/>
            <a:chExt cx="7235272" cy="276130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BA7C345-EAC3-49C4-B76F-B56E2DE20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0" y="4001294"/>
              <a:ext cx="7235272" cy="259598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DAA088C-AFA8-4F81-83EF-1B000D04AA0B}"/>
                </a:ext>
              </a:extLst>
            </p:cNvPr>
            <p:cNvSpPr txBox="1"/>
            <p:nvPr/>
          </p:nvSpPr>
          <p:spPr>
            <a:xfrm>
              <a:off x="3217028" y="3840477"/>
              <a:ext cx="209480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d=3, coef0=1, C=5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985598-1437-4C16-823A-9A705E9A16FB}"/>
                </a:ext>
              </a:extLst>
            </p:cNvPr>
            <p:cNvSpPr txBox="1"/>
            <p:nvPr/>
          </p:nvSpPr>
          <p:spPr>
            <a:xfrm>
              <a:off x="6941129" y="3835977"/>
              <a:ext cx="226106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d=10, coef0=100, C=5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670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D90AD5C3-EA9C-4E7D-84D3-2D532F4FF4EE}"/>
              </a:ext>
            </a:extLst>
          </p:cNvPr>
          <p:cNvSpPr/>
          <p:nvPr/>
        </p:nvSpPr>
        <p:spPr>
          <a:xfrm>
            <a:off x="5881564" y="4680771"/>
            <a:ext cx="3810000" cy="1457739"/>
          </a:xfrm>
          <a:prstGeom prst="parallelogram">
            <a:avLst>
              <a:gd name="adj" fmla="val 9772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A3127-C431-4E94-BC75-346374AF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Similarity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FE92A-AF04-40C5-9926-8A6E0971A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technique to tackle nonlinear classification</a:t>
            </a:r>
          </a:p>
          <a:p>
            <a:r>
              <a:rPr lang="en-US" dirty="0"/>
              <a:t>Adds "features" (i.e., new variables/dimensions) for separation of instances</a:t>
            </a:r>
          </a:p>
          <a:p>
            <a:r>
              <a:rPr lang="en-US" dirty="0"/>
              <a:t>Computationally expensive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Model 7" descr="Cone">
                <a:extLst>
                  <a:ext uri="{FF2B5EF4-FFF2-40B4-BE49-F238E27FC236}">
                    <a16:creationId xmlns:a16="http://schemas.microsoft.com/office/drawing/2014/main" id="{C28D9D01-394F-4E42-B289-1440015A8E2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66796602"/>
                  </p:ext>
                </p:extLst>
              </p:nvPr>
            </p:nvGraphicFramePr>
            <p:xfrm>
              <a:off x="8362590" y="4815819"/>
              <a:ext cx="454994" cy="44479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54994" cy="444794"/>
                    </a:xfrm>
                    <a:prstGeom prst="rect">
                      <a:avLst/>
                    </a:prstGeom>
                  </am3d:spPr>
                  <am3d:camera>
                    <am3d:pos x="0" y="0" z="798770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704480" d="1000000"/>
                    <am3d:preTrans dx="2" dy="-16922770" dz="-2"/>
                    <am3d:scale>
                      <am3d:sx n="1000000" d="1000000"/>
                      <am3d:sy n="1000000" d="1000000"/>
                      <am3d:sz n="1000000" d="1000000"/>
                    </am3d:scale>
                    <am3d:rot ax="-10461803" ay="-3015808" az="10539584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6445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Model 7" descr="Cone">
                <a:extLst>
                  <a:ext uri="{FF2B5EF4-FFF2-40B4-BE49-F238E27FC236}">
                    <a16:creationId xmlns:a16="http://schemas.microsoft.com/office/drawing/2014/main" id="{C28D9D01-394F-4E42-B289-1440015A8E2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62590" y="4815819"/>
                <a:ext cx="454994" cy="4447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9" name="3D Model 8" descr="Cone">
                <a:extLst>
                  <a:ext uri="{FF2B5EF4-FFF2-40B4-BE49-F238E27FC236}">
                    <a16:creationId xmlns:a16="http://schemas.microsoft.com/office/drawing/2014/main" id="{8D9A9148-77F0-4A42-85C8-E229609D32A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77112428"/>
                  </p:ext>
                </p:extLst>
              </p:nvPr>
            </p:nvGraphicFramePr>
            <p:xfrm>
              <a:off x="6918103" y="5512146"/>
              <a:ext cx="454994" cy="44479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54994" cy="444794"/>
                    </a:xfrm>
                    <a:prstGeom prst="rect">
                      <a:avLst/>
                    </a:prstGeom>
                  </am3d:spPr>
                  <am3d:camera>
                    <am3d:pos x="0" y="0" z="798770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704480" d="1000000"/>
                    <am3d:preTrans dx="2" dy="-16922770" dz="-2"/>
                    <am3d:scale>
                      <am3d:sx n="1000000" d="1000000"/>
                      <am3d:sy n="1000000" d="1000000"/>
                      <am3d:sz n="1000000" d="1000000"/>
                    </am3d:scale>
                    <am3d:rot ax="-10461803" ay="-3015808" az="10539584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6445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9" name="3D Model 8" descr="Cone">
                <a:extLst>
                  <a:ext uri="{FF2B5EF4-FFF2-40B4-BE49-F238E27FC236}">
                    <a16:creationId xmlns:a16="http://schemas.microsoft.com/office/drawing/2014/main" id="{8D9A9148-77F0-4A42-85C8-E229609D32A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18103" y="5512146"/>
                <a:ext cx="454994" cy="444794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488F02-99CF-46D3-B735-50D66E7F6F3C}"/>
              </a:ext>
            </a:extLst>
          </p:cNvPr>
          <p:cNvCxnSpPr>
            <a:cxnSpLocks/>
          </p:cNvCxnSpPr>
          <p:nvPr/>
        </p:nvCxnSpPr>
        <p:spPr>
          <a:xfrm flipV="1">
            <a:off x="5881564" y="4835484"/>
            <a:ext cx="0" cy="1303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6F6DE2-A235-4D12-B383-94BB252D2808}"/>
              </a:ext>
            </a:extLst>
          </p:cNvPr>
          <p:cNvCxnSpPr>
            <a:cxnSpLocks/>
          </p:cNvCxnSpPr>
          <p:nvPr/>
        </p:nvCxnSpPr>
        <p:spPr>
          <a:xfrm flipV="1">
            <a:off x="7283357" y="3377744"/>
            <a:ext cx="0" cy="1303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DE9CC1-BA0D-4F12-9DE9-8EE0ADCE3786}"/>
              </a:ext>
            </a:extLst>
          </p:cNvPr>
          <p:cNvCxnSpPr>
            <a:cxnSpLocks/>
          </p:cNvCxnSpPr>
          <p:nvPr/>
        </p:nvCxnSpPr>
        <p:spPr>
          <a:xfrm flipV="1">
            <a:off x="9691564" y="3377744"/>
            <a:ext cx="0" cy="1303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A0254AB-5096-49EF-A784-86E7DA73EBC4}"/>
              </a:ext>
            </a:extLst>
          </p:cNvPr>
          <p:cNvSpPr/>
          <p:nvPr/>
        </p:nvSpPr>
        <p:spPr>
          <a:xfrm>
            <a:off x="5889847" y="4236508"/>
            <a:ext cx="3810000" cy="1457739"/>
          </a:xfrm>
          <a:prstGeom prst="parallelogram">
            <a:avLst>
              <a:gd name="adj" fmla="val 9772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3D Model 9" descr="Sphere">
                <a:extLst>
                  <a:ext uri="{FF2B5EF4-FFF2-40B4-BE49-F238E27FC236}">
                    <a16:creationId xmlns:a16="http://schemas.microsoft.com/office/drawing/2014/main" id="{022FBA93-5A57-4064-9E0A-BB334E36449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37266183"/>
                  </p:ext>
                </p:extLst>
              </p:nvPr>
            </p:nvGraphicFramePr>
            <p:xfrm>
              <a:off x="7866293" y="5507544"/>
              <a:ext cx="444025" cy="425129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444025" cy="425129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6741368" ay="-2995781" az="-3704691"/>
                    <am3d:postTrans dx="0" dy="0" dz="0"/>
                  </am3d:trans>
                  <am3d:attrSrcUrl r:id="rId6"/>
                  <am3d:raster rName="Office3DRenderer" rVer="16.0.8326">
                    <am3d:blip r:embed="rId7"/>
                  </am3d:raster>
                  <am3d:objViewport viewportSz="63297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3D Model 9" descr="Sphere">
                <a:extLst>
                  <a:ext uri="{FF2B5EF4-FFF2-40B4-BE49-F238E27FC236}">
                    <a16:creationId xmlns:a16="http://schemas.microsoft.com/office/drawing/2014/main" id="{022FBA93-5A57-4064-9E0A-BB334E36449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66293" y="5507544"/>
                <a:ext cx="444025" cy="425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Model 6" descr="Sphere">
                <a:extLst>
                  <a:ext uri="{FF2B5EF4-FFF2-40B4-BE49-F238E27FC236}">
                    <a16:creationId xmlns:a16="http://schemas.microsoft.com/office/drawing/2014/main" id="{A846F576-5A70-4FAC-89DB-BBEEDD80F2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00245323"/>
                  </p:ext>
                </p:extLst>
              </p:nvPr>
            </p:nvGraphicFramePr>
            <p:xfrm>
              <a:off x="7276993" y="4835484"/>
              <a:ext cx="444025" cy="425129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444025" cy="425129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6741368" ay="-2995781" az="-3704691"/>
                    <am3d:postTrans dx="0" dy="0" dz="0"/>
                  </am3d:trans>
                  <am3d:attrSrcUrl r:id="rId6"/>
                  <am3d:raster rName="Office3DRenderer" rVer="16.0.8326">
                    <am3d:blip r:embed="rId7"/>
                  </am3d:raster>
                  <am3d:objViewport viewportSz="63297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6" descr="Sphere">
                <a:extLst>
                  <a:ext uri="{FF2B5EF4-FFF2-40B4-BE49-F238E27FC236}">
                    <a16:creationId xmlns:a16="http://schemas.microsoft.com/office/drawing/2014/main" id="{A846F576-5A70-4FAC-89DB-BBEEDD80F2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76993" y="4835484"/>
                <a:ext cx="444025" cy="425129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08D53403-2622-480A-B958-DC17F3A0BD76}"/>
              </a:ext>
            </a:extLst>
          </p:cNvPr>
          <p:cNvSpPr txBox="1"/>
          <p:nvPr/>
        </p:nvSpPr>
        <p:spPr>
          <a:xfrm>
            <a:off x="6918103" y="6220163"/>
            <a:ext cx="53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A91E66-B9A4-4848-9F46-A975D99750CD}"/>
              </a:ext>
            </a:extLst>
          </p:cNvPr>
          <p:cNvSpPr txBox="1"/>
          <p:nvPr/>
        </p:nvSpPr>
        <p:spPr>
          <a:xfrm>
            <a:off x="8999125" y="5294582"/>
            <a:ext cx="53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E8DE6C-25D8-43AE-B1C5-041514BD705F}"/>
              </a:ext>
            </a:extLst>
          </p:cNvPr>
          <p:cNvSpPr txBox="1"/>
          <p:nvPr/>
        </p:nvSpPr>
        <p:spPr>
          <a:xfrm>
            <a:off x="5328518" y="5302330"/>
            <a:ext cx="53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4B7B994A-AD56-4207-AF76-48335E3799D7}"/>
              </a:ext>
            </a:extLst>
          </p:cNvPr>
          <p:cNvSpPr/>
          <p:nvPr/>
        </p:nvSpPr>
        <p:spPr>
          <a:xfrm>
            <a:off x="5873282" y="3372702"/>
            <a:ext cx="3810000" cy="1457739"/>
          </a:xfrm>
          <a:prstGeom prst="parallelogram">
            <a:avLst>
              <a:gd name="adj" fmla="val 9772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F6721C-EEBC-4E6F-9EDA-02A3146A802A}"/>
              </a:ext>
            </a:extLst>
          </p:cNvPr>
          <p:cNvCxnSpPr>
            <a:cxnSpLocks/>
          </p:cNvCxnSpPr>
          <p:nvPr/>
        </p:nvCxnSpPr>
        <p:spPr>
          <a:xfrm flipV="1">
            <a:off x="8248800" y="4835483"/>
            <a:ext cx="0" cy="1303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62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-0.00078 -0.0967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4838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22222E-6 L -1.45833E-6 -0.09283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5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E55D-BCA2-404D-942E-100C8436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RBF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0E1C9-6070-42C8-9486-A36E8D806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kernel trick to add similarity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21A00-B333-453B-9910-F4420A047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6406"/>
            <a:ext cx="9929720" cy="35664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BF77BB-5321-4805-A424-024F2A1C5CCD}"/>
              </a:ext>
            </a:extLst>
          </p:cNvPr>
          <p:cNvSpPr txBox="1"/>
          <p:nvPr/>
        </p:nvSpPr>
        <p:spPr>
          <a:xfrm>
            <a:off x="2169622" y="2471414"/>
            <a:ext cx="302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Gaussian </a:t>
            </a:r>
            <a:r>
              <a:rPr lang="en-US" i="1" dirty="0"/>
              <a:t>Radial Basis Function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F738F5-C8FE-4AAE-BEE1-9BE5FC66DE42}"/>
              </a:ext>
            </a:extLst>
          </p:cNvPr>
          <p:cNvCxnSpPr/>
          <p:nvPr/>
        </p:nvCxnSpPr>
        <p:spPr>
          <a:xfrm flipV="1">
            <a:off x="3025833" y="2926406"/>
            <a:ext cx="241069" cy="5025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936437-BB92-49AA-AB2A-1A13240FB030}"/>
              </a:ext>
            </a:extLst>
          </p:cNvPr>
          <p:cNvCxnSpPr/>
          <p:nvPr/>
        </p:nvCxnSpPr>
        <p:spPr>
          <a:xfrm flipH="1" flipV="1">
            <a:off x="3624349" y="2926406"/>
            <a:ext cx="257695" cy="5025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DE98719-566D-426A-8012-779B3016EC94}"/>
              </a:ext>
            </a:extLst>
          </p:cNvPr>
          <p:cNvSpPr txBox="1"/>
          <p:nvPr/>
        </p:nvSpPr>
        <p:spPr>
          <a:xfrm>
            <a:off x="3624349" y="4248983"/>
            <a:ext cx="132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Landmarks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D297B1-2637-43ED-A9C7-290F319B0009}"/>
              </a:ext>
            </a:extLst>
          </p:cNvPr>
          <p:cNvCxnSpPr>
            <a:cxnSpLocks/>
          </p:cNvCxnSpPr>
          <p:nvPr/>
        </p:nvCxnSpPr>
        <p:spPr>
          <a:xfrm flipV="1">
            <a:off x="2784764" y="4618315"/>
            <a:ext cx="1097280" cy="8722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1EF63A-B39C-47E8-A787-929EEC937E6C}"/>
              </a:ext>
            </a:extLst>
          </p:cNvPr>
          <p:cNvCxnSpPr>
            <a:cxnSpLocks/>
          </p:cNvCxnSpPr>
          <p:nvPr/>
        </p:nvCxnSpPr>
        <p:spPr>
          <a:xfrm flipV="1">
            <a:off x="4098175" y="4618315"/>
            <a:ext cx="0" cy="9579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393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E55D-BCA2-404D-942E-100C8436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RBF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0E1C9-6070-42C8-9486-A36E8D806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SVC(kernel="</a:t>
            </a:r>
            <a:r>
              <a:rPr lang="en-US" dirty="0" err="1"/>
              <a:t>rbf</a:t>
            </a:r>
            <a:r>
              <a:rPr lang="en-US" dirty="0"/>
              <a:t>", gamma=5, C=0.001)</a:t>
            </a:r>
          </a:p>
          <a:p>
            <a:pPr lvl="1"/>
            <a:r>
              <a:rPr lang="en-US" dirty="0"/>
              <a:t>Higher gamma makes the bell shape narrower</a:t>
            </a:r>
          </a:p>
          <a:p>
            <a:pPr lvl="1"/>
            <a:r>
              <a:rPr lang="en-US" dirty="0"/>
              <a:t>Smaller gamma makes the bell shape wider</a:t>
            </a:r>
          </a:p>
          <a:p>
            <a:r>
              <a:rPr lang="en-US" dirty="0"/>
              <a:t>Increase gamma if the model is underfitting!</a:t>
            </a:r>
          </a:p>
          <a:p>
            <a:r>
              <a:rPr lang="en-US" dirty="0"/>
              <a:t>Decrease gamma if overfitting!</a:t>
            </a:r>
          </a:p>
        </p:txBody>
      </p:sp>
    </p:spTree>
    <p:extLst>
      <p:ext uri="{BB962C8B-B14F-4D97-AF65-F5344CB8AC3E}">
        <p14:creationId xmlns:p14="http://schemas.microsoft.com/office/powerpoint/2010/main" val="1690346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E55D-BCA2-404D-942E-100C8436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RBF Kernel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9A6A4-5B14-4BDE-ADAD-BBE60A428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707" y="1690688"/>
            <a:ext cx="7986061" cy="50700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EF2426-EE7C-4401-A353-1E170E04E644}"/>
              </a:ext>
            </a:extLst>
          </p:cNvPr>
          <p:cNvSpPr txBox="1"/>
          <p:nvPr/>
        </p:nvSpPr>
        <p:spPr>
          <a:xfrm>
            <a:off x="9196279" y="560168"/>
            <a:ext cx="1654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 C to minimize violations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3A3D6-9979-4FD7-828D-3981701201B3}"/>
              </a:ext>
            </a:extLst>
          </p:cNvPr>
          <p:cNvSpPr txBox="1"/>
          <p:nvPr/>
        </p:nvSpPr>
        <p:spPr>
          <a:xfrm>
            <a:off x="290642" y="3429000"/>
            <a:ext cx="1945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 gamma to address underfitting</a:t>
            </a:r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AA16207E-1697-4A7F-BE83-6981387F560A}"/>
              </a:ext>
            </a:extLst>
          </p:cNvPr>
          <p:cNvSpPr/>
          <p:nvPr/>
        </p:nvSpPr>
        <p:spPr>
          <a:xfrm>
            <a:off x="2189322" y="2785080"/>
            <a:ext cx="656706" cy="23857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B68DDF73-EAAD-4628-B0BF-D86132A62BDC}"/>
              </a:ext>
            </a:extLst>
          </p:cNvPr>
          <p:cNvSpPr/>
          <p:nvPr/>
        </p:nvSpPr>
        <p:spPr>
          <a:xfrm rot="5400000" flipV="1">
            <a:off x="6879150" y="-779744"/>
            <a:ext cx="656706" cy="42720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893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77B11-3E03-4D4F-A248-8DCB1D43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E23E9-6AE3-4E2F-83B4-BBC1BA4B9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SVC(kernel="linear")</a:t>
            </a:r>
          </a:p>
          <a:p>
            <a:pPr lvl="1"/>
            <a:r>
              <a:rPr lang="en-US" dirty="0"/>
              <a:t>Fits a straight line/plane to separate the two classes</a:t>
            </a:r>
          </a:p>
          <a:p>
            <a:r>
              <a:rPr lang="en-US" dirty="0"/>
              <a:t>SVC(kernel="poly")</a:t>
            </a:r>
          </a:p>
          <a:p>
            <a:pPr lvl="1"/>
            <a:r>
              <a:rPr lang="en-US" dirty="0"/>
              <a:t>Tricks the SVC to think that there are polynomial features</a:t>
            </a:r>
            <a:br>
              <a:rPr lang="en-US" dirty="0"/>
            </a:br>
            <a:r>
              <a:rPr lang="en-US" dirty="0"/>
              <a:t>(</a:t>
            </a:r>
            <a:r>
              <a:rPr lang="en-US" b="1" dirty="0"/>
              <a:t>WITHOUT</a:t>
            </a:r>
            <a:r>
              <a:rPr lang="en-US" dirty="0"/>
              <a:t> creating polynomial features)</a:t>
            </a:r>
          </a:p>
          <a:p>
            <a:pPr lvl="1"/>
            <a:r>
              <a:rPr lang="en-US" dirty="0"/>
              <a:t>Fits a curved line/plane to separate the two classes</a:t>
            </a:r>
          </a:p>
          <a:p>
            <a:r>
              <a:rPr lang="en-US" dirty="0"/>
              <a:t>SVC(kernel="</a:t>
            </a:r>
            <a:r>
              <a:rPr lang="en-US" dirty="0" err="1"/>
              <a:t>rbf</a:t>
            </a:r>
            <a:r>
              <a:rPr lang="en-US" dirty="0"/>
              <a:t>")</a:t>
            </a:r>
          </a:p>
          <a:p>
            <a:pPr lvl="1"/>
            <a:r>
              <a:rPr lang="en-US" dirty="0"/>
              <a:t>Tricks the SVC to think there are new features (i.e., similarity features)</a:t>
            </a:r>
          </a:p>
          <a:p>
            <a:pPr lvl="1"/>
            <a:r>
              <a:rPr lang="en-US" dirty="0"/>
              <a:t>Fits a straight line/plane in a new n-dimensional space</a:t>
            </a:r>
          </a:p>
        </p:txBody>
      </p:sp>
    </p:spTree>
    <p:extLst>
      <p:ext uri="{BB962C8B-B14F-4D97-AF65-F5344CB8AC3E}">
        <p14:creationId xmlns:p14="http://schemas.microsoft.com/office/powerpoint/2010/main" val="1552794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BF1E7-C2CE-478E-8BC9-4901E3D1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3E39C-369E-4F06-9EE9-3C1D85B7F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 cannot perform multi-class classification (in its true sense)</a:t>
            </a:r>
          </a:p>
          <a:p>
            <a:r>
              <a:rPr lang="en-US" dirty="0"/>
              <a:t>Instead, it performs: one-versus-rest ("</a:t>
            </a:r>
            <a:r>
              <a:rPr lang="en-US" dirty="0" err="1"/>
              <a:t>ovr</a:t>
            </a:r>
            <a:r>
              <a:rPr lang="en-US" dirty="0"/>
              <a:t>")</a:t>
            </a:r>
          </a:p>
          <a:p>
            <a:pPr lvl="1"/>
            <a:r>
              <a:rPr lang="en-US" dirty="0"/>
              <a:t>Create multiple binary class classification models</a:t>
            </a:r>
          </a:p>
          <a:p>
            <a:pPr lvl="1"/>
            <a:r>
              <a:rPr lang="en-US" dirty="0"/>
              <a:t>Run the observation on these models</a:t>
            </a:r>
          </a:p>
          <a:p>
            <a:pPr lvl="1"/>
            <a:r>
              <a:rPr lang="en-US" dirty="0"/>
              <a:t>Make a final determination based on the combined results</a:t>
            </a:r>
          </a:p>
        </p:txBody>
      </p:sp>
    </p:spTree>
    <p:extLst>
      <p:ext uri="{BB962C8B-B14F-4D97-AF65-F5344CB8AC3E}">
        <p14:creationId xmlns:p14="http://schemas.microsoft.com/office/powerpoint/2010/main" val="4236755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3CA1-E47B-4050-8400-749F3487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600E3-EFF5-49C6-871D-C92F11150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 can be used to predict numerical values too</a:t>
            </a:r>
          </a:p>
          <a:p>
            <a:r>
              <a:rPr lang="en-US" dirty="0"/>
              <a:t>Instead of creating the widest street, fits most instances on the street</a:t>
            </a:r>
          </a:p>
          <a:p>
            <a:r>
              <a:rPr lang="en-US" dirty="0"/>
              <a:t>The width of the street is controlled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epsilon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BFEE51-7879-4417-A9F8-A30F067D6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45"/>
          <a:stretch/>
        </p:blipFill>
        <p:spPr>
          <a:xfrm>
            <a:off x="2632410" y="3499475"/>
            <a:ext cx="6927180" cy="299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80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3CA1-E47B-4050-8400-749F3487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600E3-EFF5-49C6-871D-C92F11150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kernelized SVM for polynomial models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491D97-7BF1-48AD-9D73-CA398FC77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855" y="2880400"/>
            <a:ext cx="8006830" cy="34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2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889E7-3978-4A78-B495-7B69C3AC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CF5C2-998C-4224-9F33-DACD93B75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popular</a:t>
            </a:r>
          </a:p>
          <a:p>
            <a:r>
              <a:rPr lang="en-US" dirty="0"/>
              <a:t>Powerful for both classification and regression</a:t>
            </a:r>
          </a:p>
          <a:p>
            <a:r>
              <a:rPr lang="en-US" dirty="0"/>
              <a:t>Can uncover both linear and nonlinear relationships!</a:t>
            </a:r>
          </a:p>
          <a:p>
            <a:r>
              <a:rPr lang="en-US" dirty="0"/>
              <a:t>Resource intensive!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294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EF9E-5B50-4A95-A8C9-8395038D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Cheatsheet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7007E-C3D3-4BD5-8CE1-DDBD3EC60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: regularization</a:t>
            </a:r>
          </a:p>
          <a:p>
            <a:pPr lvl="1"/>
            <a:r>
              <a:rPr lang="en-US" dirty="0"/>
              <a:t>Small C: wide margin, </a:t>
            </a:r>
            <a:r>
              <a:rPr lang="en-US" b="1" dirty="0"/>
              <a:t>allows more violations (i.e., generalizable)</a:t>
            </a:r>
          </a:p>
          <a:p>
            <a:pPr lvl="1"/>
            <a:r>
              <a:rPr lang="en-US" dirty="0"/>
              <a:t>High C: small margin, </a:t>
            </a:r>
            <a:r>
              <a:rPr lang="en-US" b="1" dirty="0"/>
              <a:t>allows less violations (i.e., overfitting)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coef0</a:t>
            </a:r>
            <a:r>
              <a:rPr lang="en-US" dirty="0"/>
              <a:t>: used for poly kernel</a:t>
            </a:r>
          </a:p>
          <a:p>
            <a:pPr lvl="1"/>
            <a:r>
              <a:rPr lang="en-US" dirty="0"/>
              <a:t>Controls how much the model is influenced by higher degree polynomials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gamma</a:t>
            </a:r>
            <a:r>
              <a:rPr lang="en-US" dirty="0"/>
              <a:t>: the shape of the bell for Gaussian RBF</a:t>
            </a:r>
          </a:p>
          <a:p>
            <a:pPr lvl="1"/>
            <a:r>
              <a:rPr lang="en-US" dirty="0"/>
              <a:t>Higher values make it narrower</a:t>
            </a:r>
          </a:p>
          <a:p>
            <a:pPr lvl="1"/>
            <a:r>
              <a:rPr lang="en-US" dirty="0"/>
              <a:t>Smaller values make it wider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</a:t>
            </a:r>
            <a:r>
              <a:rPr lang="en-US" dirty="0"/>
              <a:t>: precision parameter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epsilon</a:t>
            </a:r>
            <a:r>
              <a:rPr lang="en-US" dirty="0"/>
              <a:t>: width of the margin in regression</a:t>
            </a:r>
          </a:p>
        </p:txBody>
      </p:sp>
    </p:spTree>
    <p:extLst>
      <p:ext uri="{BB962C8B-B14F-4D97-AF65-F5344CB8AC3E}">
        <p14:creationId xmlns:p14="http://schemas.microsoft.com/office/powerpoint/2010/main" val="214591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C48C-707F-491E-AF93-8E20DF34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SVM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44E33-911A-4145-9780-5D4BB3DA9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Iris data: separate one class from the other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F933ED-3E4A-4870-B081-A932F2265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942" y="2843568"/>
            <a:ext cx="7669227" cy="322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0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C48C-707F-491E-AF93-8E20DF34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SVM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44E33-911A-4145-9780-5D4BB3DA9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Iris data: separate one class from the other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6EDA0-0F21-4751-958C-80244A350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74"/>
          <a:stretch/>
        </p:blipFill>
        <p:spPr>
          <a:xfrm>
            <a:off x="4123721" y="2702375"/>
            <a:ext cx="6529047" cy="29170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933C3B-F3E0-46CD-9159-4B4D649594D7}"/>
              </a:ext>
            </a:extLst>
          </p:cNvPr>
          <p:cNvSpPr txBox="1"/>
          <p:nvPr/>
        </p:nvSpPr>
        <p:spPr>
          <a:xfrm>
            <a:off x="4264430" y="5853797"/>
            <a:ext cx="4105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boundary (stays as far away as possible from instances)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C6F320-7017-47A4-BF74-3DE82C302EF3}"/>
              </a:ext>
            </a:extLst>
          </p:cNvPr>
          <p:cNvCxnSpPr>
            <a:cxnSpLocks/>
          </p:cNvCxnSpPr>
          <p:nvPr/>
        </p:nvCxnSpPr>
        <p:spPr>
          <a:xfrm flipH="1">
            <a:off x="6001789" y="4215383"/>
            <a:ext cx="1179444" cy="1538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0E76529-3177-441A-866A-F5601B70304C}"/>
              </a:ext>
            </a:extLst>
          </p:cNvPr>
          <p:cNvSpPr txBox="1"/>
          <p:nvPr/>
        </p:nvSpPr>
        <p:spPr>
          <a:xfrm>
            <a:off x="737033" y="3324905"/>
            <a:ext cx="284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fit the widest possible "street" between classes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0837F3-F6C9-428E-8334-9C4D5403B33B}"/>
              </a:ext>
            </a:extLst>
          </p:cNvPr>
          <p:cNvSpPr txBox="1"/>
          <p:nvPr/>
        </p:nvSpPr>
        <p:spPr>
          <a:xfrm>
            <a:off x="8244426" y="2060700"/>
            <a:ext cx="190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 vectors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D61964-7CFF-465E-885A-6108FDEBD660}"/>
              </a:ext>
            </a:extLst>
          </p:cNvPr>
          <p:cNvCxnSpPr>
            <a:cxnSpLocks/>
          </p:cNvCxnSpPr>
          <p:nvPr/>
        </p:nvCxnSpPr>
        <p:spPr>
          <a:xfrm flipV="1">
            <a:off x="6216715" y="2467982"/>
            <a:ext cx="1963009" cy="15032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A2F910-1321-4A97-9B0E-2E45BC53E21A}"/>
              </a:ext>
            </a:extLst>
          </p:cNvPr>
          <p:cNvCxnSpPr>
            <a:cxnSpLocks/>
          </p:cNvCxnSpPr>
          <p:nvPr/>
        </p:nvCxnSpPr>
        <p:spPr>
          <a:xfrm flipV="1">
            <a:off x="7579295" y="2529488"/>
            <a:ext cx="773476" cy="10202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23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7C06A-A37E-4C16-ADBD-798E87273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SVM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22EB6-3659-45F1-9E9F-D17934D02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Hyperplanes: separate one class from another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784FA-867C-4D85-8D4B-6C79335E2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093" y="2521772"/>
            <a:ext cx="7768175" cy="28054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F387D4-B084-4FCB-90C1-7FA081B310CE}"/>
              </a:ext>
            </a:extLst>
          </p:cNvPr>
          <p:cNvSpPr txBox="1"/>
          <p:nvPr/>
        </p:nvSpPr>
        <p:spPr>
          <a:xfrm>
            <a:off x="2518756" y="5428917"/>
            <a:ext cx="273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 2-D world, the hyperplane is a "line"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FD47E-FB49-4687-9815-F2B64575E789}"/>
              </a:ext>
            </a:extLst>
          </p:cNvPr>
          <p:cNvSpPr txBox="1"/>
          <p:nvPr/>
        </p:nvSpPr>
        <p:spPr>
          <a:xfrm>
            <a:off x="6833061" y="5429595"/>
            <a:ext cx="273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 3-D world, the hyperplane is a "plane"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50E928-C0EF-4064-86A3-BAB599BB3BAC}"/>
              </a:ext>
            </a:extLst>
          </p:cNvPr>
          <p:cNvSpPr txBox="1"/>
          <p:nvPr/>
        </p:nvSpPr>
        <p:spPr>
          <a:xfrm>
            <a:off x="4372494" y="6492875"/>
            <a:ext cx="76560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Image source: https://towardsdatascience.com/support-vector-machine-introduction-to-machine-learning-algorithms-934a444fca47</a:t>
            </a:r>
          </a:p>
        </p:txBody>
      </p:sp>
    </p:spTree>
    <p:extLst>
      <p:ext uri="{BB962C8B-B14F-4D97-AF65-F5344CB8AC3E}">
        <p14:creationId xmlns:p14="http://schemas.microsoft.com/office/powerpoint/2010/main" val="195317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A828-650A-4ED1-B972-952D689C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Margin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D0B5-F9AB-4D63-B8D6-D842C88C3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must be linearly separable</a:t>
            </a:r>
          </a:p>
          <a:p>
            <a:r>
              <a:rPr lang="en-US" dirty="0"/>
              <a:t>There must be NO outliers</a:t>
            </a:r>
          </a:p>
          <a:p>
            <a:r>
              <a:rPr lang="en-US" dirty="0"/>
              <a:t>(i.e., the perfect world!)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95BF4-BA26-465F-84B1-E06DF38E77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42"/>
          <a:stretch/>
        </p:blipFill>
        <p:spPr>
          <a:xfrm>
            <a:off x="643758" y="3902126"/>
            <a:ext cx="5094960" cy="22748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11833B-B76A-42BE-B793-E547AF009F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83"/>
          <a:stretch/>
        </p:blipFill>
        <p:spPr>
          <a:xfrm>
            <a:off x="7851913" y="1951678"/>
            <a:ext cx="4047942" cy="18321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5D9AE-7BD7-4C72-8F55-034BAC4B5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742" y="4732344"/>
            <a:ext cx="4049113" cy="18321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46BC89-5F00-2318-DC8F-893A77B3759A}"/>
              </a:ext>
            </a:extLst>
          </p:cNvPr>
          <p:cNvSpPr txBox="1"/>
          <p:nvPr/>
        </p:nvSpPr>
        <p:spPr>
          <a:xfrm>
            <a:off x="2550082" y="3650699"/>
            <a:ext cx="1350405" cy="367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C342F-B230-B7D5-163A-2906C1D3FD6A}"/>
              </a:ext>
            </a:extLst>
          </p:cNvPr>
          <p:cNvSpPr txBox="1"/>
          <p:nvPr/>
        </p:nvSpPr>
        <p:spPr>
          <a:xfrm>
            <a:off x="9477721" y="1613397"/>
            <a:ext cx="1350405" cy="367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D2220-BFAF-E0EE-0F5B-2B159DAD5A75}"/>
              </a:ext>
            </a:extLst>
          </p:cNvPr>
          <p:cNvSpPr txBox="1"/>
          <p:nvPr/>
        </p:nvSpPr>
        <p:spPr>
          <a:xfrm>
            <a:off x="9477720" y="4471354"/>
            <a:ext cx="1350405" cy="367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3</a:t>
            </a:r>
          </a:p>
        </p:txBody>
      </p:sp>
    </p:spTree>
    <p:extLst>
      <p:ext uri="{BB962C8B-B14F-4D97-AF65-F5344CB8AC3E}">
        <p14:creationId xmlns:p14="http://schemas.microsoft.com/office/powerpoint/2010/main" val="921889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7523-2528-4706-993D-E22A03F9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Margin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9A52F-02A2-45FE-9B51-68A1054C3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Allows margin violations </a:t>
            </a:r>
          </a:p>
          <a:p>
            <a:pPr lvl="1"/>
            <a:r>
              <a:rPr lang="en-US" dirty="0"/>
              <a:t>Instances that are "in the street" or "misclassified"</a:t>
            </a:r>
          </a:p>
          <a:p>
            <a:r>
              <a:rPr lang="en-US" dirty="0"/>
              <a:t>C is referred to as “regularization parameter”</a:t>
            </a:r>
          </a:p>
          <a:p>
            <a:pPr lvl="1"/>
            <a:r>
              <a:rPr lang="en-US" u="sng" dirty="0"/>
              <a:t>Controls the width of the margin</a:t>
            </a:r>
          </a:p>
          <a:p>
            <a:pPr lvl="1"/>
            <a:r>
              <a:rPr lang="en-US" b="1" dirty="0"/>
              <a:t>Determines how much violation is allowed!</a:t>
            </a:r>
            <a:endParaRPr lang="en-US" dirty="0"/>
          </a:p>
          <a:p>
            <a:r>
              <a:rPr lang="en-US" dirty="0"/>
              <a:t>Higher C values perform LESS regularization</a:t>
            </a:r>
          </a:p>
          <a:p>
            <a:pPr lvl="1"/>
            <a:r>
              <a:rPr lang="en-US" dirty="0"/>
              <a:t>Leads to a SMALLER margin</a:t>
            </a:r>
          </a:p>
          <a:p>
            <a:pPr lvl="1"/>
            <a:r>
              <a:rPr lang="en-US" b="1" dirty="0"/>
              <a:t>Aims for less violations</a:t>
            </a:r>
          </a:p>
          <a:p>
            <a:pPr lvl="1"/>
            <a:r>
              <a:rPr lang="en-US" b="1" dirty="0"/>
              <a:t>There is a risk of overfitting</a:t>
            </a:r>
          </a:p>
          <a:p>
            <a:r>
              <a:rPr lang="en-US" dirty="0"/>
              <a:t>Lower C values perform MORE regularization</a:t>
            </a:r>
          </a:p>
          <a:p>
            <a:pPr lvl="1"/>
            <a:r>
              <a:rPr lang="en-US" dirty="0"/>
              <a:t>Leads to a WIDER margin</a:t>
            </a:r>
          </a:p>
          <a:p>
            <a:pPr lvl="1"/>
            <a:r>
              <a:rPr lang="en-US" b="1" dirty="0"/>
              <a:t>Aims for more violations</a:t>
            </a:r>
          </a:p>
          <a:p>
            <a:pPr lvl="1"/>
            <a:r>
              <a:rPr lang="en-US" b="1" dirty="0"/>
              <a:t>Favors generalizability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D92D89-707E-47F7-B453-69648D1253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962"/>
          <a:stretch/>
        </p:blipFill>
        <p:spPr>
          <a:xfrm>
            <a:off x="7818138" y="2699317"/>
            <a:ext cx="3895296" cy="20283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DEE38B-FFD7-4F2F-AC34-68191A6D07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38"/>
          <a:stretch/>
        </p:blipFill>
        <p:spPr>
          <a:xfrm>
            <a:off x="8041822" y="4824646"/>
            <a:ext cx="3736926" cy="202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3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FCCA-269F-444A-912C-222D96DA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SVM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21B8E-0F0C-4AF6-AA81-D8AC075F4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data are linearly separable</a:t>
            </a:r>
          </a:p>
          <a:p>
            <a:r>
              <a:rPr lang="en-US" dirty="0"/>
              <a:t>Solution 1:</a:t>
            </a:r>
          </a:p>
          <a:p>
            <a:pPr lvl="1"/>
            <a:r>
              <a:rPr lang="en-US" dirty="0"/>
              <a:t>Create polynomial features manually and fit a linear SVM!</a:t>
            </a:r>
          </a:p>
          <a:p>
            <a:pPr lvl="1"/>
            <a:r>
              <a:rPr lang="en-US" dirty="0"/>
              <a:t>Problem: Generates too much data (so needs more resources!)</a:t>
            </a:r>
          </a:p>
          <a:p>
            <a:pPr lvl="1"/>
            <a:endParaRPr lang="en-US" dirty="0"/>
          </a:p>
          <a:p>
            <a:r>
              <a:rPr lang="en-US" dirty="0"/>
              <a:t>(Example on next slide)</a:t>
            </a:r>
          </a:p>
        </p:txBody>
      </p:sp>
    </p:spTree>
    <p:extLst>
      <p:ext uri="{BB962C8B-B14F-4D97-AF65-F5344CB8AC3E}">
        <p14:creationId xmlns:p14="http://schemas.microsoft.com/office/powerpoint/2010/main" val="111964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FCCA-269F-444A-912C-222D96DA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SVM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21B8E-0F0C-4AF6-AA81-D8AC075F4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1BDD6-5E1A-4E9B-9DC9-93AE66583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477" y="2047035"/>
            <a:ext cx="1790742" cy="26861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F78DCE-5577-4CF1-A0DD-3724ACDF7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764" y="1817485"/>
            <a:ext cx="2246037" cy="2915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73AC3D-BE07-4713-AC85-73DCD79FC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870" y="5175280"/>
            <a:ext cx="6613787" cy="100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86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2286</TotalTime>
  <Words>717</Words>
  <Application>Microsoft Office PowerPoint</Application>
  <PresentationFormat>Widescreen</PresentationFormat>
  <Paragraphs>111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 Support Vector Machines</vt:lpstr>
      <vt:lpstr>Support Vector Machines</vt:lpstr>
      <vt:lpstr>Linear SVM Classification</vt:lpstr>
      <vt:lpstr>Linear SVM Classification</vt:lpstr>
      <vt:lpstr>Linear SVM Classification</vt:lpstr>
      <vt:lpstr>Hard Margin Classification</vt:lpstr>
      <vt:lpstr>Soft Margin Classification</vt:lpstr>
      <vt:lpstr>Nonlinear SVM Classification</vt:lpstr>
      <vt:lpstr>Nonlinear SVM Classification</vt:lpstr>
      <vt:lpstr>Nonlinear SVM Classification</vt:lpstr>
      <vt:lpstr>Nonlinear SVM Classification</vt:lpstr>
      <vt:lpstr>Adding Similarity Features</vt:lpstr>
      <vt:lpstr>Gaussian RBF Kernel</vt:lpstr>
      <vt:lpstr>Gaussian RBF Kernel</vt:lpstr>
      <vt:lpstr>Gaussian RBF Kernel</vt:lpstr>
      <vt:lpstr>Kernel Tricks</vt:lpstr>
      <vt:lpstr>Multi-Class Classification</vt:lpstr>
      <vt:lpstr>SVM Regression</vt:lpstr>
      <vt:lpstr>SVM Regression</vt:lpstr>
      <vt:lpstr>Python Cheatsheet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– Training Models</dc:title>
  <dc:creator>Varol Kayhan</dc:creator>
  <cp:lastModifiedBy>Varol Kayhan</cp:lastModifiedBy>
  <cp:revision>51</cp:revision>
  <dcterms:created xsi:type="dcterms:W3CDTF">2019-01-18T22:10:06Z</dcterms:created>
  <dcterms:modified xsi:type="dcterms:W3CDTF">2022-08-29T12:43:55Z</dcterms:modified>
</cp:coreProperties>
</file>