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9" r:id="rId4"/>
    <p:sldId id="291" r:id="rId5"/>
    <p:sldId id="293" r:id="rId6"/>
    <p:sldId id="299" r:id="rId7"/>
    <p:sldId id="292" r:id="rId8"/>
    <p:sldId id="300" r:id="rId9"/>
    <p:sldId id="265" r:id="rId10"/>
    <p:sldId id="261" r:id="rId11"/>
    <p:sldId id="304" r:id="rId12"/>
    <p:sldId id="294" r:id="rId13"/>
    <p:sldId id="267" r:id="rId14"/>
    <p:sldId id="305" r:id="rId15"/>
    <p:sldId id="301" r:id="rId16"/>
    <p:sldId id="268" r:id="rId17"/>
    <p:sldId id="272" r:id="rId18"/>
    <p:sldId id="274" r:id="rId19"/>
    <p:sldId id="295" r:id="rId20"/>
    <p:sldId id="276" r:id="rId21"/>
    <p:sldId id="278" r:id="rId22"/>
    <p:sldId id="279" r:id="rId23"/>
    <p:sldId id="297" r:id="rId24"/>
    <p:sldId id="281" r:id="rId25"/>
    <p:sldId id="302" r:id="rId26"/>
    <p:sldId id="303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0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A71441DE-B941-4494-979F-7DA29B7A1F1A}"/>
    <pc:docChg chg="delSld modSld sldOrd">
      <pc:chgData name="Varol Kayhan" userId="54461c53-d57a-4be8-b103-6f84835b78ff" providerId="ADAL" clId="{A71441DE-B941-4494-979F-7DA29B7A1F1A}" dt="2022-09-09T15:38:29.506" v="210" actId="20577"/>
      <pc:docMkLst>
        <pc:docMk/>
      </pc:docMkLst>
      <pc:sldChg chg="modSp mod">
        <pc:chgData name="Varol Kayhan" userId="54461c53-d57a-4be8-b103-6f84835b78ff" providerId="ADAL" clId="{A71441DE-B941-4494-979F-7DA29B7A1F1A}" dt="2022-09-09T15:24:48.712" v="57" actId="20577"/>
        <pc:sldMkLst>
          <pc:docMk/>
          <pc:sldMk cId="0" sldId="257"/>
        </pc:sldMkLst>
        <pc:spChg chg="mod">
          <ac:chgData name="Varol Kayhan" userId="54461c53-d57a-4be8-b103-6f84835b78ff" providerId="ADAL" clId="{A71441DE-B941-4494-979F-7DA29B7A1F1A}" dt="2022-09-09T15:24:48.712" v="5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Varol Kayhan" userId="54461c53-d57a-4be8-b103-6f84835b78ff" providerId="ADAL" clId="{A71441DE-B941-4494-979F-7DA29B7A1F1A}" dt="2022-09-09T15:25:22.751" v="75" actId="6549"/>
        <pc:sldMkLst>
          <pc:docMk/>
          <pc:sldMk cId="0" sldId="259"/>
        </pc:sldMkLst>
        <pc:spChg chg="mod">
          <ac:chgData name="Varol Kayhan" userId="54461c53-d57a-4be8-b103-6f84835b78ff" providerId="ADAL" clId="{A71441DE-B941-4494-979F-7DA29B7A1F1A}" dt="2022-09-09T15:25:22.751" v="75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Varol Kayhan" userId="54461c53-d57a-4be8-b103-6f84835b78ff" providerId="ADAL" clId="{A71441DE-B941-4494-979F-7DA29B7A1F1A}" dt="2022-09-09T15:30:03.587" v="139" actId="20577"/>
        <pc:sldMkLst>
          <pc:docMk/>
          <pc:sldMk cId="0" sldId="261"/>
        </pc:sldMkLst>
        <pc:spChg chg="mod">
          <ac:chgData name="Varol Kayhan" userId="54461c53-d57a-4be8-b103-6f84835b78ff" providerId="ADAL" clId="{A71441DE-B941-4494-979F-7DA29B7A1F1A}" dt="2022-09-09T15:30:03.587" v="139" actId="20577"/>
          <ac:spMkLst>
            <pc:docMk/>
            <pc:sldMk cId="0" sldId="261"/>
            <ac:spMk id="11" creationId="{2D323BC4-AE28-4064-95E4-DD8249C8C41D}"/>
          </ac:spMkLst>
        </pc:spChg>
      </pc:sldChg>
      <pc:sldChg chg="modSp mod">
        <pc:chgData name="Varol Kayhan" userId="54461c53-d57a-4be8-b103-6f84835b78ff" providerId="ADAL" clId="{A71441DE-B941-4494-979F-7DA29B7A1F1A}" dt="2022-09-09T15:29:30.150" v="128" actId="20577"/>
        <pc:sldMkLst>
          <pc:docMk/>
          <pc:sldMk cId="0" sldId="265"/>
        </pc:sldMkLst>
        <pc:spChg chg="mod">
          <ac:chgData name="Varol Kayhan" userId="54461c53-d57a-4be8-b103-6f84835b78ff" providerId="ADAL" clId="{A71441DE-B941-4494-979F-7DA29B7A1F1A}" dt="2022-09-09T15:28:43.983" v="101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29:30.150" v="128" actId="20577"/>
          <ac:spMkLst>
            <pc:docMk/>
            <pc:sldMk cId="0" sldId="265"/>
            <ac:spMk id="7" creationId="{00000000-0000-0000-0000-000000000000}"/>
          </ac:spMkLst>
        </pc:spChg>
      </pc:sldChg>
      <pc:sldChg chg="ord">
        <pc:chgData name="Varol Kayhan" userId="54461c53-d57a-4be8-b103-6f84835b78ff" providerId="ADAL" clId="{A71441DE-B941-4494-979F-7DA29B7A1F1A}" dt="2022-09-09T15:32:50.742" v="150"/>
        <pc:sldMkLst>
          <pc:docMk/>
          <pc:sldMk cId="0" sldId="276"/>
        </pc:sldMkLst>
      </pc:sldChg>
      <pc:sldChg chg="modSp mod">
        <pc:chgData name="Varol Kayhan" userId="54461c53-d57a-4be8-b103-6f84835b78ff" providerId="ADAL" clId="{A71441DE-B941-4494-979F-7DA29B7A1F1A}" dt="2022-09-09T15:33:48.535" v="162" actId="6549"/>
        <pc:sldMkLst>
          <pc:docMk/>
          <pc:sldMk cId="0" sldId="278"/>
        </pc:sldMkLst>
        <pc:spChg chg="mod">
          <ac:chgData name="Varol Kayhan" userId="54461c53-d57a-4be8-b103-6f84835b78ff" providerId="ADAL" clId="{A71441DE-B941-4494-979F-7DA29B7A1F1A}" dt="2022-09-09T15:33:48.535" v="162" actId="6549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Varol Kayhan" userId="54461c53-d57a-4be8-b103-6f84835b78ff" providerId="ADAL" clId="{A71441DE-B941-4494-979F-7DA29B7A1F1A}" dt="2022-09-09T15:31:28.818" v="148" actId="404"/>
        <pc:sldMkLst>
          <pc:docMk/>
          <pc:sldMk cId="863201943" sldId="294"/>
        </pc:sldMkLst>
        <pc:spChg chg="mod">
          <ac:chgData name="Varol Kayhan" userId="54461c53-d57a-4be8-b103-6f84835b78ff" providerId="ADAL" clId="{A71441DE-B941-4494-979F-7DA29B7A1F1A}" dt="2022-09-09T15:31:28.818" v="148" actId="404"/>
          <ac:spMkLst>
            <pc:docMk/>
            <pc:sldMk cId="863201943" sldId="294"/>
            <ac:spMk id="3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1:21.399" v="143" actId="1076"/>
          <ac:spMkLst>
            <pc:docMk/>
            <pc:sldMk cId="863201943" sldId="294"/>
            <ac:spMk id="6" creationId="{00000000-0000-0000-0000-000000000000}"/>
          </ac:spMkLst>
        </pc:spChg>
        <pc:picChg chg="mod">
          <ac:chgData name="Varol Kayhan" userId="54461c53-d57a-4be8-b103-6f84835b78ff" providerId="ADAL" clId="{A71441DE-B941-4494-979F-7DA29B7A1F1A}" dt="2022-09-09T15:31:21.399" v="143" actId="1076"/>
          <ac:picMkLst>
            <pc:docMk/>
            <pc:sldMk cId="863201943" sldId="294"/>
            <ac:picMk id="4" creationId="{00000000-0000-0000-0000-000000000000}"/>
          </ac:picMkLst>
        </pc:picChg>
        <pc:picChg chg="mod">
          <ac:chgData name="Varol Kayhan" userId="54461c53-d57a-4be8-b103-6f84835b78ff" providerId="ADAL" clId="{A71441DE-B941-4494-979F-7DA29B7A1F1A}" dt="2022-09-09T15:31:21.399" v="143" actId="1076"/>
          <ac:picMkLst>
            <pc:docMk/>
            <pc:sldMk cId="863201943" sldId="294"/>
            <ac:picMk id="5" creationId="{00000000-0000-0000-0000-000000000000}"/>
          </ac:picMkLst>
        </pc:picChg>
      </pc:sldChg>
      <pc:sldChg chg="addSp modSp mod">
        <pc:chgData name="Varol Kayhan" userId="54461c53-d57a-4be8-b103-6f84835b78ff" providerId="ADAL" clId="{A71441DE-B941-4494-979F-7DA29B7A1F1A}" dt="2022-09-09T15:38:29.506" v="210" actId="20577"/>
        <pc:sldMkLst>
          <pc:docMk/>
          <pc:sldMk cId="2506878494" sldId="297"/>
        </pc:sldMkLst>
        <pc:spChg chg="mod">
          <ac:chgData name="Varol Kayhan" userId="54461c53-d57a-4be8-b103-6f84835b78ff" providerId="ADAL" clId="{A71441DE-B941-4494-979F-7DA29B7A1F1A}" dt="2022-09-09T15:37:47.627" v="202" actId="14100"/>
          <ac:spMkLst>
            <pc:docMk/>
            <pc:sldMk cId="2506878494" sldId="297"/>
            <ac:spMk id="5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8:29.506" v="210" actId="20577"/>
          <ac:spMkLst>
            <pc:docMk/>
            <pc:sldMk cId="2506878494" sldId="297"/>
            <ac:spMk id="22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7:10.574" v="195" actId="20577"/>
          <ac:spMkLst>
            <pc:docMk/>
            <pc:sldMk cId="2506878494" sldId="297"/>
            <ac:spMk id="33" creationId="{00000000-0000-0000-0000-000000000000}"/>
          </ac:spMkLst>
        </pc:spChg>
        <pc:spChg chg="mod">
          <ac:chgData name="Varol Kayhan" userId="54461c53-d57a-4be8-b103-6f84835b78ff" providerId="ADAL" clId="{A71441DE-B941-4494-979F-7DA29B7A1F1A}" dt="2022-09-09T15:37:50.029" v="204" actId="14100"/>
          <ac:spMkLst>
            <pc:docMk/>
            <pc:sldMk cId="2506878494" sldId="297"/>
            <ac:spMk id="64" creationId="{00000000-0000-0000-0000-000000000000}"/>
          </ac:spMkLst>
        </pc:spChg>
        <pc:spChg chg="add mod">
          <ac:chgData name="Varol Kayhan" userId="54461c53-d57a-4be8-b103-6f84835b78ff" providerId="ADAL" clId="{A71441DE-B941-4494-979F-7DA29B7A1F1A}" dt="2022-09-09T15:37:42.617" v="200" actId="20577"/>
          <ac:spMkLst>
            <pc:docMk/>
            <pc:sldMk cId="2506878494" sldId="297"/>
            <ac:spMk id="65" creationId="{41A15C28-8F88-49DF-B5BC-CCA3B8A4EE5F}"/>
          </ac:spMkLst>
        </pc:spChg>
        <pc:spChg chg="add mod">
          <ac:chgData name="Varol Kayhan" userId="54461c53-d57a-4be8-b103-6f84835b78ff" providerId="ADAL" clId="{A71441DE-B941-4494-979F-7DA29B7A1F1A}" dt="2022-09-09T15:37:41.318" v="199" actId="20577"/>
          <ac:spMkLst>
            <pc:docMk/>
            <pc:sldMk cId="2506878494" sldId="297"/>
            <ac:spMk id="66" creationId="{192D4B4F-F1AC-42E5-9BA1-C89C6D011BCC}"/>
          </ac:spMkLst>
        </pc:spChg>
        <pc:spChg chg="add mod">
          <ac:chgData name="Varol Kayhan" userId="54461c53-d57a-4be8-b103-6f84835b78ff" providerId="ADAL" clId="{A71441DE-B941-4494-979F-7DA29B7A1F1A}" dt="2022-09-09T15:37:39.355" v="198" actId="20577"/>
          <ac:spMkLst>
            <pc:docMk/>
            <pc:sldMk cId="2506878494" sldId="297"/>
            <ac:spMk id="67" creationId="{DD830BC3-B533-4B33-B28A-7F658AFAA736}"/>
          </ac:spMkLst>
        </pc:spChg>
        <pc:spChg chg="add mod">
          <ac:chgData name="Varol Kayhan" userId="54461c53-d57a-4be8-b103-6f84835b78ff" providerId="ADAL" clId="{A71441DE-B941-4494-979F-7DA29B7A1F1A}" dt="2022-09-09T15:37:51.487" v="205" actId="20577"/>
          <ac:spMkLst>
            <pc:docMk/>
            <pc:sldMk cId="2506878494" sldId="297"/>
            <ac:spMk id="68" creationId="{7FBEE34A-8BAD-4BCC-93EA-5ABABB696F39}"/>
          </ac:spMkLst>
        </pc:spChg>
        <pc:spChg chg="add mod">
          <ac:chgData name="Varol Kayhan" userId="54461c53-d57a-4be8-b103-6f84835b78ff" providerId="ADAL" clId="{A71441DE-B941-4494-979F-7DA29B7A1F1A}" dt="2022-09-09T15:37:53.160" v="206" actId="20577"/>
          <ac:spMkLst>
            <pc:docMk/>
            <pc:sldMk cId="2506878494" sldId="297"/>
            <ac:spMk id="69" creationId="{AD7378EC-543D-4E2B-A4B1-76D02475FF60}"/>
          </ac:spMkLst>
        </pc:spChg>
        <pc:spChg chg="add mod">
          <ac:chgData name="Varol Kayhan" userId="54461c53-d57a-4be8-b103-6f84835b78ff" providerId="ADAL" clId="{A71441DE-B941-4494-979F-7DA29B7A1F1A}" dt="2022-09-09T15:38:11.993" v="209" actId="20577"/>
          <ac:spMkLst>
            <pc:docMk/>
            <pc:sldMk cId="2506878494" sldId="297"/>
            <ac:spMk id="70" creationId="{016297B5-642B-49FA-AFFC-F8C5335B41C1}"/>
          </ac:spMkLst>
        </pc:spChg>
      </pc:sldChg>
      <pc:sldChg chg="del">
        <pc:chgData name="Varol Kayhan" userId="54461c53-d57a-4be8-b103-6f84835b78ff" providerId="ADAL" clId="{A71441DE-B941-4494-979F-7DA29B7A1F1A}" dt="2022-09-09T15:23:57.210" v="0" actId="2696"/>
        <pc:sldMkLst>
          <pc:docMk/>
          <pc:sldMk cId="2412110885" sldId="298"/>
        </pc:sldMkLst>
      </pc:sldChg>
      <pc:sldChg chg="modSp mod">
        <pc:chgData name="Varol Kayhan" userId="54461c53-d57a-4be8-b103-6f84835b78ff" providerId="ADAL" clId="{A71441DE-B941-4494-979F-7DA29B7A1F1A}" dt="2022-09-09T15:30:16.813" v="140" actId="6549"/>
        <pc:sldMkLst>
          <pc:docMk/>
          <pc:sldMk cId="308000926" sldId="304"/>
        </pc:sldMkLst>
        <pc:spChg chg="mod">
          <ac:chgData name="Varol Kayhan" userId="54461c53-d57a-4be8-b103-6f84835b78ff" providerId="ADAL" clId="{A71441DE-B941-4494-979F-7DA29B7A1F1A}" dt="2022-09-09T15:30:16.813" v="140" actId="6549"/>
          <ac:spMkLst>
            <pc:docMk/>
            <pc:sldMk cId="308000926" sldId="30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75F55-1FD0-4153-BEBC-E9CBD0926515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E0B05A2-CF77-4BCE-92A0-365B99C5910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91CB634-29AB-4F5E-99A5-FFA217EF71D0}" type="parTrans" cxnId="{08E07291-EF95-4F05-BF4A-998E7C09CC05}">
      <dgm:prSet/>
      <dgm:spPr/>
      <dgm:t>
        <a:bodyPr/>
        <a:lstStyle/>
        <a:p>
          <a:endParaRPr lang="en-US"/>
        </a:p>
      </dgm:t>
    </dgm:pt>
    <dgm:pt modelId="{B15C5A77-C604-4A04-B4CC-C170F98BCB90}" type="sibTrans" cxnId="{08E07291-EF95-4F05-BF4A-998E7C09CC05}">
      <dgm:prSet/>
      <dgm:spPr/>
      <dgm:t>
        <a:bodyPr/>
        <a:lstStyle/>
        <a:p>
          <a:endParaRPr lang="en-US"/>
        </a:p>
      </dgm:t>
    </dgm:pt>
    <dgm:pt modelId="{9268DE1C-7293-4C5B-B6EC-689D147C8DD6}">
      <dgm:prSet phldrT="[Text]"/>
      <dgm:spPr/>
      <dgm:t>
        <a:bodyPr/>
        <a:lstStyle/>
        <a:p>
          <a:r>
            <a:rPr lang="en-US" dirty="0"/>
            <a:t>Decision node</a:t>
          </a:r>
        </a:p>
      </dgm:t>
    </dgm:pt>
    <dgm:pt modelId="{3A6E80EB-7CAB-4A0B-A7E1-AA45E0D5F2C0}" type="parTrans" cxnId="{8866293A-32B7-45D7-B336-DC5BD9482EC8}">
      <dgm:prSet/>
      <dgm:spPr/>
      <dgm:t>
        <a:bodyPr/>
        <a:lstStyle/>
        <a:p>
          <a:endParaRPr lang="en-US"/>
        </a:p>
      </dgm:t>
    </dgm:pt>
    <dgm:pt modelId="{F01FF3C0-5EF4-496D-A057-D7649F9D32F7}" type="sibTrans" cxnId="{8866293A-32B7-45D7-B336-DC5BD9482EC8}">
      <dgm:prSet/>
      <dgm:spPr/>
      <dgm:t>
        <a:bodyPr/>
        <a:lstStyle/>
        <a:p>
          <a:endParaRPr lang="en-US"/>
        </a:p>
      </dgm:t>
    </dgm:pt>
    <dgm:pt modelId="{4E88D0E4-6952-46DD-91D1-11F8632C2726}">
      <dgm:prSet phldrT="[Text]"/>
      <dgm:spPr/>
      <dgm:t>
        <a:bodyPr/>
        <a:lstStyle/>
        <a:p>
          <a:r>
            <a:rPr lang="en-US" dirty="0"/>
            <a:t>Decision node</a:t>
          </a:r>
        </a:p>
      </dgm:t>
    </dgm:pt>
    <dgm:pt modelId="{30D2B76F-DD57-4DC4-B326-77C343239E86}" type="parTrans" cxnId="{EA9517EE-007E-44D5-86FC-1E4AAB064301}">
      <dgm:prSet/>
      <dgm:spPr/>
      <dgm:t>
        <a:bodyPr/>
        <a:lstStyle/>
        <a:p>
          <a:endParaRPr lang="en-US"/>
        </a:p>
      </dgm:t>
    </dgm:pt>
    <dgm:pt modelId="{CE01266B-54F7-4608-B964-26FB98B6B374}" type="sibTrans" cxnId="{EA9517EE-007E-44D5-86FC-1E4AAB064301}">
      <dgm:prSet/>
      <dgm:spPr/>
      <dgm:t>
        <a:bodyPr/>
        <a:lstStyle/>
        <a:p>
          <a:endParaRPr lang="en-US"/>
        </a:p>
      </dgm:t>
    </dgm:pt>
    <dgm:pt modelId="{57F92458-CB16-441C-BBB0-9F8B5B80C232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1)</a:t>
          </a:r>
        </a:p>
      </dgm:t>
    </dgm:pt>
    <dgm:pt modelId="{EF98AB34-78F7-4BB7-83B0-CC29F64668BF}" type="parTrans" cxnId="{6947C0CA-9614-4306-A52D-6303BA0A2C8A}">
      <dgm:prSet/>
      <dgm:spPr/>
      <dgm:t>
        <a:bodyPr/>
        <a:lstStyle/>
        <a:p>
          <a:endParaRPr lang="en-US"/>
        </a:p>
      </dgm:t>
    </dgm:pt>
    <dgm:pt modelId="{8B4C2D91-7C03-44D1-8091-B62C35EBE2D7}" type="sibTrans" cxnId="{6947C0CA-9614-4306-A52D-6303BA0A2C8A}">
      <dgm:prSet/>
      <dgm:spPr/>
      <dgm:t>
        <a:bodyPr/>
        <a:lstStyle/>
        <a:p>
          <a:endParaRPr lang="en-US"/>
        </a:p>
      </dgm:t>
    </dgm:pt>
    <dgm:pt modelId="{A965A902-97F9-4A5A-B21D-CB931C070588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0)</a:t>
          </a:r>
        </a:p>
      </dgm:t>
    </dgm:pt>
    <dgm:pt modelId="{F755468E-DCA5-4B6A-A7B0-B38B10322636}" type="parTrans" cxnId="{F839EE56-A2A7-499A-975B-99E43EAD8180}">
      <dgm:prSet/>
      <dgm:spPr/>
      <dgm:t>
        <a:bodyPr/>
        <a:lstStyle/>
        <a:p>
          <a:endParaRPr lang="en-US"/>
        </a:p>
      </dgm:t>
    </dgm:pt>
    <dgm:pt modelId="{BAB8FDFD-7E08-442E-9607-8428A2891303}" type="sibTrans" cxnId="{F839EE56-A2A7-499A-975B-99E43EAD8180}">
      <dgm:prSet/>
      <dgm:spPr/>
      <dgm:t>
        <a:bodyPr/>
        <a:lstStyle/>
        <a:p>
          <a:endParaRPr lang="en-US"/>
        </a:p>
      </dgm:t>
    </dgm:pt>
    <dgm:pt modelId="{308B612F-1498-4FC8-8E6D-8DFA0CA67A18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1)</a:t>
          </a:r>
        </a:p>
      </dgm:t>
    </dgm:pt>
    <dgm:pt modelId="{9299F05D-8D04-4F96-94C6-E7D24A09BD75}" type="parTrans" cxnId="{38DADBC6-13B9-45B7-B843-103D5A6F4402}">
      <dgm:prSet/>
      <dgm:spPr/>
      <dgm:t>
        <a:bodyPr/>
        <a:lstStyle/>
        <a:p>
          <a:endParaRPr lang="en-US"/>
        </a:p>
      </dgm:t>
    </dgm:pt>
    <dgm:pt modelId="{2C129308-CBE1-4871-A76C-3FBB6BD8C407}" type="sibTrans" cxnId="{38DADBC6-13B9-45B7-B843-103D5A6F4402}">
      <dgm:prSet/>
      <dgm:spPr/>
      <dgm:t>
        <a:bodyPr/>
        <a:lstStyle/>
        <a:p>
          <a:endParaRPr lang="en-US"/>
        </a:p>
      </dgm:t>
    </dgm:pt>
    <dgm:pt modelId="{275FA7D9-28DC-452B-ABED-A6AB72324663}">
      <dgm:prSet phldrT="[Text]"/>
      <dgm:spPr/>
      <dgm:t>
        <a:bodyPr/>
        <a:lstStyle/>
        <a:p>
          <a:r>
            <a:rPr lang="en-US" dirty="0"/>
            <a:t>Leaf node</a:t>
          </a:r>
        </a:p>
        <a:p>
          <a:r>
            <a:rPr lang="en-US" dirty="0"/>
            <a:t>(e.g. 1)</a:t>
          </a:r>
        </a:p>
      </dgm:t>
    </dgm:pt>
    <dgm:pt modelId="{25BB31FD-E1F4-4249-8F37-CDE7ECA6F67C}" type="parTrans" cxnId="{86408570-13CC-4F49-8A6B-6E2B9EBF5D70}">
      <dgm:prSet/>
      <dgm:spPr/>
      <dgm:t>
        <a:bodyPr/>
        <a:lstStyle/>
        <a:p>
          <a:endParaRPr lang="en-US"/>
        </a:p>
      </dgm:t>
    </dgm:pt>
    <dgm:pt modelId="{1A519480-64EC-45AD-93B0-6F338C04F5E7}" type="sibTrans" cxnId="{86408570-13CC-4F49-8A6B-6E2B9EBF5D70}">
      <dgm:prSet/>
      <dgm:spPr/>
      <dgm:t>
        <a:bodyPr/>
        <a:lstStyle/>
        <a:p>
          <a:endParaRPr lang="en-US"/>
        </a:p>
      </dgm:t>
    </dgm:pt>
    <dgm:pt modelId="{C791A8DF-CEAA-4F02-AC5C-EB38C8269AAD}" type="pres">
      <dgm:prSet presAssocID="{15775F55-1FD0-4153-BEBC-E9CBD092651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B5D06D-CB45-41DC-B1CB-E45616628829}" type="pres">
      <dgm:prSet presAssocID="{9E0B05A2-CF77-4BCE-92A0-365B99C5910E}" presName="hierRoot1" presStyleCnt="0">
        <dgm:presLayoutVars>
          <dgm:hierBranch val="init"/>
        </dgm:presLayoutVars>
      </dgm:prSet>
      <dgm:spPr/>
    </dgm:pt>
    <dgm:pt modelId="{DFC385D4-627F-49E3-A4CC-A2B961C77E9E}" type="pres">
      <dgm:prSet presAssocID="{9E0B05A2-CF77-4BCE-92A0-365B99C5910E}" presName="rootComposite1" presStyleCnt="0"/>
      <dgm:spPr/>
    </dgm:pt>
    <dgm:pt modelId="{97960025-6EFB-4805-B365-86BB1794586B}" type="pres">
      <dgm:prSet presAssocID="{9E0B05A2-CF77-4BCE-92A0-365B99C5910E}" presName="rootText1" presStyleLbl="node0" presStyleIdx="0" presStyleCnt="1">
        <dgm:presLayoutVars>
          <dgm:chPref val="3"/>
        </dgm:presLayoutVars>
      </dgm:prSet>
      <dgm:spPr/>
    </dgm:pt>
    <dgm:pt modelId="{8D36B992-B220-4F17-9882-B0CB2C39C976}" type="pres">
      <dgm:prSet presAssocID="{9E0B05A2-CF77-4BCE-92A0-365B99C5910E}" presName="rootConnector1" presStyleLbl="node1" presStyleIdx="0" presStyleCnt="0"/>
      <dgm:spPr/>
    </dgm:pt>
    <dgm:pt modelId="{D39C8958-7DD1-4661-AB41-ABAC5E794441}" type="pres">
      <dgm:prSet presAssocID="{9E0B05A2-CF77-4BCE-92A0-365B99C5910E}" presName="hierChild2" presStyleCnt="0"/>
      <dgm:spPr/>
    </dgm:pt>
    <dgm:pt modelId="{C56BCDE2-6F7A-40C4-AB33-2E1818FD3A59}" type="pres">
      <dgm:prSet presAssocID="{3A6E80EB-7CAB-4A0B-A7E1-AA45E0D5F2C0}" presName="Name37" presStyleLbl="parChTrans1D2" presStyleIdx="0" presStyleCnt="2"/>
      <dgm:spPr/>
    </dgm:pt>
    <dgm:pt modelId="{17148CA8-9BA2-45BF-A830-CBC71FB493D6}" type="pres">
      <dgm:prSet presAssocID="{9268DE1C-7293-4C5B-B6EC-689D147C8DD6}" presName="hierRoot2" presStyleCnt="0">
        <dgm:presLayoutVars>
          <dgm:hierBranch/>
        </dgm:presLayoutVars>
      </dgm:prSet>
      <dgm:spPr/>
    </dgm:pt>
    <dgm:pt modelId="{2BB3038C-2355-4B6F-B301-E1036733B2C6}" type="pres">
      <dgm:prSet presAssocID="{9268DE1C-7293-4C5B-B6EC-689D147C8DD6}" presName="rootComposite" presStyleCnt="0"/>
      <dgm:spPr/>
    </dgm:pt>
    <dgm:pt modelId="{F142C86E-6CAA-4537-9EED-7D899261FE7B}" type="pres">
      <dgm:prSet presAssocID="{9268DE1C-7293-4C5B-B6EC-689D147C8DD6}" presName="rootText" presStyleLbl="node2" presStyleIdx="0" presStyleCnt="2">
        <dgm:presLayoutVars>
          <dgm:chPref val="3"/>
        </dgm:presLayoutVars>
      </dgm:prSet>
      <dgm:spPr/>
    </dgm:pt>
    <dgm:pt modelId="{F6C2D5F6-9C51-45CF-A4BF-B9AF5B139DF9}" type="pres">
      <dgm:prSet presAssocID="{9268DE1C-7293-4C5B-B6EC-689D147C8DD6}" presName="rootConnector" presStyleLbl="node2" presStyleIdx="0" presStyleCnt="2"/>
      <dgm:spPr/>
    </dgm:pt>
    <dgm:pt modelId="{B0781CE5-D452-4809-B6DE-E9407CA3B9D8}" type="pres">
      <dgm:prSet presAssocID="{9268DE1C-7293-4C5B-B6EC-689D147C8DD6}" presName="hierChild4" presStyleCnt="0"/>
      <dgm:spPr/>
    </dgm:pt>
    <dgm:pt modelId="{FEA71729-27C7-4269-9EED-A4D03D4A722A}" type="pres">
      <dgm:prSet presAssocID="{25BB31FD-E1F4-4249-8F37-CDE7ECA6F67C}" presName="Name35" presStyleLbl="parChTrans1D3" presStyleIdx="0" presStyleCnt="4"/>
      <dgm:spPr/>
    </dgm:pt>
    <dgm:pt modelId="{935B3E4E-C2B3-4065-A36C-4E4BF08D00F9}" type="pres">
      <dgm:prSet presAssocID="{275FA7D9-28DC-452B-ABED-A6AB72324663}" presName="hierRoot2" presStyleCnt="0">
        <dgm:presLayoutVars>
          <dgm:hierBranch/>
        </dgm:presLayoutVars>
      </dgm:prSet>
      <dgm:spPr/>
    </dgm:pt>
    <dgm:pt modelId="{6096A243-C16B-40AC-91DF-2D4D082525F2}" type="pres">
      <dgm:prSet presAssocID="{275FA7D9-28DC-452B-ABED-A6AB72324663}" presName="rootComposite" presStyleCnt="0"/>
      <dgm:spPr/>
    </dgm:pt>
    <dgm:pt modelId="{3500BB2C-D35B-4AE5-8D94-1AD50149E45F}" type="pres">
      <dgm:prSet presAssocID="{275FA7D9-28DC-452B-ABED-A6AB72324663}" presName="rootText" presStyleLbl="node3" presStyleIdx="0" presStyleCnt="4">
        <dgm:presLayoutVars>
          <dgm:chPref val="3"/>
        </dgm:presLayoutVars>
      </dgm:prSet>
      <dgm:spPr/>
    </dgm:pt>
    <dgm:pt modelId="{A2D77490-49FA-4A95-B278-9701DAACDE20}" type="pres">
      <dgm:prSet presAssocID="{275FA7D9-28DC-452B-ABED-A6AB72324663}" presName="rootConnector" presStyleLbl="node3" presStyleIdx="0" presStyleCnt="4"/>
      <dgm:spPr/>
    </dgm:pt>
    <dgm:pt modelId="{E9A1A941-30B8-4CDB-B828-5F9E58A6A9EB}" type="pres">
      <dgm:prSet presAssocID="{275FA7D9-28DC-452B-ABED-A6AB72324663}" presName="hierChild4" presStyleCnt="0"/>
      <dgm:spPr/>
    </dgm:pt>
    <dgm:pt modelId="{A48BD88C-AD47-4539-8308-8BE1ABFCB309}" type="pres">
      <dgm:prSet presAssocID="{275FA7D9-28DC-452B-ABED-A6AB72324663}" presName="hierChild5" presStyleCnt="0"/>
      <dgm:spPr/>
    </dgm:pt>
    <dgm:pt modelId="{1E0D4FF6-6714-4FE8-9903-44D6F234A532}" type="pres">
      <dgm:prSet presAssocID="{9299F05D-8D04-4F96-94C6-E7D24A09BD75}" presName="Name35" presStyleLbl="parChTrans1D3" presStyleIdx="1" presStyleCnt="4"/>
      <dgm:spPr/>
    </dgm:pt>
    <dgm:pt modelId="{5002590B-501B-4DE5-98A6-714C830BA070}" type="pres">
      <dgm:prSet presAssocID="{308B612F-1498-4FC8-8E6D-8DFA0CA67A18}" presName="hierRoot2" presStyleCnt="0">
        <dgm:presLayoutVars>
          <dgm:hierBranch/>
        </dgm:presLayoutVars>
      </dgm:prSet>
      <dgm:spPr/>
    </dgm:pt>
    <dgm:pt modelId="{989C5D63-121E-4872-B89E-BC997F60138C}" type="pres">
      <dgm:prSet presAssocID="{308B612F-1498-4FC8-8E6D-8DFA0CA67A18}" presName="rootComposite" presStyleCnt="0"/>
      <dgm:spPr/>
    </dgm:pt>
    <dgm:pt modelId="{06F92BB1-DC4C-4976-ACC0-6971204B2A36}" type="pres">
      <dgm:prSet presAssocID="{308B612F-1498-4FC8-8E6D-8DFA0CA67A18}" presName="rootText" presStyleLbl="node3" presStyleIdx="1" presStyleCnt="4">
        <dgm:presLayoutVars>
          <dgm:chPref val="3"/>
        </dgm:presLayoutVars>
      </dgm:prSet>
      <dgm:spPr/>
    </dgm:pt>
    <dgm:pt modelId="{B1BD37D8-6134-4CA8-9AEB-9C3E0EDCD854}" type="pres">
      <dgm:prSet presAssocID="{308B612F-1498-4FC8-8E6D-8DFA0CA67A18}" presName="rootConnector" presStyleLbl="node3" presStyleIdx="1" presStyleCnt="4"/>
      <dgm:spPr/>
    </dgm:pt>
    <dgm:pt modelId="{36C25DA7-DA49-430D-9442-10B0E9A81632}" type="pres">
      <dgm:prSet presAssocID="{308B612F-1498-4FC8-8E6D-8DFA0CA67A18}" presName="hierChild4" presStyleCnt="0"/>
      <dgm:spPr/>
    </dgm:pt>
    <dgm:pt modelId="{A83B71E6-13BF-44E8-B6E2-F90E5DD856AC}" type="pres">
      <dgm:prSet presAssocID="{308B612F-1498-4FC8-8E6D-8DFA0CA67A18}" presName="hierChild5" presStyleCnt="0"/>
      <dgm:spPr/>
    </dgm:pt>
    <dgm:pt modelId="{EE2C84BA-669E-49D5-A1F5-0C55EF0F90D3}" type="pres">
      <dgm:prSet presAssocID="{9268DE1C-7293-4C5B-B6EC-689D147C8DD6}" presName="hierChild5" presStyleCnt="0"/>
      <dgm:spPr/>
    </dgm:pt>
    <dgm:pt modelId="{02E77CE8-18DC-42CC-A4E9-09B2CB3DD918}" type="pres">
      <dgm:prSet presAssocID="{30D2B76F-DD57-4DC4-B326-77C343239E86}" presName="Name37" presStyleLbl="parChTrans1D2" presStyleIdx="1" presStyleCnt="2"/>
      <dgm:spPr/>
    </dgm:pt>
    <dgm:pt modelId="{2FCFE89C-A8DE-433E-948F-4F3466284860}" type="pres">
      <dgm:prSet presAssocID="{4E88D0E4-6952-46DD-91D1-11F8632C2726}" presName="hierRoot2" presStyleCnt="0">
        <dgm:presLayoutVars>
          <dgm:hierBranch/>
        </dgm:presLayoutVars>
      </dgm:prSet>
      <dgm:spPr/>
    </dgm:pt>
    <dgm:pt modelId="{6BF3D9F2-FDAE-4F3A-B265-397FE4AD192C}" type="pres">
      <dgm:prSet presAssocID="{4E88D0E4-6952-46DD-91D1-11F8632C2726}" presName="rootComposite" presStyleCnt="0"/>
      <dgm:spPr/>
    </dgm:pt>
    <dgm:pt modelId="{2490DA16-B40C-4301-9032-4856522E9D02}" type="pres">
      <dgm:prSet presAssocID="{4E88D0E4-6952-46DD-91D1-11F8632C2726}" presName="rootText" presStyleLbl="node2" presStyleIdx="1" presStyleCnt="2">
        <dgm:presLayoutVars>
          <dgm:chPref val="3"/>
        </dgm:presLayoutVars>
      </dgm:prSet>
      <dgm:spPr/>
    </dgm:pt>
    <dgm:pt modelId="{2C7FB4C7-E9A9-4F64-B448-B54723BFED87}" type="pres">
      <dgm:prSet presAssocID="{4E88D0E4-6952-46DD-91D1-11F8632C2726}" presName="rootConnector" presStyleLbl="node2" presStyleIdx="1" presStyleCnt="2"/>
      <dgm:spPr/>
    </dgm:pt>
    <dgm:pt modelId="{6E95F05A-79B1-4909-90B0-4BF08902FE36}" type="pres">
      <dgm:prSet presAssocID="{4E88D0E4-6952-46DD-91D1-11F8632C2726}" presName="hierChild4" presStyleCnt="0"/>
      <dgm:spPr/>
    </dgm:pt>
    <dgm:pt modelId="{77D0AFE6-A483-4579-BD76-32F868E4E01D}" type="pres">
      <dgm:prSet presAssocID="{F755468E-DCA5-4B6A-A7B0-B38B10322636}" presName="Name35" presStyleLbl="parChTrans1D3" presStyleIdx="2" presStyleCnt="4"/>
      <dgm:spPr/>
    </dgm:pt>
    <dgm:pt modelId="{35A64A6F-AF26-4A6E-9904-0D091FF88435}" type="pres">
      <dgm:prSet presAssocID="{A965A902-97F9-4A5A-B21D-CB931C070588}" presName="hierRoot2" presStyleCnt="0">
        <dgm:presLayoutVars>
          <dgm:hierBranch/>
        </dgm:presLayoutVars>
      </dgm:prSet>
      <dgm:spPr/>
    </dgm:pt>
    <dgm:pt modelId="{A8C65595-FBDE-4A91-BB3E-76616C750BBB}" type="pres">
      <dgm:prSet presAssocID="{A965A902-97F9-4A5A-B21D-CB931C070588}" presName="rootComposite" presStyleCnt="0"/>
      <dgm:spPr/>
    </dgm:pt>
    <dgm:pt modelId="{CCEA7054-072D-4ECF-A06D-0B9005F5E416}" type="pres">
      <dgm:prSet presAssocID="{A965A902-97F9-4A5A-B21D-CB931C070588}" presName="rootText" presStyleLbl="node3" presStyleIdx="2" presStyleCnt="4">
        <dgm:presLayoutVars>
          <dgm:chPref val="3"/>
        </dgm:presLayoutVars>
      </dgm:prSet>
      <dgm:spPr/>
    </dgm:pt>
    <dgm:pt modelId="{8C42392B-D32C-4FEB-A114-E0669F086A57}" type="pres">
      <dgm:prSet presAssocID="{A965A902-97F9-4A5A-B21D-CB931C070588}" presName="rootConnector" presStyleLbl="node3" presStyleIdx="2" presStyleCnt="4"/>
      <dgm:spPr/>
    </dgm:pt>
    <dgm:pt modelId="{1E98759B-00F5-45DC-BAE8-CB7BEC036110}" type="pres">
      <dgm:prSet presAssocID="{A965A902-97F9-4A5A-B21D-CB931C070588}" presName="hierChild4" presStyleCnt="0"/>
      <dgm:spPr/>
    </dgm:pt>
    <dgm:pt modelId="{55C2FCC0-A019-4712-ADEA-0638B13A1AAC}" type="pres">
      <dgm:prSet presAssocID="{A965A902-97F9-4A5A-B21D-CB931C070588}" presName="hierChild5" presStyleCnt="0"/>
      <dgm:spPr/>
    </dgm:pt>
    <dgm:pt modelId="{CDD14D16-F1D1-4C9F-9B6E-E9A64FBCFAE5}" type="pres">
      <dgm:prSet presAssocID="{EF98AB34-78F7-4BB7-83B0-CC29F64668BF}" presName="Name35" presStyleLbl="parChTrans1D3" presStyleIdx="3" presStyleCnt="4"/>
      <dgm:spPr/>
    </dgm:pt>
    <dgm:pt modelId="{7432974B-8213-4A21-8F88-F53C49872FF6}" type="pres">
      <dgm:prSet presAssocID="{57F92458-CB16-441C-BBB0-9F8B5B80C232}" presName="hierRoot2" presStyleCnt="0">
        <dgm:presLayoutVars>
          <dgm:hierBranch/>
        </dgm:presLayoutVars>
      </dgm:prSet>
      <dgm:spPr/>
    </dgm:pt>
    <dgm:pt modelId="{5A3DEBAD-BD7F-490E-9D22-D595F241073C}" type="pres">
      <dgm:prSet presAssocID="{57F92458-CB16-441C-BBB0-9F8B5B80C232}" presName="rootComposite" presStyleCnt="0"/>
      <dgm:spPr/>
    </dgm:pt>
    <dgm:pt modelId="{B0ED18A9-C2D2-476E-873E-9A7BA1A91952}" type="pres">
      <dgm:prSet presAssocID="{57F92458-CB16-441C-BBB0-9F8B5B80C232}" presName="rootText" presStyleLbl="node3" presStyleIdx="3" presStyleCnt="4">
        <dgm:presLayoutVars>
          <dgm:chPref val="3"/>
        </dgm:presLayoutVars>
      </dgm:prSet>
      <dgm:spPr/>
    </dgm:pt>
    <dgm:pt modelId="{8AD5BD54-9FB6-4882-83AF-4AC6BE5B6557}" type="pres">
      <dgm:prSet presAssocID="{57F92458-CB16-441C-BBB0-9F8B5B80C232}" presName="rootConnector" presStyleLbl="node3" presStyleIdx="3" presStyleCnt="4"/>
      <dgm:spPr/>
    </dgm:pt>
    <dgm:pt modelId="{A7276580-554F-428E-8A5C-4B69C8E35FEB}" type="pres">
      <dgm:prSet presAssocID="{57F92458-CB16-441C-BBB0-9F8B5B80C232}" presName="hierChild4" presStyleCnt="0"/>
      <dgm:spPr/>
    </dgm:pt>
    <dgm:pt modelId="{A0860111-B93D-469B-B8C5-F195890C43AF}" type="pres">
      <dgm:prSet presAssocID="{57F92458-CB16-441C-BBB0-9F8B5B80C232}" presName="hierChild5" presStyleCnt="0"/>
      <dgm:spPr/>
    </dgm:pt>
    <dgm:pt modelId="{92099D5A-4AD5-4787-BA3A-1D54E49BC84B}" type="pres">
      <dgm:prSet presAssocID="{4E88D0E4-6952-46DD-91D1-11F8632C2726}" presName="hierChild5" presStyleCnt="0"/>
      <dgm:spPr/>
    </dgm:pt>
    <dgm:pt modelId="{09223DE3-DEB9-4156-B11E-A34DFEBE7182}" type="pres">
      <dgm:prSet presAssocID="{9E0B05A2-CF77-4BCE-92A0-365B99C5910E}" presName="hierChild3" presStyleCnt="0"/>
      <dgm:spPr/>
    </dgm:pt>
  </dgm:ptLst>
  <dgm:cxnLst>
    <dgm:cxn modelId="{562E1707-8003-44EE-ACE0-C75F816DFA5B}" type="presOf" srcId="{308B612F-1498-4FC8-8E6D-8DFA0CA67A18}" destId="{B1BD37D8-6134-4CA8-9AEB-9C3E0EDCD854}" srcOrd="1" destOrd="0" presId="urn:microsoft.com/office/officeart/2005/8/layout/orgChart1"/>
    <dgm:cxn modelId="{0F558508-7C9C-47FA-BD4B-A6DF9E3B7EC5}" type="presOf" srcId="{9299F05D-8D04-4F96-94C6-E7D24A09BD75}" destId="{1E0D4FF6-6714-4FE8-9903-44D6F234A532}" srcOrd="0" destOrd="0" presId="urn:microsoft.com/office/officeart/2005/8/layout/orgChart1"/>
    <dgm:cxn modelId="{D445720B-3775-4865-A5AC-A393593C55BC}" type="presOf" srcId="{A965A902-97F9-4A5A-B21D-CB931C070588}" destId="{CCEA7054-072D-4ECF-A06D-0B9005F5E416}" srcOrd="0" destOrd="0" presId="urn:microsoft.com/office/officeart/2005/8/layout/orgChart1"/>
    <dgm:cxn modelId="{32456A0C-0413-4320-ACB9-8E94247BAD0F}" type="presOf" srcId="{4E88D0E4-6952-46DD-91D1-11F8632C2726}" destId="{2C7FB4C7-E9A9-4F64-B448-B54723BFED87}" srcOrd="1" destOrd="0" presId="urn:microsoft.com/office/officeart/2005/8/layout/orgChart1"/>
    <dgm:cxn modelId="{0640FC19-82C0-4FA2-9E26-33E815126849}" type="presOf" srcId="{9268DE1C-7293-4C5B-B6EC-689D147C8DD6}" destId="{F6C2D5F6-9C51-45CF-A4BF-B9AF5B139DF9}" srcOrd="1" destOrd="0" presId="urn:microsoft.com/office/officeart/2005/8/layout/orgChart1"/>
    <dgm:cxn modelId="{6ED19B2C-D02A-49B4-B823-34E9A66B3E30}" type="presOf" srcId="{57F92458-CB16-441C-BBB0-9F8B5B80C232}" destId="{8AD5BD54-9FB6-4882-83AF-4AC6BE5B6557}" srcOrd="1" destOrd="0" presId="urn:microsoft.com/office/officeart/2005/8/layout/orgChart1"/>
    <dgm:cxn modelId="{A1BAB82F-5BD7-4DEF-8B88-5C6D7CF4D86A}" type="presOf" srcId="{15775F55-1FD0-4153-BEBC-E9CBD0926515}" destId="{C791A8DF-CEAA-4F02-AC5C-EB38C8269AAD}" srcOrd="0" destOrd="0" presId="urn:microsoft.com/office/officeart/2005/8/layout/orgChart1"/>
    <dgm:cxn modelId="{8866293A-32B7-45D7-B336-DC5BD9482EC8}" srcId="{9E0B05A2-CF77-4BCE-92A0-365B99C5910E}" destId="{9268DE1C-7293-4C5B-B6EC-689D147C8DD6}" srcOrd="0" destOrd="0" parTransId="{3A6E80EB-7CAB-4A0B-A7E1-AA45E0D5F2C0}" sibTransId="{F01FF3C0-5EF4-496D-A057-D7649F9D32F7}"/>
    <dgm:cxn modelId="{F0C8AD5E-0E71-402D-A785-C8A0A42A00AC}" type="presOf" srcId="{9268DE1C-7293-4C5B-B6EC-689D147C8DD6}" destId="{F142C86E-6CAA-4537-9EED-7D899261FE7B}" srcOrd="0" destOrd="0" presId="urn:microsoft.com/office/officeart/2005/8/layout/orgChart1"/>
    <dgm:cxn modelId="{9C2C3B41-F02F-43FF-B075-1ECE6DA66882}" type="presOf" srcId="{4E88D0E4-6952-46DD-91D1-11F8632C2726}" destId="{2490DA16-B40C-4301-9032-4856522E9D02}" srcOrd="0" destOrd="0" presId="urn:microsoft.com/office/officeart/2005/8/layout/orgChart1"/>
    <dgm:cxn modelId="{16C3AE6A-572A-4B2C-86F9-0A9EBAFC5CDC}" type="presOf" srcId="{275FA7D9-28DC-452B-ABED-A6AB72324663}" destId="{3500BB2C-D35B-4AE5-8D94-1AD50149E45F}" srcOrd="0" destOrd="0" presId="urn:microsoft.com/office/officeart/2005/8/layout/orgChart1"/>
    <dgm:cxn modelId="{084E5D70-E569-4624-BDF3-DA092FB4C377}" type="presOf" srcId="{3A6E80EB-7CAB-4A0B-A7E1-AA45E0D5F2C0}" destId="{C56BCDE2-6F7A-40C4-AB33-2E1818FD3A59}" srcOrd="0" destOrd="0" presId="urn:microsoft.com/office/officeart/2005/8/layout/orgChart1"/>
    <dgm:cxn modelId="{86408570-13CC-4F49-8A6B-6E2B9EBF5D70}" srcId="{9268DE1C-7293-4C5B-B6EC-689D147C8DD6}" destId="{275FA7D9-28DC-452B-ABED-A6AB72324663}" srcOrd="0" destOrd="0" parTransId="{25BB31FD-E1F4-4249-8F37-CDE7ECA6F67C}" sibTransId="{1A519480-64EC-45AD-93B0-6F338C04F5E7}"/>
    <dgm:cxn modelId="{02A47A73-6754-4E50-912A-220F5729074F}" type="presOf" srcId="{30D2B76F-DD57-4DC4-B326-77C343239E86}" destId="{02E77CE8-18DC-42CC-A4E9-09B2CB3DD918}" srcOrd="0" destOrd="0" presId="urn:microsoft.com/office/officeart/2005/8/layout/orgChart1"/>
    <dgm:cxn modelId="{EAABC276-E617-497E-BA6C-68D6F06B1406}" type="presOf" srcId="{A965A902-97F9-4A5A-B21D-CB931C070588}" destId="{8C42392B-D32C-4FEB-A114-E0669F086A57}" srcOrd="1" destOrd="0" presId="urn:microsoft.com/office/officeart/2005/8/layout/orgChart1"/>
    <dgm:cxn modelId="{F839EE56-A2A7-499A-975B-99E43EAD8180}" srcId="{4E88D0E4-6952-46DD-91D1-11F8632C2726}" destId="{A965A902-97F9-4A5A-B21D-CB931C070588}" srcOrd="0" destOrd="0" parTransId="{F755468E-DCA5-4B6A-A7B0-B38B10322636}" sibTransId="{BAB8FDFD-7E08-442E-9607-8428A2891303}"/>
    <dgm:cxn modelId="{BDCD0877-DF5B-4294-BB32-32AD62194401}" type="presOf" srcId="{308B612F-1498-4FC8-8E6D-8DFA0CA67A18}" destId="{06F92BB1-DC4C-4976-ACC0-6971204B2A36}" srcOrd="0" destOrd="0" presId="urn:microsoft.com/office/officeart/2005/8/layout/orgChart1"/>
    <dgm:cxn modelId="{8FF64880-F649-440E-80F9-1A8288F24482}" type="presOf" srcId="{F755468E-DCA5-4B6A-A7B0-B38B10322636}" destId="{77D0AFE6-A483-4579-BD76-32F868E4E01D}" srcOrd="0" destOrd="0" presId="urn:microsoft.com/office/officeart/2005/8/layout/orgChart1"/>
    <dgm:cxn modelId="{B536F986-04A2-4438-AE2E-874FAF41860A}" type="presOf" srcId="{57F92458-CB16-441C-BBB0-9F8B5B80C232}" destId="{B0ED18A9-C2D2-476E-873E-9A7BA1A91952}" srcOrd="0" destOrd="0" presId="urn:microsoft.com/office/officeart/2005/8/layout/orgChart1"/>
    <dgm:cxn modelId="{6137498D-CC97-4D93-A7C9-10D8F81018D7}" type="presOf" srcId="{EF98AB34-78F7-4BB7-83B0-CC29F64668BF}" destId="{CDD14D16-F1D1-4C9F-9B6E-E9A64FBCFAE5}" srcOrd="0" destOrd="0" presId="urn:microsoft.com/office/officeart/2005/8/layout/orgChart1"/>
    <dgm:cxn modelId="{08E07291-EF95-4F05-BF4A-998E7C09CC05}" srcId="{15775F55-1FD0-4153-BEBC-E9CBD0926515}" destId="{9E0B05A2-CF77-4BCE-92A0-365B99C5910E}" srcOrd="0" destOrd="0" parTransId="{891CB634-29AB-4F5E-99A5-FFA217EF71D0}" sibTransId="{B15C5A77-C604-4A04-B4CC-C170F98BCB90}"/>
    <dgm:cxn modelId="{4763779F-0D24-461C-9CC0-482B754BD90F}" type="presOf" srcId="{9E0B05A2-CF77-4BCE-92A0-365B99C5910E}" destId="{8D36B992-B220-4F17-9882-B0CB2C39C976}" srcOrd="1" destOrd="0" presId="urn:microsoft.com/office/officeart/2005/8/layout/orgChart1"/>
    <dgm:cxn modelId="{DA81BFB0-E8D7-49BB-93A9-BB60F9A568E8}" type="presOf" srcId="{25BB31FD-E1F4-4249-8F37-CDE7ECA6F67C}" destId="{FEA71729-27C7-4269-9EED-A4D03D4A722A}" srcOrd="0" destOrd="0" presId="urn:microsoft.com/office/officeart/2005/8/layout/orgChart1"/>
    <dgm:cxn modelId="{12ADE4BF-40E8-4233-9D2E-B44DA04F431D}" type="presOf" srcId="{9E0B05A2-CF77-4BCE-92A0-365B99C5910E}" destId="{97960025-6EFB-4805-B365-86BB1794586B}" srcOrd="0" destOrd="0" presId="urn:microsoft.com/office/officeart/2005/8/layout/orgChart1"/>
    <dgm:cxn modelId="{38DADBC6-13B9-45B7-B843-103D5A6F4402}" srcId="{9268DE1C-7293-4C5B-B6EC-689D147C8DD6}" destId="{308B612F-1498-4FC8-8E6D-8DFA0CA67A18}" srcOrd="1" destOrd="0" parTransId="{9299F05D-8D04-4F96-94C6-E7D24A09BD75}" sibTransId="{2C129308-CBE1-4871-A76C-3FBB6BD8C407}"/>
    <dgm:cxn modelId="{6947C0CA-9614-4306-A52D-6303BA0A2C8A}" srcId="{4E88D0E4-6952-46DD-91D1-11F8632C2726}" destId="{57F92458-CB16-441C-BBB0-9F8B5B80C232}" srcOrd="1" destOrd="0" parTransId="{EF98AB34-78F7-4BB7-83B0-CC29F64668BF}" sibTransId="{8B4C2D91-7C03-44D1-8091-B62C35EBE2D7}"/>
    <dgm:cxn modelId="{A2EA0FE9-EC33-4ABC-A389-246C0D3719E5}" type="presOf" srcId="{275FA7D9-28DC-452B-ABED-A6AB72324663}" destId="{A2D77490-49FA-4A95-B278-9701DAACDE20}" srcOrd="1" destOrd="0" presId="urn:microsoft.com/office/officeart/2005/8/layout/orgChart1"/>
    <dgm:cxn modelId="{EA9517EE-007E-44D5-86FC-1E4AAB064301}" srcId="{9E0B05A2-CF77-4BCE-92A0-365B99C5910E}" destId="{4E88D0E4-6952-46DD-91D1-11F8632C2726}" srcOrd="1" destOrd="0" parTransId="{30D2B76F-DD57-4DC4-B326-77C343239E86}" sibTransId="{CE01266B-54F7-4608-B964-26FB98B6B374}"/>
    <dgm:cxn modelId="{2BC3E744-AB8B-4ACD-B9B7-9B6F6AA8E5C6}" type="presParOf" srcId="{C791A8DF-CEAA-4F02-AC5C-EB38C8269AAD}" destId="{98B5D06D-CB45-41DC-B1CB-E45616628829}" srcOrd="0" destOrd="0" presId="urn:microsoft.com/office/officeart/2005/8/layout/orgChart1"/>
    <dgm:cxn modelId="{8DD0EDD2-FCE3-41CB-97E6-6DBBDC7F2CD1}" type="presParOf" srcId="{98B5D06D-CB45-41DC-B1CB-E45616628829}" destId="{DFC385D4-627F-49E3-A4CC-A2B961C77E9E}" srcOrd="0" destOrd="0" presId="urn:microsoft.com/office/officeart/2005/8/layout/orgChart1"/>
    <dgm:cxn modelId="{075A4CB1-AD72-4CAC-AA47-8654335282FB}" type="presParOf" srcId="{DFC385D4-627F-49E3-A4CC-A2B961C77E9E}" destId="{97960025-6EFB-4805-B365-86BB1794586B}" srcOrd="0" destOrd="0" presId="urn:microsoft.com/office/officeart/2005/8/layout/orgChart1"/>
    <dgm:cxn modelId="{6AAE7C6D-EC53-4BCF-B365-20E8532F4CB2}" type="presParOf" srcId="{DFC385D4-627F-49E3-A4CC-A2B961C77E9E}" destId="{8D36B992-B220-4F17-9882-B0CB2C39C976}" srcOrd="1" destOrd="0" presId="urn:microsoft.com/office/officeart/2005/8/layout/orgChart1"/>
    <dgm:cxn modelId="{D05C7EFB-0FC4-4C6A-8CDE-ACFA369EC454}" type="presParOf" srcId="{98B5D06D-CB45-41DC-B1CB-E45616628829}" destId="{D39C8958-7DD1-4661-AB41-ABAC5E794441}" srcOrd="1" destOrd="0" presId="urn:microsoft.com/office/officeart/2005/8/layout/orgChart1"/>
    <dgm:cxn modelId="{44AF5BB2-C5FB-468E-9BEA-F9A454771700}" type="presParOf" srcId="{D39C8958-7DD1-4661-AB41-ABAC5E794441}" destId="{C56BCDE2-6F7A-40C4-AB33-2E1818FD3A59}" srcOrd="0" destOrd="0" presId="urn:microsoft.com/office/officeart/2005/8/layout/orgChart1"/>
    <dgm:cxn modelId="{6079705C-6D6A-44B4-AD89-75F567C90A9C}" type="presParOf" srcId="{D39C8958-7DD1-4661-AB41-ABAC5E794441}" destId="{17148CA8-9BA2-45BF-A830-CBC71FB493D6}" srcOrd="1" destOrd="0" presId="urn:microsoft.com/office/officeart/2005/8/layout/orgChart1"/>
    <dgm:cxn modelId="{9C22D370-FC4D-4129-98B0-722F2526921F}" type="presParOf" srcId="{17148CA8-9BA2-45BF-A830-CBC71FB493D6}" destId="{2BB3038C-2355-4B6F-B301-E1036733B2C6}" srcOrd="0" destOrd="0" presId="urn:microsoft.com/office/officeart/2005/8/layout/orgChart1"/>
    <dgm:cxn modelId="{02B378BE-9E51-44E9-8EC5-7213CB5966E1}" type="presParOf" srcId="{2BB3038C-2355-4B6F-B301-E1036733B2C6}" destId="{F142C86E-6CAA-4537-9EED-7D899261FE7B}" srcOrd="0" destOrd="0" presId="urn:microsoft.com/office/officeart/2005/8/layout/orgChart1"/>
    <dgm:cxn modelId="{F41A31E1-8427-4111-9902-270492FEE90A}" type="presParOf" srcId="{2BB3038C-2355-4B6F-B301-E1036733B2C6}" destId="{F6C2D5F6-9C51-45CF-A4BF-B9AF5B139DF9}" srcOrd="1" destOrd="0" presId="urn:microsoft.com/office/officeart/2005/8/layout/orgChart1"/>
    <dgm:cxn modelId="{362BB724-BC2E-4F25-B1A1-932534165358}" type="presParOf" srcId="{17148CA8-9BA2-45BF-A830-CBC71FB493D6}" destId="{B0781CE5-D452-4809-B6DE-E9407CA3B9D8}" srcOrd="1" destOrd="0" presId="urn:microsoft.com/office/officeart/2005/8/layout/orgChart1"/>
    <dgm:cxn modelId="{06ECDA77-9833-4F2E-971C-CF7941C62E54}" type="presParOf" srcId="{B0781CE5-D452-4809-B6DE-E9407CA3B9D8}" destId="{FEA71729-27C7-4269-9EED-A4D03D4A722A}" srcOrd="0" destOrd="0" presId="urn:microsoft.com/office/officeart/2005/8/layout/orgChart1"/>
    <dgm:cxn modelId="{57FDF4A0-BFD8-4994-99AC-3566AAF1AE0F}" type="presParOf" srcId="{B0781CE5-D452-4809-B6DE-E9407CA3B9D8}" destId="{935B3E4E-C2B3-4065-A36C-4E4BF08D00F9}" srcOrd="1" destOrd="0" presId="urn:microsoft.com/office/officeart/2005/8/layout/orgChart1"/>
    <dgm:cxn modelId="{B9AA579E-96D0-4BA0-8946-5B88312010E1}" type="presParOf" srcId="{935B3E4E-C2B3-4065-A36C-4E4BF08D00F9}" destId="{6096A243-C16B-40AC-91DF-2D4D082525F2}" srcOrd="0" destOrd="0" presId="urn:microsoft.com/office/officeart/2005/8/layout/orgChart1"/>
    <dgm:cxn modelId="{9CBEF58A-0C8E-4A95-B377-85AEC71BED22}" type="presParOf" srcId="{6096A243-C16B-40AC-91DF-2D4D082525F2}" destId="{3500BB2C-D35B-4AE5-8D94-1AD50149E45F}" srcOrd="0" destOrd="0" presId="urn:microsoft.com/office/officeart/2005/8/layout/orgChart1"/>
    <dgm:cxn modelId="{B33FA96E-CB1E-402A-9AD1-2A4C529126A5}" type="presParOf" srcId="{6096A243-C16B-40AC-91DF-2D4D082525F2}" destId="{A2D77490-49FA-4A95-B278-9701DAACDE20}" srcOrd="1" destOrd="0" presId="urn:microsoft.com/office/officeart/2005/8/layout/orgChart1"/>
    <dgm:cxn modelId="{C1F8E529-207F-4888-B582-C64E924CE323}" type="presParOf" srcId="{935B3E4E-C2B3-4065-A36C-4E4BF08D00F9}" destId="{E9A1A941-30B8-4CDB-B828-5F9E58A6A9EB}" srcOrd="1" destOrd="0" presId="urn:microsoft.com/office/officeart/2005/8/layout/orgChart1"/>
    <dgm:cxn modelId="{97AD2620-FCCF-493D-865B-EE125D89CB5A}" type="presParOf" srcId="{935B3E4E-C2B3-4065-A36C-4E4BF08D00F9}" destId="{A48BD88C-AD47-4539-8308-8BE1ABFCB309}" srcOrd="2" destOrd="0" presId="urn:microsoft.com/office/officeart/2005/8/layout/orgChart1"/>
    <dgm:cxn modelId="{7867114E-1AA6-4873-AAE1-23D3516CEC4B}" type="presParOf" srcId="{B0781CE5-D452-4809-B6DE-E9407CA3B9D8}" destId="{1E0D4FF6-6714-4FE8-9903-44D6F234A532}" srcOrd="2" destOrd="0" presId="urn:microsoft.com/office/officeart/2005/8/layout/orgChart1"/>
    <dgm:cxn modelId="{FFBFEF25-F7CE-46E1-8C9D-A78A6D5C46BB}" type="presParOf" srcId="{B0781CE5-D452-4809-B6DE-E9407CA3B9D8}" destId="{5002590B-501B-4DE5-98A6-714C830BA070}" srcOrd="3" destOrd="0" presId="urn:microsoft.com/office/officeart/2005/8/layout/orgChart1"/>
    <dgm:cxn modelId="{61F7911A-E233-41CE-94E1-83803A1039D7}" type="presParOf" srcId="{5002590B-501B-4DE5-98A6-714C830BA070}" destId="{989C5D63-121E-4872-B89E-BC997F60138C}" srcOrd="0" destOrd="0" presId="urn:microsoft.com/office/officeart/2005/8/layout/orgChart1"/>
    <dgm:cxn modelId="{A0718C85-10AB-44E0-A9DF-94742C6CC7A0}" type="presParOf" srcId="{989C5D63-121E-4872-B89E-BC997F60138C}" destId="{06F92BB1-DC4C-4976-ACC0-6971204B2A36}" srcOrd="0" destOrd="0" presId="urn:microsoft.com/office/officeart/2005/8/layout/orgChart1"/>
    <dgm:cxn modelId="{F0F3A31C-BE25-4C18-8086-12D8778EA423}" type="presParOf" srcId="{989C5D63-121E-4872-B89E-BC997F60138C}" destId="{B1BD37D8-6134-4CA8-9AEB-9C3E0EDCD854}" srcOrd="1" destOrd="0" presId="urn:microsoft.com/office/officeart/2005/8/layout/orgChart1"/>
    <dgm:cxn modelId="{F678D9EA-61C3-4DC9-9159-1E0B0968EA66}" type="presParOf" srcId="{5002590B-501B-4DE5-98A6-714C830BA070}" destId="{36C25DA7-DA49-430D-9442-10B0E9A81632}" srcOrd="1" destOrd="0" presId="urn:microsoft.com/office/officeart/2005/8/layout/orgChart1"/>
    <dgm:cxn modelId="{67BD69CB-3871-46C1-95E5-D1CA22D9F570}" type="presParOf" srcId="{5002590B-501B-4DE5-98A6-714C830BA070}" destId="{A83B71E6-13BF-44E8-B6E2-F90E5DD856AC}" srcOrd="2" destOrd="0" presId="urn:microsoft.com/office/officeart/2005/8/layout/orgChart1"/>
    <dgm:cxn modelId="{2E9E24A6-62B0-44A1-910E-43FA6852A431}" type="presParOf" srcId="{17148CA8-9BA2-45BF-A830-CBC71FB493D6}" destId="{EE2C84BA-669E-49D5-A1F5-0C55EF0F90D3}" srcOrd="2" destOrd="0" presId="urn:microsoft.com/office/officeart/2005/8/layout/orgChart1"/>
    <dgm:cxn modelId="{A0368732-46E7-4612-A1AA-510FAA0C2D3F}" type="presParOf" srcId="{D39C8958-7DD1-4661-AB41-ABAC5E794441}" destId="{02E77CE8-18DC-42CC-A4E9-09B2CB3DD918}" srcOrd="2" destOrd="0" presId="urn:microsoft.com/office/officeart/2005/8/layout/orgChart1"/>
    <dgm:cxn modelId="{90B74FDD-2338-4615-8C8D-B469E334531C}" type="presParOf" srcId="{D39C8958-7DD1-4661-AB41-ABAC5E794441}" destId="{2FCFE89C-A8DE-433E-948F-4F3466284860}" srcOrd="3" destOrd="0" presId="urn:microsoft.com/office/officeart/2005/8/layout/orgChart1"/>
    <dgm:cxn modelId="{D0EF7BCD-D1BD-4C8B-A31A-234F61F1D6B4}" type="presParOf" srcId="{2FCFE89C-A8DE-433E-948F-4F3466284860}" destId="{6BF3D9F2-FDAE-4F3A-B265-397FE4AD192C}" srcOrd="0" destOrd="0" presId="urn:microsoft.com/office/officeart/2005/8/layout/orgChart1"/>
    <dgm:cxn modelId="{4C8BD5BB-05C7-4BDA-8B02-9631D161ACA3}" type="presParOf" srcId="{6BF3D9F2-FDAE-4F3A-B265-397FE4AD192C}" destId="{2490DA16-B40C-4301-9032-4856522E9D02}" srcOrd="0" destOrd="0" presId="urn:microsoft.com/office/officeart/2005/8/layout/orgChart1"/>
    <dgm:cxn modelId="{50FC8346-0611-4EFA-9277-C617C9B68C22}" type="presParOf" srcId="{6BF3D9F2-FDAE-4F3A-B265-397FE4AD192C}" destId="{2C7FB4C7-E9A9-4F64-B448-B54723BFED87}" srcOrd="1" destOrd="0" presId="urn:microsoft.com/office/officeart/2005/8/layout/orgChart1"/>
    <dgm:cxn modelId="{36A3D2DB-34F5-440A-A841-E96448FA1295}" type="presParOf" srcId="{2FCFE89C-A8DE-433E-948F-4F3466284860}" destId="{6E95F05A-79B1-4909-90B0-4BF08902FE36}" srcOrd="1" destOrd="0" presId="urn:microsoft.com/office/officeart/2005/8/layout/orgChart1"/>
    <dgm:cxn modelId="{A41FF31A-BB74-4450-9756-A666CBF5DF6A}" type="presParOf" srcId="{6E95F05A-79B1-4909-90B0-4BF08902FE36}" destId="{77D0AFE6-A483-4579-BD76-32F868E4E01D}" srcOrd="0" destOrd="0" presId="urn:microsoft.com/office/officeart/2005/8/layout/orgChart1"/>
    <dgm:cxn modelId="{92CE847D-483F-4AAF-BE91-6A920E92CA19}" type="presParOf" srcId="{6E95F05A-79B1-4909-90B0-4BF08902FE36}" destId="{35A64A6F-AF26-4A6E-9904-0D091FF88435}" srcOrd="1" destOrd="0" presId="urn:microsoft.com/office/officeart/2005/8/layout/orgChart1"/>
    <dgm:cxn modelId="{6DBFE293-763F-43BA-80AC-E2E677E892BA}" type="presParOf" srcId="{35A64A6F-AF26-4A6E-9904-0D091FF88435}" destId="{A8C65595-FBDE-4A91-BB3E-76616C750BBB}" srcOrd="0" destOrd="0" presId="urn:microsoft.com/office/officeart/2005/8/layout/orgChart1"/>
    <dgm:cxn modelId="{F94C5122-5A87-4F14-AB49-2BFA86265E6D}" type="presParOf" srcId="{A8C65595-FBDE-4A91-BB3E-76616C750BBB}" destId="{CCEA7054-072D-4ECF-A06D-0B9005F5E416}" srcOrd="0" destOrd="0" presId="urn:microsoft.com/office/officeart/2005/8/layout/orgChart1"/>
    <dgm:cxn modelId="{373CC5C3-A7E3-4F22-A301-FA659F37DA4B}" type="presParOf" srcId="{A8C65595-FBDE-4A91-BB3E-76616C750BBB}" destId="{8C42392B-D32C-4FEB-A114-E0669F086A57}" srcOrd="1" destOrd="0" presId="urn:microsoft.com/office/officeart/2005/8/layout/orgChart1"/>
    <dgm:cxn modelId="{9DC4C9F4-ECC4-4451-8546-5CACFC06E5C6}" type="presParOf" srcId="{35A64A6F-AF26-4A6E-9904-0D091FF88435}" destId="{1E98759B-00F5-45DC-BAE8-CB7BEC036110}" srcOrd="1" destOrd="0" presId="urn:microsoft.com/office/officeart/2005/8/layout/orgChart1"/>
    <dgm:cxn modelId="{C0E1B900-2B45-479D-B437-7055E7D72BD7}" type="presParOf" srcId="{35A64A6F-AF26-4A6E-9904-0D091FF88435}" destId="{55C2FCC0-A019-4712-ADEA-0638B13A1AAC}" srcOrd="2" destOrd="0" presId="urn:microsoft.com/office/officeart/2005/8/layout/orgChart1"/>
    <dgm:cxn modelId="{D2C555A0-9763-449D-862A-905CD5DCB7B4}" type="presParOf" srcId="{6E95F05A-79B1-4909-90B0-4BF08902FE36}" destId="{CDD14D16-F1D1-4C9F-9B6E-E9A64FBCFAE5}" srcOrd="2" destOrd="0" presId="urn:microsoft.com/office/officeart/2005/8/layout/orgChart1"/>
    <dgm:cxn modelId="{7FE3A85C-C9F1-48EE-BA1D-7C61187BEDAD}" type="presParOf" srcId="{6E95F05A-79B1-4909-90B0-4BF08902FE36}" destId="{7432974B-8213-4A21-8F88-F53C49872FF6}" srcOrd="3" destOrd="0" presId="urn:microsoft.com/office/officeart/2005/8/layout/orgChart1"/>
    <dgm:cxn modelId="{28F0B105-C4C2-4E53-B838-F6A51B84271D}" type="presParOf" srcId="{7432974B-8213-4A21-8F88-F53C49872FF6}" destId="{5A3DEBAD-BD7F-490E-9D22-D595F241073C}" srcOrd="0" destOrd="0" presId="urn:microsoft.com/office/officeart/2005/8/layout/orgChart1"/>
    <dgm:cxn modelId="{3527A67D-2808-4848-8540-895FF501F4A2}" type="presParOf" srcId="{5A3DEBAD-BD7F-490E-9D22-D595F241073C}" destId="{B0ED18A9-C2D2-476E-873E-9A7BA1A91952}" srcOrd="0" destOrd="0" presId="urn:microsoft.com/office/officeart/2005/8/layout/orgChart1"/>
    <dgm:cxn modelId="{7CBD3A78-6ED3-4CC5-A8AA-DC6246B07C65}" type="presParOf" srcId="{5A3DEBAD-BD7F-490E-9D22-D595F241073C}" destId="{8AD5BD54-9FB6-4882-83AF-4AC6BE5B6557}" srcOrd="1" destOrd="0" presId="urn:microsoft.com/office/officeart/2005/8/layout/orgChart1"/>
    <dgm:cxn modelId="{B391FBB0-7CC2-4527-B4B6-37E479818426}" type="presParOf" srcId="{7432974B-8213-4A21-8F88-F53C49872FF6}" destId="{A7276580-554F-428E-8A5C-4B69C8E35FEB}" srcOrd="1" destOrd="0" presId="urn:microsoft.com/office/officeart/2005/8/layout/orgChart1"/>
    <dgm:cxn modelId="{82A75927-076B-430C-A3A7-B2588F5ABAD6}" type="presParOf" srcId="{7432974B-8213-4A21-8F88-F53C49872FF6}" destId="{A0860111-B93D-469B-B8C5-F195890C43AF}" srcOrd="2" destOrd="0" presId="urn:microsoft.com/office/officeart/2005/8/layout/orgChart1"/>
    <dgm:cxn modelId="{304EA90C-9206-400A-AF91-8A2D19DF5AEB}" type="presParOf" srcId="{2FCFE89C-A8DE-433E-948F-4F3466284860}" destId="{92099D5A-4AD5-4787-BA3A-1D54E49BC84B}" srcOrd="2" destOrd="0" presId="urn:microsoft.com/office/officeart/2005/8/layout/orgChart1"/>
    <dgm:cxn modelId="{C19D3D0C-96C9-42C5-B4D8-58D270B6D45C}" type="presParOf" srcId="{98B5D06D-CB45-41DC-B1CB-E45616628829}" destId="{09223DE3-DEB9-4156-B11E-A34DFEBE71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14D16-F1D1-4C9F-9B6E-E9A64FBCFAE5}">
      <dsp:nvSpPr>
        <dsp:cNvPr id="0" name=""/>
        <dsp:cNvSpPr/>
      </dsp:nvSpPr>
      <dsp:spPr>
        <a:xfrm>
          <a:off x="5599525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0"/>
              </a:lnTo>
              <a:lnTo>
                <a:pt x="960400" y="166680"/>
              </a:lnTo>
              <a:lnTo>
                <a:pt x="96040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0AFE6-A483-4579-BD76-32F868E4E01D}">
      <dsp:nvSpPr>
        <dsp:cNvPr id="0" name=""/>
        <dsp:cNvSpPr/>
      </dsp:nvSpPr>
      <dsp:spPr>
        <a:xfrm>
          <a:off x="4639125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960400" y="0"/>
              </a:moveTo>
              <a:lnTo>
                <a:pt x="960400" y="166680"/>
              </a:lnTo>
              <a:lnTo>
                <a:pt x="0" y="166680"/>
              </a:lnTo>
              <a:lnTo>
                <a:pt x="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77CE8-18DC-42CC-A4E9-09B2CB3DD918}">
      <dsp:nvSpPr>
        <dsp:cNvPr id="0" name=""/>
        <dsp:cNvSpPr/>
      </dsp:nvSpPr>
      <dsp:spPr>
        <a:xfrm>
          <a:off x="3678724" y="1203573"/>
          <a:ext cx="1920800" cy="33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0"/>
              </a:lnTo>
              <a:lnTo>
                <a:pt x="1920800" y="166680"/>
              </a:lnTo>
              <a:lnTo>
                <a:pt x="1920800" y="3333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D4FF6-6714-4FE8-9903-44D6F234A532}">
      <dsp:nvSpPr>
        <dsp:cNvPr id="0" name=""/>
        <dsp:cNvSpPr/>
      </dsp:nvSpPr>
      <dsp:spPr>
        <a:xfrm>
          <a:off x="1757924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680"/>
              </a:lnTo>
              <a:lnTo>
                <a:pt x="960400" y="166680"/>
              </a:lnTo>
              <a:lnTo>
                <a:pt x="96040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71729-27C7-4269-9EED-A4D03D4A722A}">
      <dsp:nvSpPr>
        <dsp:cNvPr id="0" name=""/>
        <dsp:cNvSpPr/>
      </dsp:nvSpPr>
      <dsp:spPr>
        <a:xfrm>
          <a:off x="797524" y="2330654"/>
          <a:ext cx="960400" cy="333361"/>
        </a:xfrm>
        <a:custGeom>
          <a:avLst/>
          <a:gdLst/>
          <a:ahLst/>
          <a:cxnLst/>
          <a:rect l="0" t="0" r="0" b="0"/>
          <a:pathLst>
            <a:path>
              <a:moveTo>
                <a:pt x="960400" y="0"/>
              </a:moveTo>
              <a:lnTo>
                <a:pt x="960400" y="166680"/>
              </a:lnTo>
              <a:lnTo>
                <a:pt x="0" y="166680"/>
              </a:lnTo>
              <a:lnTo>
                <a:pt x="0" y="33336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BCDE2-6F7A-40C4-AB33-2E1818FD3A59}">
      <dsp:nvSpPr>
        <dsp:cNvPr id="0" name=""/>
        <dsp:cNvSpPr/>
      </dsp:nvSpPr>
      <dsp:spPr>
        <a:xfrm>
          <a:off x="1757924" y="1203573"/>
          <a:ext cx="1920800" cy="333361"/>
        </a:xfrm>
        <a:custGeom>
          <a:avLst/>
          <a:gdLst/>
          <a:ahLst/>
          <a:cxnLst/>
          <a:rect l="0" t="0" r="0" b="0"/>
          <a:pathLst>
            <a:path>
              <a:moveTo>
                <a:pt x="1920800" y="0"/>
              </a:moveTo>
              <a:lnTo>
                <a:pt x="1920800" y="166680"/>
              </a:lnTo>
              <a:lnTo>
                <a:pt x="0" y="166680"/>
              </a:lnTo>
              <a:lnTo>
                <a:pt x="0" y="33336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60025-6EFB-4805-B365-86BB1794586B}">
      <dsp:nvSpPr>
        <dsp:cNvPr id="0" name=""/>
        <dsp:cNvSpPr/>
      </dsp:nvSpPr>
      <dsp:spPr>
        <a:xfrm>
          <a:off x="2885005" y="409854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</a:p>
      </dsp:txBody>
      <dsp:txXfrm>
        <a:off x="2885005" y="409854"/>
        <a:ext cx="1587438" cy="793719"/>
      </dsp:txXfrm>
    </dsp:sp>
    <dsp:sp modelId="{F142C86E-6CAA-4537-9EED-7D899261FE7B}">
      <dsp:nvSpPr>
        <dsp:cNvPr id="0" name=""/>
        <dsp:cNvSpPr/>
      </dsp:nvSpPr>
      <dsp:spPr>
        <a:xfrm>
          <a:off x="964205" y="1536935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node</a:t>
          </a:r>
        </a:p>
      </dsp:txBody>
      <dsp:txXfrm>
        <a:off x="964205" y="1536935"/>
        <a:ext cx="1587438" cy="793719"/>
      </dsp:txXfrm>
    </dsp:sp>
    <dsp:sp modelId="{3500BB2C-D35B-4AE5-8D94-1AD50149E45F}">
      <dsp:nvSpPr>
        <dsp:cNvPr id="0" name=""/>
        <dsp:cNvSpPr/>
      </dsp:nvSpPr>
      <dsp:spPr>
        <a:xfrm>
          <a:off x="3805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1)</a:t>
          </a:r>
        </a:p>
      </dsp:txBody>
      <dsp:txXfrm>
        <a:off x="3805" y="2664016"/>
        <a:ext cx="1587438" cy="793719"/>
      </dsp:txXfrm>
    </dsp:sp>
    <dsp:sp modelId="{06F92BB1-DC4C-4976-ACC0-6971204B2A36}">
      <dsp:nvSpPr>
        <dsp:cNvPr id="0" name=""/>
        <dsp:cNvSpPr/>
      </dsp:nvSpPr>
      <dsp:spPr>
        <a:xfrm>
          <a:off x="1924605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1)</a:t>
          </a:r>
        </a:p>
      </dsp:txBody>
      <dsp:txXfrm>
        <a:off x="1924605" y="2664016"/>
        <a:ext cx="1587438" cy="793719"/>
      </dsp:txXfrm>
    </dsp:sp>
    <dsp:sp modelId="{2490DA16-B40C-4301-9032-4856522E9D02}">
      <dsp:nvSpPr>
        <dsp:cNvPr id="0" name=""/>
        <dsp:cNvSpPr/>
      </dsp:nvSpPr>
      <dsp:spPr>
        <a:xfrm>
          <a:off x="4805806" y="1536935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Decision node</a:t>
          </a:r>
        </a:p>
      </dsp:txBody>
      <dsp:txXfrm>
        <a:off x="4805806" y="1536935"/>
        <a:ext cx="1587438" cy="793719"/>
      </dsp:txXfrm>
    </dsp:sp>
    <dsp:sp modelId="{CCEA7054-072D-4ECF-A06D-0B9005F5E416}">
      <dsp:nvSpPr>
        <dsp:cNvPr id="0" name=""/>
        <dsp:cNvSpPr/>
      </dsp:nvSpPr>
      <dsp:spPr>
        <a:xfrm>
          <a:off x="3845405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0)</a:t>
          </a:r>
        </a:p>
      </dsp:txBody>
      <dsp:txXfrm>
        <a:off x="3845405" y="2664016"/>
        <a:ext cx="1587438" cy="793719"/>
      </dsp:txXfrm>
    </dsp:sp>
    <dsp:sp modelId="{B0ED18A9-C2D2-476E-873E-9A7BA1A91952}">
      <dsp:nvSpPr>
        <dsp:cNvPr id="0" name=""/>
        <dsp:cNvSpPr/>
      </dsp:nvSpPr>
      <dsp:spPr>
        <a:xfrm>
          <a:off x="5766206" y="2664016"/>
          <a:ext cx="1587438" cy="7937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Leaf node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(e.g. 1)</a:t>
          </a:r>
        </a:p>
      </dsp:txBody>
      <dsp:txXfrm>
        <a:off x="5766206" y="2664016"/>
        <a:ext cx="1587438" cy="793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0466C-3F38-4589-82FA-A2BBBBF50776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3D31-E202-46AD-BDCB-AA956C1E9B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4AD0-C34E-4B4D-8DA7-7D60C9125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FA80-04F7-44C6-BBF3-656D88396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E85C-B8A4-4589-9BED-7C582C4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8B4B-BB2E-4B0C-B87E-09465E7B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A6CB-B0C2-4F43-8896-25904DD0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3D9-6725-408C-BF94-743F6E9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18308-722E-4F23-91A6-11B9A4A3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46C1-7797-4351-B5A2-EF2D49C8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69C0-A955-472F-9391-6932B28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54A1-1B69-4E95-BDF0-18F77A36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2EDE0-949F-4F46-AC41-3772919B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777B-416A-49C8-8B7F-95005F766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FD1-3BAF-4A31-80E5-E8C07953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4B7B-C121-4BE7-8BDE-93592F34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0FC27-4E59-4D3A-BD4F-4D7238E2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9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0D0B-1A64-4957-84DA-AD8B752D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5CA59-9519-4D0F-92DB-E28CB4D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4837-47D9-46EF-B526-D529FBB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B8C6-1125-4C65-B22B-EEBE182F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EFFF-633C-4D99-8E6B-98B1EB5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A9BF-8FE8-432C-9CA2-0B4E4AB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2A18-37D1-4C85-8F48-5E130436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6D32-7BF2-4562-934F-002305C8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032A-623D-4ED9-A11F-73FBE6A3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907E-159B-4E54-BA7A-95BDE9C0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3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03F1-CBA0-49A3-AA64-D10E65E9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F1CE-76E1-4148-A4A5-64848C20F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FBCEE-BD1D-4C1F-97B6-30FDD3D6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5A9E-D85D-45F8-B4C2-3B1C92F5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8810-E119-4047-850F-8D27112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265-6360-49EA-B1AC-21C6B12B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1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0CD4-38BA-4C7C-9506-03E3A020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8A44B-A9A2-4121-8C6C-34C4A244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8886-036A-4BC4-B1E4-61AFD74AE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33616-1645-41CE-ACF7-B7084D25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9004A-1F1E-4720-B78C-0BFF72DF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A7F08-5A4E-4670-B7EF-80F6EEC6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E628-6549-41AD-9D06-6F190016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94539-090C-4B84-9125-44B1BCF3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24D3-9625-4D49-9536-04F66AB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C80F-0402-45E6-9793-94D8AF2E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ED4F7-E0B8-4ED7-B33A-3F6AB4B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4497-5B26-4DDC-A717-E327367D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6EF1F-7B01-437B-AE9F-58DDD1CE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42B7C-8A5B-4A84-9F18-398E009E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D44CE-C262-4664-90A5-E8918DF0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1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E2E8-6CE7-473B-B8E8-1F9C52EA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07B-44F7-4907-B962-144B1D5B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19BAA-2FF9-45E9-8C9A-E212FA61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D473-53F5-4181-8461-961D640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4BC41-EC3B-4A95-A4C0-03709F27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5A80-BEBE-491C-A9FE-F16DFCC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3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6B73-134D-485F-BCC4-9C448CF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872AD-1F15-43EA-990B-901729C79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A72F6-9D94-4357-BBE3-AA741413D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5626-F675-41A0-B258-C9BF4125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284E2-AB74-488A-9CA2-1DA18B04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7D07-9C4B-4F68-BF41-9C123093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A5D8-146F-4DB8-BA40-BE50C56D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E84F-38AB-47AE-8B0B-4D030851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C859-B586-4082-9669-C16F36158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AECC-0369-4AC5-9ED7-8DF78663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718D-5C6D-4EB2-B286-9899DAA74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(CART)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algorithm identify the split points: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9435" y="2840034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1 </a:t>
            </a:r>
          </a:p>
          <a:p>
            <a:pPr algn="ctr"/>
            <a:r>
              <a:rPr lang="en-US" dirty="0"/>
              <a:t>(Income)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9435" y="3781328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all splits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0129" y="4453681"/>
            <a:ext cx="20080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reduction in "impurity" after each split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5035" y="2840034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2 </a:t>
            </a:r>
          </a:p>
          <a:p>
            <a:pPr algn="ctr"/>
            <a:r>
              <a:rPr lang="en-US" dirty="0"/>
              <a:t>(Lot size)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5035" y="3781328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Try all splits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5729" y="4453681"/>
            <a:ext cx="20080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the reduction in "impurity" after each split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1341" y="2840033"/>
            <a:ext cx="19094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3</a:t>
            </a:r>
          </a:p>
          <a:p>
            <a:pPr algn="ctr"/>
            <a:r>
              <a:rPr lang="en-US" dirty="0"/>
              <a:t>(…)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384176" y="3486364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4176" y="4158717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84258" y="4158717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84258" y="3486364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3788" y="5663916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Rank the results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3788" y="6255587"/>
            <a:ext cx="19094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the best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37211" y="5377011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71564" y="5385976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0"/>
          </p:cNvCxnSpPr>
          <p:nvPr/>
        </p:nvCxnSpPr>
        <p:spPr>
          <a:xfrm flipH="1">
            <a:off x="4818530" y="6027877"/>
            <a:ext cx="1" cy="227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23247" y="3633847"/>
            <a:ext cx="8104094" cy="67235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0" idx="1"/>
          </p:cNvCxnSpPr>
          <p:nvPr/>
        </p:nvCxnSpPr>
        <p:spPr>
          <a:xfrm flipH="1">
            <a:off x="1891554" y="6440253"/>
            <a:ext cx="19722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891554" y="3965994"/>
            <a:ext cx="0" cy="247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>
            <a:off x="1891555" y="3970023"/>
            <a:ext cx="33169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1555" y="6070922"/>
            <a:ext cx="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127046" y="3486363"/>
            <a:ext cx="0" cy="2949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323BC4-AE28-4064-95E4-DD8249C8C41D}"/>
              </a:ext>
            </a:extLst>
          </p:cNvPr>
          <p:cNvSpPr txBox="1"/>
          <p:nvPr/>
        </p:nvSpPr>
        <p:spPr>
          <a:xfrm>
            <a:off x="8534399" y="5377011"/>
            <a:ext cx="3352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When does it stop: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Either: hit the max depth</a:t>
            </a:r>
          </a:p>
          <a:p>
            <a:r>
              <a:rPr lang="en-US" sz="1600" dirty="0">
                <a:solidFill>
                  <a:srgbClr val="FF0000"/>
                </a:solidFill>
              </a:rPr>
              <a:t>Or: there is no improvement in reducing impurity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 (CART)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Scikit uses CART</a:t>
            </a:r>
          </a:p>
          <a:p>
            <a:r>
              <a:rPr lang="en-US" dirty="0"/>
              <a:t>CART is a greedy algorithm</a:t>
            </a:r>
          </a:p>
          <a:p>
            <a:pPr lvl="1"/>
            <a:r>
              <a:rPr lang="en-US" dirty="0"/>
              <a:t>Creates a split and moves on</a:t>
            </a:r>
          </a:p>
          <a:p>
            <a:pPr lvl="1"/>
            <a:r>
              <a:rPr lang="en-US" dirty="0"/>
              <a:t>Doesn’t go back to the previous split to see if it would lead to lowest impurity</a:t>
            </a:r>
          </a:p>
          <a:p>
            <a:pPr lvl="1"/>
            <a:r>
              <a:rPr lang="en-US" dirty="0"/>
              <a:t>It may not converge on the optimal solution (but “reasonably” close to it)</a:t>
            </a:r>
          </a:p>
          <a:p>
            <a:r>
              <a:rPr lang="en-US" dirty="0"/>
              <a:t>CART can do only two-way split</a:t>
            </a:r>
          </a:p>
          <a:p>
            <a:r>
              <a:rPr lang="en-US" dirty="0"/>
              <a:t>(No three-way splits)</a:t>
            </a:r>
          </a:p>
          <a:p>
            <a:r>
              <a:rPr lang="en-US" dirty="0"/>
              <a:t>ID3 algorithm can do three-way splits</a:t>
            </a:r>
          </a:p>
        </p:txBody>
      </p:sp>
    </p:spTree>
    <p:extLst>
      <p:ext uri="{BB962C8B-B14F-4D97-AF65-F5344CB8AC3E}">
        <p14:creationId xmlns:p14="http://schemas.microsoft.com/office/powerpoint/2010/main" val="30800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in "Impurity"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impurity measures: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Gini index:</a:t>
            </a:r>
          </a:p>
          <a:p>
            <a:pPr lvl="1"/>
            <a:endParaRPr lang="en-US" sz="3600" dirty="0"/>
          </a:p>
          <a:p>
            <a:pPr lvl="1"/>
            <a:r>
              <a:rPr lang="en-US" dirty="0"/>
              <a:t>Entropy: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Possible to get different results depending on the measure selected!</a:t>
            </a:r>
            <a:br>
              <a:rPr lang="en-US" dirty="0"/>
            </a:br>
            <a:r>
              <a:rPr lang="en-US" dirty="0"/>
              <a:t>(However, they usually agree on the same split)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09" y="2453528"/>
            <a:ext cx="23431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32" y="3429000"/>
            <a:ext cx="35623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795493" y="2744881"/>
            <a:ext cx="277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p: proportion of observations in rectangle 1 that belongs to class k</a:t>
            </a:r>
          </a:p>
        </p:txBody>
      </p:sp>
    </p:spTree>
    <p:extLst>
      <p:ext uri="{BB962C8B-B14F-4D97-AF65-F5344CB8AC3E}">
        <p14:creationId xmlns:p14="http://schemas.microsoft.com/office/powerpoint/2010/main" val="8632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 set: (multiclass)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52D782-3391-4D1A-99F4-983C58E7CF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4077" y="1583074"/>
            <a:ext cx="6054821" cy="49098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1BBD4D-487B-4F5B-B68C-E69BAFA6A8D0}"/>
              </a:ext>
            </a:extLst>
          </p:cNvPr>
          <p:cNvSpPr txBox="1"/>
          <p:nvPr/>
        </p:nvSpPr>
        <p:spPr>
          <a:xfrm>
            <a:off x="9848898" y="6311900"/>
            <a:ext cx="1977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oreilly.com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 set: (multiclass)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4D7A6A-4958-4DDB-94D2-64E02A31CB62}"/>
              </a:ext>
            </a:extLst>
          </p:cNvPr>
          <p:cNvGrpSpPr/>
          <p:nvPr/>
        </p:nvGrpSpPr>
        <p:grpSpPr>
          <a:xfrm>
            <a:off x="495080" y="1825625"/>
            <a:ext cx="11481674" cy="4573922"/>
            <a:chOff x="495080" y="1825625"/>
            <a:chExt cx="11481674" cy="457392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5AC4D8-E3DB-456D-8B94-18651BE9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1196" y="2511425"/>
              <a:ext cx="4460583" cy="388812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923179" y="1825625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V="1">
              <a:off x="6633321" y="2130425"/>
              <a:ext cx="1366058" cy="43523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923178" y="2816225"/>
              <a:ext cx="3036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 variable (and condition)</a:t>
              </a:r>
            </a:p>
          </p:txBody>
        </p:sp>
        <p:cxnSp>
          <p:nvCxnSpPr>
            <p:cNvPr id="9" name="Straight Arrow Connector 8"/>
            <p:cNvCxnSpPr>
              <a:cxnSpLocks/>
              <a:endCxn id="8" idx="1"/>
            </p:cNvCxnSpPr>
            <p:nvPr/>
          </p:nvCxnSpPr>
          <p:spPr>
            <a:xfrm>
              <a:off x="6489234" y="2700595"/>
              <a:ext cx="1433944" cy="30029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5080" y="2939964"/>
              <a:ext cx="2823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# of obs. in each class:</a:t>
              </a:r>
            </a:p>
            <a:p>
              <a:r>
                <a:rPr lang="en-US" dirty="0"/>
                <a:t>[</a:t>
              </a:r>
              <a:r>
                <a:rPr lang="en-US" dirty="0" err="1"/>
                <a:t>Setosa</a:t>
              </a:r>
              <a:r>
                <a:rPr lang="en-US" dirty="0"/>
                <a:t>, versicolor, virginica]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7866434" y="4838409"/>
              <a:ext cx="475692" cy="71284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342126" y="3785280"/>
              <a:ext cx="36346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Gini “impurity” index = </a:t>
              </a:r>
            </a:p>
            <a:p>
              <a:r>
                <a:rPr lang="en-US" dirty="0"/>
                <a:t>1 – [(0/46)</a:t>
              </a:r>
              <a:r>
                <a:rPr lang="en-US" baseline="30000" dirty="0"/>
                <a:t>2</a:t>
              </a:r>
              <a:r>
                <a:rPr lang="en-US" dirty="0"/>
                <a:t> + (1/46)</a:t>
              </a:r>
              <a:r>
                <a:rPr lang="en-US" baseline="30000" dirty="0"/>
                <a:t>2</a:t>
              </a:r>
              <a:r>
                <a:rPr lang="en-US" dirty="0"/>
                <a:t> + (45/46)</a:t>
              </a:r>
              <a:r>
                <a:rPr lang="en-US" baseline="30000" dirty="0"/>
                <a:t>2</a:t>
              </a:r>
              <a:r>
                <a:rPr lang="en-US" dirty="0"/>
                <a:t>]= 0.0425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87557C-DADA-4D88-A018-1E5BD36A7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5968" y="4580493"/>
              <a:ext cx="6373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0A84F0-3B00-400B-A03A-21FF35DD6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4514" y="6187036"/>
              <a:ext cx="190638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5CA137-78D3-47E4-AF71-8D0B21760879}"/>
                </a:ext>
              </a:extLst>
            </p:cNvPr>
            <p:cNvSpPr txBox="1"/>
            <p:nvPr/>
          </p:nvSpPr>
          <p:spPr>
            <a:xfrm>
              <a:off x="1600255" y="600237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Classification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D5CA42-0808-40BA-9EA9-0ADB0FF80F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6834" y="3149679"/>
              <a:ext cx="1925413" cy="1134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68DE73-CE38-46E4-804E-D69EE8642DEC}"/>
                </a:ext>
              </a:extLst>
            </p:cNvPr>
            <p:cNvSpPr txBox="1"/>
            <p:nvPr/>
          </p:nvSpPr>
          <p:spPr>
            <a:xfrm>
              <a:off x="1174599" y="4192078"/>
              <a:ext cx="17722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Leaf node </a:t>
              </a:r>
            </a:p>
            <a:p>
              <a:r>
                <a:rPr lang="en-US" dirty="0"/>
                <a:t>(terminal node)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C1CED19-E432-43CC-8010-4E3B1A49E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180" y="4848770"/>
              <a:ext cx="1452884" cy="115229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AD8135-14AC-4469-9AA2-3FB5674FB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6403" y="4755591"/>
              <a:ext cx="1884210" cy="94164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872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5AC4D8-E3DB-456D-8B94-18651BE9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17" y="2209800"/>
            <a:ext cx="4460583" cy="3888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 –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29CDC4-C9D2-49E5-8812-2B35C1A9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probabilities: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817" y="2890289"/>
            <a:ext cx="282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obs. in each class:</a:t>
            </a:r>
          </a:p>
          <a:p>
            <a:r>
              <a:rPr lang="en-US" dirty="0"/>
              <a:t>[</a:t>
            </a:r>
            <a:r>
              <a:rPr lang="en-US" dirty="0" err="1"/>
              <a:t>Setosa</a:t>
            </a:r>
            <a:r>
              <a:rPr lang="en-US" dirty="0"/>
              <a:t>, versicolor, virginica]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0A84F0-3B00-400B-A03A-21FF35DD66FB}"/>
              </a:ext>
            </a:extLst>
          </p:cNvPr>
          <p:cNvCxnSpPr>
            <a:cxnSpLocks/>
          </p:cNvCxnSpPr>
          <p:nvPr/>
        </p:nvCxnSpPr>
        <p:spPr>
          <a:xfrm flipH="1">
            <a:off x="4112029" y="5700745"/>
            <a:ext cx="919942" cy="18466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E5CA137-78D3-47E4-AF71-8D0B21760879}"/>
              </a:ext>
            </a:extLst>
          </p:cNvPr>
          <p:cNvSpPr txBox="1"/>
          <p:nvPr/>
        </p:nvSpPr>
        <p:spPr>
          <a:xfrm>
            <a:off x="889060" y="5700745"/>
            <a:ext cx="2823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Setosa</a:t>
            </a:r>
            <a:r>
              <a:rPr lang="en-US" dirty="0"/>
              <a:t> probability: 0%</a:t>
            </a:r>
          </a:p>
          <a:p>
            <a:r>
              <a:rPr lang="en-US" dirty="0"/>
              <a:t>Versicolor probability: 91%</a:t>
            </a:r>
          </a:p>
          <a:p>
            <a:r>
              <a:rPr lang="en-US" dirty="0"/>
              <a:t>Virginica probability: 9%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D5CA42-0808-40BA-9EA9-0ADB0FF80F18}"/>
              </a:ext>
            </a:extLst>
          </p:cNvPr>
          <p:cNvCxnSpPr>
            <a:cxnSpLocks/>
          </p:cNvCxnSpPr>
          <p:nvPr/>
        </p:nvCxnSpPr>
        <p:spPr>
          <a:xfrm flipH="1">
            <a:off x="2914879" y="2963694"/>
            <a:ext cx="1832219" cy="1411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6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classify a new observation?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4551125"/>
              </p:ext>
            </p:extLst>
          </p:nvPr>
        </p:nvGraphicFramePr>
        <p:xfrm>
          <a:off x="2703968" y="2055137"/>
          <a:ext cx="7357450" cy="3867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7447" y="5941497"/>
            <a:ext cx="33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Leaf nodes are "terminal" nodes!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splits cause </a:t>
            </a:r>
            <a:r>
              <a:rPr lang="en-US" dirty="0" err="1"/>
              <a:t>overfitting</a:t>
            </a:r>
            <a:r>
              <a:rPr lang="en-US" dirty="0"/>
              <a:t>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3601" y="3281082"/>
            <a:ext cx="3486940" cy="281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04" y="3281082"/>
            <a:ext cx="4308696" cy="279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813176" y="4504862"/>
            <a:ext cx="29404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722662" y="4504862"/>
            <a:ext cx="0" cy="1133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888944" y="3370924"/>
            <a:ext cx="0" cy="1133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16347" y="3370924"/>
            <a:ext cx="104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versus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0236" y="2752165"/>
            <a:ext cx="135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Overfitting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342094" y="2752165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Fewer splits?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“Regularization” (restrictions) using hyperparameters:</a:t>
            </a:r>
          </a:p>
          <a:p>
            <a:r>
              <a:rPr lang="en-US" b="1" dirty="0" err="1"/>
              <a:t>Max_depth</a:t>
            </a:r>
            <a:r>
              <a:rPr lang="en-US" dirty="0"/>
              <a:t>: how far can the tree go (default is unlimited)</a:t>
            </a:r>
          </a:p>
          <a:p>
            <a:r>
              <a:rPr lang="en-US" b="1" dirty="0" err="1"/>
              <a:t>Min_samples_split</a:t>
            </a:r>
            <a:r>
              <a:rPr lang="en-US" dirty="0"/>
              <a:t>: min # of obs. a node must have before a split</a:t>
            </a:r>
          </a:p>
          <a:p>
            <a:r>
              <a:rPr lang="en-US" b="1" dirty="0" err="1"/>
              <a:t>Min_samples_leaf</a:t>
            </a:r>
            <a:r>
              <a:rPr lang="en-US" dirty="0"/>
              <a:t>: min # of obs. a leaf node must have</a:t>
            </a:r>
          </a:p>
          <a:p>
            <a:r>
              <a:rPr lang="en-US" b="1" dirty="0" err="1"/>
              <a:t>Min_weight_fraction_leaf</a:t>
            </a:r>
            <a:r>
              <a:rPr lang="en-US" dirty="0"/>
              <a:t>: fraction of </a:t>
            </a:r>
            <a:r>
              <a:rPr lang="en-US" dirty="0" err="1"/>
              <a:t>min_samples_leaf</a:t>
            </a:r>
            <a:endParaRPr lang="en-US" dirty="0"/>
          </a:p>
          <a:p>
            <a:r>
              <a:rPr lang="en-US" b="1" dirty="0" err="1"/>
              <a:t>Max_leaf_nodes</a:t>
            </a:r>
            <a:r>
              <a:rPr lang="en-US" dirty="0"/>
              <a:t>: max # </a:t>
            </a:r>
            <a:r>
              <a:rPr lang="en-US"/>
              <a:t>of leaf </a:t>
            </a:r>
            <a:r>
              <a:rPr lang="en-US" dirty="0"/>
              <a:t>nodes</a:t>
            </a:r>
          </a:p>
          <a:p>
            <a:r>
              <a:rPr lang="en-US" b="1" dirty="0" err="1"/>
              <a:t>Max_features</a:t>
            </a:r>
            <a:r>
              <a:rPr lang="en-US" dirty="0"/>
              <a:t>: max # of features examined at each node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DD19C-5F26-4174-B69A-920B3C58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73" y="2022234"/>
            <a:ext cx="9641004" cy="34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both classification and regression</a:t>
            </a:r>
          </a:p>
          <a:p>
            <a:r>
              <a:rPr lang="en-US" dirty="0"/>
              <a:t>Performs well in various contexts (including non-linear relationships)</a:t>
            </a:r>
          </a:p>
          <a:p>
            <a:r>
              <a:rPr lang="en-US" dirty="0"/>
              <a:t>Doesn’t require much technical knowledge</a:t>
            </a:r>
          </a:p>
          <a:p>
            <a:r>
              <a:rPr lang="en-US" dirty="0"/>
              <a:t>Easily interpreted (</a:t>
            </a:r>
            <a:r>
              <a:rPr lang="en-US" u="sng" dirty="0"/>
              <a:t>WHITE BOX</a:t>
            </a:r>
            <a:r>
              <a:rPr lang="en-US" dirty="0"/>
              <a:t>)</a:t>
            </a:r>
          </a:p>
          <a:p>
            <a:r>
              <a:rPr lang="en-US" u="sng" dirty="0"/>
              <a:t>Creates rules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code in Python:</a:t>
            </a:r>
            <a:endParaRPr lang="en-US" sz="28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36" y="3177751"/>
            <a:ext cx="4188608" cy="2569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100934" y="28715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Optimal size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697291" y="3319143"/>
            <a:ext cx="0" cy="202513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0838" y="2764580"/>
          <a:ext cx="3786255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Tree size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Training error</a:t>
                      </a:r>
                      <a:r>
                        <a:rPr lang="en-US" sz="1600" b="1" baseline="0" dirty="0"/>
                        <a:t> rate</a:t>
                      </a:r>
                      <a:endParaRPr lang="en-US" sz="1600" b="1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Validation error rate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1.47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1.60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1.16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1.70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3110" y="3555405"/>
            <a:ext cx="139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(validation data)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-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is continuous</a:t>
            </a:r>
          </a:p>
          <a:p>
            <a:r>
              <a:rPr lang="en-US" dirty="0"/>
              <a:t>Procedure is the same:</a:t>
            </a:r>
          </a:p>
          <a:p>
            <a:pPr lvl="1"/>
            <a:r>
              <a:rPr lang="en-US" dirty="0"/>
              <a:t>Create splits</a:t>
            </a:r>
          </a:p>
          <a:p>
            <a:pPr lvl="1"/>
            <a:r>
              <a:rPr lang="en-US" dirty="0"/>
              <a:t>Instead of "impurity", minimize mean squared error</a:t>
            </a:r>
          </a:p>
          <a:p>
            <a:pPr lvl="1"/>
            <a:r>
              <a:rPr lang="en-US" dirty="0"/>
              <a:t>Take the "</a:t>
            </a:r>
            <a:r>
              <a:rPr lang="en-US" u="sng" dirty="0"/>
              <a:t>average</a:t>
            </a:r>
            <a:r>
              <a:rPr lang="en-US" dirty="0"/>
              <a:t>" of the target variable in the leaf node</a:t>
            </a:r>
          </a:p>
          <a:p>
            <a:endParaRPr lang="en-US" dirty="0"/>
          </a:p>
          <a:p>
            <a:r>
              <a:rPr lang="en-US" dirty="0"/>
              <a:t>Disadvantage of Regression Trees: </a:t>
            </a:r>
            <a:r>
              <a:rPr lang="en-US" u="sng" dirty="0"/>
              <a:t>they generate the same value for each observation at the leaf node!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Decision Tree –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(Consider this the TRAIN set)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671" y="516132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</a:t>
            </a: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H="1" flipV="1">
            <a:off x="9067800" y="4551724"/>
            <a:ext cx="1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rot="5400000">
            <a:off x="5972152" y="3486582"/>
            <a:ext cx="215153" cy="2524732"/>
          </a:xfrm>
          <a:prstGeom prst="rightBrace">
            <a:avLst>
              <a:gd name="adj1" fmla="val 437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47129" y="4976659"/>
            <a:ext cx="201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predictors</a:t>
            </a:r>
          </a:p>
          <a:p>
            <a:r>
              <a:rPr lang="en-US" dirty="0"/>
              <a:t>(two dimensions)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1670" y="553065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(price of mower)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2506" y="2590787"/>
            <a:ext cx="6826623" cy="1959159"/>
            <a:chOff x="1268505" y="2590786"/>
            <a:chExt cx="6826623" cy="1959159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505" y="2590786"/>
              <a:ext cx="6826623" cy="19591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6974541" y="2590786"/>
              <a:ext cx="112058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Value of Mower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52447" y="3164541"/>
              <a:ext cx="744072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$4,000</a:t>
              </a:r>
            </a:p>
            <a:p>
              <a:r>
                <a:rPr lang="en-US" sz="1400" dirty="0"/>
                <a:t>$3,000</a:t>
              </a:r>
            </a:p>
            <a:p>
              <a:r>
                <a:rPr lang="en-US" sz="1400" dirty="0"/>
                <a:t>$2,500</a:t>
              </a:r>
            </a:p>
            <a:p>
              <a:r>
                <a:rPr lang="en-US" sz="1400" dirty="0"/>
                <a:t>$1,500</a:t>
              </a:r>
            </a:p>
            <a:p>
              <a:r>
                <a:rPr lang="en-US" sz="1400" dirty="0"/>
                <a:t>$4,500</a:t>
              </a:r>
            </a:p>
            <a:p>
              <a:r>
                <a:rPr lang="en-US" sz="1400" dirty="0"/>
                <a:t>$5,200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Decision Tree –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79093" y="2549735"/>
            <a:ext cx="3771449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>
            <a:off x="2167670" y="3873907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29551" y="3873908"/>
            <a:ext cx="0" cy="1228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85900" y="2322567"/>
            <a:ext cx="4584924" cy="3161377"/>
            <a:chOff x="4254276" y="1924050"/>
            <a:chExt cx="4737324" cy="3612777"/>
          </a:xfrm>
        </p:grpSpPr>
        <p:sp>
          <p:nvSpPr>
            <p:cNvPr id="22" name="Rectangle 21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Ave=$6,240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3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Ave=$3,250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37" name="Straight Arrow Connector 36"/>
            <p:cNvCxnSpPr>
              <a:endCxn id="33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sp>
        <p:nvSpPr>
          <p:cNvPr id="3" name="Cross 2"/>
          <p:cNvSpPr/>
          <p:nvPr/>
        </p:nvSpPr>
        <p:spPr>
          <a:xfrm rot="2782620">
            <a:off x="4405314" y="344321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/>
          <p:cNvSpPr/>
          <p:nvPr/>
        </p:nvSpPr>
        <p:spPr>
          <a:xfrm rot="2782620">
            <a:off x="4076701" y="3104102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/>
          <p:cNvSpPr/>
          <p:nvPr/>
        </p:nvSpPr>
        <p:spPr>
          <a:xfrm rot="2782620">
            <a:off x="4021460" y="358944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782620">
            <a:off x="3652366" y="359116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/>
          <p:cNvSpPr/>
          <p:nvPr/>
        </p:nvSpPr>
        <p:spPr>
          <a:xfrm rot="2782620">
            <a:off x="3836730" y="366822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 rot="2782620">
            <a:off x="3508118" y="3254744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/>
          <p:cNvSpPr/>
          <p:nvPr/>
        </p:nvSpPr>
        <p:spPr>
          <a:xfrm rot="2782620">
            <a:off x="3403403" y="3427820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/>
          <p:cNvSpPr/>
          <p:nvPr/>
        </p:nvSpPr>
        <p:spPr>
          <a:xfrm rot="2782620">
            <a:off x="3122416" y="344174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/>
          <p:cNvSpPr/>
          <p:nvPr/>
        </p:nvSpPr>
        <p:spPr>
          <a:xfrm rot="2782620">
            <a:off x="3070028" y="318943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/>
          <p:cNvSpPr/>
          <p:nvPr/>
        </p:nvSpPr>
        <p:spPr>
          <a:xfrm rot="2782620">
            <a:off x="2830056" y="3515668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/>
          <p:cNvSpPr/>
          <p:nvPr/>
        </p:nvSpPr>
        <p:spPr>
          <a:xfrm rot="2782620">
            <a:off x="2441913" y="3887387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 rot="2782620">
            <a:off x="3005940" y="408431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/>
          <p:cNvSpPr/>
          <p:nvPr/>
        </p:nvSpPr>
        <p:spPr>
          <a:xfrm rot="2782620">
            <a:off x="3356725" y="392904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/>
          <p:cNvSpPr/>
          <p:nvPr/>
        </p:nvSpPr>
        <p:spPr>
          <a:xfrm rot="2782620">
            <a:off x="3554455" y="392904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 rot="2782620">
            <a:off x="3508118" y="416580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/>
          <p:cNvSpPr/>
          <p:nvPr/>
        </p:nvSpPr>
        <p:spPr>
          <a:xfrm rot="2782620">
            <a:off x="3324542" y="4406209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ross 55"/>
          <p:cNvSpPr/>
          <p:nvPr/>
        </p:nvSpPr>
        <p:spPr>
          <a:xfrm rot="2782620">
            <a:off x="2950041" y="4324715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82620">
            <a:off x="3434468" y="4646611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82620">
            <a:off x="4067176" y="4026213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82620">
            <a:off x="4226638" y="4197944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82620">
            <a:off x="4899154" y="3708806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/>
          <p:cNvSpPr/>
          <p:nvPr/>
        </p:nvSpPr>
        <p:spPr>
          <a:xfrm rot="2782620">
            <a:off x="4876719" y="4084358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2782620">
            <a:off x="4213142" y="2877750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ross 62"/>
          <p:cNvSpPr/>
          <p:nvPr/>
        </p:nvSpPr>
        <p:spPr>
          <a:xfrm rot="2782620">
            <a:off x="3100117" y="4792715"/>
            <a:ext cx="176213" cy="163560"/>
          </a:xfrm>
          <a:prstGeom prst="plus">
            <a:avLst>
              <a:gd name="adj" fmla="val 453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17153" y="4351544"/>
            <a:ext cx="624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$3,500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08545" y="4247586"/>
            <a:ext cx="618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$3,000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A15C28-8F88-49DF-B5BC-CCA3B8A4EE5F}"/>
              </a:ext>
            </a:extLst>
          </p:cNvPr>
          <p:cNvSpPr txBox="1"/>
          <p:nvPr/>
        </p:nvSpPr>
        <p:spPr>
          <a:xfrm>
            <a:off x="2670371" y="4494962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2D4B4F-F1AC-42E5-9BA1-C89C6D011BCC}"/>
              </a:ext>
            </a:extLst>
          </p:cNvPr>
          <p:cNvSpPr txBox="1"/>
          <p:nvPr/>
        </p:nvSpPr>
        <p:spPr>
          <a:xfrm>
            <a:off x="3564224" y="4630255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$12,000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830BC3-B533-4B33-B28A-7F658AFAA736}"/>
              </a:ext>
            </a:extLst>
          </p:cNvPr>
          <p:cNvSpPr txBox="1"/>
          <p:nvPr/>
        </p:nvSpPr>
        <p:spPr>
          <a:xfrm>
            <a:off x="3500771" y="4318626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$11,000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BEE34A-8BAD-4BCC-93EA-5ABABB696F39}"/>
              </a:ext>
            </a:extLst>
          </p:cNvPr>
          <p:cNvSpPr txBox="1"/>
          <p:nvPr/>
        </p:nvSpPr>
        <p:spPr>
          <a:xfrm>
            <a:off x="4652831" y="3477147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$1,000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7378EC-543D-4E2B-A4B1-76D02475FF60}"/>
              </a:ext>
            </a:extLst>
          </p:cNvPr>
          <p:cNvSpPr txBox="1"/>
          <p:nvPr/>
        </p:nvSpPr>
        <p:spPr>
          <a:xfrm>
            <a:off x="3829474" y="3384316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$1,500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6297B5-642B-49FA-AFFC-F8C5335B41C1}"/>
              </a:ext>
            </a:extLst>
          </p:cNvPr>
          <p:cNvSpPr txBox="1"/>
          <p:nvPr/>
        </p:nvSpPr>
        <p:spPr>
          <a:xfrm>
            <a:off x="4335266" y="2826481"/>
            <a:ext cx="67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$1,200</a:t>
            </a:r>
          </a:p>
        </p:txBody>
      </p:sp>
    </p:spTree>
    <p:extLst>
      <p:ext uri="{BB962C8B-B14F-4D97-AF65-F5344CB8AC3E}">
        <p14:creationId xmlns:p14="http://schemas.microsoft.com/office/powerpoint/2010/main" val="2506878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Structure: </a:t>
            </a:r>
            <a:r>
              <a:rPr lang="en-US" dirty="0" err="1"/>
              <a:t>Scikit</a:t>
            </a:r>
            <a:r>
              <a:rPr lang="en-US" dirty="0"/>
              <a:t> 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AE06-A1EA-4622-A552-444EDC5A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30" y="1824327"/>
            <a:ext cx="7731843" cy="41885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2379-5012-41FC-B974-499C1258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Fit Non-linear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3C528-D92F-4180-B141-40247D17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01" y="1690688"/>
            <a:ext cx="6619923" cy="2381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7BB6D-62EB-476E-89F2-E2CB7B226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201" y="4071955"/>
            <a:ext cx="6643736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DCD5-BFB3-41E2-936C-FA1A61DF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of the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6893-6F3A-4954-BCEE-32268CF2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Decision trees use only </a:t>
            </a:r>
            <a:r>
              <a:rPr lang="en-US" u="sng" dirty="0"/>
              <a:t>vertical</a:t>
            </a:r>
            <a:r>
              <a:rPr lang="en-US" dirty="0"/>
              <a:t> and </a:t>
            </a:r>
            <a:r>
              <a:rPr lang="en-US" u="sng" dirty="0"/>
              <a:t>horizontal</a:t>
            </a:r>
            <a:r>
              <a:rPr lang="en-US" dirty="0"/>
              <a:t> lines!</a:t>
            </a:r>
          </a:p>
          <a:p>
            <a:r>
              <a:rPr lang="en-US" dirty="0"/>
              <a:t>If variables are not orthogonal, trees get complex!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Instead, you can use PCA (orthogonal variables)</a:t>
            </a:r>
          </a:p>
          <a:p>
            <a:pPr lvl="1"/>
            <a:r>
              <a:rPr lang="en-US" dirty="0"/>
              <a:t>What is the problem with this?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CDCF47-7091-41E8-863E-96CA24E9C1FF}"/>
              </a:ext>
            </a:extLst>
          </p:cNvPr>
          <p:cNvGrpSpPr/>
          <p:nvPr/>
        </p:nvGrpSpPr>
        <p:grpSpPr>
          <a:xfrm>
            <a:off x="1797953" y="2722484"/>
            <a:ext cx="9277005" cy="2157924"/>
            <a:chOff x="1797953" y="2356724"/>
            <a:chExt cx="9277005" cy="21579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883433-1919-4C05-9134-602191E3F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8711" y="2356724"/>
              <a:ext cx="6020821" cy="21579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B28EAB-C9BF-43CD-8496-062817074CE7}"/>
                </a:ext>
              </a:extLst>
            </p:cNvPr>
            <p:cNvSpPr txBox="1"/>
            <p:nvPr/>
          </p:nvSpPr>
          <p:spPr>
            <a:xfrm>
              <a:off x="9337232" y="3092129"/>
              <a:ext cx="1737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Non-orthogonal</a:t>
              </a:r>
            </a:p>
            <a:p>
              <a:r>
                <a:rPr lang="en-US" dirty="0"/>
                <a:t>variables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7B00D9-2EED-4314-AC51-F75FD2C27C0D}"/>
                </a:ext>
              </a:extLst>
            </p:cNvPr>
            <p:cNvSpPr txBox="1"/>
            <p:nvPr/>
          </p:nvSpPr>
          <p:spPr>
            <a:xfrm>
              <a:off x="1797953" y="2880360"/>
              <a:ext cx="1579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Orthogonal</a:t>
              </a:r>
            </a:p>
            <a:p>
              <a:r>
                <a:rPr lang="en-US" dirty="0"/>
                <a:t>variables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045653B-1B80-4F2A-8E1F-5B4FB23E3B93}"/>
              </a:ext>
            </a:extLst>
          </p:cNvPr>
          <p:cNvSpPr txBox="1"/>
          <p:nvPr/>
        </p:nvSpPr>
        <p:spPr>
          <a:xfrm>
            <a:off x="9537469" y="1825625"/>
            <a:ext cx="193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rotated by 45 degrees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0DF70D-9B1B-4144-BDF3-246B568C344B}"/>
              </a:ext>
            </a:extLst>
          </p:cNvPr>
          <p:cNvCxnSpPr/>
          <p:nvPr/>
        </p:nvCxnSpPr>
        <p:spPr>
          <a:xfrm flipV="1">
            <a:off x="8844742" y="2382982"/>
            <a:ext cx="637309" cy="620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3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Accurate and good prediction</a:t>
            </a:r>
          </a:p>
          <a:p>
            <a:r>
              <a:rPr lang="en-US" dirty="0"/>
              <a:t>Very easy to use</a:t>
            </a:r>
          </a:p>
          <a:p>
            <a:r>
              <a:rPr lang="en-US" dirty="0"/>
              <a:t>Creates understandable rules (</a:t>
            </a:r>
            <a:r>
              <a:rPr lang="en-US"/>
              <a:t>white box)</a:t>
            </a:r>
            <a:endParaRPr lang="en-US" dirty="0"/>
          </a:p>
          <a:p>
            <a:r>
              <a:rPr lang="en-US" dirty="0"/>
              <a:t>Can be used for variable reduction (choose only the variables used for splits)</a:t>
            </a:r>
          </a:p>
          <a:p>
            <a:r>
              <a:rPr lang="en-US" dirty="0"/>
              <a:t>Performs variable selection automatically</a:t>
            </a:r>
          </a:p>
          <a:p>
            <a:r>
              <a:rPr lang="en-US" dirty="0"/>
              <a:t>Not sensitive to outliers</a:t>
            </a:r>
          </a:p>
          <a:p>
            <a:r>
              <a:rPr lang="en-US" dirty="0"/>
              <a:t>Can detect various non-linear relationships</a:t>
            </a:r>
          </a:p>
          <a:p>
            <a:r>
              <a:rPr lang="en-US" dirty="0"/>
              <a:t>Can handle missing values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only horizontal or vertical lines. Cannot use diagonal lines.</a:t>
            </a:r>
          </a:p>
          <a:p>
            <a:r>
              <a:rPr lang="en-US" dirty="0"/>
              <a:t>Requires large data sets</a:t>
            </a:r>
          </a:p>
          <a:p>
            <a:r>
              <a:rPr lang="en-US" dirty="0"/>
              <a:t>Can be computationally expensive</a:t>
            </a:r>
          </a:p>
          <a:p>
            <a:r>
              <a:rPr lang="en-US" dirty="0">
                <a:solidFill>
                  <a:srgbClr val="FF0000"/>
                </a:solidFill>
              </a:rPr>
              <a:t>Susceptible to overfitting!!!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(Imagine this is the TRAIN set)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506" y="2994212"/>
            <a:ext cx="6826623" cy="1959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11671" y="5564749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9067800" y="4955149"/>
            <a:ext cx="1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5972152" y="3890007"/>
            <a:ext cx="215153" cy="2524732"/>
          </a:xfrm>
          <a:prstGeom prst="rightBrace">
            <a:avLst>
              <a:gd name="adj1" fmla="val 4375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47129" y="5380084"/>
            <a:ext cx="201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predictors</a:t>
            </a:r>
          </a:p>
          <a:p>
            <a:r>
              <a:rPr lang="en-US" dirty="0"/>
              <a:t>(two dimensions)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11670" y="593408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(12 owners;</a:t>
            </a:r>
          </a:p>
          <a:p>
            <a:r>
              <a:rPr lang="en-US" sz="1600" dirty="0"/>
              <a:t>12 non-owners)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Create a scatterplot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65027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404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Draw a vertical or horizontal line to increase the "purity" (or homogeneity) of each resulting space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896100" y="3806638"/>
            <a:ext cx="3619500" cy="2032516"/>
            <a:chOff x="5372100" y="1924050"/>
            <a:chExt cx="3619500" cy="2032516"/>
          </a:xfrm>
        </p:grpSpPr>
        <p:sp>
          <p:nvSpPr>
            <p:cNvPr id="7" name="Rectangle 6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17" y="3700643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>
            <a:off x="2617695" y="5024815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8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stop here: use the "majority" rule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67541" y="2557260"/>
            <a:ext cx="3619500" cy="2032516"/>
            <a:chOff x="5372100" y="1924050"/>
            <a:chExt cx="3619500" cy="2032516"/>
          </a:xfrm>
        </p:grpSpPr>
        <p:sp>
          <p:nvSpPr>
            <p:cNvPr id="7" name="Rectangle 6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94579" y="5285255"/>
            <a:ext cx="4092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Which observations are misclassified?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What is the accuracy?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627659" y="2539153"/>
            <a:ext cx="3619500" cy="2032516"/>
            <a:chOff x="5372100" y="1924050"/>
            <a:chExt cx="3619500" cy="2032516"/>
          </a:xfrm>
        </p:grpSpPr>
        <p:sp>
          <p:nvSpPr>
            <p:cNvPr id="20" name="Rectangle 19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NON-OWNER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OWNER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629400" y="251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Lot size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72100" y="279082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≤19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2400" y="28310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&gt;19</a:t>
              </a:r>
            </a:p>
          </p:txBody>
        </p:sp>
      </p:grpSp>
      <p:sp>
        <p:nvSpPr>
          <p:cNvPr id="5" name="Right Arrow 4"/>
          <p:cNvSpPr/>
          <p:nvPr/>
        </p:nvSpPr>
        <p:spPr>
          <a:xfrm>
            <a:off x="5864445" y="2944261"/>
            <a:ext cx="653621" cy="5438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Draw </a:t>
            </a:r>
            <a:r>
              <a:rPr lang="en-US" u="sng" dirty="0"/>
              <a:t>another</a:t>
            </a:r>
            <a:r>
              <a:rPr lang="en-US" dirty="0"/>
              <a:t> vertical or horizontal line to increase the "purity" (or homogeneity)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517" y="3275130"/>
            <a:ext cx="4648200" cy="3019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259095" y="4599302"/>
            <a:ext cx="31914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320976" y="4599303"/>
            <a:ext cx="0" cy="1228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77325" y="3047962"/>
            <a:ext cx="4584924" cy="3161377"/>
            <a:chOff x="4254276" y="1924050"/>
            <a:chExt cx="4737324" cy="3612777"/>
          </a:xfrm>
        </p:grpSpPr>
        <p:sp>
          <p:nvSpPr>
            <p:cNvPr id="9" name="Rectangle 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0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2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stop here: use the "majority" rule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0" y="2803519"/>
            <a:ext cx="4584924" cy="3161377"/>
            <a:chOff x="4254276" y="1924050"/>
            <a:chExt cx="4737324" cy="3612777"/>
          </a:xfrm>
        </p:grpSpPr>
        <p:sp>
          <p:nvSpPr>
            <p:cNvPr id="9" name="Rectangle 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9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3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0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24" name="Straight Arrow Connector 23"/>
            <p:cNvCxnSpPr>
              <a:endCxn id="2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51145" y="2803519"/>
            <a:ext cx="4584924" cy="3161377"/>
            <a:chOff x="4254276" y="1924050"/>
            <a:chExt cx="4737324" cy="3612777"/>
          </a:xfrm>
        </p:grpSpPr>
        <p:sp>
          <p:nvSpPr>
            <p:cNvPr id="29" name="Rectangle 28"/>
            <p:cNvSpPr/>
            <p:nvPr/>
          </p:nvSpPr>
          <p:spPr>
            <a:xfrm>
              <a:off x="6477000" y="1924050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12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12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486400" y="334696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Owners: 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Non-owners: 9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467600" y="3327916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OWNER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172200" y="3048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0" idx="0"/>
            </p:cNvCxnSpPr>
            <p:nvPr/>
          </p:nvCxnSpPr>
          <p:spPr>
            <a:xfrm>
              <a:off x="61722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8153400" y="3048000"/>
              <a:ext cx="0" cy="2989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7239000" y="2533650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29400" y="2514599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Lot size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72100" y="2790825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≤19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72400" y="2831068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&gt;19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9941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NON-OWNER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00800" y="4927227"/>
              <a:ext cx="137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OWNER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167718" y="3964411"/>
              <a:ext cx="0" cy="5143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45741" y="4478761"/>
              <a:ext cx="1940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880418" y="4242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&gt;84.75</a:t>
              </a:r>
            </a:p>
          </p:txBody>
        </p:sp>
        <p:cxnSp>
          <p:nvCxnSpPr>
            <p:cNvPr id="44" name="Straight Arrow Connector 43"/>
            <p:cNvCxnSpPr>
              <a:endCxn id="40" idx="0"/>
            </p:cNvCxnSpPr>
            <p:nvPr/>
          </p:nvCxnSpPr>
          <p:spPr>
            <a:xfrm>
              <a:off x="7086600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41259" y="4478761"/>
              <a:ext cx="0" cy="448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562600" y="3990737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Income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54276" y="4175403"/>
              <a:ext cx="1219200" cy="38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≤84.75</a:t>
              </a:r>
            </a:p>
          </p:txBody>
        </p:sp>
      </p:grpSp>
      <p:sp>
        <p:nvSpPr>
          <p:cNvPr id="48" name="Right Arrow 47"/>
          <p:cNvSpPr/>
          <p:nvPr/>
        </p:nvSpPr>
        <p:spPr>
          <a:xfrm>
            <a:off x="6365153" y="2776413"/>
            <a:ext cx="653621" cy="5438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Task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Continue until each resulting space is </a:t>
            </a:r>
            <a:r>
              <a:rPr lang="en-US" i="1" dirty="0"/>
              <a:t>homogeneous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59" y="2895800"/>
            <a:ext cx="5692588" cy="370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30988" y="251617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cell has any "impurity"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970059" y="2895800"/>
            <a:ext cx="1066800" cy="5334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35471" y="5056818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risk of eliminating all impurities?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 - Chapter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Chapter 5</Template>
  <TotalTime>1383</TotalTime>
  <Words>1178</Words>
  <Application>Microsoft Office PowerPoint</Application>
  <PresentationFormat>Widescreen</PresentationFormat>
  <Paragraphs>293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1 - Chapter 5</vt:lpstr>
      <vt:lpstr> Decision Trees</vt:lpstr>
      <vt:lpstr>Introduction</vt:lpstr>
      <vt:lpstr>Classification Task - Example</vt:lpstr>
      <vt:lpstr>Classification Task - Example</vt:lpstr>
      <vt:lpstr>Classification Task - Example</vt:lpstr>
      <vt:lpstr>Classification Task - Example</vt:lpstr>
      <vt:lpstr>Classification Task - Example</vt:lpstr>
      <vt:lpstr>Classification Task - Example</vt:lpstr>
      <vt:lpstr>Classification Task - Example</vt:lpstr>
      <vt:lpstr>Recursive Partitioning (CART)</vt:lpstr>
      <vt:lpstr>Recursive Partitioning (CART)</vt:lpstr>
      <vt:lpstr>Reduction in "Impurity"</vt:lpstr>
      <vt:lpstr>Tree Structure – SciKit version</vt:lpstr>
      <vt:lpstr>Tree Structure – SciKit version</vt:lpstr>
      <vt:lpstr>Tree Structure – SciKit version</vt:lpstr>
      <vt:lpstr>Decision Tree</vt:lpstr>
      <vt:lpstr>Overfitting</vt:lpstr>
      <vt:lpstr>How to Avoid Overfitting</vt:lpstr>
      <vt:lpstr>Regularization</vt:lpstr>
      <vt:lpstr>Avoid Overfitting</vt:lpstr>
      <vt:lpstr>Decision Trees - Regression</vt:lpstr>
      <vt:lpstr>Prediction Decision Tree – Example</vt:lpstr>
      <vt:lpstr>Prediction Decision Tree – Example</vt:lpstr>
      <vt:lpstr>Tree Structure: Scikit version</vt:lpstr>
      <vt:lpstr>Can Fit Non-linear Models</vt:lpstr>
      <vt:lpstr>Rotation of the training data</vt:lpstr>
      <vt:lpstr>Advantages of Trees</vt:lpstr>
      <vt:lpstr>Disadvantages of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– Decision Trees</dc:title>
  <dc:creator/>
  <cp:lastModifiedBy>Varol Kayhan</cp:lastModifiedBy>
  <cp:revision>146</cp:revision>
  <dcterms:created xsi:type="dcterms:W3CDTF">2006-08-16T00:00:00Z</dcterms:created>
  <dcterms:modified xsi:type="dcterms:W3CDTF">2022-09-09T15:39:16Z</dcterms:modified>
</cp:coreProperties>
</file>