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282" r:id="rId4"/>
    <p:sldId id="318" r:id="rId5"/>
    <p:sldId id="322" r:id="rId6"/>
    <p:sldId id="319" r:id="rId7"/>
    <p:sldId id="257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6" y="1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29293FC4-D0B1-4DB8-9258-3D33E07E8317}"/>
    <pc:docChg chg="undo custSel addSld delSld modSld sldOrd">
      <pc:chgData name="Kayhan, Varol" userId="54461c53-d57a-4be8-b103-6f84835b78ff" providerId="ADAL" clId="{29293FC4-D0B1-4DB8-9258-3D33E07E8317}" dt="2021-06-23T15:34:45.162" v="2256" actId="113"/>
      <pc:docMkLst>
        <pc:docMk/>
      </pc:docMkLst>
      <pc:sldChg chg="modSp mod">
        <pc:chgData name="Kayhan, Varol" userId="54461c53-d57a-4be8-b103-6f84835b78ff" providerId="ADAL" clId="{29293FC4-D0B1-4DB8-9258-3D33E07E8317}" dt="2021-06-23T15:10:21.217" v="2074" actId="6549"/>
        <pc:sldMkLst>
          <pc:docMk/>
          <pc:sldMk cId="2835120319" sldId="256"/>
        </pc:sldMkLst>
        <pc:spChg chg="mod">
          <ac:chgData name="Kayhan, Varol" userId="54461c53-d57a-4be8-b103-6f84835b78ff" providerId="ADAL" clId="{29293FC4-D0B1-4DB8-9258-3D33E07E8317}" dt="2021-06-22T15:54:12.889" v="13" actId="20577"/>
          <ac:spMkLst>
            <pc:docMk/>
            <pc:sldMk cId="2835120319" sldId="256"/>
            <ac:spMk id="2" creationId="{00000000-0000-0000-0000-000000000000}"/>
          </ac:spMkLst>
        </pc:spChg>
        <pc:spChg chg="mod">
          <ac:chgData name="Kayhan, Varol" userId="54461c53-d57a-4be8-b103-6f84835b78ff" providerId="ADAL" clId="{29293FC4-D0B1-4DB8-9258-3D33E07E8317}" dt="2021-06-23T15:10:21.217" v="2074" actId="6549"/>
          <ac:spMkLst>
            <pc:docMk/>
            <pc:sldMk cId="2835120319" sldId="256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29293FC4-D0B1-4DB8-9258-3D33E07E8317}" dt="2021-06-22T16:41:33.962" v="2071" actId="6549"/>
        <pc:sldMkLst>
          <pc:docMk/>
          <pc:sldMk cId="236165679" sldId="257"/>
        </pc:sldMkLst>
        <pc:spChg chg="mod">
          <ac:chgData name="Kayhan, Varol" userId="54461c53-d57a-4be8-b103-6f84835b78ff" providerId="ADAL" clId="{29293FC4-D0B1-4DB8-9258-3D33E07E8317}" dt="2021-06-22T16:17:04.763" v="886" actId="20577"/>
          <ac:spMkLst>
            <pc:docMk/>
            <pc:sldMk cId="236165679" sldId="257"/>
            <ac:spMk id="2" creationId="{00000000-0000-0000-0000-000000000000}"/>
          </ac:spMkLst>
        </pc:spChg>
        <pc:spChg chg="mod">
          <ac:chgData name="Kayhan, Varol" userId="54461c53-d57a-4be8-b103-6f84835b78ff" providerId="ADAL" clId="{29293FC4-D0B1-4DB8-9258-3D33E07E8317}" dt="2021-06-22T16:41:33.962" v="2071" actId="6549"/>
          <ac:spMkLst>
            <pc:docMk/>
            <pc:sldMk cId="236165679" sldId="257"/>
            <ac:spMk id="3" creationId="{00000000-0000-0000-0000-000000000000}"/>
          </ac:spMkLst>
        </pc:spChg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905834950" sldId="265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678200595" sldId="266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1899287798" sldId="267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20664174" sldId="268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1910713147" sldId="269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40392830" sldId="271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787527817" sldId="272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4127689773" sldId="273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899692431" sldId="275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0" sldId="279"/>
        </pc:sldMkLst>
      </pc:sldChg>
      <pc:sldChg chg="modSp mod">
        <pc:chgData name="Kayhan, Varol" userId="54461c53-d57a-4be8-b103-6f84835b78ff" providerId="ADAL" clId="{29293FC4-D0B1-4DB8-9258-3D33E07E8317}" dt="2021-06-22T15:56:54.553" v="320" actId="15"/>
        <pc:sldMkLst>
          <pc:docMk/>
          <pc:sldMk cId="1088700481" sldId="282"/>
        </pc:sldMkLst>
        <pc:spChg chg="mod">
          <ac:chgData name="Kayhan, Varol" userId="54461c53-d57a-4be8-b103-6f84835b78ff" providerId="ADAL" clId="{29293FC4-D0B1-4DB8-9258-3D33E07E8317}" dt="2021-06-22T15:55:46.971" v="198" actId="20577"/>
          <ac:spMkLst>
            <pc:docMk/>
            <pc:sldMk cId="1088700481" sldId="282"/>
            <ac:spMk id="2" creationId="{00000000-0000-0000-0000-000000000000}"/>
          </ac:spMkLst>
        </pc:spChg>
        <pc:spChg chg="mod">
          <ac:chgData name="Kayhan, Varol" userId="54461c53-d57a-4be8-b103-6f84835b78ff" providerId="ADAL" clId="{29293FC4-D0B1-4DB8-9258-3D33E07E8317}" dt="2021-06-22T15:56:54.553" v="320" actId="15"/>
          <ac:spMkLst>
            <pc:docMk/>
            <pc:sldMk cId="1088700481" sldId="282"/>
            <ac:spMk id="3" creationId="{00000000-0000-0000-0000-000000000000}"/>
          </ac:spMkLst>
        </pc:spChg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414215076" sldId="284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787192765" sldId="285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199207327" sldId="286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16916873" sldId="287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950992368" sldId="288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613262150" sldId="297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210309393" sldId="299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1771355048" sldId="300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797736084" sldId="301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676767845" sldId="302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4203435507" sldId="303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712516551" sldId="304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22321717" sldId="305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4145289859" sldId="307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884825974" sldId="308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015771355" sldId="309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1918887919" sldId="310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836894235" sldId="311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3945718820" sldId="312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505393278" sldId="313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973085575" sldId="314"/>
        </pc:sldMkLst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2857493439" sldId="315"/>
        </pc:sldMkLst>
      </pc:sldChg>
      <pc:sldChg chg="modSp mod">
        <pc:chgData name="Kayhan, Varol" userId="54461c53-d57a-4be8-b103-6f84835b78ff" providerId="ADAL" clId="{29293FC4-D0B1-4DB8-9258-3D33E07E8317}" dt="2021-06-22T16:34:51.486" v="2009" actId="20577"/>
        <pc:sldMkLst>
          <pc:docMk/>
          <pc:sldMk cId="822223715" sldId="316"/>
        </pc:sldMkLst>
        <pc:spChg chg="mod">
          <ac:chgData name="Kayhan, Varol" userId="54461c53-d57a-4be8-b103-6f84835b78ff" providerId="ADAL" clId="{29293FC4-D0B1-4DB8-9258-3D33E07E8317}" dt="2021-06-22T16:34:51.486" v="2009" actId="20577"/>
          <ac:spMkLst>
            <pc:docMk/>
            <pc:sldMk cId="822223715" sldId="316"/>
            <ac:spMk id="2" creationId="{365AEAE0-BD33-414E-8463-220B40B857D1}"/>
          </ac:spMkLst>
        </pc:spChg>
        <pc:spChg chg="mod">
          <ac:chgData name="Kayhan, Varol" userId="54461c53-d57a-4be8-b103-6f84835b78ff" providerId="ADAL" clId="{29293FC4-D0B1-4DB8-9258-3D33E07E8317}" dt="2021-06-22T15:55:34.037" v="182" actId="20577"/>
          <ac:spMkLst>
            <pc:docMk/>
            <pc:sldMk cId="822223715" sldId="316"/>
            <ac:spMk id="3" creationId="{274B73F6-12D6-43FB-B134-97316444C56B}"/>
          </ac:spMkLst>
        </pc:spChg>
      </pc:sldChg>
      <pc:sldChg chg="del">
        <pc:chgData name="Kayhan, Varol" userId="54461c53-d57a-4be8-b103-6f84835b78ff" providerId="ADAL" clId="{29293FC4-D0B1-4DB8-9258-3D33E07E8317}" dt="2021-06-22T16:33:48.085" v="1974" actId="47"/>
        <pc:sldMkLst>
          <pc:docMk/>
          <pc:sldMk cId="632646754" sldId="317"/>
        </pc:sldMkLst>
      </pc:sldChg>
      <pc:sldChg chg="addSp modSp add mod">
        <pc:chgData name="Kayhan, Varol" userId="54461c53-d57a-4be8-b103-6f84835b78ff" providerId="ADAL" clId="{29293FC4-D0B1-4DB8-9258-3D33E07E8317}" dt="2021-06-22T16:05:50.667" v="418" actId="113"/>
        <pc:sldMkLst>
          <pc:docMk/>
          <pc:sldMk cId="878069766" sldId="318"/>
        </pc:sldMkLst>
        <pc:spChg chg="mod">
          <ac:chgData name="Kayhan, Varol" userId="54461c53-d57a-4be8-b103-6f84835b78ff" providerId="ADAL" clId="{29293FC4-D0B1-4DB8-9258-3D33E07E8317}" dt="2021-06-22T15:57:06.398" v="322" actId="6549"/>
          <ac:spMkLst>
            <pc:docMk/>
            <pc:sldMk cId="878069766" sldId="318"/>
            <ac:spMk id="3" creationId="{00000000-0000-0000-0000-000000000000}"/>
          </ac:spMkLst>
        </pc:spChg>
        <pc:spChg chg="add mod">
          <ac:chgData name="Kayhan, Varol" userId="54461c53-d57a-4be8-b103-6f84835b78ff" providerId="ADAL" clId="{29293FC4-D0B1-4DB8-9258-3D33E07E8317}" dt="2021-06-22T16:05:50.667" v="418" actId="113"/>
          <ac:spMkLst>
            <pc:docMk/>
            <pc:sldMk cId="878069766" sldId="318"/>
            <ac:spMk id="6" creationId="{1818E5C3-ECF5-4403-8E5F-91C37913C1A0}"/>
          </ac:spMkLst>
        </pc:spChg>
        <pc:spChg chg="add mod">
          <ac:chgData name="Kayhan, Varol" userId="54461c53-d57a-4be8-b103-6f84835b78ff" providerId="ADAL" clId="{29293FC4-D0B1-4DB8-9258-3D33E07E8317}" dt="2021-06-22T16:05:48.078" v="417" actId="20577"/>
          <ac:spMkLst>
            <pc:docMk/>
            <pc:sldMk cId="878069766" sldId="318"/>
            <ac:spMk id="8" creationId="{CF5124B3-1CAE-4D5C-B395-EF6418A2B78B}"/>
          </ac:spMkLst>
        </pc:spChg>
        <pc:spChg chg="add mod">
          <ac:chgData name="Kayhan, Varol" userId="54461c53-d57a-4be8-b103-6f84835b78ff" providerId="ADAL" clId="{29293FC4-D0B1-4DB8-9258-3D33E07E8317}" dt="2021-06-22T16:05:22.411" v="409" actId="13822"/>
          <ac:spMkLst>
            <pc:docMk/>
            <pc:sldMk cId="878069766" sldId="318"/>
            <ac:spMk id="10" creationId="{95D4C560-7B80-46C2-B273-3CB037F4E5F3}"/>
          </ac:spMkLst>
        </pc:spChg>
        <pc:spChg chg="add mod">
          <ac:chgData name="Kayhan, Varol" userId="54461c53-d57a-4be8-b103-6f84835b78ff" providerId="ADAL" clId="{29293FC4-D0B1-4DB8-9258-3D33E07E8317}" dt="2021-06-22T16:05:34.123" v="413" actId="1076"/>
          <ac:spMkLst>
            <pc:docMk/>
            <pc:sldMk cId="878069766" sldId="318"/>
            <ac:spMk id="11" creationId="{4FFE1C1A-8F3A-4EFA-9015-F9EF6D55127E}"/>
          </ac:spMkLst>
        </pc:spChg>
        <pc:spChg chg="add mod">
          <ac:chgData name="Kayhan, Varol" userId="54461c53-d57a-4be8-b103-6f84835b78ff" providerId="ADAL" clId="{29293FC4-D0B1-4DB8-9258-3D33E07E8317}" dt="2021-06-22T16:05:42.640" v="415" actId="688"/>
          <ac:spMkLst>
            <pc:docMk/>
            <pc:sldMk cId="878069766" sldId="318"/>
            <ac:spMk id="12" creationId="{E7502DA3-97A0-44D1-B2FD-0437A9EF15CE}"/>
          </ac:spMkLst>
        </pc:spChg>
        <pc:graphicFrameChg chg="add mod modGraphic">
          <ac:chgData name="Kayhan, Varol" userId="54461c53-d57a-4be8-b103-6f84835b78ff" providerId="ADAL" clId="{29293FC4-D0B1-4DB8-9258-3D33E07E8317}" dt="2021-06-22T16:05:05.026" v="406" actId="1076"/>
          <ac:graphicFrameMkLst>
            <pc:docMk/>
            <pc:sldMk cId="878069766" sldId="318"/>
            <ac:graphicFrameMk id="4" creationId="{94D70876-A000-4C74-BDF8-13FC2866326A}"/>
          </ac:graphicFrameMkLst>
        </pc:graphicFrameChg>
        <pc:graphicFrameChg chg="add mod modGraphic">
          <ac:chgData name="Kayhan, Varol" userId="54461c53-d57a-4be8-b103-6f84835b78ff" providerId="ADAL" clId="{29293FC4-D0B1-4DB8-9258-3D33E07E8317}" dt="2021-06-22T16:05:08.878" v="407" actId="2165"/>
          <ac:graphicFrameMkLst>
            <pc:docMk/>
            <pc:sldMk cId="878069766" sldId="318"/>
            <ac:graphicFrameMk id="9" creationId="{82A08951-5129-4BCA-B5F8-5A7BCDDB78E5}"/>
          </ac:graphicFrameMkLst>
        </pc:graphicFrameChg>
      </pc:sldChg>
      <pc:sldChg chg="addSp delSp modSp add mod">
        <pc:chgData name="Kayhan, Varol" userId="54461c53-d57a-4be8-b103-6f84835b78ff" providerId="ADAL" clId="{29293FC4-D0B1-4DB8-9258-3D33E07E8317}" dt="2021-06-23T15:31:22.251" v="2188" actId="113"/>
        <pc:sldMkLst>
          <pc:docMk/>
          <pc:sldMk cId="3681786175" sldId="319"/>
        </pc:sldMkLst>
        <pc:spChg chg="mod">
          <ac:chgData name="Kayhan, Varol" userId="54461c53-d57a-4be8-b103-6f84835b78ff" providerId="ADAL" clId="{29293FC4-D0B1-4DB8-9258-3D33E07E8317}" dt="2021-06-22T16:09:35.072" v="700" actId="6549"/>
          <ac:spMkLst>
            <pc:docMk/>
            <pc:sldMk cId="3681786175" sldId="319"/>
            <ac:spMk id="3" creationId="{00000000-0000-0000-0000-000000000000}"/>
          </ac:spMkLst>
        </pc:spChg>
        <pc:spChg chg="add del mod">
          <ac:chgData name="Kayhan, Varol" userId="54461c53-d57a-4be8-b103-6f84835b78ff" providerId="ADAL" clId="{29293FC4-D0B1-4DB8-9258-3D33E07E8317}" dt="2021-06-23T15:30:58.981" v="2180" actId="478"/>
          <ac:spMkLst>
            <pc:docMk/>
            <pc:sldMk cId="3681786175" sldId="319"/>
            <ac:spMk id="5" creationId="{C1529B5F-9505-4938-AF83-BA13DF215B96}"/>
          </ac:spMkLst>
        </pc:spChg>
        <pc:spChg chg="del">
          <ac:chgData name="Kayhan, Varol" userId="54461c53-d57a-4be8-b103-6f84835b78ff" providerId="ADAL" clId="{29293FC4-D0B1-4DB8-9258-3D33E07E8317}" dt="2021-06-22T16:07:11.396" v="533" actId="478"/>
          <ac:spMkLst>
            <pc:docMk/>
            <pc:sldMk cId="3681786175" sldId="319"/>
            <ac:spMk id="6" creationId="{1818E5C3-ECF5-4403-8E5F-91C37913C1A0}"/>
          </ac:spMkLst>
        </pc:spChg>
        <pc:spChg chg="add del mod">
          <ac:chgData name="Kayhan, Varol" userId="54461c53-d57a-4be8-b103-6f84835b78ff" providerId="ADAL" clId="{29293FC4-D0B1-4DB8-9258-3D33E07E8317}" dt="2021-06-23T15:30:58.981" v="2180" actId="478"/>
          <ac:spMkLst>
            <pc:docMk/>
            <pc:sldMk cId="3681786175" sldId="319"/>
            <ac:spMk id="7" creationId="{8479121E-6DDC-4090-BEE5-1637D38914B1}"/>
          </ac:spMkLst>
        </pc:spChg>
        <pc:spChg chg="del">
          <ac:chgData name="Kayhan, Varol" userId="54461c53-d57a-4be8-b103-6f84835b78ff" providerId="ADAL" clId="{29293FC4-D0B1-4DB8-9258-3D33E07E8317}" dt="2021-06-22T16:07:11.396" v="533" actId="478"/>
          <ac:spMkLst>
            <pc:docMk/>
            <pc:sldMk cId="3681786175" sldId="319"/>
            <ac:spMk id="8" creationId="{CF5124B3-1CAE-4D5C-B395-EF6418A2B78B}"/>
          </ac:spMkLst>
        </pc:spChg>
        <pc:spChg chg="del">
          <ac:chgData name="Kayhan, Varol" userId="54461c53-d57a-4be8-b103-6f84835b78ff" providerId="ADAL" clId="{29293FC4-D0B1-4DB8-9258-3D33E07E8317}" dt="2021-06-22T16:07:11.396" v="533" actId="478"/>
          <ac:spMkLst>
            <pc:docMk/>
            <pc:sldMk cId="3681786175" sldId="319"/>
            <ac:spMk id="10" creationId="{95D4C560-7B80-46C2-B273-3CB037F4E5F3}"/>
          </ac:spMkLst>
        </pc:spChg>
        <pc:spChg chg="del">
          <ac:chgData name="Kayhan, Varol" userId="54461c53-d57a-4be8-b103-6f84835b78ff" providerId="ADAL" clId="{29293FC4-D0B1-4DB8-9258-3D33E07E8317}" dt="2021-06-22T16:07:11.396" v="533" actId="478"/>
          <ac:spMkLst>
            <pc:docMk/>
            <pc:sldMk cId="3681786175" sldId="319"/>
            <ac:spMk id="11" creationId="{4FFE1C1A-8F3A-4EFA-9015-F9EF6D55127E}"/>
          </ac:spMkLst>
        </pc:spChg>
        <pc:spChg chg="add mod">
          <ac:chgData name="Kayhan, Varol" userId="54461c53-d57a-4be8-b103-6f84835b78ff" providerId="ADAL" clId="{29293FC4-D0B1-4DB8-9258-3D33E07E8317}" dt="2021-06-23T15:31:05.544" v="2182"/>
          <ac:spMkLst>
            <pc:docMk/>
            <pc:sldMk cId="3681786175" sldId="319"/>
            <ac:spMk id="12" creationId="{1FB12783-E44F-4DC2-A83D-6E290207E107}"/>
          </ac:spMkLst>
        </pc:spChg>
        <pc:spChg chg="del">
          <ac:chgData name="Kayhan, Varol" userId="54461c53-d57a-4be8-b103-6f84835b78ff" providerId="ADAL" clId="{29293FC4-D0B1-4DB8-9258-3D33E07E8317}" dt="2021-06-22T16:07:11.396" v="533" actId="478"/>
          <ac:spMkLst>
            <pc:docMk/>
            <pc:sldMk cId="3681786175" sldId="319"/>
            <ac:spMk id="12" creationId="{E7502DA3-97A0-44D1-B2FD-0437A9EF15CE}"/>
          </ac:spMkLst>
        </pc:spChg>
        <pc:spChg chg="add del mod">
          <ac:chgData name="Kayhan, Varol" userId="54461c53-d57a-4be8-b103-6f84835b78ff" providerId="ADAL" clId="{29293FC4-D0B1-4DB8-9258-3D33E07E8317}" dt="2021-06-23T15:30:58.981" v="2180" actId="478"/>
          <ac:spMkLst>
            <pc:docMk/>
            <pc:sldMk cId="3681786175" sldId="319"/>
            <ac:spMk id="15" creationId="{70EDE36B-41F0-48F5-AD87-3C2F08F61CF9}"/>
          </ac:spMkLst>
        </pc:spChg>
        <pc:spChg chg="add mod">
          <ac:chgData name="Kayhan, Varol" userId="54461c53-d57a-4be8-b103-6f84835b78ff" providerId="ADAL" clId="{29293FC4-D0B1-4DB8-9258-3D33E07E8317}" dt="2021-06-23T15:31:05.544" v="2182"/>
          <ac:spMkLst>
            <pc:docMk/>
            <pc:sldMk cId="3681786175" sldId="319"/>
            <ac:spMk id="17" creationId="{359B6BA2-8F8B-411E-AEE0-82C82506B74F}"/>
          </ac:spMkLst>
        </pc:spChg>
        <pc:spChg chg="add mod">
          <ac:chgData name="Kayhan, Varol" userId="54461c53-d57a-4be8-b103-6f84835b78ff" providerId="ADAL" clId="{29293FC4-D0B1-4DB8-9258-3D33E07E8317}" dt="2021-06-23T15:31:05.544" v="2182"/>
          <ac:spMkLst>
            <pc:docMk/>
            <pc:sldMk cId="3681786175" sldId="319"/>
            <ac:spMk id="18" creationId="{D9DA1CD2-A1E0-4EFF-9268-C2D7E4679B40}"/>
          </ac:spMkLst>
        </pc:spChg>
        <pc:graphicFrameChg chg="del mod">
          <ac:chgData name="Kayhan, Varol" userId="54461c53-d57a-4be8-b103-6f84835b78ff" providerId="ADAL" clId="{29293FC4-D0B1-4DB8-9258-3D33E07E8317}" dt="2021-06-22T16:09:44.278" v="701" actId="478"/>
          <ac:graphicFrameMkLst>
            <pc:docMk/>
            <pc:sldMk cId="3681786175" sldId="319"/>
            <ac:graphicFrameMk id="4" creationId="{94D70876-A000-4C74-BDF8-13FC2866326A}"/>
          </ac:graphicFrameMkLst>
        </pc:graphicFrameChg>
        <pc:graphicFrameChg chg="del mod modGraphic">
          <ac:chgData name="Kayhan, Varol" userId="54461c53-d57a-4be8-b103-6f84835b78ff" providerId="ADAL" clId="{29293FC4-D0B1-4DB8-9258-3D33E07E8317}" dt="2021-06-23T15:30:58.981" v="2180" actId="478"/>
          <ac:graphicFrameMkLst>
            <pc:docMk/>
            <pc:sldMk cId="3681786175" sldId="319"/>
            <ac:graphicFrameMk id="9" creationId="{82A08951-5129-4BCA-B5F8-5A7BCDDB78E5}"/>
          </ac:graphicFrameMkLst>
        </pc:graphicFrameChg>
        <pc:graphicFrameChg chg="add mod modGraphic">
          <ac:chgData name="Kayhan, Varol" userId="54461c53-d57a-4be8-b103-6f84835b78ff" providerId="ADAL" clId="{29293FC4-D0B1-4DB8-9258-3D33E07E8317}" dt="2021-06-23T15:31:14.647" v="2184" actId="114"/>
          <ac:graphicFrameMkLst>
            <pc:docMk/>
            <pc:sldMk cId="3681786175" sldId="319"/>
            <ac:graphicFrameMk id="10" creationId="{82B859D8-F11C-4223-816A-4E3424FC2C1A}"/>
          </ac:graphicFrameMkLst>
        </pc:graphicFrameChg>
        <pc:graphicFrameChg chg="add mod modGraphic">
          <ac:chgData name="Kayhan, Varol" userId="54461c53-d57a-4be8-b103-6f84835b78ff" providerId="ADAL" clId="{29293FC4-D0B1-4DB8-9258-3D33E07E8317}" dt="2021-06-23T15:31:19.133" v="2186" actId="113"/>
          <ac:graphicFrameMkLst>
            <pc:docMk/>
            <pc:sldMk cId="3681786175" sldId="319"/>
            <ac:graphicFrameMk id="11" creationId="{0656CE7E-B864-4762-BA88-3B4AFE4AE8DA}"/>
          </ac:graphicFrameMkLst>
        </pc:graphicFrameChg>
        <pc:graphicFrameChg chg="add del mod modGraphic">
          <ac:chgData name="Kayhan, Varol" userId="54461c53-d57a-4be8-b103-6f84835b78ff" providerId="ADAL" clId="{29293FC4-D0B1-4DB8-9258-3D33E07E8317}" dt="2021-06-23T15:30:58.981" v="2180" actId="478"/>
          <ac:graphicFrameMkLst>
            <pc:docMk/>
            <pc:sldMk cId="3681786175" sldId="319"/>
            <ac:graphicFrameMk id="13" creationId="{2B8511DA-BEDC-47A5-9F00-57DC72431D79}"/>
          </ac:graphicFrameMkLst>
        </pc:graphicFrameChg>
        <pc:graphicFrameChg chg="add del mod modGraphic">
          <ac:chgData name="Kayhan, Varol" userId="54461c53-d57a-4be8-b103-6f84835b78ff" providerId="ADAL" clId="{29293FC4-D0B1-4DB8-9258-3D33E07E8317}" dt="2021-06-23T15:30:58.981" v="2180" actId="478"/>
          <ac:graphicFrameMkLst>
            <pc:docMk/>
            <pc:sldMk cId="3681786175" sldId="319"/>
            <ac:graphicFrameMk id="14" creationId="{1EC2256E-3475-4DEE-AC8A-E773E5352B02}"/>
          </ac:graphicFrameMkLst>
        </pc:graphicFrameChg>
        <pc:graphicFrameChg chg="add mod modGraphic">
          <ac:chgData name="Kayhan, Varol" userId="54461c53-d57a-4be8-b103-6f84835b78ff" providerId="ADAL" clId="{29293FC4-D0B1-4DB8-9258-3D33E07E8317}" dt="2021-06-23T15:31:22.251" v="2188" actId="113"/>
          <ac:graphicFrameMkLst>
            <pc:docMk/>
            <pc:sldMk cId="3681786175" sldId="319"/>
            <ac:graphicFrameMk id="16" creationId="{A8EB111C-DD90-449F-A5B4-1C28E4B3391D}"/>
          </ac:graphicFrameMkLst>
        </pc:graphicFrameChg>
      </pc:sldChg>
      <pc:sldChg chg="modSp add mod">
        <pc:chgData name="Kayhan, Varol" userId="54461c53-d57a-4be8-b103-6f84835b78ff" providerId="ADAL" clId="{29293FC4-D0B1-4DB8-9258-3D33E07E8317}" dt="2021-06-22T16:28:25.530" v="1807" actId="20577"/>
        <pc:sldMkLst>
          <pc:docMk/>
          <pc:sldMk cId="28004075" sldId="320"/>
        </pc:sldMkLst>
        <pc:spChg chg="mod">
          <ac:chgData name="Kayhan, Varol" userId="54461c53-d57a-4be8-b103-6f84835b78ff" providerId="ADAL" clId="{29293FC4-D0B1-4DB8-9258-3D33E07E8317}" dt="2021-06-22T16:28:25.530" v="1807" actId="20577"/>
          <ac:spMkLst>
            <pc:docMk/>
            <pc:sldMk cId="28004075" sldId="320"/>
            <ac:spMk id="3" creationId="{00000000-0000-0000-0000-000000000000}"/>
          </ac:spMkLst>
        </pc:spChg>
      </pc:sldChg>
      <pc:sldChg chg="addSp modSp new mod">
        <pc:chgData name="Kayhan, Varol" userId="54461c53-d57a-4be8-b103-6f84835b78ff" providerId="ADAL" clId="{29293FC4-D0B1-4DB8-9258-3D33E07E8317}" dt="2021-06-22T16:32:50.744" v="1973" actId="1076"/>
        <pc:sldMkLst>
          <pc:docMk/>
          <pc:sldMk cId="1071971933" sldId="321"/>
        </pc:sldMkLst>
        <pc:spChg chg="mod">
          <ac:chgData name="Kayhan, Varol" userId="54461c53-d57a-4be8-b103-6f84835b78ff" providerId="ADAL" clId="{29293FC4-D0B1-4DB8-9258-3D33E07E8317}" dt="2021-06-22T16:29:11.524" v="1834" actId="20577"/>
          <ac:spMkLst>
            <pc:docMk/>
            <pc:sldMk cId="1071971933" sldId="321"/>
            <ac:spMk id="2" creationId="{5DD5BA10-E1FA-4EE4-9068-7789F2DEC327}"/>
          </ac:spMkLst>
        </pc:spChg>
        <pc:spChg chg="mod">
          <ac:chgData name="Kayhan, Varol" userId="54461c53-d57a-4be8-b103-6f84835b78ff" providerId="ADAL" clId="{29293FC4-D0B1-4DB8-9258-3D33E07E8317}" dt="2021-06-22T16:32:05.959" v="1969" actId="20577"/>
          <ac:spMkLst>
            <pc:docMk/>
            <pc:sldMk cId="1071971933" sldId="321"/>
            <ac:spMk id="3" creationId="{E23CAB91-C69F-457F-AE1B-4D620D314342}"/>
          </ac:spMkLst>
        </pc:spChg>
        <pc:picChg chg="add mod">
          <ac:chgData name="Kayhan, Varol" userId="54461c53-d57a-4be8-b103-6f84835b78ff" providerId="ADAL" clId="{29293FC4-D0B1-4DB8-9258-3D33E07E8317}" dt="2021-06-22T16:32:50.744" v="1973" actId="1076"/>
          <ac:picMkLst>
            <pc:docMk/>
            <pc:sldMk cId="1071971933" sldId="321"/>
            <ac:picMk id="5" creationId="{CD518E92-935D-402C-8BF2-F290F62D10BA}"/>
          </ac:picMkLst>
        </pc:picChg>
      </pc:sldChg>
      <pc:sldChg chg="addSp delSp modSp add mod ord">
        <pc:chgData name="Kayhan, Varol" userId="54461c53-d57a-4be8-b103-6f84835b78ff" providerId="ADAL" clId="{29293FC4-D0B1-4DB8-9258-3D33E07E8317}" dt="2021-06-23T15:34:45.162" v="2256" actId="113"/>
        <pc:sldMkLst>
          <pc:docMk/>
          <pc:sldMk cId="2958379935" sldId="322"/>
        </pc:sldMkLst>
        <pc:spChg chg="mod">
          <ac:chgData name="Kayhan, Varol" userId="54461c53-d57a-4be8-b103-6f84835b78ff" providerId="ADAL" clId="{29293FC4-D0B1-4DB8-9258-3D33E07E8317}" dt="2021-06-23T15:34:45.162" v="2256" actId="113"/>
          <ac:spMkLst>
            <pc:docMk/>
            <pc:sldMk cId="2958379935" sldId="322"/>
            <ac:spMk id="3" creationId="{00000000-0000-0000-0000-000000000000}"/>
          </ac:spMkLst>
        </pc:spChg>
        <pc:spChg chg="add mod">
          <ac:chgData name="Kayhan, Varol" userId="54461c53-d57a-4be8-b103-6f84835b78ff" providerId="ADAL" clId="{29293FC4-D0B1-4DB8-9258-3D33E07E8317}" dt="2021-06-23T15:34:34.286" v="2248" actId="14100"/>
          <ac:spMkLst>
            <pc:docMk/>
            <pc:sldMk cId="2958379935" sldId="322"/>
            <ac:spMk id="4" creationId="{0241860D-3BD5-4A9D-9657-F2FF3C7020B7}"/>
          </ac:spMkLst>
        </pc:spChg>
        <pc:spChg chg="del">
          <ac:chgData name="Kayhan, Varol" userId="54461c53-d57a-4be8-b103-6f84835b78ff" providerId="ADAL" clId="{29293FC4-D0B1-4DB8-9258-3D33E07E8317}" dt="2021-06-23T15:31:03.959" v="2181" actId="21"/>
          <ac:spMkLst>
            <pc:docMk/>
            <pc:sldMk cId="2958379935" sldId="322"/>
            <ac:spMk id="5" creationId="{C1529B5F-9505-4938-AF83-BA13DF215B96}"/>
          </ac:spMkLst>
        </pc:spChg>
        <pc:spChg chg="del">
          <ac:chgData name="Kayhan, Varol" userId="54461c53-d57a-4be8-b103-6f84835b78ff" providerId="ADAL" clId="{29293FC4-D0B1-4DB8-9258-3D33E07E8317}" dt="2021-06-23T15:31:03.959" v="2181" actId="21"/>
          <ac:spMkLst>
            <pc:docMk/>
            <pc:sldMk cId="2958379935" sldId="322"/>
            <ac:spMk id="7" creationId="{8479121E-6DDC-4090-BEE5-1637D38914B1}"/>
          </ac:spMkLst>
        </pc:spChg>
        <pc:spChg chg="add mod">
          <ac:chgData name="Kayhan, Varol" userId="54461c53-d57a-4be8-b103-6f84835b78ff" providerId="ADAL" clId="{29293FC4-D0B1-4DB8-9258-3D33E07E8317}" dt="2021-06-23T15:33:12.206" v="2210" actId="1076"/>
          <ac:spMkLst>
            <pc:docMk/>
            <pc:sldMk cId="2958379935" sldId="322"/>
            <ac:spMk id="12" creationId="{33FE64B3-F191-4CA6-A671-D2E6B0233CF9}"/>
          </ac:spMkLst>
        </pc:spChg>
        <pc:spChg chg="del">
          <ac:chgData name="Kayhan, Varol" userId="54461c53-d57a-4be8-b103-6f84835b78ff" providerId="ADAL" clId="{29293FC4-D0B1-4DB8-9258-3D33E07E8317}" dt="2021-06-23T15:31:03.959" v="2181" actId="21"/>
          <ac:spMkLst>
            <pc:docMk/>
            <pc:sldMk cId="2958379935" sldId="322"/>
            <ac:spMk id="15" creationId="{70EDE36B-41F0-48F5-AD87-3C2F08F61CF9}"/>
          </ac:spMkLst>
        </pc:spChg>
        <pc:spChg chg="add del mod">
          <ac:chgData name="Kayhan, Varol" userId="54461c53-d57a-4be8-b103-6f84835b78ff" providerId="ADAL" clId="{29293FC4-D0B1-4DB8-9258-3D33E07E8317}" dt="2021-06-23T15:31:46.643" v="2190" actId="478"/>
          <ac:spMkLst>
            <pc:docMk/>
            <pc:sldMk cId="2958379935" sldId="322"/>
            <ac:spMk id="16" creationId="{FEF725DC-473B-4345-A53C-9A2DCF075668}"/>
          </ac:spMkLst>
        </pc:spChg>
        <pc:spChg chg="add mod">
          <ac:chgData name="Kayhan, Varol" userId="54461c53-d57a-4be8-b103-6f84835b78ff" providerId="ADAL" clId="{29293FC4-D0B1-4DB8-9258-3D33E07E8317}" dt="2021-06-23T15:33:12.206" v="2210" actId="1076"/>
          <ac:spMkLst>
            <pc:docMk/>
            <pc:sldMk cId="2958379935" sldId="322"/>
            <ac:spMk id="18" creationId="{3E17478A-1447-4961-8904-DA6EAF91882E}"/>
          </ac:spMkLst>
        </pc:spChg>
        <pc:spChg chg="add mod">
          <ac:chgData name="Kayhan, Varol" userId="54461c53-d57a-4be8-b103-6f84835b78ff" providerId="ADAL" clId="{29293FC4-D0B1-4DB8-9258-3D33E07E8317}" dt="2021-06-23T15:34:38.230" v="2252" actId="20577"/>
          <ac:spMkLst>
            <pc:docMk/>
            <pc:sldMk cId="2958379935" sldId="322"/>
            <ac:spMk id="19" creationId="{03261A0A-9F92-4BD9-84EE-B27434EA2670}"/>
          </ac:spMkLst>
        </pc:spChg>
        <pc:graphicFrameChg chg="del modGraphic">
          <ac:chgData name="Kayhan, Varol" userId="54461c53-d57a-4be8-b103-6f84835b78ff" providerId="ADAL" clId="{29293FC4-D0B1-4DB8-9258-3D33E07E8317}" dt="2021-06-23T15:31:03.959" v="2181" actId="21"/>
          <ac:graphicFrameMkLst>
            <pc:docMk/>
            <pc:sldMk cId="2958379935" sldId="322"/>
            <ac:graphicFrameMk id="9" creationId="{82A08951-5129-4BCA-B5F8-5A7BCDDB78E5}"/>
          </ac:graphicFrameMkLst>
        </pc:graphicFrameChg>
        <pc:graphicFrameChg chg="add mod">
          <ac:chgData name="Kayhan, Varol" userId="54461c53-d57a-4be8-b103-6f84835b78ff" providerId="ADAL" clId="{29293FC4-D0B1-4DB8-9258-3D33E07E8317}" dt="2021-06-23T15:33:12.206" v="2210" actId="1076"/>
          <ac:graphicFrameMkLst>
            <pc:docMk/>
            <pc:sldMk cId="2958379935" sldId="322"/>
            <ac:graphicFrameMk id="10" creationId="{07C5211D-7050-432B-92AB-EF3318992676}"/>
          </ac:graphicFrameMkLst>
        </pc:graphicFrameChg>
        <pc:graphicFrameChg chg="add mod modGraphic">
          <ac:chgData name="Kayhan, Varol" userId="54461c53-d57a-4be8-b103-6f84835b78ff" providerId="ADAL" clId="{29293FC4-D0B1-4DB8-9258-3D33E07E8317}" dt="2021-06-23T15:33:49.228" v="2242" actId="114"/>
          <ac:graphicFrameMkLst>
            <pc:docMk/>
            <pc:sldMk cId="2958379935" sldId="322"/>
            <ac:graphicFrameMk id="11" creationId="{8979BEF8-9486-4292-A371-EC643C0B2D50}"/>
          </ac:graphicFrameMkLst>
        </pc:graphicFrameChg>
        <pc:graphicFrameChg chg="del modGraphic">
          <ac:chgData name="Kayhan, Varol" userId="54461c53-d57a-4be8-b103-6f84835b78ff" providerId="ADAL" clId="{29293FC4-D0B1-4DB8-9258-3D33E07E8317}" dt="2021-06-23T15:31:03.959" v="2181" actId="21"/>
          <ac:graphicFrameMkLst>
            <pc:docMk/>
            <pc:sldMk cId="2958379935" sldId="322"/>
            <ac:graphicFrameMk id="13" creationId="{2B8511DA-BEDC-47A5-9F00-57DC72431D79}"/>
          </ac:graphicFrameMkLst>
        </pc:graphicFrameChg>
        <pc:graphicFrameChg chg="del mod modGraphic">
          <ac:chgData name="Kayhan, Varol" userId="54461c53-d57a-4be8-b103-6f84835b78ff" providerId="ADAL" clId="{29293FC4-D0B1-4DB8-9258-3D33E07E8317}" dt="2021-06-23T15:31:03.959" v="2181" actId="21"/>
          <ac:graphicFrameMkLst>
            <pc:docMk/>
            <pc:sldMk cId="2958379935" sldId="322"/>
            <ac:graphicFrameMk id="14" creationId="{1EC2256E-3475-4DEE-AC8A-E773E5352B02}"/>
          </ac:graphicFrameMkLst>
        </pc:graphicFrameChg>
        <pc:graphicFrameChg chg="add mod">
          <ac:chgData name="Kayhan, Varol" userId="54461c53-d57a-4be8-b103-6f84835b78ff" providerId="ADAL" clId="{29293FC4-D0B1-4DB8-9258-3D33E07E8317}" dt="2021-06-23T15:33:12.206" v="2210" actId="1076"/>
          <ac:graphicFrameMkLst>
            <pc:docMk/>
            <pc:sldMk cId="2958379935" sldId="322"/>
            <ac:graphicFrameMk id="17" creationId="{116AFC51-96DC-45A8-884F-047A3ECF6EC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Varol Kayhan</a:t>
            </a:r>
          </a:p>
          <a:p>
            <a:r>
              <a:rPr lang="en-US" dirty="0"/>
              <a:t>USF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text-mining does NOT account for </a:t>
            </a:r>
            <a:r>
              <a:rPr lang="en-US" u="sng" dirty="0"/>
              <a:t>semantics</a:t>
            </a:r>
            <a:r>
              <a:rPr lang="en-US" dirty="0"/>
              <a:t> of terms</a:t>
            </a:r>
          </a:p>
          <a:p>
            <a:r>
              <a:rPr lang="en-US" dirty="0"/>
              <a:t>Can we build models with semantics?</a:t>
            </a:r>
          </a:p>
          <a:p>
            <a:pPr lvl="1"/>
            <a:r>
              <a:rPr lang="en-US" dirty="0"/>
              <a:t>Word embeddings?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Identify the terms in each document</a:t>
            </a:r>
          </a:p>
          <a:p>
            <a:pPr lvl="1"/>
            <a:r>
              <a:rPr lang="en-US" dirty="0"/>
              <a:t>Sort them from most frequently occurring to least</a:t>
            </a:r>
          </a:p>
          <a:p>
            <a:pPr lvl="1"/>
            <a:r>
              <a:rPr lang="en-US" dirty="0"/>
              <a:t>Assign them index values</a:t>
            </a:r>
          </a:p>
        </p:txBody>
      </p:sp>
    </p:spTree>
    <p:extLst>
      <p:ext uri="{BB962C8B-B14F-4D97-AF65-F5344CB8AC3E}">
        <p14:creationId xmlns:p14="http://schemas.microsoft.com/office/powerpoint/2010/main" val="108870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70876-A000-4C74-BDF8-13FC2866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46238"/>
              </p:ext>
            </p:extLst>
          </p:nvPr>
        </p:nvGraphicFramePr>
        <p:xfrm>
          <a:off x="853441" y="2655916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406285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'Machine Learning Knowledge'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'Machine Learning'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'Deep Learning'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4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'Artificial Intelligence'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56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18E5C3-ECF5-4403-8E5F-91C37913C1A0}"/>
              </a:ext>
            </a:extLst>
          </p:cNvPr>
          <p:cNvSpPr txBox="1"/>
          <p:nvPr/>
        </p:nvSpPr>
        <p:spPr>
          <a:xfrm>
            <a:off x="6324600" y="26670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 of terms:</a:t>
            </a:r>
          </a:p>
          <a:p>
            <a:endParaRPr lang="en-US" dirty="0"/>
          </a:p>
          <a:p>
            <a:r>
              <a:rPr lang="en-US" dirty="0"/>
              <a:t>('learning', 3), ('machine', 2), ('knowledge', 1), ('deep', 1), ('artificial', 1), ('intelligence',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124B3-1CAE-4D5C-B395-EF6418A2B78B}"/>
              </a:ext>
            </a:extLst>
          </p:cNvPr>
          <p:cNvSpPr txBox="1"/>
          <p:nvPr/>
        </p:nvSpPr>
        <p:spPr>
          <a:xfrm>
            <a:off x="6400800" y="4937841"/>
            <a:ext cx="411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Indexes for terms:</a:t>
            </a:r>
          </a:p>
          <a:p>
            <a:endParaRPr lang="en-US" dirty="0"/>
          </a:p>
          <a:p>
            <a:r>
              <a:rPr lang="en-US" dirty="0"/>
              <a:t>{'learning': 1, 'machine': 2, 'knowledge': 3, 'deep': 4, 'artificial': 5, 'intelligence': 6}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2A08951-5129-4BCA-B5F8-5A7BCDDB7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3232"/>
              </p:ext>
            </p:extLst>
          </p:nvPr>
        </p:nvGraphicFramePr>
        <p:xfrm>
          <a:off x="853441" y="4713639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65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5D4C560-7B80-46C2-B273-3CB037F4E5F3}"/>
              </a:ext>
            </a:extLst>
          </p:cNvPr>
          <p:cNvSpPr/>
          <p:nvPr/>
        </p:nvSpPr>
        <p:spPr>
          <a:xfrm>
            <a:off x="4953000" y="3267164"/>
            <a:ext cx="990600" cy="390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FE1C1A-8F3A-4EFA-9015-F9EF6D55127E}"/>
              </a:ext>
            </a:extLst>
          </p:cNvPr>
          <p:cNvSpPr/>
          <p:nvPr/>
        </p:nvSpPr>
        <p:spPr>
          <a:xfrm rot="5400000">
            <a:off x="6873836" y="4261985"/>
            <a:ext cx="663563" cy="390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502DA3-97A0-44D1-B2FD-0437A9EF15CE}"/>
              </a:ext>
            </a:extLst>
          </p:cNvPr>
          <p:cNvSpPr/>
          <p:nvPr/>
        </p:nvSpPr>
        <p:spPr>
          <a:xfrm rot="10800000">
            <a:off x="4953000" y="5260101"/>
            <a:ext cx="990600" cy="390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Sequences are of unequal length. </a:t>
            </a:r>
          </a:p>
          <a:p>
            <a:pPr lvl="1"/>
            <a:r>
              <a:rPr lang="en-US" dirty="0"/>
              <a:t>Pad them with zeros (either </a:t>
            </a:r>
            <a:r>
              <a:rPr lang="en-US" b="1" dirty="0"/>
              <a:t>post</a:t>
            </a:r>
            <a:r>
              <a:rPr lang="en-US" dirty="0"/>
              <a:t> or </a:t>
            </a:r>
            <a:r>
              <a:rPr lang="en-US" b="1" dirty="0"/>
              <a:t>pre</a:t>
            </a:r>
            <a:r>
              <a:rPr lang="en-US" dirty="0"/>
              <a:t>)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7C5211D-7050-432B-92AB-EF331899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71750"/>
              </p:ext>
            </p:extLst>
          </p:nvPr>
        </p:nvGraphicFramePr>
        <p:xfrm>
          <a:off x="2286000" y="4038600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406285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'Machine Learning Knowledge'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'Machine Learning'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'Deep Learning'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4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'Artificial Intelligence'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5629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979BEF8-9486-4292-A371-EC643C0B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30599"/>
              </p:ext>
            </p:extLst>
          </p:nvPr>
        </p:nvGraphicFramePr>
        <p:xfrm>
          <a:off x="7429502" y="5167644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65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FE64B3-F191-4CA6-A671-D2E6B0233CF9}"/>
              </a:ext>
            </a:extLst>
          </p:cNvPr>
          <p:cNvSpPr/>
          <p:nvPr/>
        </p:nvSpPr>
        <p:spPr>
          <a:xfrm rot="19671981">
            <a:off x="6149686" y="4076924"/>
            <a:ext cx="990600" cy="390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116AFC51-96DC-45A8-884F-047A3ECF6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1509"/>
              </p:ext>
            </p:extLst>
          </p:nvPr>
        </p:nvGraphicFramePr>
        <p:xfrm>
          <a:off x="7422572" y="3101702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65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17478A-1447-4961-8904-DA6EAF91882E}"/>
              </a:ext>
            </a:extLst>
          </p:cNvPr>
          <p:cNvSpPr/>
          <p:nvPr/>
        </p:nvSpPr>
        <p:spPr>
          <a:xfrm rot="1389720">
            <a:off x="6153151" y="5194327"/>
            <a:ext cx="990600" cy="390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1860D-3BD5-4A9D-9657-F2FF3C7020B7}"/>
              </a:ext>
            </a:extLst>
          </p:cNvPr>
          <p:cNvSpPr txBox="1"/>
          <p:nvPr/>
        </p:nvSpPr>
        <p:spPr>
          <a:xfrm>
            <a:off x="6075713" y="3657600"/>
            <a:ext cx="7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61A0A-9F92-4BD9-84EE-B27434EA2670}"/>
              </a:ext>
            </a:extLst>
          </p:cNvPr>
          <p:cNvSpPr txBox="1"/>
          <p:nvPr/>
        </p:nvSpPr>
        <p:spPr>
          <a:xfrm>
            <a:off x="6153695" y="5631534"/>
            <a:ext cx="7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295837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We can't use the index values as-is (because the magnitude difference is not indicative of anything)</a:t>
            </a:r>
          </a:p>
          <a:p>
            <a:pPr lvl="1"/>
            <a:r>
              <a:rPr lang="en-US" dirty="0"/>
              <a:t>Why not convert them to random values using a "lookup table"?</a:t>
            </a:r>
          </a:p>
          <a:p>
            <a:pPr lvl="2"/>
            <a:r>
              <a:rPr lang="en-US" dirty="0"/>
              <a:t>Also, why not make this a vector?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B859D8-F11C-4223-816A-4E3424FC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4831"/>
              </p:ext>
            </p:extLst>
          </p:nvPr>
        </p:nvGraphicFramePr>
        <p:xfrm>
          <a:off x="381000" y="4572000"/>
          <a:ext cx="1600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3865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656CE7E-B864-4762-BA88-3B4AFE4A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76920"/>
              </p:ext>
            </p:extLst>
          </p:nvPr>
        </p:nvGraphicFramePr>
        <p:xfrm>
          <a:off x="2769524" y="4572000"/>
          <a:ext cx="3429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[0.015, 0.054, 0.067, 0.046]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[0.063, 0.088, 0.066, 0.086]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[0.023, 0.074, 0.047, 0.093]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[0.005, 0.035, 0.077, 0.042]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714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B12783-E44F-4DC2-A83D-6E290207E107}"/>
              </a:ext>
            </a:extLst>
          </p:cNvPr>
          <p:cNvSpPr txBox="1"/>
          <p:nvPr/>
        </p:nvSpPr>
        <p:spPr>
          <a:xfrm>
            <a:off x="3810000" y="400129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A8EB111C-DD90-449F-A5B4-1C28E4B33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86284"/>
              </p:ext>
            </p:extLst>
          </p:nvPr>
        </p:nvGraphicFramePr>
        <p:xfrm>
          <a:off x="7239000" y="4572000"/>
          <a:ext cx="4191000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97009112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513151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33865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[0.063, 0.088, 0.066, 0.086]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[0.015, 0.054, 0.067, 0.046]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[0.023, 0.074, 0.047, 0.093]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[0.063, 0.088, 0.066, 0.086]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[0.015, 0.054, 0.067, 0.046]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[0.005, 0.035, 0.077, 0.042]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1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354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9B6BA2-8F8B-411E-AEE0-82C82506B74F}"/>
              </a:ext>
            </a:extLst>
          </p:cNvPr>
          <p:cNvSpPr/>
          <p:nvPr/>
        </p:nvSpPr>
        <p:spPr>
          <a:xfrm>
            <a:off x="2209800" y="5181600"/>
            <a:ext cx="3810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9DA1CD2-A1E0-4EFF-9268-C2D7E4679B40}"/>
              </a:ext>
            </a:extLst>
          </p:cNvPr>
          <p:cNvSpPr/>
          <p:nvPr/>
        </p:nvSpPr>
        <p:spPr>
          <a:xfrm>
            <a:off x="6528262" y="5153891"/>
            <a:ext cx="3810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</a:t>
            </a:r>
          </a:p>
          <a:p>
            <a:pPr lvl="1"/>
            <a:r>
              <a:rPr lang="en-US" dirty="0"/>
              <a:t>Feed this into a neural network </a:t>
            </a:r>
          </a:p>
          <a:p>
            <a:pPr lvl="1"/>
            <a:r>
              <a:rPr lang="en-US" dirty="0"/>
              <a:t>Option 1: (supervised) target variable is categorical/continuous</a:t>
            </a:r>
          </a:p>
          <a:p>
            <a:pPr lvl="2"/>
            <a:r>
              <a:rPr lang="en-US" dirty="0"/>
              <a:t>Learn the weights</a:t>
            </a:r>
          </a:p>
          <a:p>
            <a:pPr lvl="2"/>
            <a:r>
              <a:rPr lang="en-US" dirty="0"/>
              <a:t>See if the sequence of terms AND the vectors </a:t>
            </a:r>
            <a:r>
              <a:rPr lang="en-US"/>
              <a:t>improve predictions</a:t>
            </a:r>
            <a:endParaRPr lang="en-US" dirty="0"/>
          </a:p>
          <a:p>
            <a:pPr lvl="1"/>
            <a:r>
              <a:rPr lang="en-US" dirty="0"/>
              <a:t>Option 2: (unsupervised) target variable is the vectors themselves</a:t>
            </a:r>
          </a:p>
          <a:p>
            <a:pPr lvl="2"/>
            <a:r>
              <a:rPr lang="en-US" dirty="0"/>
              <a:t>Learn the weights</a:t>
            </a:r>
          </a:p>
          <a:p>
            <a:pPr lvl="2"/>
            <a:r>
              <a:rPr lang="en-US" dirty="0"/>
              <a:t>When multiplied with the vectors, you can identify the learned vectors for each term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2: how can you use these learned vectors?</a:t>
            </a:r>
          </a:p>
          <a:p>
            <a:endParaRPr lang="en-US" dirty="0"/>
          </a:p>
          <a:p>
            <a:r>
              <a:rPr lang="en-US" dirty="0"/>
              <a:t>Use case 1: Predict which term will appear next to another term</a:t>
            </a:r>
          </a:p>
          <a:p>
            <a:r>
              <a:rPr lang="en-US" dirty="0"/>
              <a:t>Use case 2: Find out semantically similar terms</a:t>
            </a:r>
          </a:p>
          <a:p>
            <a:pPr lvl="1"/>
            <a:r>
              <a:rPr lang="en-US" dirty="0"/>
              <a:t>France, Italy, Germany, US have similar vectors</a:t>
            </a:r>
          </a:p>
          <a:p>
            <a:r>
              <a:rPr lang="en-US" dirty="0"/>
              <a:t>Use case 3: Do math operations between vectors</a:t>
            </a:r>
          </a:p>
          <a:p>
            <a:pPr lvl="1"/>
            <a:r>
              <a:rPr lang="en-US" dirty="0"/>
              <a:t>King             –       Man       +    Woman     =   Queen</a:t>
            </a:r>
          </a:p>
          <a:p>
            <a:pPr lvl="1"/>
            <a:r>
              <a:rPr lang="en-US" dirty="0"/>
              <a:t>[0.0654, …] – [0.0798, …] + [0.0364, …] = [0.0220, …]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A10-E1FA-4EE4-9068-7789F2DE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Pre-trained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AB91-C69F-457F-AE1B-4D620D31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have to train your own embeddings </a:t>
            </a:r>
            <a:br>
              <a:rPr lang="en-US" dirty="0"/>
            </a:br>
            <a:r>
              <a:rPr lang="en-US" dirty="0"/>
              <a:t>(though you can if you want)</a:t>
            </a:r>
          </a:p>
          <a:p>
            <a:r>
              <a:rPr lang="en-US" dirty="0"/>
              <a:t>Global Vectors for Word Representation (</a:t>
            </a:r>
            <a:r>
              <a:rPr lang="en-US" dirty="0">
                <a:hlinkClick r:id="rId2"/>
              </a:rPr>
              <a:t>GLOVE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8E92-935D-402C-8BF2-F290F62D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1140528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1933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1732</TotalTime>
  <Words>529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Chapter 16</vt:lpstr>
      <vt:lpstr>Word Embedding</vt:lpstr>
      <vt:lpstr>Introduction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Use Pre-trained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Kayhan, Varol</cp:lastModifiedBy>
  <cp:revision>123</cp:revision>
  <dcterms:created xsi:type="dcterms:W3CDTF">2006-08-16T00:00:00Z</dcterms:created>
  <dcterms:modified xsi:type="dcterms:W3CDTF">2021-06-23T15:35:34Z</dcterms:modified>
</cp:coreProperties>
</file>