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79" r:id="rId5"/>
    <p:sldId id="318" r:id="rId6"/>
    <p:sldId id="319" r:id="rId7"/>
    <p:sldId id="320" r:id="rId8"/>
    <p:sldId id="321" r:id="rId9"/>
    <p:sldId id="326" r:id="rId10"/>
    <p:sldId id="327" r:id="rId11"/>
    <p:sldId id="322" r:id="rId12"/>
    <p:sldId id="324" r:id="rId13"/>
    <p:sldId id="302" r:id="rId14"/>
    <p:sldId id="323" r:id="rId15"/>
    <p:sldId id="303" r:id="rId16"/>
    <p:sldId id="305" r:id="rId17"/>
    <p:sldId id="304" r:id="rId18"/>
    <p:sldId id="306" r:id="rId19"/>
    <p:sldId id="325" r:id="rId20"/>
    <p:sldId id="329" r:id="rId21"/>
    <p:sldId id="293" r:id="rId22"/>
    <p:sldId id="294" r:id="rId23"/>
    <p:sldId id="295" r:id="rId24"/>
    <p:sldId id="328" r:id="rId25"/>
    <p:sldId id="330" r:id="rId26"/>
    <p:sldId id="297" r:id="rId27"/>
    <p:sldId id="331" r:id="rId28"/>
    <p:sldId id="298" r:id="rId29"/>
    <p:sldId id="299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75C2D59F-C168-4189-A95C-318126700D20}"/>
    <pc:docChg chg="delSld modSld">
      <pc:chgData name="Kayhan, Varol" userId="54461c53-d57a-4be8-b103-6f84835b78ff" providerId="ADAL" clId="{75C2D59F-C168-4189-A95C-318126700D20}" dt="2021-06-29T20:15:50.473" v="289" actId="2696"/>
      <pc:docMkLst>
        <pc:docMk/>
      </pc:docMkLst>
      <pc:sldChg chg="modSp mod">
        <pc:chgData name="Kayhan, Varol" userId="54461c53-d57a-4be8-b103-6f84835b78ff" providerId="ADAL" clId="{75C2D59F-C168-4189-A95C-318126700D20}" dt="2021-06-29T20:08:50.881" v="80" actId="20577"/>
        <pc:sldMkLst>
          <pc:docMk/>
          <pc:sldMk cId="501591350" sldId="293"/>
        </pc:sldMkLst>
        <pc:spChg chg="mod">
          <ac:chgData name="Kayhan, Varol" userId="54461c53-d57a-4be8-b103-6f84835b78ff" providerId="ADAL" clId="{75C2D59F-C168-4189-A95C-318126700D20}" dt="2021-06-29T20:07:36.616" v="49" actId="6549"/>
          <ac:spMkLst>
            <pc:docMk/>
            <pc:sldMk cId="501591350" sldId="293"/>
            <ac:spMk id="3" creationId="{C1AF940C-3312-4D51-99CB-5F6C0BF7F602}"/>
          </ac:spMkLst>
        </pc:spChg>
        <pc:spChg chg="mod">
          <ac:chgData name="Kayhan, Varol" userId="54461c53-d57a-4be8-b103-6f84835b78ff" providerId="ADAL" clId="{75C2D59F-C168-4189-A95C-318126700D20}" dt="2021-06-29T20:08:11.004" v="54" actId="20577"/>
          <ac:spMkLst>
            <pc:docMk/>
            <pc:sldMk cId="501591350" sldId="293"/>
            <ac:spMk id="5" creationId="{91D36EF2-C521-456A-9C07-63472D494827}"/>
          </ac:spMkLst>
        </pc:spChg>
        <pc:spChg chg="mod">
          <ac:chgData name="Kayhan, Varol" userId="54461c53-d57a-4be8-b103-6f84835b78ff" providerId="ADAL" clId="{75C2D59F-C168-4189-A95C-318126700D20}" dt="2021-06-29T20:08:15.821" v="59" actId="20577"/>
          <ac:spMkLst>
            <pc:docMk/>
            <pc:sldMk cId="501591350" sldId="293"/>
            <ac:spMk id="8" creationId="{FF255D32-FFE4-4F32-AC74-418D261974DC}"/>
          </ac:spMkLst>
        </pc:spChg>
        <pc:spChg chg="mod">
          <ac:chgData name="Kayhan, Varol" userId="54461c53-d57a-4be8-b103-6f84835b78ff" providerId="ADAL" clId="{75C2D59F-C168-4189-A95C-318126700D20}" dt="2021-06-29T20:08:50.881" v="80" actId="20577"/>
          <ac:spMkLst>
            <pc:docMk/>
            <pc:sldMk cId="501591350" sldId="293"/>
            <ac:spMk id="37" creationId="{75DE763D-162C-4181-B1FC-AE953DDF843D}"/>
          </ac:spMkLst>
        </pc:spChg>
      </pc:sldChg>
      <pc:sldChg chg="modSp mod">
        <pc:chgData name="Kayhan, Varol" userId="54461c53-d57a-4be8-b103-6f84835b78ff" providerId="ADAL" clId="{75C2D59F-C168-4189-A95C-318126700D20}" dt="2021-06-29T20:09:23.943" v="83" actId="6549"/>
        <pc:sldMkLst>
          <pc:docMk/>
          <pc:sldMk cId="3311754635" sldId="294"/>
        </pc:sldMkLst>
        <pc:spChg chg="mod">
          <ac:chgData name="Kayhan, Varol" userId="54461c53-d57a-4be8-b103-6f84835b78ff" providerId="ADAL" clId="{75C2D59F-C168-4189-A95C-318126700D20}" dt="2021-06-29T20:09:23.943" v="83" actId="6549"/>
          <ac:spMkLst>
            <pc:docMk/>
            <pc:sldMk cId="3311754635" sldId="294"/>
            <ac:spMk id="2" creationId="{8767B906-E05F-4478-9AF1-0B4FD85DF087}"/>
          </ac:spMkLst>
        </pc:spChg>
      </pc:sldChg>
      <pc:sldChg chg="modSp mod">
        <pc:chgData name="Kayhan, Varol" userId="54461c53-d57a-4be8-b103-6f84835b78ff" providerId="ADAL" clId="{75C2D59F-C168-4189-A95C-318126700D20}" dt="2021-06-29T20:09:59.983" v="99" actId="20577"/>
        <pc:sldMkLst>
          <pc:docMk/>
          <pc:sldMk cId="575994121" sldId="295"/>
        </pc:sldMkLst>
        <pc:spChg chg="mod">
          <ac:chgData name="Kayhan, Varol" userId="54461c53-d57a-4be8-b103-6f84835b78ff" providerId="ADAL" clId="{75C2D59F-C168-4189-A95C-318126700D20}" dt="2021-06-29T20:09:59.983" v="99" actId="20577"/>
          <ac:spMkLst>
            <pc:docMk/>
            <pc:sldMk cId="575994121" sldId="295"/>
            <ac:spMk id="4" creationId="{4205031B-C696-4879-A7CA-FB730BF10971}"/>
          </ac:spMkLst>
        </pc:spChg>
      </pc:sldChg>
      <pc:sldChg chg="modSp mod">
        <pc:chgData name="Kayhan, Varol" userId="54461c53-d57a-4be8-b103-6f84835b78ff" providerId="ADAL" clId="{75C2D59F-C168-4189-A95C-318126700D20}" dt="2021-06-29T20:12:24.771" v="213" actId="20577"/>
        <pc:sldMkLst>
          <pc:docMk/>
          <pc:sldMk cId="23810086" sldId="297"/>
        </pc:sldMkLst>
        <pc:spChg chg="mod">
          <ac:chgData name="Kayhan, Varol" userId="54461c53-d57a-4be8-b103-6f84835b78ff" providerId="ADAL" clId="{75C2D59F-C168-4189-A95C-318126700D20}" dt="2021-06-29T20:12:24.771" v="213" actId="20577"/>
          <ac:spMkLst>
            <pc:docMk/>
            <pc:sldMk cId="23810086" sldId="297"/>
            <ac:spMk id="3" creationId="{442519BA-68D1-4D49-91DF-CE95601F84F4}"/>
          </ac:spMkLst>
        </pc:spChg>
      </pc:sldChg>
      <pc:sldChg chg="modSp mod">
        <pc:chgData name="Kayhan, Varol" userId="54461c53-d57a-4be8-b103-6f84835b78ff" providerId="ADAL" clId="{75C2D59F-C168-4189-A95C-318126700D20}" dt="2021-06-29T20:14:02.328" v="288" actId="20577"/>
        <pc:sldMkLst>
          <pc:docMk/>
          <pc:sldMk cId="2075829155" sldId="299"/>
        </pc:sldMkLst>
        <pc:spChg chg="mod">
          <ac:chgData name="Kayhan, Varol" userId="54461c53-d57a-4be8-b103-6f84835b78ff" providerId="ADAL" clId="{75C2D59F-C168-4189-A95C-318126700D20}" dt="2021-06-29T20:14:02.328" v="288" actId="20577"/>
          <ac:spMkLst>
            <pc:docMk/>
            <pc:sldMk cId="2075829155" sldId="299"/>
            <ac:spMk id="3" creationId="{E9C4C545-2D49-403D-9A67-F73217EFC4EB}"/>
          </ac:spMkLst>
        </pc:spChg>
      </pc:sldChg>
      <pc:sldChg chg="del">
        <pc:chgData name="Kayhan, Varol" userId="54461c53-d57a-4be8-b103-6f84835b78ff" providerId="ADAL" clId="{75C2D59F-C168-4189-A95C-318126700D20}" dt="2021-06-29T20:15:50.473" v="289" actId="2696"/>
        <pc:sldMkLst>
          <pc:docMk/>
          <pc:sldMk cId="2923556856" sldId="300"/>
        </pc:sldMkLst>
      </pc:sldChg>
      <pc:sldChg chg="modSp mod">
        <pc:chgData name="Kayhan, Varol" userId="54461c53-d57a-4be8-b103-6f84835b78ff" providerId="ADAL" clId="{75C2D59F-C168-4189-A95C-318126700D20}" dt="2021-06-29T20:05:35.813" v="6" actId="20577"/>
        <pc:sldMkLst>
          <pc:docMk/>
          <pc:sldMk cId="1740167331" sldId="303"/>
        </pc:sldMkLst>
        <pc:spChg chg="mod">
          <ac:chgData name="Kayhan, Varol" userId="54461c53-d57a-4be8-b103-6f84835b78ff" providerId="ADAL" clId="{75C2D59F-C168-4189-A95C-318126700D20}" dt="2021-06-29T20:05:35.813" v="6" actId="20577"/>
          <ac:spMkLst>
            <pc:docMk/>
            <pc:sldMk cId="1740167331" sldId="303"/>
            <ac:spMk id="3" creationId="{09150A2B-ABEB-4510-9844-70940CE1336F}"/>
          </ac:spMkLst>
        </pc:spChg>
      </pc:sldChg>
      <pc:sldChg chg="modSp mod">
        <pc:chgData name="Kayhan, Varol" userId="54461c53-d57a-4be8-b103-6f84835b78ff" providerId="ADAL" clId="{75C2D59F-C168-4189-A95C-318126700D20}" dt="2021-06-29T20:07:05.288" v="30" actId="20577"/>
        <pc:sldMkLst>
          <pc:docMk/>
          <pc:sldMk cId="3632394507" sldId="325"/>
        </pc:sldMkLst>
        <pc:spChg chg="mod">
          <ac:chgData name="Kayhan, Varol" userId="54461c53-d57a-4be8-b103-6f84835b78ff" providerId="ADAL" clId="{75C2D59F-C168-4189-A95C-318126700D20}" dt="2021-06-29T20:06:59.577" v="25" actId="20577"/>
          <ac:spMkLst>
            <pc:docMk/>
            <pc:sldMk cId="3632394507" sldId="325"/>
            <ac:spMk id="101" creationId="{53D2C722-CEA5-40A4-8376-94971D706F7D}"/>
          </ac:spMkLst>
        </pc:spChg>
        <pc:spChg chg="mod">
          <ac:chgData name="Kayhan, Varol" userId="54461c53-d57a-4be8-b103-6f84835b78ff" providerId="ADAL" clId="{75C2D59F-C168-4189-A95C-318126700D20}" dt="2021-06-29T20:07:05.288" v="30" actId="20577"/>
          <ac:spMkLst>
            <pc:docMk/>
            <pc:sldMk cId="3632394507" sldId="325"/>
            <ac:spMk id="102" creationId="{0A7030A7-2556-4460-8817-E840ED56ABFB}"/>
          </ac:spMkLst>
        </pc:spChg>
      </pc:sldChg>
      <pc:sldChg chg="modSp mod">
        <pc:chgData name="Kayhan, Varol" userId="54461c53-d57a-4be8-b103-6f84835b78ff" providerId="ADAL" clId="{75C2D59F-C168-4189-A95C-318126700D20}" dt="2021-06-29T20:10:36.115" v="127" actId="20577"/>
        <pc:sldMkLst>
          <pc:docMk/>
          <pc:sldMk cId="3454573246" sldId="328"/>
        </pc:sldMkLst>
        <pc:spChg chg="mod">
          <ac:chgData name="Kayhan, Varol" userId="54461c53-d57a-4be8-b103-6f84835b78ff" providerId="ADAL" clId="{75C2D59F-C168-4189-A95C-318126700D20}" dt="2021-06-29T20:10:36.115" v="127" actId="20577"/>
          <ac:spMkLst>
            <pc:docMk/>
            <pc:sldMk cId="3454573246" sldId="328"/>
            <ac:spMk id="3" creationId="{DB45EBC1-CFFF-4C30-9DCA-648E264ADEAE}"/>
          </ac:spMkLst>
        </pc:spChg>
      </pc:sldChg>
      <pc:sldChg chg="modSp mod">
        <pc:chgData name="Kayhan, Varol" userId="54461c53-d57a-4be8-b103-6f84835b78ff" providerId="ADAL" clId="{75C2D59F-C168-4189-A95C-318126700D20}" dt="2021-06-29T20:07:20.792" v="44" actId="20577"/>
        <pc:sldMkLst>
          <pc:docMk/>
          <pc:sldMk cId="2611848245" sldId="329"/>
        </pc:sldMkLst>
        <pc:spChg chg="mod">
          <ac:chgData name="Kayhan, Varol" userId="54461c53-d57a-4be8-b103-6f84835b78ff" providerId="ADAL" clId="{75C2D59F-C168-4189-A95C-318126700D20}" dt="2021-06-29T20:07:14.295" v="35" actId="20577"/>
          <ac:spMkLst>
            <pc:docMk/>
            <pc:sldMk cId="2611848245" sldId="329"/>
            <ac:spMk id="101" creationId="{53D2C722-CEA5-40A4-8376-94971D706F7D}"/>
          </ac:spMkLst>
        </pc:spChg>
        <pc:spChg chg="mod">
          <ac:chgData name="Kayhan, Varol" userId="54461c53-d57a-4be8-b103-6f84835b78ff" providerId="ADAL" clId="{75C2D59F-C168-4189-A95C-318126700D20}" dt="2021-06-29T20:07:20.792" v="44" actId="20577"/>
          <ac:spMkLst>
            <pc:docMk/>
            <pc:sldMk cId="2611848245" sldId="329"/>
            <ac:spMk id="102" creationId="{0A7030A7-2556-4460-8817-E840ED56ABFB}"/>
          </ac:spMkLst>
        </pc:spChg>
      </pc:sldChg>
    </pc:docChg>
  </pc:docChgLst>
  <pc:docChgLst>
    <pc:chgData name="Varol Kayhan" userId="54461c53-d57a-4be8-b103-6f84835b78ff" providerId="ADAL" clId="{08036683-9340-4481-980C-D1FBBBD10C71}"/>
    <pc:docChg chg="custSel modSld">
      <pc:chgData name="Varol Kayhan" userId="54461c53-d57a-4be8-b103-6f84835b78ff" providerId="ADAL" clId="{08036683-9340-4481-980C-D1FBBBD10C71}" dt="2021-09-09T20:36:11.618" v="310" actId="20577"/>
      <pc:docMkLst>
        <pc:docMk/>
      </pc:docMkLst>
      <pc:sldChg chg="modSp mod">
        <pc:chgData name="Varol Kayhan" userId="54461c53-d57a-4be8-b103-6f84835b78ff" providerId="ADAL" clId="{08036683-9340-4481-980C-D1FBBBD10C71}" dt="2021-09-09T20:36:11.618" v="310" actId="20577"/>
        <pc:sldMkLst>
          <pc:docMk/>
          <pc:sldMk cId="1740167331" sldId="303"/>
        </pc:sldMkLst>
        <pc:spChg chg="mod">
          <ac:chgData name="Varol Kayhan" userId="54461c53-d57a-4be8-b103-6f84835b78ff" providerId="ADAL" clId="{08036683-9340-4481-980C-D1FBBBD10C71}" dt="2021-09-09T20:36:11.618" v="310" actId="20577"/>
          <ac:spMkLst>
            <pc:docMk/>
            <pc:sldMk cId="1740167331" sldId="303"/>
            <ac:spMk id="3" creationId="{09150A2B-ABEB-4510-9844-70940CE1336F}"/>
          </ac:spMkLst>
        </pc:spChg>
      </pc:sldChg>
    </pc:docChg>
  </pc:docChgLst>
  <pc:docChgLst>
    <pc:chgData name="Varol Kayhan" userId="54461c53-d57a-4be8-b103-6f84835b78ff" providerId="ADAL" clId="{0A9EF3D5-2999-444B-81F9-9C16AB08E0E3}"/>
    <pc:docChg chg="modSld">
      <pc:chgData name="Varol Kayhan" userId="54461c53-d57a-4be8-b103-6f84835b78ff" providerId="ADAL" clId="{0A9EF3D5-2999-444B-81F9-9C16AB08E0E3}" dt="2022-03-28T17:07:43.506" v="47" actId="20577"/>
      <pc:docMkLst>
        <pc:docMk/>
      </pc:docMkLst>
      <pc:sldChg chg="modSp mod">
        <pc:chgData name="Varol Kayhan" userId="54461c53-d57a-4be8-b103-6f84835b78ff" providerId="ADAL" clId="{0A9EF3D5-2999-444B-81F9-9C16AB08E0E3}" dt="2022-03-28T17:07:43.506" v="47" actId="20577"/>
        <pc:sldMkLst>
          <pc:docMk/>
          <pc:sldMk cId="3454573246" sldId="328"/>
        </pc:sldMkLst>
        <pc:spChg chg="mod">
          <ac:chgData name="Varol Kayhan" userId="54461c53-d57a-4be8-b103-6f84835b78ff" providerId="ADAL" clId="{0A9EF3D5-2999-444B-81F9-9C16AB08E0E3}" dt="2022-03-28T17:07:43.506" v="47" actId="20577"/>
          <ac:spMkLst>
            <pc:docMk/>
            <pc:sldMk cId="3454573246" sldId="328"/>
            <ac:spMk id="3" creationId="{DB45EBC1-CFFF-4C30-9DCA-648E264ADE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1F34-61A2-4885-A117-4D91CF382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AA5FC-182D-45C8-B0C2-74EA75ED2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5468-80C6-45BA-8BB0-31B9CC3D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717C-B6BD-4822-8B3A-1CDC59A3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2FD8-7623-42ED-8A1A-5B8D8FAC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430B-6896-409F-A6E3-C8898A6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A0445-29AB-4FEF-A963-53FB0C77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EF5A-E981-4D3F-A5EC-A06D86C2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3F9D-59A2-4265-BC99-DCF37476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D9FD-FA07-4196-B80D-5C19B8B6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00AEB-5259-49A0-ABC7-1B67F3A72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6E77-1E72-4038-ADBD-6908A55B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A301-B32D-4527-82EE-B3A13412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6A1E-208B-470A-B368-D688DC84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977B-AD80-4DE0-818A-7E73B060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D59D-E57E-49F8-9148-ECE6E574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7B81-15E5-47A1-86DC-85B346BE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038D-828B-42F3-A75B-B72DD089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9AED-B6CE-40F0-8E21-6475793E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7647-BAE4-494D-ACE3-C710426C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087A-705B-4C74-979E-1C28C076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66C7-662A-4692-9270-06072307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D8B1C-0858-4105-A7A5-24E6B47A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B4950-1238-4D8C-9435-A0CB18D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964-50C7-40EA-AA72-755125E9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A1C6-A195-4379-AD3F-2337F9EC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17E1-90EB-4D76-87EE-19C6FE14A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A2D61-68F3-445A-9315-0841B5D96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914A6-23B0-4950-BA4F-FF3C5A1A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9D7A9-11E0-46D8-AA44-E14EAA8A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98E-7C35-4595-B11A-2E7130E6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87DD-B797-40C2-8709-D9FD3BBB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E6578-F8AB-4D7A-B6B7-2DF9C23A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2A731-F09A-4477-856A-9D143182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37771-DCEF-4A57-846B-DC6BA3538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3590B-F60A-43AB-AC2E-E10C87222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B520C-21C8-4226-AA36-D4D200F4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36ECD-F987-467F-A68A-5936C4F8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15D0-7D6A-4143-AAB4-754A268A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9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55C4-C0A8-4DEC-8CD0-D6A6AC49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90D3B-57BE-4E4D-9AE0-6138D145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46B6-7988-40E5-B75D-8734AB49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BCD8D-8D81-403B-A8F4-6B33F092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18B9-D085-4283-AC9A-5910CFEA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ED138-1D54-4B71-9D78-56378136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54B42-03B0-41B2-807C-F8CAB978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EC9-DF46-4EB2-AD9F-8D8DC3C1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E66F-3F6C-4C37-9F44-4FE661D6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8C8BE-5B34-4609-8A6B-1540FA9BE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16373-9C83-4F65-81AE-707FAAB0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59150-CD6F-4426-83AE-972CE219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C7257-41C4-466C-91C5-C50D34F4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FDE0-E9BB-4CDB-8AD3-E6AAD0EE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5687-4DCF-4C03-8E22-4EEB5BC84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BAC7D-94AE-40AE-9D96-1C55B151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F02D-C8CC-4E89-8E99-A4488B80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5E4DC-366A-4717-87A4-8926376E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E343F-A4EE-4EFF-B7A9-41CA812A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8F0D6-FC15-4D55-BD12-3A07B905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E5FD3-6BF1-422C-810B-AC3B09AC6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35E1-45D6-4835-8305-786D05451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E24EF-2D5E-4BB1-9F4A-E9DD8695DC3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1075-4E32-47AF-A3EF-4F27CCDA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3595D-6329-4D51-B7A5-5056707D0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76EB-DBD8-4DDE-8872-2DAA15F6D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0E88C-E8E9-4A0A-9A81-8BDBF8135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8737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“bias” to each neuron: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255FD6-1B35-429F-B79F-57B60730E178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E7763-5C45-4C36-8C63-A9C9357FD79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6A9098-9E0C-4326-A0FA-92D79943DEB0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14271-0AFB-414E-8F2A-5221DE12717C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4FF647-2472-4A97-8C15-B26DD7A31D90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E4D49-3A36-438D-B175-B7944A9B012C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3AC-A7F5-4520-A45F-BCF0CC5AC78D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1A1EB-390B-4D82-87D3-1318BD8ABA49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338F4-DD38-4719-98D3-D35276C3C70A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28F38-9C2A-493F-9CFD-6856A4D97EDE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37D49-87A3-4533-894E-5612CDB6163A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81248-F163-4C15-9A1E-FB7B42EBF10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93CB7-FF82-4FB6-8907-3B9D8AE482C0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08A68-0E3C-43D1-A177-CC2C7A7BFABF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161A7-2A77-4231-9E11-33023F827D6C}"/>
              </a:ext>
            </a:extLst>
          </p:cNvPr>
          <p:cNvCxnSpPr>
            <a:cxnSpLocks/>
          </p:cNvCxnSpPr>
          <p:nvPr/>
        </p:nvCxnSpPr>
        <p:spPr>
          <a:xfrm flipV="1">
            <a:off x="6150067" y="4234592"/>
            <a:ext cx="1134402" cy="7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B11B63-96E1-415F-BB79-EA40B1101EEA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A8820-E745-4739-80D0-A7FD7F2E5881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B8799-BEC4-495A-9E04-754201CDC9C5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D6F3A8-0A7D-4B66-857F-C36E520519A9}"/>
              </a:ext>
            </a:extLst>
          </p:cNvPr>
          <p:cNvSpPr txBox="1"/>
          <p:nvPr/>
        </p:nvSpPr>
        <p:spPr>
          <a:xfrm>
            <a:off x="9296024" y="3430750"/>
            <a:ext cx="263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Alternate diagram on the previous page – they are the SAME!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45670E-313D-4A6B-9446-3E3A0DE6A6A1}"/>
              </a:ext>
            </a:extLst>
          </p:cNvPr>
          <p:cNvSpPr/>
          <p:nvPr/>
        </p:nvSpPr>
        <p:spPr>
          <a:xfrm>
            <a:off x="3755921" y="525273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EC994-8BFA-46FD-B028-AD401DF44BBF}"/>
              </a:ext>
            </a:extLst>
          </p:cNvPr>
          <p:cNvSpPr txBox="1"/>
          <p:nvPr/>
        </p:nvSpPr>
        <p:spPr>
          <a:xfrm>
            <a:off x="3155167" y="5238617"/>
            <a:ext cx="6007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endParaRPr lang="en-US" baseline="-25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37533-A99F-444D-96E7-4CFD2EDBCBED}"/>
              </a:ext>
            </a:extLst>
          </p:cNvPr>
          <p:cNvCxnSpPr>
            <a:stCxn id="29" idx="6"/>
          </p:cNvCxnSpPr>
          <p:nvPr/>
        </p:nvCxnSpPr>
        <p:spPr>
          <a:xfrm flipV="1">
            <a:off x="4159044" y="2910348"/>
            <a:ext cx="1651611" cy="25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A2CB14-654A-4F5B-A07C-0E29AEDCB506}"/>
              </a:ext>
            </a:extLst>
          </p:cNvPr>
          <p:cNvCxnSpPr>
            <a:stCxn id="29" idx="6"/>
          </p:cNvCxnSpPr>
          <p:nvPr/>
        </p:nvCxnSpPr>
        <p:spPr>
          <a:xfrm flipV="1">
            <a:off x="4159044" y="5324272"/>
            <a:ext cx="1415846" cy="13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A584084-2D1D-484A-A8A3-86A13378FA26}"/>
              </a:ext>
            </a:extLst>
          </p:cNvPr>
          <p:cNvSpPr/>
          <p:nvPr/>
        </p:nvSpPr>
        <p:spPr>
          <a:xfrm>
            <a:off x="5675666" y="1445117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2F327D-C9F8-4285-8E2E-4EF6BC3DAF7F}"/>
              </a:ext>
            </a:extLst>
          </p:cNvPr>
          <p:cNvSpPr txBox="1"/>
          <p:nvPr/>
        </p:nvSpPr>
        <p:spPr>
          <a:xfrm>
            <a:off x="5074912" y="1431003"/>
            <a:ext cx="6007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endParaRPr lang="en-US" baseline="-25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9E83A7-CE5C-410A-82F9-F61B167D45AC}"/>
              </a:ext>
            </a:extLst>
          </p:cNvPr>
          <p:cNvCxnSpPr>
            <a:stCxn id="35" idx="6"/>
          </p:cNvCxnSpPr>
          <p:nvPr/>
        </p:nvCxnSpPr>
        <p:spPr>
          <a:xfrm>
            <a:off x="6078789" y="1646678"/>
            <a:ext cx="1353143" cy="19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75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1434717"/>
            <a:ext cx="10515600" cy="5145659"/>
          </a:xfrm>
        </p:spPr>
        <p:txBody>
          <a:bodyPr/>
          <a:lstStyle/>
          <a:p>
            <a:r>
              <a:rPr lang="en-US" dirty="0"/>
              <a:t>Initialize all connections with random values: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05EC03-6B42-44FB-876F-5D563959060A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E4CBF-CE39-41CB-98D4-7E72129A875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02AF09-75D8-4126-AC87-FD156A6CAE68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618358-E35D-47FF-BA0F-E20DF1AFE845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5507E-3694-4A4F-AABB-B9FD88CAAA75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D72E9-8F3A-47F5-96BB-1E27B8EFF73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9EDD3-853B-47E6-9CDC-CED3BF71E129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15AF24-B456-429F-8293-BA968CE1A2EB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6C0E12-5138-4925-BBF4-9B48D062B95F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F1902-D58B-4F2E-9B00-B37782755E86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838911-4F2A-41DE-A218-9E5435E6F444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C54632-9DEF-4EB1-B318-0DAC737D8CB4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A8769F-461F-446B-BD24-01B35AFA046A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E8D1C9-B791-4569-8B33-39F5D27C1F23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5F656-9505-45A4-931F-440C6C6ACFA3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34081-E386-428F-B729-4260BC0CF4EC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0D7CA-871F-42C5-8B78-0D230FD62B9C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EC573-BAC6-4B46-9059-424F3AD39F0C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6CFC1-887C-457D-B982-415AA6B77C87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9B88B-B156-44D2-8CB2-DCCE0300AAA0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69F87-8ADF-44F0-B6E8-564E3D3EA47C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45963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1434717"/>
            <a:ext cx="10515600" cy="5145659"/>
          </a:xfrm>
        </p:spPr>
        <p:txBody>
          <a:bodyPr/>
          <a:lstStyle/>
          <a:p>
            <a:r>
              <a:rPr lang="en-US" dirty="0"/>
              <a:t>Initialize the bias values: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05EC03-6B42-44FB-876F-5D563959060A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E4CBF-CE39-41CB-98D4-7E72129A875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02AF09-75D8-4126-AC87-FD156A6CAE68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618358-E35D-47FF-BA0F-E20DF1AFE845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5507E-3694-4A4F-AABB-B9FD88CAAA75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D72E9-8F3A-47F5-96BB-1E27B8EFF73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9EDD3-853B-47E6-9CDC-CED3BF71E129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15AF24-B456-429F-8293-BA968CE1A2EB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6C0E12-5138-4925-BBF4-9B48D062B95F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F1902-D58B-4F2E-9B00-B37782755E86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838911-4F2A-41DE-A218-9E5435E6F444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C54632-9DEF-4EB1-B318-0DAC737D8CB4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A8769F-461F-446B-BD24-01B35AFA046A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E8D1C9-B791-4569-8B33-39F5D27C1F23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5F656-9505-45A4-931F-440C6C6ACFA3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34081-E386-428F-B729-4260BC0CF4EC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0D7CA-871F-42C5-8B78-0D230FD62B9C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EC573-BAC6-4B46-9059-424F3AD39F0C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6CFC1-887C-457D-B982-415AA6B77C87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9B88B-B156-44D2-8CB2-DCCE0300AAA0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69F87-8ADF-44F0-B6E8-564E3D3EA47C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080469-D164-4BDC-BF25-1BE37B56B3D8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F5F18F-91F3-4F15-A568-F7CE94D6A757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CFFF16-585C-4E6E-963B-6FCA8AC13B36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18EC81-2800-4F87-8BBB-4496C866031E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621779-7DCE-467D-A993-CD6BD7FE499A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222410-A60F-4860-AE18-21A5036137B3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297299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TRAINING:</a:t>
            </a:r>
          </a:p>
          <a:p>
            <a:pPr lvl="1"/>
            <a:r>
              <a:rPr lang="en-US" dirty="0"/>
              <a:t>Send the first observation,</a:t>
            </a:r>
          </a:p>
          <a:p>
            <a:pPr lvl="1"/>
            <a:r>
              <a:rPr lang="en-US" dirty="0"/>
              <a:t>At each node:</a:t>
            </a:r>
          </a:p>
          <a:p>
            <a:pPr lvl="2"/>
            <a:r>
              <a:rPr lang="en-US" dirty="0"/>
              <a:t>Multiply the input values with initialized weights,</a:t>
            </a:r>
          </a:p>
          <a:p>
            <a:pPr lvl="2"/>
            <a:r>
              <a:rPr lang="en-US" dirty="0"/>
              <a:t>Sum the results and the bias term</a:t>
            </a:r>
          </a:p>
          <a:p>
            <a:pPr lvl="2"/>
            <a:r>
              <a:rPr lang="en-US" dirty="0"/>
              <a:t>Send the result to an activation function (that decides whether to fire off or not)</a:t>
            </a:r>
          </a:p>
          <a:p>
            <a:pPr lvl="1"/>
            <a:r>
              <a:rPr lang="en-US" dirty="0"/>
              <a:t>Compare the output value to the actual value (at the output layer)</a:t>
            </a:r>
          </a:p>
          <a:p>
            <a:pPr lvl="1"/>
            <a:r>
              <a:rPr lang="en-US" dirty="0"/>
              <a:t>Tweak the weights (using the backpropagation algorithm)</a:t>
            </a:r>
          </a:p>
          <a:p>
            <a:pPr lvl="2"/>
            <a:r>
              <a:rPr lang="en-US" dirty="0"/>
              <a:t>Increases the weights that lead to correct classification</a:t>
            </a:r>
          </a:p>
          <a:p>
            <a:pPr lvl="2"/>
            <a:r>
              <a:rPr lang="en-US" dirty="0"/>
              <a:t>Weaken the weights that lead to incorrect classification</a:t>
            </a:r>
          </a:p>
          <a:p>
            <a:pPr lvl="1"/>
            <a:r>
              <a:rPr lang="en-US" dirty="0"/>
              <a:t>Repeat for the next observation</a:t>
            </a:r>
          </a:p>
        </p:txBody>
      </p:sp>
    </p:spTree>
    <p:extLst>
      <p:ext uri="{BB962C8B-B14F-4D97-AF65-F5344CB8AC3E}">
        <p14:creationId xmlns:p14="http://schemas.microsoft.com/office/powerpoint/2010/main" val="404621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20115-30DB-4A65-BAD3-7C2434CAAAAA}"/>
              </a:ext>
            </a:extLst>
          </p:cNvPr>
          <p:cNvSpPr txBox="1"/>
          <p:nvPr/>
        </p:nvSpPr>
        <p:spPr>
          <a:xfrm>
            <a:off x="1422615" y="2626025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 = 1.08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DBFF0-8653-4411-9065-FFDB1AE836A1}"/>
              </a:ext>
            </a:extLst>
          </p:cNvPr>
          <p:cNvSpPr txBox="1"/>
          <p:nvPr/>
        </p:nvSpPr>
        <p:spPr>
          <a:xfrm>
            <a:off x="1229345" y="3502601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Credit = 1.69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772C4-9718-4AA4-A431-A77338531B26}"/>
              </a:ext>
            </a:extLst>
          </p:cNvPr>
          <p:cNvSpPr txBox="1"/>
          <p:nvPr/>
        </p:nvSpPr>
        <p:spPr>
          <a:xfrm>
            <a:off x="1455795" y="4498682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Kids = 0.75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12D4FA-7058-4F50-BF7E-4AD279DF21A5}"/>
              </a:ext>
            </a:extLst>
          </p:cNvPr>
          <p:cNvCxnSpPr/>
          <p:nvPr/>
        </p:nvCxnSpPr>
        <p:spPr>
          <a:xfrm>
            <a:off x="2762865" y="2809879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02381-B685-40A0-84CE-8BE50029FF3C}"/>
              </a:ext>
            </a:extLst>
          </p:cNvPr>
          <p:cNvCxnSpPr/>
          <p:nvPr/>
        </p:nvCxnSpPr>
        <p:spPr>
          <a:xfrm>
            <a:off x="2762865" y="3726737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D4983-2F51-4EA0-A5C0-7BC5222371A4}"/>
              </a:ext>
            </a:extLst>
          </p:cNvPr>
          <p:cNvCxnSpPr/>
          <p:nvPr/>
        </p:nvCxnSpPr>
        <p:spPr>
          <a:xfrm>
            <a:off x="2762864" y="469974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E9D3C4-3CEA-476D-9523-9F6339F9249F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006CA-EE88-42C4-93D9-33DA251513C9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2734A-F921-490B-B92B-734CA7FAF8BA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902EF-7C37-4296-AA8F-5D776501D807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A0B046-00C1-4BC5-8005-06BC00518B9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124357-92F8-498D-97BC-C6B12CA5E034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51AC7-502A-46A3-8CD6-6E3ED5DBD9E1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AC695-CABA-4B5F-B0C6-23953C3D3A79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27626A-75D2-4B2E-A071-3B303FD19983}"/>
              </a:ext>
            </a:extLst>
          </p:cNvPr>
          <p:cNvCxnSpPr/>
          <p:nvPr/>
        </p:nvCxnSpPr>
        <p:spPr>
          <a:xfrm>
            <a:off x="7941987" y="3878391"/>
            <a:ext cx="779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3FE2C-2371-4746-94C7-9B160BD8CE9A}"/>
              </a:ext>
            </a:extLst>
          </p:cNvPr>
          <p:cNvSpPr txBox="1"/>
          <p:nvPr/>
        </p:nvSpPr>
        <p:spPr>
          <a:xfrm>
            <a:off x="8868697" y="3646008"/>
            <a:ext cx="166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Default = 1</a:t>
            </a:r>
          </a:p>
        </p:txBody>
      </p:sp>
      <p:pic>
        <p:nvPicPr>
          <p:cNvPr id="1026" name="Picture 2" descr="Image result for sigmoid function">
            <a:extLst>
              <a:ext uri="{FF2B5EF4-FFF2-40B4-BE49-F238E27FC236}">
                <a16:creationId xmlns:a16="http://schemas.microsoft.com/office/drawing/2014/main" id="{00E3DF51-8718-440B-8D17-F9A05270C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111" y="1488906"/>
            <a:ext cx="1665337" cy="110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F994117-3DDC-4FE5-837E-35F09972C43C}"/>
              </a:ext>
            </a:extLst>
          </p:cNvPr>
          <p:cNvSpPr txBox="1"/>
          <p:nvPr/>
        </p:nvSpPr>
        <p:spPr>
          <a:xfrm>
            <a:off x="7477328" y="981869"/>
            <a:ext cx="239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Activation function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47FA54-FDFC-47EC-BE50-ADA6817E20B0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5885818" y="2043151"/>
            <a:ext cx="1858293" cy="4419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029D190-21CA-48A2-A4E9-99B49E2A3563}"/>
              </a:ext>
            </a:extLst>
          </p:cNvPr>
          <p:cNvSpPr txBox="1"/>
          <p:nvPr/>
        </p:nvSpPr>
        <p:spPr>
          <a:xfrm>
            <a:off x="1349896" y="1777174"/>
            <a:ext cx="190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Send the first observation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97FB2-ED38-4A34-8BA9-C20DBA7F9DA0}"/>
              </a:ext>
            </a:extLst>
          </p:cNvPr>
          <p:cNvSpPr txBox="1"/>
          <p:nvPr/>
        </p:nvSpPr>
        <p:spPr>
          <a:xfrm>
            <a:off x="5244278" y="6163324"/>
            <a:ext cx="156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A3975A-D570-4ED9-9FA9-D4099DBBF9BB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F521C4-3650-4390-8817-88C69A1ADC5D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B966B-71F6-4853-A5EA-FABA3D81CB6B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1DCB39-DF18-436F-8C82-DF385362FDF7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7BBFD1-C856-4316-B8E8-4B82446BCC3F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  <a:endParaRPr 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2438D9-4436-41EE-994E-1A75F6ECF76B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A9862-615E-44AF-88F5-563A0EFF0F9D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83935B-BE3E-4807-8AE6-8524F777C86E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5FD6B7-8D65-4E9F-98F9-75D183E49165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3B5634-5AB5-4F5C-B6B1-5F933CAF96D3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7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training:</a:t>
            </a:r>
          </a:p>
          <a:p>
            <a:pPr lvl="1"/>
            <a:r>
              <a:rPr lang="en-US" dirty="0"/>
              <a:t>For first "epoch":</a:t>
            </a:r>
          </a:p>
          <a:p>
            <a:pPr lvl="2"/>
            <a:r>
              <a:rPr lang="en-US" dirty="0"/>
              <a:t>Divide the data set into "batches" (mini-samples)</a:t>
            </a:r>
          </a:p>
          <a:p>
            <a:pPr lvl="2"/>
            <a:r>
              <a:rPr lang="en-US" dirty="0"/>
              <a:t>Send the first "batch" through the neural network</a:t>
            </a:r>
          </a:p>
          <a:p>
            <a:pPr lvl="2"/>
            <a:r>
              <a:rPr lang="en-US" dirty="0"/>
              <a:t>Compare their true values with predicted values</a:t>
            </a:r>
          </a:p>
          <a:p>
            <a:pPr lvl="2"/>
            <a:r>
              <a:rPr lang="en-US" dirty="0"/>
              <a:t>Calculate the error</a:t>
            </a:r>
          </a:p>
          <a:p>
            <a:pPr lvl="2"/>
            <a:r>
              <a:rPr lang="en-US" dirty="0"/>
              <a:t>Tweak the weights and biases (using the backpropagation algorithm)</a:t>
            </a:r>
          </a:p>
          <a:p>
            <a:pPr lvl="2"/>
            <a:r>
              <a:rPr lang="en-US" dirty="0"/>
              <a:t>Send the next batch, and repeat…</a:t>
            </a:r>
          </a:p>
          <a:p>
            <a:pPr lvl="1"/>
            <a:r>
              <a:rPr lang="en-US" dirty="0"/>
              <a:t>Repeat for the next epoch (until you reach epochs=n)</a:t>
            </a:r>
          </a:p>
          <a:p>
            <a:r>
              <a:rPr lang="en-US" dirty="0"/>
              <a:t>Test:</a:t>
            </a:r>
          </a:p>
          <a:p>
            <a:pPr lvl="1"/>
            <a:r>
              <a:rPr lang="en-US" dirty="0"/>
              <a:t>Test the model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174016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20115-30DB-4A65-BAD3-7C2434CAAAAA}"/>
              </a:ext>
            </a:extLst>
          </p:cNvPr>
          <p:cNvSpPr txBox="1"/>
          <p:nvPr/>
        </p:nvSpPr>
        <p:spPr>
          <a:xfrm>
            <a:off x="1524000" y="2625213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DBFF0-8653-4411-9065-FFDB1AE836A1}"/>
              </a:ext>
            </a:extLst>
          </p:cNvPr>
          <p:cNvSpPr txBox="1"/>
          <p:nvPr/>
        </p:nvSpPr>
        <p:spPr>
          <a:xfrm>
            <a:off x="1179871" y="3509059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772C4-9718-4AA4-A431-A77338531B26}"/>
              </a:ext>
            </a:extLst>
          </p:cNvPr>
          <p:cNvSpPr txBox="1"/>
          <p:nvPr/>
        </p:nvSpPr>
        <p:spPr>
          <a:xfrm>
            <a:off x="1557180" y="4497870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12D4FA-7058-4F50-BF7E-4AD279DF21A5}"/>
              </a:ext>
            </a:extLst>
          </p:cNvPr>
          <p:cNvCxnSpPr/>
          <p:nvPr/>
        </p:nvCxnSpPr>
        <p:spPr>
          <a:xfrm>
            <a:off x="2762865" y="2809879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02381-B685-40A0-84CE-8BE50029FF3C}"/>
              </a:ext>
            </a:extLst>
          </p:cNvPr>
          <p:cNvCxnSpPr/>
          <p:nvPr/>
        </p:nvCxnSpPr>
        <p:spPr>
          <a:xfrm>
            <a:off x="2762865" y="3726737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D4983-2F51-4EA0-A5C0-7BC5222371A4}"/>
              </a:ext>
            </a:extLst>
          </p:cNvPr>
          <p:cNvCxnSpPr/>
          <p:nvPr/>
        </p:nvCxnSpPr>
        <p:spPr>
          <a:xfrm>
            <a:off x="2762864" y="469974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E9D3C4-3CEA-476D-9523-9F6339F9249F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006CA-EE88-42C4-93D9-33DA251513C9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2734A-F921-490B-B92B-734CA7FAF8BA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902EF-7C37-4296-AA8F-5D776501D807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A0B046-00C1-4BC5-8005-06BC00518B9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124357-92F8-498D-97BC-C6B12CA5E034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51AC7-502A-46A3-8CD6-6E3ED5DBD9E1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AC695-CABA-4B5F-B0C6-23953C3D3A79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27626A-75D2-4B2E-A071-3B303FD19983}"/>
              </a:ext>
            </a:extLst>
          </p:cNvPr>
          <p:cNvCxnSpPr/>
          <p:nvPr/>
        </p:nvCxnSpPr>
        <p:spPr>
          <a:xfrm>
            <a:off x="7941987" y="3878391"/>
            <a:ext cx="779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3FE2C-2371-4746-94C7-9B160BD8CE9A}"/>
              </a:ext>
            </a:extLst>
          </p:cNvPr>
          <p:cNvSpPr txBox="1"/>
          <p:nvPr/>
        </p:nvSpPr>
        <p:spPr>
          <a:xfrm>
            <a:off x="8868697" y="3646008"/>
            <a:ext cx="166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Default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97FB2-ED38-4A34-8BA9-C20DBA7F9DA0}"/>
              </a:ext>
            </a:extLst>
          </p:cNvPr>
          <p:cNvSpPr txBox="1"/>
          <p:nvPr/>
        </p:nvSpPr>
        <p:spPr>
          <a:xfrm>
            <a:off x="5244278" y="6163324"/>
            <a:ext cx="156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EA5896-7B29-4E3F-9109-1F64F1731AF7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8CA5A3-9266-47B8-8884-D4D337D8567D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0.033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9200A1-6BF0-41C3-8EA9-E83E4DA968F2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3AD98D-DE44-4833-AF55-C21B52ACF1C8}"/>
              </a:ext>
            </a:extLst>
          </p:cNvPr>
          <p:cNvSpPr txBox="1"/>
          <p:nvPr/>
        </p:nvSpPr>
        <p:spPr>
          <a:xfrm>
            <a:off x="8505509" y="2249486"/>
            <a:ext cx="216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Let's say, model accuracy on unseen data = 95%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FC6703-6905-4BD8-8329-5525E68A2863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C2C55E-16A1-41B8-B3BC-B4B97EFC3A23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0.15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20F9B5-9BD5-488F-825A-FB918C777FF3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6CBBD9-4E10-4F05-AE09-E8B46D8E5D29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D49E37-A2C9-4833-B683-1AB2C25BC9C0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EC96D1-D017-4F5F-84F7-8F800E6B3886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5C2D3-C622-476A-B73B-45D166750DC7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2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9C133F3-637F-4AA6-B69B-A89E2AEF5D4B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0.15</a:t>
            </a:r>
            <a:endParaRPr 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802E48-D99A-44E0-AA18-281EFE1FBD05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067EFB-9C28-463E-9B07-B822285C8153}"/>
              </a:ext>
            </a:extLst>
          </p:cNvPr>
          <p:cNvSpPr txBox="1"/>
          <p:nvPr/>
        </p:nvSpPr>
        <p:spPr>
          <a:xfrm>
            <a:off x="7062247" y="4538471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812D21-74A3-470E-B32E-88385E68D000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EA9F6-D629-4F28-94F2-A60A66D2BDC7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45A6E4-762C-4F1D-A33B-2A3C175A5F7D}"/>
              </a:ext>
            </a:extLst>
          </p:cNvPr>
          <p:cNvCxnSpPr>
            <a:cxnSpLocks/>
          </p:cNvCxnSpPr>
          <p:nvPr/>
        </p:nvCxnSpPr>
        <p:spPr>
          <a:xfrm flipV="1">
            <a:off x="7472227" y="4131959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20115-30DB-4A65-BAD3-7C2434CAAAAA}"/>
              </a:ext>
            </a:extLst>
          </p:cNvPr>
          <p:cNvSpPr txBox="1"/>
          <p:nvPr/>
        </p:nvSpPr>
        <p:spPr>
          <a:xfrm>
            <a:off x="1473749" y="2602883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 = 0.52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DBFF0-8653-4411-9065-FFDB1AE836A1}"/>
              </a:ext>
            </a:extLst>
          </p:cNvPr>
          <p:cNvSpPr txBox="1"/>
          <p:nvPr/>
        </p:nvSpPr>
        <p:spPr>
          <a:xfrm>
            <a:off x="1221663" y="3509164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Credit = 0.66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772C4-9718-4AA4-A431-A77338531B26}"/>
              </a:ext>
            </a:extLst>
          </p:cNvPr>
          <p:cNvSpPr txBox="1"/>
          <p:nvPr/>
        </p:nvSpPr>
        <p:spPr>
          <a:xfrm>
            <a:off x="1469921" y="4483987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Kids = 0.02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12D4FA-7058-4F50-BF7E-4AD279DF21A5}"/>
              </a:ext>
            </a:extLst>
          </p:cNvPr>
          <p:cNvCxnSpPr/>
          <p:nvPr/>
        </p:nvCxnSpPr>
        <p:spPr>
          <a:xfrm>
            <a:off x="2762865" y="2809879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02381-B685-40A0-84CE-8BE50029FF3C}"/>
              </a:ext>
            </a:extLst>
          </p:cNvPr>
          <p:cNvCxnSpPr/>
          <p:nvPr/>
        </p:nvCxnSpPr>
        <p:spPr>
          <a:xfrm>
            <a:off x="2762865" y="3726737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D4983-2F51-4EA0-A5C0-7BC5222371A4}"/>
              </a:ext>
            </a:extLst>
          </p:cNvPr>
          <p:cNvCxnSpPr/>
          <p:nvPr/>
        </p:nvCxnSpPr>
        <p:spPr>
          <a:xfrm>
            <a:off x="2762864" y="469974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E9D3C4-3CEA-476D-9523-9F6339F9249F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006CA-EE88-42C4-93D9-33DA251513C9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2734A-F921-490B-B92B-734CA7FAF8BA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902EF-7C37-4296-AA8F-5D776501D807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A0B046-00C1-4BC5-8005-06BC00518B9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124357-92F8-498D-97BC-C6B12CA5E034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51AC7-502A-46A3-8CD6-6E3ED5DBD9E1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AC695-CABA-4B5F-B0C6-23953C3D3A79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27626A-75D2-4B2E-A071-3B303FD19983}"/>
              </a:ext>
            </a:extLst>
          </p:cNvPr>
          <p:cNvCxnSpPr/>
          <p:nvPr/>
        </p:nvCxnSpPr>
        <p:spPr>
          <a:xfrm>
            <a:off x="7941987" y="3878391"/>
            <a:ext cx="779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3FE2C-2371-4746-94C7-9B160BD8CE9A}"/>
              </a:ext>
            </a:extLst>
          </p:cNvPr>
          <p:cNvSpPr txBox="1"/>
          <p:nvPr/>
        </p:nvSpPr>
        <p:spPr>
          <a:xfrm>
            <a:off x="8868697" y="3646008"/>
            <a:ext cx="166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Default =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29D190-21CA-48A2-A4E9-99B49E2A3563}"/>
              </a:ext>
            </a:extLst>
          </p:cNvPr>
          <p:cNvSpPr txBox="1"/>
          <p:nvPr/>
        </p:nvSpPr>
        <p:spPr>
          <a:xfrm>
            <a:off x="1467461" y="1807643"/>
            <a:ext cx="190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Send new observation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A3975A-D570-4ED9-9FA9-D4099DBBF9BB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F521C4-3650-4390-8817-88C69A1ADC5D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0.033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B966B-71F6-4853-A5EA-FABA3D81CB6B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BF40C5-2137-4209-85CA-4936C7DDA638}"/>
              </a:ext>
            </a:extLst>
          </p:cNvPr>
          <p:cNvSpPr txBox="1"/>
          <p:nvPr/>
        </p:nvSpPr>
        <p:spPr>
          <a:xfrm>
            <a:off x="8868697" y="2702112"/>
            <a:ext cx="19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AD996D-90A1-4000-A986-044462586A5C}"/>
              </a:ext>
            </a:extLst>
          </p:cNvPr>
          <p:cNvSpPr/>
          <p:nvPr/>
        </p:nvSpPr>
        <p:spPr>
          <a:xfrm>
            <a:off x="3968549" y="1809135"/>
            <a:ext cx="3599827" cy="42082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Model</a:t>
            </a:r>
          </a:p>
          <a:p>
            <a:pPr algn="ctr"/>
            <a:r>
              <a:rPr lang="en-US" dirty="0"/>
              <a:t>(a black box)</a:t>
            </a:r>
          </a:p>
        </p:txBody>
      </p:sp>
    </p:spTree>
    <p:extLst>
      <p:ext uri="{BB962C8B-B14F-4D97-AF65-F5344CB8AC3E}">
        <p14:creationId xmlns:p14="http://schemas.microsoft.com/office/powerpoint/2010/main" val="304661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F58D-DB44-4223-80D9-FA194B4D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D17123-84D5-48D0-A092-B7004BC18755}"/>
              </a:ext>
            </a:extLst>
          </p:cNvPr>
          <p:cNvGrpSpPr/>
          <p:nvPr/>
        </p:nvGrpSpPr>
        <p:grpSpPr>
          <a:xfrm>
            <a:off x="3441291" y="1169756"/>
            <a:ext cx="7264838" cy="5393581"/>
            <a:chOff x="3441291" y="1169756"/>
            <a:chExt cx="7264838" cy="53935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498EDFD-1D1F-4BA1-B031-8654C784115E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001969-48F4-41D8-88A9-C1FF8480182A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444187-1AD3-4A00-8709-94309A3C62AC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995F1D-77D7-48D5-B6FE-A8CA6DC6C329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94793D-43BE-45BF-8503-751AC94041B0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EA7509-6374-4C1A-8825-DD8EADFE743A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FE6F92-28C7-48EB-AF7B-35393D1EF741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00AC5-B71A-4EA2-8085-F23D00FAD796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025779-8EF2-4D64-A059-46E6CDA31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97B965-D260-46CA-85A7-E9F30F3E1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84C09C-9788-48BF-88AE-B13CAD973536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36E642-F293-4843-84AE-DDD86BC8F82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7CB82F-5118-4390-A188-9237D1DBA943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F39643-1F15-422C-ADF3-516AF820ED30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B3D777-45D4-4FB2-B577-19B11E6BC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7BB400-6BB0-4207-B127-F01C3E6729B8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Input layer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A740F6-4DDF-46B1-8A8E-AB966562CA80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Hidden layers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9426A3-5982-4186-9785-31A4F18B4D30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Output layer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535749-B3F9-4FC1-984E-96E6EFB3A4B8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9473542-BACE-4747-BF56-A3B5020E5AE1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115C8A-F92A-4E91-81AC-8AC73C894CF0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B2ADA4-3F2C-4A08-BFF4-118AAE61511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F8ED20-DE1A-43BB-A01F-3F5EE0390AA9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F739E9A-4903-490B-BC75-F9F61F217692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BA13340-4D27-4162-878F-E585C088B61A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FB5B64-4AB9-4663-B26E-F66D66B2C272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5D95ED3-DB6C-4957-B9B8-B5A2BED4E304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103EA7-E9BD-4153-B99B-19D2878CE0DF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879D0EB-E972-4EFF-B2B2-0294CE584F70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ED0452-1A53-477D-9D18-A09B30A6A628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AB45988-797D-4578-9414-D36677065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CC3E130-91DF-4308-A3ED-D0DEE0660149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1DDC372-1BBE-4CBE-BB80-7C84D50F7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19BF37-D2EA-4D8C-AFD6-599BB084F0E3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900BC-5F7A-48FB-ACA9-2B6FB49DC98B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FBB937-DC1F-4845-AA46-096A01475C56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7BAE3C-F34B-4F48-A36E-9E3893B6A68E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Layer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EB139B-6DF6-4FFB-8E76-1AC51C3076C8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Layer 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C63B811-20E0-4377-BD10-41BC39CB87BD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Layer 3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2539664-28A6-4C8F-8C74-9823CF729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28B17B0-BE43-4109-B23C-C80CF5B8847C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E91B54B-961E-43B6-BD74-9A642A0D9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6B1F1-200D-4B63-8E58-F80480F7FC9C}"/>
              </a:ext>
            </a:extLst>
          </p:cNvPr>
          <p:cNvSpPr/>
          <p:nvPr/>
        </p:nvSpPr>
        <p:spPr>
          <a:xfrm>
            <a:off x="856443" y="3255724"/>
            <a:ext cx="2226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a </a:t>
            </a:r>
          </a:p>
          <a:p>
            <a:r>
              <a:rPr lang="en-US" b="1" dirty="0"/>
              <a:t>feedforward network</a:t>
            </a:r>
          </a:p>
        </p:txBody>
      </p:sp>
    </p:spTree>
    <p:extLst>
      <p:ext uri="{BB962C8B-B14F-4D97-AF65-F5344CB8AC3E}">
        <p14:creationId xmlns:p14="http://schemas.microsoft.com/office/powerpoint/2010/main" val="69603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5820-7052-4DCE-864D-F28E70AC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 Architectures – Binary output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CEA04A-E8A1-471E-A187-F4D2959C180D}"/>
              </a:ext>
            </a:extLst>
          </p:cNvPr>
          <p:cNvGrpSpPr/>
          <p:nvPr/>
        </p:nvGrpSpPr>
        <p:grpSpPr>
          <a:xfrm>
            <a:off x="853042" y="2211421"/>
            <a:ext cx="2175550" cy="2228442"/>
            <a:chOff x="898390" y="2211421"/>
            <a:chExt cx="2175550" cy="22284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8CB827-D586-4B1D-BFB3-1854C9E1CED6}"/>
                </a:ext>
              </a:extLst>
            </p:cNvPr>
            <p:cNvSpPr/>
            <p:nvPr/>
          </p:nvSpPr>
          <p:spPr>
            <a:xfrm>
              <a:off x="935477" y="221142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97923F-B4BA-4EE7-A8F1-4D405D188127}"/>
                </a:ext>
              </a:extLst>
            </p:cNvPr>
            <p:cNvSpPr/>
            <p:nvPr/>
          </p:nvSpPr>
          <p:spPr>
            <a:xfrm>
              <a:off x="935477" y="286398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6B8A49-7068-4C6E-B342-55FAA2A5ED58}"/>
                </a:ext>
              </a:extLst>
            </p:cNvPr>
            <p:cNvSpPr/>
            <p:nvPr/>
          </p:nvSpPr>
          <p:spPr>
            <a:xfrm>
              <a:off x="935477" y="3516547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C680F8-6FFA-470E-9C9F-5876DF0F2054}"/>
                </a:ext>
              </a:extLst>
            </p:cNvPr>
            <p:cNvSpPr/>
            <p:nvPr/>
          </p:nvSpPr>
          <p:spPr>
            <a:xfrm>
              <a:off x="935477" y="416911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1A8BC25-307B-4339-90A0-57E10E28F706}"/>
                </a:ext>
              </a:extLst>
            </p:cNvPr>
            <p:cNvSpPr/>
            <p:nvPr/>
          </p:nvSpPr>
          <p:spPr>
            <a:xfrm>
              <a:off x="2375170" y="323119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FA7B62-26B5-41AF-9552-45401FB07041}"/>
                </a:ext>
              </a:extLst>
            </p:cNvPr>
            <p:cNvCxnSpPr/>
            <p:nvPr/>
          </p:nvCxnSpPr>
          <p:spPr>
            <a:xfrm>
              <a:off x="1271081" y="2418945"/>
              <a:ext cx="1104089" cy="81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481A48-A6A2-446B-884B-E07E9B244210}"/>
                </a:ext>
              </a:extLst>
            </p:cNvPr>
            <p:cNvCxnSpPr/>
            <p:nvPr/>
          </p:nvCxnSpPr>
          <p:spPr>
            <a:xfrm>
              <a:off x="1262976" y="3024742"/>
              <a:ext cx="1012081" cy="2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D11C50-6967-4DF9-B059-068578ACC3E1}"/>
                </a:ext>
              </a:extLst>
            </p:cNvPr>
            <p:cNvCxnSpPr/>
            <p:nvPr/>
          </p:nvCxnSpPr>
          <p:spPr>
            <a:xfrm flipV="1">
              <a:off x="1271081" y="3429000"/>
              <a:ext cx="1002557" cy="222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C9755E-F3F7-429D-91CC-27965743C72E}"/>
                </a:ext>
              </a:extLst>
            </p:cNvPr>
            <p:cNvCxnSpPr/>
            <p:nvPr/>
          </p:nvCxnSpPr>
          <p:spPr>
            <a:xfrm flipV="1">
              <a:off x="1271081" y="3537627"/>
              <a:ext cx="1091220" cy="766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4457ED9-50FB-41B6-B77B-6B2EAE0B0566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2645923" y="3366575"/>
              <a:ext cx="428017" cy="7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7D1D60-F03E-42CF-B5E7-90A4A1CB9566}"/>
                </a:ext>
              </a:extLst>
            </p:cNvPr>
            <p:cNvSpPr txBox="1"/>
            <p:nvPr/>
          </p:nvSpPr>
          <p:spPr>
            <a:xfrm>
              <a:off x="898390" y="3743402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360D1D-0B22-4D7B-9E4B-E922811ADE3C}"/>
              </a:ext>
            </a:extLst>
          </p:cNvPr>
          <p:cNvGrpSpPr/>
          <p:nvPr/>
        </p:nvGrpSpPr>
        <p:grpSpPr>
          <a:xfrm>
            <a:off x="4351688" y="2186822"/>
            <a:ext cx="2919685" cy="2228442"/>
            <a:chOff x="4486306" y="2211421"/>
            <a:chExt cx="2919685" cy="22284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4AB0F5-96BD-4FFB-8CFE-D05B46983284}"/>
                </a:ext>
              </a:extLst>
            </p:cNvPr>
            <p:cNvSpPr/>
            <p:nvPr/>
          </p:nvSpPr>
          <p:spPr>
            <a:xfrm>
              <a:off x="4520930" y="221142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131C45-F045-4CE6-813E-E7E0BC8AE50B}"/>
                </a:ext>
              </a:extLst>
            </p:cNvPr>
            <p:cNvSpPr/>
            <p:nvPr/>
          </p:nvSpPr>
          <p:spPr>
            <a:xfrm>
              <a:off x="4520930" y="286398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2D01BF7-F7EA-48D3-9325-B6C0232CC83C}"/>
                </a:ext>
              </a:extLst>
            </p:cNvPr>
            <p:cNvSpPr/>
            <p:nvPr/>
          </p:nvSpPr>
          <p:spPr>
            <a:xfrm>
              <a:off x="4520930" y="3516547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126526-0CCE-47BD-ADE1-AD740735A174}"/>
                </a:ext>
              </a:extLst>
            </p:cNvPr>
            <p:cNvSpPr/>
            <p:nvPr/>
          </p:nvSpPr>
          <p:spPr>
            <a:xfrm>
              <a:off x="4520930" y="416911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B0F764-F5D4-4A08-A5F3-3A3F3857C65D}"/>
                </a:ext>
              </a:extLst>
            </p:cNvPr>
            <p:cNvSpPr/>
            <p:nvPr/>
          </p:nvSpPr>
          <p:spPr>
            <a:xfrm>
              <a:off x="6654529" y="324579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71CA9F-BC59-4255-9D14-4758C4A06081}"/>
                </a:ext>
              </a:extLst>
            </p:cNvPr>
            <p:cNvSpPr/>
            <p:nvPr/>
          </p:nvSpPr>
          <p:spPr>
            <a:xfrm>
              <a:off x="5600699" y="259323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3B46F5-EB7E-4705-A9E1-1B3E75A5C98C}"/>
                </a:ext>
              </a:extLst>
            </p:cNvPr>
            <p:cNvSpPr/>
            <p:nvPr/>
          </p:nvSpPr>
          <p:spPr>
            <a:xfrm>
              <a:off x="5600699" y="372812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45CBF08-A81F-46F1-8792-CFB9978079C9}"/>
                </a:ext>
              </a:extLst>
            </p:cNvPr>
            <p:cNvCxnSpPr>
              <a:cxnSpLocks/>
            </p:cNvCxnSpPr>
            <p:nvPr/>
          </p:nvCxnSpPr>
          <p:spPr>
            <a:xfrm>
              <a:off x="4890581" y="2418945"/>
              <a:ext cx="647699" cy="214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20AB50C-81F0-4CAE-BC7C-4C065F6FF756}"/>
                </a:ext>
              </a:extLst>
            </p:cNvPr>
            <p:cNvCxnSpPr/>
            <p:nvPr/>
          </p:nvCxnSpPr>
          <p:spPr>
            <a:xfrm flipV="1">
              <a:off x="4872342" y="2822895"/>
              <a:ext cx="620948" cy="176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57BE160-5ED1-4BB0-80B8-BF43F881B748}"/>
                </a:ext>
              </a:extLst>
            </p:cNvPr>
            <p:cNvCxnSpPr/>
            <p:nvPr/>
          </p:nvCxnSpPr>
          <p:spPr>
            <a:xfrm flipV="1">
              <a:off x="4854102" y="2889366"/>
              <a:ext cx="746597" cy="723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C81C163-C460-4072-ADA6-F5B003C5BD34}"/>
                </a:ext>
              </a:extLst>
            </p:cNvPr>
            <p:cNvCxnSpPr/>
            <p:nvPr/>
          </p:nvCxnSpPr>
          <p:spPr>
            <a:xfrm flipV="1">
              <a:off x="4857547" y="2934235"/>
              <a:ext cx="837187" cy="137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0309F43-51E4-4536-88F1-D541168F6106}"/>
                </a:ext>
              </a:extLst>
            </p:cNvPr>
            <p:cNvCxnSpPr/>
            <p:nvPr/>
          </p:nvCxnSpPr>
          <p:spPr>
            <a:xfrm>
              <a:off x="4841233" y="2478111"/>
              <a:ext cx="848637" cy="1173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2EBBBC5-F0EA-4029-A064-56CAD035781B}"/>
                </a:ext>
              </a:extLst>
            </p:cNvPr>
            <p:cNvCxnSpPr/>
            <p:nvPr/>
          </p:nvCxnSpPr>
          <p:spPr>
            <a:xfrm>
              <a:off x="4854102" y="2999360"/>
              <a:ext cx="746597" cy="728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A8A57B-D310-4DFC-BAC5-50434E5AC540}"/>
                </a:ext>
              </a:extLst>
            </p:cNvPr>
            <p:cNvCxnSpPr/>
            <p:nvPr/>
          </p:nvCxnSpPr>
          <p:spPr>
            <a:xfrm>
              <a:off x="4854102" y="3677305"/>
              <a:ext cx="684178" cy="164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2AFBBDE-1E14-4BC8-9F22-3475013026DF}"/>
                </a:ext>
              </a:extLst>
            </p:cNvPr>
            <p:cNvCxnSpPr/>
            <p:nvPr/>
          </p:nvCxnSpPr>
          <p:spPr>
            <a:xfrm flipV="1">
              <a:off x="4872342" y="3996707"/>
              <a:ext cx="662493" cy="360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AB5B3AC-8414-4973-A5E0-6C2C2312302A}"/>
                </a:ext>
              </a:extLst>
            </p:cNvPr>
            <p:cNvCxnSpPr/>
            <p:nvPr/>
          </p:nvCxnSpPr>
          <p:spPr>
            <a:xfrm>
              <a:off x="5926677" y="2775629"/>
              <a:ext cx="671413" cy="480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13916F7-45EB-47EB-BA30-5B21F1144C9A}"/>
                </a:ext>
              </a:extLst>
            </p:cNvPr>
            <p:cNvCxnSpPr/>
            <p:nvPr/>
          </p:nvCxnSpPr>
          <p:spPr>
            <a:xfrm flipV="1">
              <a:off x="5933871" y="3501951"/>
              <a:ext cx="673237" cy="33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B09A2C5-47B8-4032-A7F0-D667D87577AD}"/>
                </a:ext>
              </a:extLst>
            </p:cNvPr>
            <p:cNvCxnSpPr>
              <a:cxnSpLocks/>
            </p:cNvCxnSpPr>
            <p:nvPr/>
          </p:nvCxnSpPr>
          <p:spPr>
            <a:xfrm>
              <a:off x="6954869" y="3355221"/>
              <a:ext cx="451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9628B2-DA97-4C87-B934-87D8817D39A3}"/>
                </a:ext>
              </a:extLst>
            </p:cNvPr>
            <p:cNvSpPr txBox="1"/>
            <p:nvPr/>
          </p:nvSpPr>
          <p:spPr>
            <a:xfrm>
              <a:off x="4486306" y="3768362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9DC2A09-9A4D-4A45-B0E2-606FB17EFEB3}"/>
                </a:ext>
              </a:extLst>
            </p:cNvPr>
            <p:cNvSpPr txBox="1"/>
            <p:nvPr/>
          </p:nvSpPr>
          <p:spPr>
            <a:xfrm>
              <a:off x="5511833" y="3095544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B0C1F24-6636-4C8F-BF9A-F9D7319AE134}"/>
              </a:ext>
            </a:extLst>
          </p:cNvPr>
          <p:cNvGrpSpPr/>
          <p:nvPr/>
        </p:nvGrpSpPr>
        <p:grpSpPr>
          <a:xfrm>
            <a:off x="8168431" y="2211421"/>
            <a:ext cx="3608522" cy="2228442"/>
            <a:chOff x="8291648" y="2211421"/>
            <a:chExt cx="3608522" cy="222844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E875F3-476F-4605-BFB6-11A95E2E0F33}"/>
                </a:ext>
              </a:extLst>
            </p:cNvPr>
            <p:cNvSpPr/>
            <p:nvPr/>
          </p:nvSpPr>
          <p:spPr>
            <a:xfrm>
              <a:off x="8340657" y="221142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F28F9C-E19A-4D5B-AA4A-45B0EBE6C5EC}"/>
                </a:ext>
              </a:extLst>
            </p:cNvPr>
            <p:cNvSpPr/>
            <p:nvPr/>
          </p:nvSpPr>
          <p:spPr>
            <a:xfrm>
              <a:off x="8340657" y="286398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8CF9E2-ADE1-4462-B7D0-018C06892736}"/>
                </a:ext>
              </a:extLst>
            </p:cNvPr>
            <p:cNvSpPr/>
            <p:nvPr/>
          </p:nvSpPr>
          <p:spPr>
            <a:xfrm>
              <a:off x="8340657" y="3516547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C6635-4823-475C-94B4-F150C315CCED}"/>
                </a:ext>
              </a:extLst>
            </p:cNvPr>
            <p:cNvSpPr/>
            <p:nvPr/>
          </p:nvSpPr>
          <p:spPr>
            <a:xfrm>
              <a:off x="8340657" y="416911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EB0C4F-C8A7-4F7E-8320-A5D29B84712D}"/>
                </a:ext>
              </a:extLst>
            </p:cNvPr>
            <p:cNvSpPr/>
            <p:nvPr/>
          </p:nvSpPr>
          <p:spPr>
            <a:xfrm>
              <a:off x="11112229" y="325470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E2F2051-893C-4B4A-B25E-51836C79611A}"/>
                </a:ext>
              </a:extLst>
            </p:cNvPr>
            <p:cNvSpPr/>
            <p:nvPr/>
          </p:nvSpPr>
          <p:spPr>
            <a:xfrm>
              <a:off x="10203502" y="2889366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9750E6-EEE3-4553-A6F7-6A27A2D95D3B}"/>
                </a:ext>
              </a:extLst>
            </p:cNvPr>
            <p:cNvSpPr/>
            <p:nvPr/>
          </p:nvSpPr>
          <p:spPr>
            <a:xfrm>
              <a:off x="10203502" y="361300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9731C9-2BB2-4F0E-B20B-F2D298007260}"/>
                </a:ext>
              </a:extLst>
            </p:cNvPr>
            <p:cNvSpPr/>
            <p:nvPr/>
          </p:nvSpPr>
          <p:spPr>
            <a:xfrm>
              <a:off x="9259110" y="2578635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F2ABAE-EA10-49EB-9FE3-5A3BCF69C67F}"/>
                </a:ext>
              </a:extLst>
            </p:cNvPr>
            <p:cNvSpPr/>
            <p:nvPr/>
          </p:nvSpPr>
          <p:spPr>
            <a:xfrm>
              <a:off x="9259110" y="388376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903B2F-8939-4CFB-9142-C920007BAFF1}"/>
                </a:ext>
              </a:extLst>
            </p:cNvPr>
            <p:cNvCxnSpPr>
              <a:cxnSpLocks/>
            </p:cNvCxnSpPr>
            <p:nvPr/>
          </p:nvCxnSpPr>
          <p:spPr>
            <a:xfrm>
              <a:off x="11449048" y="3370223"/>
              <a:ext cx="451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36E2E0-09CA-4385-BA1B-229E0C79DD4D}"/>
                </a:ext>
              </a:extLst>
            </p:cNvPr>
            <p:cNvCxnSpPr/>
            <p:nvPr/>
          </p:nvCxnSpPr>
          <p:spPr>
            <a:xfrm>
              <a:off x="8657617" y="2346797"/>
              <a:ext cx="538264" cy="286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A10A599-6ED3-4372-9C5E-55B7BF425DC1}"/>
                </a:ext>
              </a:extLst>
            </p:cNvPr>
            <p:cNvCxnSpPr/>
            <p:nvPr/>
          </p:nvCxnSpPr>
          <p:spPr>
            <a:xfrm>
              <a:off x="8657617" y="2478111"/>
              <a:ext cx="661481" cy="1363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C7CB45C-9D9D-4AE6-BDA5-010B099AF41E}"/>
                </a:ext>
              </a:extLst>
            </p:cNvPr>
            <p:cNvCxnSpPr/>
            <p:nvPr/>
          </p:nvCxnSpPr>
          <p:spPr>
            <a:xfrm flipV="1">
              <a:off x="8657617" y="2725061"/>
              <a:ext cx="535427" cy="249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ED4EAB3-E566-4902-A746-C2A502954EDB}"/>
                </a:ext>
              </a:extLst>
            </p:cNvPr>
            <p:cNvCxnSpPr>
              <a:stCxn id="18" idx="6"/>
              <a:endCxn id="26" idx="1"/>
            </p:cNvCxnSpPr>
            <p:nvPr/>
          </p:nvCxnSpPr>
          <p:spPr>
            <a:xfrm>
              <a:off x="8611410" y="2999361"/>
              <a:ext cx="687351" cy="924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5E39904-8971-417E-B53B-117EBADDEC54}"/>
                </a:ext>
              </a:extLst>
            </p:cNvPr>
            <p:cNvCxnSpPr>
              <a:stCxn id="19" idx="6"/>
            </p:cNvCxnSpPr>
            <p:nvPr/>
          </p:nvCxnSpPr>
          <p:spPr>
            <a:xfrm flipV="1">
              <a:off x="8611410" y="2863617"/>
              <a:ext cx="642836" cy="788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850CC7D-6D6A-457B-BED8-0F444A056DAC}"/>
                </a:ext>
              </a:extLst>
            </p:cNvPr>
            <p:cNvCxnSpPr/>
            <p:nvPr/>
          </p:nvCxnSpPr>
          <p:spPr>
            <a:xfrm>
              <a:off x="8677476" y="3667326"/>
              <a:ext cx="509081" cy="281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BAEEEF-FE8C-4AB2-9EE2-DF414E621839}"/>
                </a:ext>
              </a:extLst>
            </p:cNvPr>
            <p:cNvCxnSpPr>
              <a:stCxn id="20" idx="7"/>
            </p:cNvCxnSpPr>
            <p:nvPr/>
          </p:nvCxnSpPr>
          <p:spPr>
            <a:xfrm flipV="1">
              <a:off x="8571759" y="2911127"/>
              <a:ext cx="773209" cy="1297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569E8-54DB-4ECC-A452-7E878FFC90A9}"/>
                </a:ext>
              </a:extLst>
            </p:cNvPr>
            <p:cNvCxnSpPr/>
            <p:nvPr/>
          </p:nvCxnSpPr>
          <p:spPr>
            <a:xfrm flipV="1">
              <a:off x="8677274" y="4087563"/>
              <a:ext cx="561570" cy="216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AE1962F-91DA-4763-B517-9388E93C4D97}"/>
                </a:ext>
              </a:extLst>
            </p:cNvPr>
            <p:cNvCxnSpPr/>
            <p:nvPr/>
          </p:nvCxnSpPr>
          <p:spPr>
            <a:xfrm>
              <a:off x="9610928" y="2775629"/>
              <a:ext cx="525293" cy="198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5BC7552-BC7A-4882-A8D2-686034B1E663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9615721" y="2863617"/>
              <a:ext cx="627432" cy="789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9D89246-2AA6-427C-942A-E759B575AD5C}"/>
                </a:ext>
              </a:extLst>
            </p:cNvPr>
            <p:cNvCxnSpPr/>
            <p:nvPr/>
          </p:nvCxnSpPr>
          <p:spPr>
            <a:xfrm flipV="1">
              <a:off x="9564721" y="3159988"/>
              <a:ext cx="612911" cy="761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E5D8E9E-4325-4AED-953E-912BF458A495}"/>
                </a:ext>
              </a:extLst>
            </p:cNvPr>
            <p:cNvCxnSpPr/>
            <p:nvPr/>
          </p:nvCxnSpPr>
          <p:spPr>
            <a:xfrm flipV="1">
              <a:off x="9625589" y="3841865"/>
              <a:ext cx="510632" cy="177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EF5C106-2910-4635-8ABF-A8BCB5AE35EE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10474255" y="3024743"/>
              <a:ext cx="589336" cy="29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15C6BE-1ABA-4A29-9A5A-0C36C3A5332D}"/>
                </a:ext>
              </a:extLst>
            </p:cNvPr>
            <p:cNvCxnSpPr/>
            <p:nvPr/>
          </p:nvCxnSpPr>
          <p:spPr>
            <a:xfrm flipV="1">
              <a:off x="10541536" y="3461386"/>
              <a:ext cx="504627" cy="28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6402429-DA06-442E-B658-EA0CDA9D4B3A}"/>
                </a:ext>
              </a:extLst>
            </p:cNvPr>
            <p:cNvSpPr txBox="1"/>
            <p:nvPr/>
          </p:nvSpPr>
          <p:spPr>
            <a:xfrm>
              <a:off x="8291648" y="3743402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9615705-3EC0-4088-9C27-BE9513BDD8FE}"/>
                </a:ext>
              </a:extLst>
            </p:cNvPr>
            <p:cNvSpPr txBox="1"/>
            <p:nvPr/>
          </p:nvSpPr>
          <p:spPr>
            <a:xfrm>
              <a:off x="9173386" y="3154028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F9EA59-DC45-4DE4-8326-F0BD2B133556}"/>
                </a:ext>
              </a:extLst>
            </p:cNvPr>
            <p:cNvSpPr txBox="1"/>
            <p:nvPr/>
          </p:nvSpPr>
          <p:spPr>
            <a:xfrm>
              <a:off x="10138045" y="3154028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BA75F48-8BC2-4DE3-9220-8DA63B06AB6B}"/>
                </a:ext>
              </a:extLst>
            </p:cNvPr>
            <p:cNvSpPr txBox="1"/>
            <p:nvPr/>
          </p:nvSpPr>
          <p:spPr>
            <a:xfrm>
              <a:off x="9655076" y="3141023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F89570F7-1692-45D1-96B0-C1C09F921506}"/>
              </a:ext>
            </a:extLst>
          </p:cNvPr>
          <p:cNvSpPr txBox="1"/>
          <p:nvPr/>
        </p:nvSpPr>
        <p:spPr>
          <a:xfrm>
            <a:off x="685877" y="4996261"/>
            <a:ext cx="2289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Perceptron</a:t>
            </a:r>
          </a:p>
          <a:p>
            <a:r>
              <a:rPr lang="en-US" dirty="0"/>
              <a:t>(no hidden layer)</a:t>
            </a:r>
          </a:p>
          <a:p>
            <a:r>
              <a:rPr lang="en-US" dirty="0"/>
              <a:t>Same as log.reg.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SGDClassifier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D2C722-CEA5-40A4-8376-94971D706F7D}"/>
              </a:ext>
            </a:extLst>
          </p:cNvPr>
          <p:cNvSpPr txBox="1"/>
          <p:nvPr/>
        </p:nvSpPr>
        <p:spPr>
          <a:xfrm>
            <a:off x="4452467" y="4996851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(one hidden layer)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7030A7-2556-4460-8817-E840ED56ABFB}"/>
              </a:ext>
            </a:extLst>
          </p:cNvPr>
          <p:cNvSpPr txBox="1"/>
          <p:nvPr/>
        </p:nvSpPr>
        <p:spPr>
          <a:xfrm>
            <a:off x="8488193" y="4996851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(more hidden layers)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9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build an algorithm that "learns" like humans? </a:t>
            </a:r>
          </a:p>
          <a:p>
            <a:r>
              <a:rPr lang="en-US" dirty="0"/>
              <a:t>Can we mimic human brain?</a:t>
            </a:r>
          </a:p>
        </p:txBody>
      </p:sp>
    </p:spTree>
    <p:extLst>
      <p:ext uri="{BB962C8B-B14F-4D97-AF65-F5344CB8AC3E}">
        <p14:creationId xmlns:p14="http://schemas.microsoft.com/office/powerpoint/2010/main" val="292888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5820-7052-4DCE-864D-F28E70AC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Architectures – Multiclass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95D4-637E-435B-A1C4-BF24CED3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E.g.: 3 classes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9570F7-1692-45D1-96B0-C1C09F921506}"/>
              </a:ext>
            </a:extLst>
          </p:cNvPr>
          <p:cNvSpPr txBox="1"/>
          <p:nvPr/>
        </p:nvSpPr>
        <p:spPr>
          <a:xfrm>
            <a:off x="737758" y="5378882"/>
            <a:ext cx="228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Perceptron</a:t>
            </a:r>
          </a:p>
          <a:p>
            <a:r>
              <a:rPr lang="en-US" dirty="0"/>
              <a:t>(no hidden layer)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D2C722-CEA5-40A4-8376-94971D706F7D}"/>
              </a:ext>
            </a:extLst>
          </p:cNvPr>
          <p:cNvSpPr txBox="1"/>
          <p:nvPr/>
        </p:nvSpPr>
        <p:spPr>
          <a:xfrm>
            <a:off x="4504348" y="5379472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(one hidden layer)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7030A7-2556-4460-8817-E840ED56ABFB}"/>
              </a:ext>
            </a:extLst>
          </p:cNvPr>
          <p:cNvSpPr txBox="1"/>
          <p:nvPr/>
        </p:nvSpPr>
        <p:spPr>
          <a:xfrm>
            <a:off x="8540074" y="5379472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(more hidden layers)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5BC710-F46F-4B95-8947-7C50E4D8EBCF}"/>
              </a:ext>
            </a:extLst>
          </p:cNvPr>
          <p:cNvGrpSpPr/>
          <p:nvPr/>
        </p:nvGrpSpPr>
        <p:grpSpPr>
          <a:xfrm>
            <a:off x="904923" y="2594042"/>
            <a:ext cx="2323621" cy="2228442"/>
            <a:chOff x="904923" y="2594042"/>
            <a:chExt cx="2323621" cy="222844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ECEA04A-E8A1-471E-A187-F4D2959C180D}"/>
                </a:ext>
              </a:extLst>
            </p:cNvPr>
            <p:cNvGrpSpPr/>
            <p:nvPr/>
          </p:nvGrpSpPr>
          <p:grpSpPr>
            <a:xfrm>
              <a:off x="904923" y="2594042"/>
              <a:ext cx="2323621" cy="2228442"/>
              <a:chOff x="898390" y="2211421"/>
              <a:chExt cx="2323621" cy="222844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8CB827-D586-4B1D-BFB3-1854C9E1CED6}"/>
                  </a:ext>
                </a:extLst>
              </p:cNvPr>
              <p:cNvSpPr/>
              <p:nvPr/>
            </p:nvSpPr>
            <p:spPr>
              <a:xfrm>
                <a:off x="935477" y="221142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E97923F-B4BA-4EE7-A8F1-4D405D188127}"/>
                  </a:ext>
                </a:extLst>
              </p:cNvPr>
              <p:cNvSpPr/>
              <p:nvPr/>
            </p:nvSpPr>
            <p:spPr>
              <a:xfrm>
                <a:off x="935477" y="2863984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6B8A49-7068-4C6E-B342-55FAA2A5ED58}"/>
                  </a:ext>
                </a:extLst>
              </p:cNvPr>
              <p:cNvSpPr/>
              <p:nvPr/>
            </p:nvSpPr>
            <p:spPr>
              <a:xfrm>
                <a:off x="935477" y="3516547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C680F8-6FFA-470E-9C9F-5876DF0F2054}"/>
                  </a:ext>
                </a:extLst>
              </p:cNvPr>
              <p:cNvSpPr/>
              <p:nvPr/>
            </p:nvSpPr>
            <p:spPr>
              <a:xfrm>
                <a:off x="935477" y="4169110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1A8BC25-307B-4339-90A0-57E10E28F706}"/>
                  </a:ext>
                </a:extLst>
              </p:cNvPr>
              <p:cNvSpPr/>
              <p:nvPr/>
            </p:nvSpPr>
            <p:spPr>
              <a:xfrm>
                <a:off x="2057233" y="3173483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6FA7B62-26B5-41AF-9552-45401FB07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1081" y="2418945"/>
                <a:ext cx="728359" cy="38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D481A48-A6A2-446B-884B-E07E9B2442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976" y="2881458"/>
                <a:ext cx="736464" cy="1432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2D11C50-6967-4DF9-B059-068578ACC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1081" y="2959134"/>
                <a:ext cx="736602" cy="6927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CC9755E-F3F7-429D-91CC-27965743C7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1081" y="3012486"/>
                <a:ext cx="789730" cy="1292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4457ED9-50FB-41B6-B77B-6B2EAE0B0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021" y="2862512"/>
                <a:ext cx="8517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7D1D60-F03E-42CF-B5E7-90A4A1CB9566}"/>
                  </a:ext>
                </a:extLst>
              </p:cNvPr>
              <p:cNvSpPr txBox="1"/>
              <p:nvPr/>
            </p:nvSpPr>
            <p:spPr>
              <a:xfrm>
                <a:off x="898390" y="3743402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3988CDD-42B3-454B-9E3D-D8D7DEA0A7BC}"/>
                  </a:ext>
                </a:extLst>
              </p:cNvPr>
              <p:cNvSpPr/>
              <p:nvPr/>
            </p:nvSpPr>
            <p:spPr>
              <a:xfrm>
                <a:off x="2060811" y="2711825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A534FCA-0741-4D85-A9E6-5544B76C9BC9}"/>
                  </a:ext>
                </a:extLst>
              </p:cNvPr>
              <p:cNvSpPr/>
              <p:nvPr/>
            </p:nvSpPr>
            <p:spPr>
              <a:xfrm>
                <a:off x="2070764" y="367210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B482990-8E56-47F0-8C08-AE3D27CF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4704" y="3088440"/>
                <a:ext cx="782979" cy="224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3DCAFE3-7E2D-4D00-BB76-D8BEB95BA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021" y="3318423"/>
                <a:ext cx="85218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152CBFEB-48B8-4A54-930A-43E9B7CB3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8144" y="3807477"/>
                <a:ext cx="8438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C4E6AA1-CF9F-4B77-8F6A-538E4BFA3CB5}"/>
                </a:ext>
              </a:extLst>
            </p:cNvPr>
            <p:cNvCxnSpPr/>
            <p:nvPr/>
          </p:nvCxnSpPr>
          <p:spPr>
            <a:xfrm>
              <a:off x="1253702" y="2836133"/>
              <a:ext cx="777195" cy="77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A6A436D-01E9-408A-9609-CA586C7A7710}"/>
                </a:ext>
              </a:extLst>
            </p:cNvPr>
            <p:cNvCxnSpPr>
              <a:cxnSpLocks/>
            </p:cNvCxnSpPr>
            <p:nvPr/>
          </p:nvCxnSpPr>
          <p:spPr>
            <a:xfrm>
              <a:off x="1212600" y="2885079"/>
              <a:ext cx="840762" cy="1174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1CE30BA-932D-4279-830A-BE58071793E2}"/>
                </a:ext>
              </a:extLst>
            </p:cNvPr>
            <p:cNvCxnSpPr/>
            <p:nvPr/>
          </p:nvCxnSpPr>
          <p:spPr>
            <a:xfrm flipV="1">
              <a:off x="1277614" y="3752844"/>
              <a:ext cx="728359" cy="224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08BE8E9-C318-498F-8B2E-7087FD28ADE9}"/>
                </a:ext>
              </a:extLst>
            </p:cNvPr>
            <p:cNvCxnSpPr>
              <a:cxnSpLocks/>
            </p:cNvCxnSpPr>
            <p:nvPr/>
          </p:nvCxnSpPr>
          <p:spPr>
            <a:xfrm>
              <a:off x="1260048" y="4089651"/>
              <a:ext cx="764121" cy="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90611A-9CBF-474C-AF0E-A76EEC0F8B43}"/>
                </a:ext>
              </a:extLst>
            </p:cNvPr>
            <p:cNvCxnSpPr/>
            <p:nvPr/>
          </p:nvCxnSpPr>
          <p:spPr>
            <a:xfrm flipV="1">
              <a:off x="1275182" y="3801014"/>
              <a:ext cx="712944" cy="842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B3246F-6F81-413D-ABF5-EB024F748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8478" y="4243309"/>
              <a:ext cx="737448" cy="48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02C9F64-F95A-4712-9566-53B43B78C4A4}"/>
                </a:ext>
              </a:extLst>
            </p:cNvPr>
            <p:cNvCxnSpPr/>
            <p:nvPr/>
          </p:nvCxnSpPr>
          <p:spPr>
            <a:xfrm>
              <a:off x="1231237" y="3517358"/>
              <a:ext cx="799660" cy="59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1235242-A345-4A5F-936F-B7C5772647E5}"/>
                </a:ext>
              </a:extLst>
            </p:cNvPr>
            <p:cNvSpPr/>
            <p:nvPr/>
          </p:nvSpPr>
          <p:spPr>
            <a:xfrm>
              <a:off x="2501121" y="3028223"/>
              <a:ext cx="305490" cy="1386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54003E-914A-46F2-8447-C9FD1EFD737D}"/>
              </a:ext>
            </a:extLst>
          </p:cNvPr>
          <p:cNvGrpSpPr/>
          <p:nvPr/>
        </p:nvGrpSpPr>
        <p:grpSpPr>
          <a:xfrm>
            <a:off x="4403569" y="2569443"/>
            <a:ext cx="2920551" cy="2228442"/>
            <a:chOff x="4403569" y="2569443"/>
            <a:chExt cx="2920551" cy="222844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D360D1D-0B22-4D7B-9E4B-E922811ADE3C}"/>
                </a:ext>
              </a:extLst>
            </p:cNvPr>
            <p:cNvGrpSpPr/>
            <p:nvPr/>
          </p:nvGrpSpPr>
          <p:grpSpPr>
            <a:xfrm>
              <a:off x="4403569" y="2569443"/>
              <a:ext cx="1398218" cy="2228442"/>
              <a:chOff x="4486306" y="2211421"/>
              <a:chExt cx="1398218" cy="22284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84AB0F5-96BD-4FFB-8CFE-D05B46983284}"/>
                  </a:ext>
                </a:extLst>
              </p:cNvPr>
              <p:cNvSpPr/>
              <p:nvPr/>
            </p:nvSpPr>
            <p:spPr>
              <a:xfrm>
                <a:off x="4520930" y="221142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2131C45-F045-4CE6-813E-E7E0BC8AE50B}"/>
                  </a:ext>
                </a:extLst>
              </p:cNvPr>
              <p:cNvSpPr/>
              <p:nvPr/>
            </p:nvSpPr>
            <p:spPr>
              <a:xfrm>
                <a:off x="4520930" y="2863984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2D01BF7-F7EA-48D3-9325-B6C0232CC83C}"/>
                  </a:ext>
                </a:extLst>
              </p:cNvPr>
              <p:cNvSpPr/>
              <p:nvPr/>
            </p:nvSpPr>
            <p:spPr>
              <a:xfrm>
                <a:off x="4520930" y="3516547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126526-0CCE-47BD-ADE1-AD740735A174}"/>
                  </a:ext>
                </a:extLst>
              </p:cNvPr>
              <p:cNvSpPr/>
              <p:nvPr/>
            </p:nvSpPr>
            <p:spPr>
              <a:xfrm>
                <a:off x="4520930" y="4169110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71CA9F-BC59-4255-9D14-4758C4A06081}"/>
                  </a:ext>
                </a:extLst>
              </p:cNvPr>
              <p:cNvSpPr/>
              <p:nvPr/>
            </p:nvSpPr>
            <p:spPr>
              <a:xfrm>
                <a:off x="5600699" y="259323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3B46F5-EB7E-4705-A9E1-1B3E75A5C98C}"/>
                  </a:ext>
                </a:extLst>
              </p:cNvPr>
              <p:cNvSpPr/>
              <p:nvPr/>
            </p:nvSpPr>
            <p:spPr>
              <a:xfrm>
                <a:off x="5600699" y="3728128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45CBF08-A81F-46F1-8792-CFB997807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0581" y="2418945"/>
                <a:ext cx="647699" cy="2140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20AB50C-81F0-4CAE-BC7C-4C065F6FF756}"/>
                  </a:ext>
                </a:extLst>
              </p:cNvPr>
              <p:cNvCxnSpPr/>
              <p:nvPr/>
            </p:nvCxnSpPr>
            <p:spPr>
              <a:xfrm flipV="1">
                <a:off x="4872342" y="2822895"/>
                <a:ext cx="620948" cy="176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7BE160-5ED1-4BB0-80B8-BF43F881B748}"/>
                  </a:ext>
                </a:extLst>
              </p:cNvPr>
              <p:cNvCxnSpPr/>
              <p:nvPr/>
            </p:nvCxnSpPr>
            <p:spPr>
              <a:xfrm flipV="1">
                <a:off x="4854102" y="2889366"/>
                <a:ext cx="746597" cy="723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C81C163-C460-4072-ADA6-F5B003C5BD34}"/>
                  </a:ext>
                </a:extLst>
              </p:cNvPr>
              <p:cNvCxnSpPr/>
              <p:nvPr/>
            </p:nvCxnSpPr>
            <p:spPr>
              <a:xfrm flipV="1">
                <a:off x="4857547" y="2934235"/>
                <a:ext cx="837187" cy="1370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309F43-51E4-4536-88F1-D541168F6106}"/>
                  </a:ext>
                </a:extLst>
              </p:cNvPr>
              <p:cNvCxnSpPr/>
              <p:nvPr/>
            </p:nvCxnSpPr>
            <p:spPr>
              <a:xfrm>
                <a:off x="4841233" y="2478111"/>
                <a:ext cx="848637" cy="117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EBBBC5-F0EA-4029-A064-56CAD035781B}"/>
                  </a:ext>
                </a:extLst>
              </p:cNvPr>
              <p:cNvCxnSpPr/>
              <p:nvPr/>
            </p:nvCxnSpPr>
            <p:spPr>
              <a:xfrm>
                <a:off x="4854102" y="2999360"/>
                <a:ext cx="746597" cy="728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BA8A57B-D310-4DFC-BAC5-50434E5AC540}"/>
                  </a:ext>
                </a:extLst>
              </p:cNvPr>
              <p:cNvCxnSpPr/>
              <p:nvPr/>
            </p:nvCxnSpPr>
            <p:spPr>
              <a:xfrm>
                <a:off x="4854102" y="3677305"/>
                <a:ext cx="684178" cy="164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2AFBBDE-1E14-4BC8-9F22-3475013026DF}"/>
                  </a:ext>
                </a:extLst>
              </p:cNvPr>
              <p:cNvCxnSpPr/>
              <p:nvPr/>
            </p:nvCxnSpPr>
            <p:spPr>
              <a:xfrm flipV="1">
                <a:off x="4872342" y="3996707"/>
                <a:ext cx="662493" cy="360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79628B2-DA97-4C87-B934-87D8817D39A3}"/>
                  </a:ext>
                </a:extLst>
              </p:cNvPr>
              <p:cNvSpPr txBox="1"/>
              <p:nvPr/>
            </p:nvSpPr>
            <p:spPr>
              <a:xfrm>
                <a:off x="4486306" y="3768362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9DC2A09-9A4D-4A45-B0E2-606FB17EFEB3}"/>
                  </a:ext>
                </a:extLst>
              </p:cNvPr>
              <p:cNvSpPr txBox="1"/>
              <p:nvPr/>
            </p:nvSpPr>
            <p:spPr>
              <a:xfrm>
                <a:off x="5511833" y="3095544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98F280D-A763-44F8-9AAC-9A8574AD819B}"/>
                </a:ext>
              </a:extLst>
            </p:cNvPr>
            <p:cNvSpPr/>
            <p:nvPr/>
          </p:nvSpPr>
          <p:spPr>
            <a:xfrm>
              <a:off x="6159342" y="352153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C771F0-7F6A-457D-B505-9DBD8DBBCFDE}"/>
                </a:ext>
              </a:extLst>
            </p:cNvPr>
            <p:cNvCxnSpPr>
              <a:cxnSpLocks/>
            </p:cNvCxnSpPr>
            <p:nvPr/>
          </p:nvCxnSpPr>
          <p:spPr>
            <a:xfrm>
              <a:off x="6458130" y="3210567"/>
              <a:ext cx="8517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B99ECA9-D54B-42FC-8311-2D8C6D737EA4}"/>
                </a:ext>
              </a:extLst>
            </p:cNvPr>
            <p:cNvSpPr/>
            <p:nvPr/>
          </p:nvSpPr>
          <p:spPr>
            <a:xfrm>
              <a:off x="6162920" y="305988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7A568C-2E4B-4FD9-A292-33C1669533CB}"/>
                </a:ext>
              </a:extLst>
            </p:cNvPr>
            <p:cNvSpPr/>
            <p:nvPr/>
          </p:nvSpPr>
          <p:spPr>
            <a:xfrm>
              <a:off x="6172873" y="4020156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226946A-FA8B-4BCB-953B-957E2D8A25BF}"/>
                </a:ext>
              </a:extLst>
            </p:cNvPr>
            <p:cNvCxnSpPr>
              <a:cxnSpLocks/>
            </p:cNvCxnSpPr>
            <p:nvPr/>
          </p:nvCxnSpPr>
          <p:spPr>
            <a:xfrm>
              <a:off x="6458130" y="3666478"/>
              <a:ext cx="8521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50398BF-776C-49EB-9187-DCD9CE1008F7}"/>
                </a:ext>
              </a:extLst>
            </p:cNvPr>
            <p:cNvCxnSpPr>
              <a:cxnSpLocks/>
            </p:cNvCxnSpPr>
            <p:nvPr/>
          </p:nvCxnSpPr>
          <p:spPr>
            <a:xfrm>
              <a:off x="6480253" y="4155532"/>
              <a:ext cx="843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CB87C1F1-2977-40DA-8F4E-8DC0EE2CA462}"/>
                </a:ext>
              </a:extLst>
            </p:cNvPr>
            <p:cNvSpPr/>
            <p:nvPr/>
          </p:nvSpPr>
          <p:spPr>
            <a:xfrm>
              <a:off x="6596697" y="2993657"/>
              <a:ext cx="305490" cy="1386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1873D42-532A-44E1-BCB7-E7AA55229059}"/>
                </a:ext>
              </a:extLst>
            </p:cNvPr>
            <p:cNvCxnSpPr/>
            <p:nvPr/>
          </p:nvCxnSpPr>
          <p:spPr>
            <a:xfrm>
              <a:off x="5875506" y="3094446"/>
              <a:ext cx="220494" cy="7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7D72B8E-12CD-4490-A238-A40002BD0639}"/>
                </a:ext>
              </a:extLst>
            </p:cNvPr>
            <p:cNvCxnSpPr/>
            <p:nvPr/>
          </p:nvCxnSpPr>
          <p:spPr>
            <a:xfrm flipV="1">
              <a:off x="5873093" y="4155532"/>
              <a:ext cx="207452" cy="44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FF08B94-8929-4FFF-85D7-207BB7E5BD59}"/>
                </a:ext>
              </a:extLst>
            </p:cNvPr>
            <p:cNvCxnSpPr/>
            <p:nvPr/>
          </p:nvCxnSpPr>
          <p:spPr>
            <a:xfrm flipV="1">
              <a:off x="5851134" y="3739527"/>
              <a:ext cx="263140" cy="41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486965E-953F-4FEE-BB49-FD7936E3AED0}"/>
                </a:ext>
              </a:extLst>
            </p:cNvPr>
            <p:cNvCxnSpPr/>
            <p:nvPr/>
          </p:nvCxnSpPr>
          <p:spPr>
            <a:xfrm flipV="1">
              <a:off x="5826784" y="3245133"/>
              <a:ext cx="309462" cy="86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11BB218-CD45-4CB4-8FD9-80020C824409}"/>
                </a:ext>
              </a:extLst>
            </p:cNvPr>
            <p:cNvCxnSpPr/>
            <p:nvPr/>
          </p:nvCxnSpPr>
          <p:spPr>
            <a:xfrm>
              <a:off x="5854579" y="3133142"/>
              <a:ext cx="318093" cy="388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42FBD5D-7A9B-4B91-8D0E-0E36BE7C55B0}"/>
                </a:ext>
              </a:extLst>
            </p:cNvPr>
            <p:cNvCxnSpPr/>
            <p:nvPr/>
          </p:nvCxnSpPr>
          <p:spPr>
            <a:xfrm>
              <a:off x="5747647" y="3258542"/>
              <a:ext cx="411356" cy="751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5E358D4-FC54-4421-A5EB-D70E8AC68C19}"/>
              </a:ext>
            </a:extLst>
          </p:cNvPr>
          <p:cNvGrpSpPr/>
          <p:nvPr/>
        </p:nvGrpSpPr>
        <p:grpSpPr>
          <a:xfrm>
            <a:off x="8220312" y="2594042"/>
            <a:ext cx="3669324" cy="2228442"/>
            <a:chOff x="8220312" y="2594042"/>
            <a:chExt cx="3669324" cy="222844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B0C1F24-6636-4C8F-BF9A-F9D7319AE134}"/>
                </a:ext>
              </a:extLst>
            </p:cNvPr>
            <p:cNvGrpSpPr/>
            <p:nvPr/>
          </p:nvGrpSpPr>
          <p:grpSpPr>
            <a:xfrm>
              <a:off x="8220312" y="2594042"/>
              <a:ext cx="2219088" cy="2228442"/>
              <a:chOff x="8291648" y="2211421"/>
              <a:chExt cx="2219088" cy="222844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E875F3-476F-4605-BFB6-11A95E2E0F33}"/>
                  </a:ext>
                </a:extLst>
              </p:cNvPr>
              <p:cNvSpPr/>
              <p:nvPr/>
            </p:nvSpPr>
            <p:spPr>
              <a:xfrm>
                <a:off x="8340657" y="221142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6F28F9C-E19A-4D5B-AA4A-45B0EBE6C5EC}"/>
                  </a:ext>
                </a:extLst>
              </p:cNvPr>
              <p:cNvSpPr/>
              <p:nvPr/>
            </p:nvSpPr>
            <p:spPr>
              <a:xfrm>
                <a:off x="8340657" y="2863984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28CF9E2-ADE1-4462-B7D0-018C06892736}"/>
                  </a:ext>
                </a:extLst>
              </p:cNvPr>
              <p:cNvSpPr/>
              <p:nvPr/>
            </p:nvSpPr>
            <p:spPr>
              <a:xfrm>
                <a:off x="8340657" y="3516547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55C6635-4823-475C-94B4-F150C315CCED}"/>
                  </a:ext>
                </a:extLst>
              </p:cNvPr>
              <p:cNvSpPr/>
              <p:nvPr/>
            </p:nvSpPr>
            <p:spPr>
              <a:xfrm>
                <a:off x="8340657" y="4169110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E2F2051-893C-4B4A-B25E-51836C79611A}"/>
                  </a:ext>
                </a:extLst>
              </p:cNvPr>
              <p:cNvSpPr/>
              <p:nvPr/>
            </p:nvSpPr>
            <p:spPr>
              <a:xfrm>
                <a:off x="10203502" y="2889366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19750E6-EEE3-4553-A6F7-6A27A2D95D3B}"/>
                  </a:ext>
                </a:extLst>
              </p:cNvPr>
              <p:cNvSpPr/>
              <p:nvPr/>
            </p:nvSpPr>
            <p:spPr>
              <a:xfrm>
                <a:off x="10203502" y="3613008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69731C9-2BB2-4F0E-B20B-F2D298007260}"/>
                  </a:ext>
                </a:extLst>
              </p:cNvPr>
              <p:cNvSpPr/>
              <p:nvPr/>
            </p:nvSpPr>
            <p:spPr>
              <a:xfrm>
                <a:off x="9259110" y="2578635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F2ABAE-EA10-49EB-9FE3-5A3BCF69C67F}"/>
                  </a:ext>
                </a:extLst>
              </p:cNvPr>
              <p:cNvSpPr/>
              <p:nvPr/>
            </p:nvSpPr>
            <p:spPr>
              <a:xfrm>
                <a:off x="9259110" y="388376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036E2E0-09CA-4385-BA1B-229E0C79DD4D}"/>
                  </a:ext>
                </a:extLst>
              </p:cNvPr>
              <p:cNvCxnSpPr/>
              <p:nvPr/>
            </p:nvCxnSpPr>
            <p:spPr>
              <a:xfrm>
                <a:off x="8657617" y="2346797"/>
                <a:ext cx="538264" cy="286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A10A599-6ED3-4372-9C5E-55B7BF425DC1}"/>
                  </a:ext>
                </a:extLst>
              </p:cNvPr>
              <p:cNvCxnSpPr/>
              <p:nvPr/>
            </p:nvCxnSpPr>
            <p:spPr>
              <a:xfrm>
                <a:off x="8657617" y="2478111"/>
                <a:ext cx="661481" cy="1363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4C7CB45C-9D9D-4AE6-BDA5-010B099AF41E}"/>
                  </a:ext>
                </a:extLst>
              </p:cNvPr>
              <p:cNvCxnSpPr/>
              <p:nvPr/>
            </p:nvCxnSpPr>
            <p:spPr>
              <a:xfrm flipV="1">
                <a:off x="8657617" y="2725061"/>
                <a:ext cx="535427" cy="249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ED4EAB3-E566-4902-A746-C2A502954EDB}"/>
                  </a:ext>
                </a:extLst>
              </p:cNvPr>
              <p:cNvCxnSpPr>
                <a:stCxn id="18" idx="6"/>
                <a:endCxn id="26" idx="1"/>
              </p:cNvCxnSpPr>
              <p:nvPr/>
            </p:nvCxnSpPr>
            <p:spPr>
              <a:xfrm>
                <a:off x="8611410" y="2999361"/>
                <a:ext cx="687351" cy="9240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5E39904-8971-417E-B53B-117EBADDEC54}"/>
                  </a:ext>
                </a:extLst>
              </p:cNvPr>
              <p:cNvCxnSpPr>
                <a:stCxn id="19" idx="6"/>
              </p:cNvCxnSpPr>
              <p:nvPr/>
            </p:nvCxnSpPr>
            <p:spPr>
              <a:xfrm flipV="1">
                <a:off x="8611410" y="2863617"/>
                <a:ext cx="642836" cy="788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850CC7D-6D6A-457B-BED8-0F444A056DAC}"/>
                  </a:ext>
                </a:extLst>
              </p:cNvPr>
              <p:cNvCxnSpPr/>
              <p:nvPr/>
            </p:nvCxnSpPr>
            <p:spPr>
              <a:xfrm>
                <a:off x="8677476" y="3667326"/>
                <a:ext cx="509081" cy="281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5BAEEEF-FE8C-4AB2-9EE2-DF414E621839}"/>
                  </a:ext>
                </a:extLst>
              </p:cNvPr>
              <p:cNvCxnSpPr>
                <a:stCxn id="20" idx="7"/>
              </p:cNvCxnSpPr>
              <p:nvPr/>
            </p:nvCxnSpPr>
            <p:spPr>
              <a:xfrm flipV="1">
                <a:off x="8571759" y="2911127"/>
                <a:ext cx="773209" cy="1297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E97569E8-54DB-4ECC-A452-7E878FFC90A9}"/>
                  </a:ext>
                </a:extLst>
              </p:cNvPr>
              <p:cNvCxnSpPr/>
              <p:nvPr/>
            </p:nvCxnSpPr>
            <p:spPr>
              <a:xfrm flipV="1">
                <a:off x="8677274" y="4087563"/>
                <a:ext cx="561570" cy="216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AE1962F-91DA-4763-B517-9388E93C4D97}"/>
                  </a:ext>
                </a:extLst>
              </p:cNvPr>
              <p:cNvCxnSpPr/>
              <p:nvPr/>
            </p:nvCxnSpPr>
            <p:spPr>
              <a:xfrm>
                <a:off x="9610928" y="2775629"/>
                <a:ext cx="525293" cy="198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5BC7552-BC7A-4882-A8D2-686034B1E663}"/>
                  </a:ext>
                </a:extLst>
              </p:cNvPr>
              <p:cNvCxnSpPr>
                <a:endCxn id="23" idx="1"/>
              </p:cNvCxnSpPr>
              <p:nvPr/>
            </p:nvCxnSpPr>
            <p:spPr>
              <a:xfrm>
                <a:off x="9615721" y="2863617"/>
                <a:ext cx="627432" cy="789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9D89246-2AA6-427C-942A-E759B575AD5C}"/>
                  </a:ext>
                </a:extLst>
              </p:cNvPr>
              <p:cNvCxnSpPr/>
              <p:nvPr/>
            </p:nvCxnSpPr>
            <p:spPr>
              <a:xfrm flipV="1">
                <a:off x="9564721" y="3159988"/>
                <a:ext cx="612911" cy="761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E5D8E9E-4325-4AED-953E-912BF458A495}"/>
                  </a:ext>
                </a:extLst>
              </p:cNvPr>
              <p:cNvCxnSpPr/>
              <p:nvPr/>
            </p:nvCxnSpPr>
            <p:spPr>
              <a:xfrm flipV="1">
                <a:off x="9625589" y="3841865"/>
                <a:ext cx="510632" cy="177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402429-DA06-442E-B658-EA0CDA9D4B3A}"/>
                  </a:ext>
                </a:extLst>
              </p:cNvPr>
              <p:cNvSpPr txBox="1"/>
              <p:nvPr/>
            </p:nvSpPr>
            <p:spPr>
              <a:xfrm>
                <a:off x="8291648" y="3743402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615705-3EC0-4088-9C27-BE9513BDD8FE}"/>
                  </a:ext>
                </a:extLst>
              </p:cNvPr>
              <p:cNvSpPr txBox="1"/>
              <p:nvPr/>
            </p:nvSpPr>
            <p:spPr>
              <a:xfrm>
                <a:off x="9173386" y="3154028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DF9EA59-DC45-4DE4-8326-F0BD2B133556}"/>
                  </a:ext>
                </a:extLst>
              </p:cNvPr>
              <p:cNvSpPr txBox="1"/>
              <p:nvPr/>
            </p:nvSpPr>
            <p:spPr>
              <a:xfrm>
                <a:off x="10138045" y="3154028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BA75F48-8BC2-4DE3-9220-8DA63B06AB6B}"/>
                  </a:ext>
                </a:extLst>
              </p:cNvPr>
              <p:cNvSpPr txBox="1"/>
              <p:nvPr/>
            </p:nvSpPr>
            <p:spPr>
              <a:xfrm>
                <a:off x="9655076" y="3141023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4EDA152-1A27-44C9-8A7A-9F0F004EDD78}"/>
                </a:ext>
              </a:extLst>
            </p:cNvPr>
            <p:cNvSpPr/>
            <p:nvPr/>
          </p:nvSpPr>
          <p:spPr>
            <a:xfrm>
              <a:off x="10724858" y="363380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97C957-053B-437F-9DF2-D54E86997E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3646" y="3322837"/>
              <a:ext cx="8517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801D4FA-0742-4C65-A74A-0489FDE60A47}"/>
                </a:ext>
              </a:extLst>
            </p:cNvPr>
            <p:cNvSpPr/>
            <p:nvPr/>
          </p:nvSpPr>
          <p:spPr>
            <a:xfrm>
              <a:off x="10728436" y="317215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14897DF-2D6A-4403-9FF5-8E7A9B11C1D1}"/>
                </a:ext>
              </a:extLst>
            </p:cNvPr>
            <p:cNvSpPr/>
            <p:nvPr/>
          </p:nvSpPr>
          <p:spPr>
            <a:xfrm>
              <a:off x="10738389" y="4132426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85EB3E3-5C15-4137-8462-65909FD840D6}"/>
                </a:ext>
              </a:extLst>
            </p:cNvPr>
            <p:cNvCxnSpPr>
              <a:cxnSpLocks/>
            </p:cNvCxnSpPr>
            <p:nvPr/>
          </p:nvCxnSpPr>
          <p:spPr>
            <a:xfrm>
              <a:off x="11023646" y="3778748"/>
              <a:ext cx="8521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F4EE11C-05DB-4095-AE55-4F13075B6EA5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769" y="4267802"/>
              <a:ext cx="843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408A784-4B44-459F-9791-243D26B41693}"/>
                </a:ext>
              </a:extLst>
            </p:cNvPr>
            <p:cNvSpPr/>
            <p:nvPr/>
          </p:nvSpPr>
          <p:spPr>
            <a:xfrm>
              <a:off x="11162213" y="3105927"/>
              <a:ext cx="305490" cy="1386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20DB40F-4A22-4AEE-98EE-AA21118C95C9}"/>
                </a:ext>
              </a:extLst>
            </p:cNvPr>
            <p:cNvCxnSpPr/>
            <p:nvPr/>
          </p:nvCxnSpPr>
          <p:spPr>
            <a:xfrm flipV="1">
              <a:off x="10439400" y="3330633"/>
              <a:ext cx="228600" cy="76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F9EE687-01A4-4550-8DFB-496B1837FE7E}"/>
                </a:ext>
              </a:extLst>
            </p:cNvPr>
            <p:cNvCxnSpPr/>
            <p:nvPr/>
          </p:nvCxnSpPr>
          <p:spPr>
            <a:xfrm>
              <a:off x="10445783" y="3401712"/>
              <a:ext cx="258196" cy="26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972D5C2-BA3A-440C-802F-2AD0D273F7D5}"/>
                </a:ext>
              </a:extLst>
            </p:cNvPr>
            <p:cNvCxnSpPr/>
            <p:nvPr/>
          </p:nvCxnSpPr>
          <p:spPr>
            <a:xfrm>
              <a:off x="10453031" y="3429000"/>
              <a:ext cx="296837" cy="68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2187E8C-A07E-4076-BB36-4E5B92DD1F16}"/>
                </a:ext>
              </a:extLst>
            </p:cNvPr>
            <p:cNvCxnSpPr/>
            <p:nvPr/>
          </p:nvCxnSpPr>
          <p:spPr>
            <a:xfrm flipV="1">
              <a:off x="10402919" y="3429000"/>
              <a:ext cx="293904" cy="620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B2D75C7-FCB4-4FC3-9A8C-C936BF9DF0AC}"/>
                </a:ext>
              </a:extLst>
            </p:cNvPr>
            <p:cNvCxnSpPr/>
            <p:nvPr/>
          </p:nvCxnSpPr>
          <p:spPr>
            <a:xfrm flipV="1">
              <a:off x="10423702" y="3866838"/>
              <a:ext cx="286660" cy="232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FABDA907-58FE-4C0A-9D5F-16E7440CFE64}"/>
                </a:ext>
              </a:extLst>
            </p:cNvPr>
            <p:cNvCxnSpPr/>
            <p:nvPr/>
          </p:nvCxnSpPr>
          <p:spPr>
            <a:xfrm>
              <a:off x="10430954" y="4162831"/>
              <a:ext cx="286748" cy="60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1848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2E5B-C637-44B1-9752-2CFE8B8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940C-3312-4D51-99CB-5F6C0BF7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Equivalent to gradient descent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80CB5-007F-4303-8CE2-EB39E5AC4128}"/>
              </a:ext>
            </a:extLst>
          </p:cNvPr>
          <p:cNvSpPr txBox="1"/>
          <p:nvPr/>
        </p:nvSpPr>
        <p:spPr>
          <a:xfrm>
            <a:off x="2842592" y="25019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Initialize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 and Bias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36EF2-C521-456A-9C07-63472D494827}"/>
              </a:ext>
            </a:extLst>
          </p:cNvPr>
          <p:cNvSpPr txBox="1"/>
          <p:nvPr/>
        </p:nvSpPr>
        <p:spPr>
          <a:xfrm>
            <a:off x="5357192" y="25019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Send batch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D003-C77B-4557-B9D6-784E36FA5DBE}"/>
              </a:ext>
            </a:extLst>
          </p:cNvPr>
          <p:cNvSpPr txBox="1"/>
          <p:nvPr/>
        </p:nvSpPr>
        <p:spPr>
          <a:xfrm>
            <a:off x="8024192" y="25019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Calculate the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55AE7-776A-4447-BD78-F0EA6CFD251A}"/>
              </a:ext>
            </a:extLst>
          </p:cNvPr>
          <p:cNvSpPr txBox="1"/>
          <p:nvPr/>
        </p:nvSpPr>
        <p:spPr>
          <a:xfrm>
            <a:off x="2842592" y="4473577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Adjust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 and Bias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55D32-FFE4-4F32-AC74-418D261974DC}"/>
              </a:ext>
            </a:extLst>
          </p:cNvPr>
          <p:cNvSpPr txBox="1"/>
          <p:nvPr/>
        </p:nvSpPr>
        <p:spPr>
          <a:xfrm>
            <a:off x="5357192" y="4452944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Send batch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53587-5743-478D-AC1D-F450BC674CCD}"/>
              </a:ext>
            </a:extLst>
          </p:cNvPr>
          <p:cNvSpPr txBox="1"/>
          <p:nvPr/>
        </p:nvSpPr>
        <p:spPr>
          <a:xfrm>
            <a:off x="8042121" y="4448462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Calculate the error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F089EC-73A2-4B4C-8024-C0EC0D65F5F2}"/>
              </a:ext>
            </a:extLst>
          </p:cNvPr>
          <p:cNvCxnSpPr/>
          <p:nvPr/>
        </p:nvCxnSpPr>
        <p:spPr>
          <a:xfrm flipH="1" flipV="1">
            <a:off x="4976192" y="2694179"/>
            <a:ext cx="381000" cy="425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B59CD5-61C5-486D-B867-C78ECCC2F8D2}"/>
              </a:ext>
            </a:extLst>
          </p:cNvPr>
          <p:cNvCxnSpPr/>
          <p:nvPr/>
        </p:nvCxnSpPr>
        <p:spPr>
          <a:xfrm flipH="1" flipV="1">
            <a:off x="7490792" y="2686567"/>
            <a:ext cx="533400" cy="1186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D45EE-8B1B-4DE5-BB64-91DC4E5102F0}"/>
              </a:ext>
            </a:extLst>
          </p:cNvPr>
          <p:cNvCxnSpPr>
            <a:endCxn id="7" idx="3"/>
          </p:cNvCxnSpPr>
          <p:nvPr/>
        </p:nvCxnSpPr>
        <p:spPr>
          <a:xfrm flipH="1">
            <a:off x="4976192" y="4657781"/>
            <a:ext cx="381000" cy="46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C1AEDD-C452-4DDB-B912-31340344EFC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490793" y="4633128"/>
            <a:ext cx="551329" cy="448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AFEE84-F6CC-4E32-AE79-6812617F51B7}"/>
              </a:ext>
            </a:extLst>
          </p:cNvPr>
          <p:cNvCxnSpPr/>
          <p:nvPr/>
        </p:nvCxnSpPr>
        <p:spPr>
          <a:xfrm flipV="1">
            <a:off x="3833192" y="4092577"/>
            <a:ext cx="0" cy="3599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39CFC1-6867-43BF-9E91-5AA2592991EA}"/>
              </a:ext>
            </a:extLst>
          </p:cNvPr>
          <p:cNvCxnSpPr>
            <a:cxnSpLocks/>
          </p:cNvCxnSpPr>
          <p:nvPr/>
        </p:nvCxnSpPr>
        <p:spPr>
          <a:xfrm flipV="1">
            <a:off x="9010310" y="2871234"/>
            <a:ext cx="0" cy="12213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A78D6-6F8F-40FB-A036-7ECEF937E060}"/>
              </a:ext>
            </a:extLst>
          </p:cNvPr>
          <p:cNvCxnSpPr/>
          <p:nvPr/>
        </p:nvCxnSpPr>
        <p:spPr>
          <a:xfrm>
            <a:off x="3833192" y="4092577"/>
            <a:ext cx="51860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E3B970-F5E6-4DDB-958F-52E2C1D4F73C}"/>
              </a:ext>
            </a:extLst>
          </p:cNvPr>
          <p:cNvCxnSpPr/>
          <p:nvPr/>
        </p:nvCxnSpPr>
        <p:spPr>
          <a:xfrm flipV="1">
            <a:off x="3828710" y="5295627"/>
            <a:ext cx="0" cy="3599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392F90-DC0D-42ED-B8F0-66F4B71C8541}"/>
              </a:ext>
            </a:extLst>
          </p:cNvPr>
          <p:cNvCxnSpPr/>
          <p:nvPr/>
        </p:nvCxnSpPr>
        <p:spPr>
          <a:xfrm flipH="1" flipV="1">
            <a:off x="9010310" y="4817795"/>
            <a:ext cx="4482" cy="4778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5EFDD0-79BA-4785-A3BD-CDC81C94B41F}"/>
              </a:ext>
            </a:extLst>
          </p:cNvPr>
          <p:cNvCxnSpPr/>
          <p:nvPr/>
        </p:nvCxnSpPr>
        <p:spPr>
          <a:xfrm>
            <a:off x="3828710" y="5295627"/>
            <a:ext cx="51860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BE4654-BE01-4EC5-8574-56B027897C2C}"/>
              </a:ext>
            </a:extLst>
          </p:cNvPr>
          <p:cNvSpPr/>
          <p:nvPr/>
        </p:nvSpPr>
        <p:spPr>
          <a:xfrm>
            <a:off x="2690191" y="2349500"/>
            <a:ext cx="7818783" cy="396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C21B4-18BC-4711-9A80-5A230CFEA260}"/>
              </a:ext>
            </a:extLst>
          </p:cNvPr>
          <p:cNvSpPr txBox="1"/>
          <p:nvPr/>
        </p:nvSpPr>
        <p:spPr>
          <a:xfrm>
            <a:off x="3672022" y="3348138"/>
            <a:ext cx="518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Go through each layer in reverse order,</a:t>
            </a:r>
          </a:p>
          <a:p>
            <a:r>
              <a:rPr lang="en-US" i="1" dirty="0"/>
              <a:t>Measure how much each neuron contributes to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5641D7-B28B-419E-92F1-D78F0EB71C18}"/>
              </a:ext>
            </a:extLst>
          </p:cNvPr>
          <p:cNvSpPr txBox="1"/>
          <p:nvPr/>
        </p:nvSpPr>
        <p:spPr>
          <a:xfrm>
            <a:off x="775253" y="3803374"/>
            <a:ext cx="14070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Gradient descent step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DB30B4-DEFC-4F6D-826B-58B79E1233E7}"/>
              </a:ext>
            </a:extLst>
          </p:cNvPr>
          <p:cNvCxnSpPr/>
          <p:nvPr/>
        </p:nvCxnSpPr>
        <p:spPr>
          <a:xfrm>
            <a:off x="2272748" y="4092577"/>
            <a:ext cx="569844" cy="35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30DA4E-CD6A-4631-A926-AF515A113FC3}"/>
              </a:ext>
            </a:extLst>
          </p:cNvPr>
          <p:cNvSpPr txBox="1"/>
          <p:nvPr/>
        </p:nvSpPr>
        <p:spPr>
          <a:xfrm>
            <a:off x="2842591" y="5726866"/>
            <a:ext cx="733312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Repeat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E763D-162C-4181-B1FC-AE953DDF843D}"/>
              </a:ext>
            </a:extLst>
          </p:cNvPr>
          <p:cNvSpPr txBox="1"/>
          <p:nvPr/>
        </p:nvSpPr>
        <p:spPr>
          <a:xfrm>
            <a:off x="10691580" y="3947353"/>
            <a:ext cx="14070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 n times </a:t>
            </a:r>
            <a:br>
              <a:rPr lang="en-US" dirty="0"/>
            </a:br>
            <a:r>
              <a:rPr lang="en-US" dirty="0"/>
              <a:t>(i.e., n epochs)</a:t>
            </a:r>
          </a:p>
        </p:txBody>
      </p:sp>
    </p:spTree>
    <p:extLst>
      <p:ext uri="{BB962C8B-B14F-4D97-AF65-F5344CB8AC3E}">
        <p14:creationId xmlns:p14="http://schemas.microsoft.com/office/powerpoint/2010/main" val="50159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B906-E05F-4478-9AF1-0B4FD85D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2809-7961-4039-97E0-72540C7B48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388C6-EF2F-4333-83A0-8CA6D643E8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(rectifier linear unit)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8E2571-A57E-4FD9-8E6F-FA0740C5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9" y="2796417"/>
            <a:ext cx="3429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C3F22E3-DD0F-4516-946F-B8BC2756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75" y="2380801"/>
            <a:ext cx="3343462" cy="290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3871A-BC36-4CDA-ADD8-B754C0E0078C}"/>
              </a:ext>
            </a:extLst>
          </p:cNvPr>
          <p:cNvSpPr txBox="1"/>
          <p:nvPr/>
        </p:nvSpPr>
        <p:spPr>
          <a:xfrm>
            <a:off x="6692348" y="5459896"/>
            <a:ext cx="394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differentiable at 0. Makes gradient descent bounce around. But still works well.</a:t>
            </a:r>
          </a:p>
        </p:txBody>
      </p:sp>
    </p:spTree>
    <p:extLst>
      <p:ext uri="{BB962C8B-B14F-4D97-AF65-F5344CB8AC3E}">
        <p14:creationId xmlns:p14="http://schemas.microsoft.com/office/powerpoint/2010/main" val="331175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B72A-406D-4F5C-BA75-592D6A0D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9147-8BF6-4FD8-81CB-721C50DCB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62739" cy="4351338"/>
          </a:xfrm>
        </p:spPr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031B-C696-4879-A7CA-FB730BF1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6530" y="1825625"/>
            <a:ext cx="3362739" cy="4351338"/>
          </a:xfrm>
        </p:spPr>
        <p:txBody>
          <a:bodyPr/>
          <a:lstStyle/>
          <a:p>
            <a:r>
              <a:rPr lang="en-US" dirty="0"/>
              <a:t>Sigmoid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D69EAAF-60C7-4967-979A-B54858677D57}"/>
              </a:ext>
            </a:extLst>
          </p:cNvPr>
          <p:cNvSpPr txBox="1">
            <a:spLocks/>
          </p:cNvSpPr>
          <p:nvPr/>
        </p:nvSpPr>
        <p:spPr>
          <a:xfrm>
            <a:off x="7914860" y="1825625"/>
            <a:ext cx="3362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B4D62FE-EF31-4DE9-A684-BB2BDAEE7C9E}"/>
              </a:ext>
            </a:extLst>
          </p:cNvPr>
          <p:cNvSpPr txBox="1">
            <a:spLocks/>
          </p:cNvSpPr>
          <p:nvPr/>
        </p:nvSpPr>
        <p:spPr>
          <a:xfrm>
            <a:off x="7918173" y="1825625"/>
            <a:ext cx="3362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6C5CBAE-EBDD-405B-8C31-79F97754493D}"/>
              </a:ext>
            </a:extLst>
          </p:cNvPr>
          <p:cNvSpPr txBox="1">
            <a:spLocks/>
          </p:cNvSpPr>
          <p:nvPr/>
        </p:nvSpPr>
        <p:spPr>
          <a:xfrm>
            <a:off x="7911547" y="1825625"/>
            <a:ext cx="3362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102D10-E5A4-4DBC-8B6D-B8986049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9" y="2783785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3E34A5-04CA-4679-92B9-FFDAC5C3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17" y="27837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1C3AB96-D358-4CB3-A5E3-A6AB6A07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860" y="2783785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9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FFAE-D98B-4650-B8E4-1E04D27F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EBC1-CFFF-4C30-9DCA-648E264A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built using different libraries:</a:t>
            </a:r>
          </a:p>
          <a:p>
            <a:pPr lvl="1"/>
            <a:r>
              <a:rPr lang="en-US" dirty="0"/>
              <a:t>Scikit: </a:t>
            </a:r>
            <a:r>
              <a:rPr lang="en-US" dirty="0" err="1"/>
              <a:t>MLPClassifier</a:t>
            </a:r>
            <a:r>
              <a:rPr lang="en-US" dirty="0"/>
              <a:t> (or </a:t>
            </a:r>
            <a:r>
              <a:rPr lang="en-US" dirty="0" err="1"/>
              <a:t>MLPRegressor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r>
              <a:rPr lang="en-US" dirty="0"/>
              <a:t> Dense Layer</a:t>
            </a:r>
          </a:p>
        </p:txBody>
      </p:sp>
    </p:spTree>
    <p:extLst>
      <p:ext uri="{BB962C8B-B14F-4D97-AF65-F5344CB8AC3E}">
        <p14:creationId xmlns:p14="http://schemas.microsoft.com/office/powerpoint/2010/main" val="345457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3A86-77A5-4463-94CF-9230C244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using </a:t>
            </a:r>
            <a:r>
              <a:rPr lang="en-US" dirty="0" err="1"/>
              <a:t>Scikit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2109-58B8-4227-9821-707A7E29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API</a:t>
            </a:r>
          </a:p>
          <a:p>
            <a:r>
              <a:rPr lang="en-US" dirty="0"/>
              <a:t>Can build deep networks</a:t>
            </a:r>
          </a:p>
          <a:p>
            <a:pPr lvl="1"/>
            <a:r>
              <a:rPr lang="en-US" dirty="0"/>
              <a:t>Hyperparameter: </a:t>
            </a:r>
            <a:r>
              <a:rPr lang="en-US" dirty="0" err="1"/>
              <a:t>hidden_layer_sizes</a:t>
            </a:r>
            <a:r>
              <a:rPr lang="en-US" dirty="0"/>
              <a:t> = (100, )</a:t>
            </a:r>
          </a:p>
          <a:p>
            <a:r>
              <a:rPr lang="en-US" dirty="0"/>
              <a:t>Some other </a:t>
            </a:r>
            <a:r>
              <a:rPr lang="en-US" dirty="0" err="1"/>
              <a:t>hyperparamaters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alpha (L2 penalty)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 err="1"/>
              <a:t>max_iter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14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002A-1D2E-4F7F-85AE-3223EB46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using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19BA-68D1-4D49-91DF-CE95601F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choices: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(higher level API)</a:t>
            </a:r>
          </a:p>
          <a:p>
            <a:pPr lvl="1"/>
            <a:r>
              <a:rPr lang="en-US" dirty="0"/>
              <a:t>Construct your own NN with every little detail including individual neurons! </a:t>
            </a:r>
          </a:p>
          <a:p>
            <a:r>
              <a:rPr lang="en-US" dirty="0"/>
              <a:t>Hyperparameters: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Number of neurons per layer</a:t>
            </a:r>
          </a:p>
          <a:p>
            <a:pPr lvl="1"/>
            <a:r>
              <a:rPr lang="en-US" dirty="0"/>
              <a:t>Type of activation function</a:t>
            </a:r>
          </a:p>
          <a:p>
            <a:pPr lvl="1"/>
            <a:r>
              <a:rPr lang="en-US" dirty="0"/>
              <a:t>Weight initialization logic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81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DBF9-3EFC-48CE-B7AD-5D660039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37CD-BE8B-42C2-89E9-9EC4578C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find a good set of hyperparameters</a:t>
            </a:r>
          </a:p>
          <a:p>
            <a:pPr lvl="1"/>
            <a:r>
              <a:rPr lang="en-US" dirty="0"/>
              <a:t>Trial-error</a:t>
            </a:r>
          </a:p>
          <a:p>
            <a:pPr lvl="1"/>
            <a:r>
              <a:rPr lang="en-US" dirty="0"/>
              <a:t>Grid search (with cross-validation)</a:t>
            </a:r>
          </a:p>
          <a:p>
            <a:pPr lvl="1"/>
            <a:r>
              <a:rPr lang="en-US" dirty="0"/>
              <a:t>Randomized grid search</a:t>
            </a:r>
          </a:p>
        </p:txBody>
      </p:sp>
    </p:spTree>
    <p:extLst>
      <p:ext uri="{BB962C8B-B14F-4D97-AF65-F5344CB8AC3E}">
        <p14:creationId xmlns:p14="http://schemas.microsoft.com/office/powerpoint/2010/main" val="315268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044-93DC-4BCA-AE5E-C657D0B9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38DE-FF8A-4021-B19C-CB671931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1 hidden layers </a:t>
            </a:r>
          </a:p>
          <a:p>
            <a:pPr lvl="1"/>
            <a:r>
              <a:rPr lang="en-US" dirty="0"/>
              <a:t>More than adequate in most cases</a:t>
            </a:r>
          </a:p>
          <a:p>
            <a:pPr lvl="1"/>
            <a:r>
              <a:rPr lang="en-US" dirty="0"/>
              <a:t>Can achieve high accuracy</a:t>
            </a:r>
          </a:p>
          <a:p>
            <a:r>
              <a:rPr lang="en-US" dirty="0"/>
              <a:t>More layers might result in overfitting!</a:t>
            </a:r>
          </a:p>
          <a:p>
            <a:r>
              <a:rPr lang="en-US" dirty="0"/>
              <a:t>If working with images: (Convolutional Neural Networks)</a:t>
            </a:r>
          </a:p>
          <a:p>
            <a:pPr lvl="1"/>
            <a:r>
              <a:rPr lang="en-US" dirty="0"/>
              <a:t>Might need </a:t>
            </a:r>
            <a:r>
              <a:rPr lang="en-US" u="sng" dirty="0"/>
              <a:t>hundreds</a:t>
            </a:r>
            <a:r>
              <a:rPr lang="en-US" dirty="0"/>
              <a:t> of layers</a:t>
            </a:r>
          </a:p>
        </p:txBody>
      </p:sp>
    </p:spTree>
    <p:extLst>
      <p:ext uri="{BB962C8B-B14F-4D97-AF65-F5344CB8AC3E}">
        <p14:creationId xmlns:p14="http://schemas.microsoft.com/office/powerpoint/2010/main" val="2155131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FCC9-DB5C-4E83-BE52-3AA76E80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C545-2D49-403D-9A67-F73217EF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output layers are pre-determined!</a:t>
            </a:r>
          </a:p>
          <a:p>
            <a:r>
              <a:rPr lang="en-US" dirty="0"/>
              <a:t>Hidden layers are customizable</a:t>
            </a:r>
          </a:p>
          <a:p>
            <a:pPr lvl="1"/>
            <a:r>
              <a:rPr lang="en-US" dirty="0"/>
              <a:t>Funnel shape</a:t>
            </a:r>
          </a:p>
          <a:p>
            <a:pPr lvl="1"/>
            <a:r>
              <a:rPr lang="en-US" dirty="0"/>
              <a:t>Pipe shape</a:t>
            </a:r>
          </a:p>
          <a:p>
            <a:r>
              <a:rPr lang="en-US" dirty="0"/>
              <a:t>More neurons might cause overfitting!</a:t>
            </a:r>
          </a:p>
          <a:p>
            <a:r>
              <a:rPr lang="en-US" dirty="0"/>
              <a:t>Prevent overfitting:</a:t>
            </a:r>
          </a:p>
          <a:p>
            <a:pPr marL="914400" lvl="1" indent="-457200">
              <a:buAutoNum type="arabicParenR"/>
            </a:pPr>
            <a:r>
              <a:rPr lang="en-US" dirty="0"/>
              <a:t>Select a large number of hidden layers and neurons,</a:t>
            </a:r>
            <a:br>
              <a:rPr lang="en-US" dirty="0"/>
            </a:br>
            <a:r>
              <a:rPr lang="en-US" dirty="0"/>
              <a:t>then, use "early stopping"</a:t>
            </a:r>
          </a:p>
          <a:p>
            <a:pPr marL="914400" lvl="1" indent="-457200">
              <a:buAutoNum type="arabicParenR"/>
            </a:pPr>
            <a:r>
              <a:rPr lang="en-US" dirty="0"/>
              <a:t>Use L2 regularization (the "alpha" parameter)</a:t>
            </a:r>
          </a:p>
        </p:txBody>
      </p:sp>
    </p:spTree>
    <p:extLst>
      <p:ext uri="{BB962C8B-B14F-4D97-AF65-F5344CB8AC3E}">
        <p14:creationId xmlns:p14="http://schemas.microsoft.com/office/powerpoint/2010/main" val="207582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Neurons</a:t>
            </a:r>
          </a:p>
        </p:txBody>
      </p:sp>
      <p:pic>
        <p:nvPicPr>
          <p:cNvPr id="1026" name="Picture 2" descr="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5943600" cy="47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6477000"/>
            <a:ext cx="236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http://www.thenanoage.com/forums.htm</a:t>
            </a:r>
          </a:p>
        </p:txBody>
      </p:sp>
    </p:spTree>
    <p:extLst>
      <p:ext uri="{BB962C8B-B14F-4D97-AF65-F5344CB8AC3E}">
        <p14:creationId xmlns:p14="http://schemas.microsoft.com/office/powerpoint/2010/main" val="297394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Good performance</a:t>
            </a:r>
          </a:p>
          <a:p>
            <a:pPr lvl="1"/>
            <a:r>
              <a:rPr lang="en-US" dirty="0"/>
              <a:t>Can handle noisy data</a:t>
            </a:r>
          </a:p>
          <a:p>
            <a:pPr lvl="1"/>
            <a:r>
              <a:rPr lang="en-US" dirty="0"/>
              <a:t>Can capture complex relationships (isn't restricted to linear)</a:t>
            </a:r>
          </a:p>
          <a:p>
            <a:pPr lvl="1"/>
            <a:r>
              <a:rPr lang="en-US" dirty="0"/>
              <a:t>We don't "tell" the nature of relationships!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Black-box</a:t>
            </a:r>
          </a:p>
          <a:p>
            <a:pPr lvl="1"/>
            <a:r>
              <a:rPr lang="en-US" dirty="0"/>
              <a:t>Needs lots of data</a:t>
            </a:r>
          </a:p>
          <a:p>
            <a:pPr lvl="1"/>
            <a:r>
              <a:rPr lang="en-US" dirty="0"/>
              <a:t>No variable selection</a:t>
            </a:r>
          </a:p>
          <a:p>
            <a:pPr lvl="1"/>
            <a:r>
              <a:rPr lang="en-US" dirty="0"/>
              <a:t>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394955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Neurons</a:t>
            </a:r>
          </a:p>
        </p:txBody>
      </p:sp>
      <p:pic>
        <p:nvPicPr>
          <p:cNvPr id="1026" name="Picture 2" descr="File:Neuron-figure-notex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44483">
            <a:off x="3669900" y="2969215"/>
            <a:ext cx="226161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le:Neuron-figure-notex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76443">
            <a:off x="6808145" y="2622088"/>
            <a:ext cx="226161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324816" y="4917099"/>
            <a:ext cx="152400" cy="304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886200" y="3022959"/>
            <a:ext cx="152400" cy="42591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307976" y="3601271"/>
            <a:ext cx="349624" cy="1524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971800" y="4134671"/>
            <a:ext cx="336176" cy="12111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0" y="3208729"/>
            <a:ext cx="123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from other neurons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00615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cell excitement exceeds a threshold it "fires"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9888" y="5737278"/>
            <a:ext cx="190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can increase/decrease cell "excitement"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419600" y="3022959"/>
            <a:ext cx="457200" cy="146822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82780" y="4491188"/>
            <a:ext cx="1237020" cy="8428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6800" y="4343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Electrical signal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39888" y="4917099"/>
            <a:ext cx="244288" cy="1524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7216" y="6479790"/>
            <a:ext cx="4105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Picture source: http://commons.wikimedia.org/wiki/File:Neuron-figure-notext.svg</a:t>
            </a:r>
          </a:p>
        </p:txBody>
      </p:sp>
      <p:sp>
        <p:nvSpPr>
          <p:cNvPr id="1024" name="Oval 1023"/>
          <p:cNvSpPr/>
          <p:nvPr/>
        </p:nvSpPr>
        <p:spPr>
          <a:xfrm>
            <a:off x="1981200" y="288148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2835088" y="60084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345641" y="20061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5591735" y="40097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807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predicting loan default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851052-FF81-4141-ACEC-E36BD73A5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31238"/>
              </p:ext>
            </p:extLst>
          </p:nvPr>
        </p:nvGraphicFramePr>
        <p:xfrm>
          <a:off x="1237261" y="3500336"/>
          <a:ext cx="351148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3992799818"/>
                    </a:ext>
                  </a:extLst>
                </a:gridCol>
                <a:gridCol w="1357757">
                  <a:extLst>
                    <a:ext uri="{9D8B030D-6E8A-4147-A177-3AD203B41FA5}">
                      <a16:colId xmlns:a16="http://schemas.microsoft.com/office/drawing/2014/main" val="13725645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16795330"/>
                    </a:ext>
                  </a:extLst>
                </a:gridCol>
                <a:gridCol w="931608">
                  <a:extLst>
                    <a:ext uri="{9D8B030D-6E8A-4147-A177-3AD203B41FA5}">
                      <a16:colId xmlns:a16="http://schemas.microsoft.com/office/drawing/2014/main" val="383866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4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9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9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34908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6AE3D60B-C0B6-4E39-BBC1-18EA4F8C6E89}"/>
              </a:ext>
            </a:extLst>
          </p:cNvPr>
          <p:cNvSpPr/>
          <p:nvPr/>
        </p:nvSpPr>
        <p:spPr>
          <a:xfrm rot="16200000">
            <a:off x="2431721" y="2087801"/>
            <a:ext cx="238535" cy="2485598"/>
          </a:xfrm>
          <a:prstGeom prst="rightBrace">
            <a:avLst>
              <a:gd name="adj1" fmla="val 6742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3321F-6F8E-4437-BEC9-8A54ECFF43D3}"/>
              </a:ext>
            </a:extLst>
          </p:cNvPr>
          <p:cNvSpPr txBox="1"/>
          <p:nvPr/>
        </p:nvSpPr>
        <p:spPr>
          <a:xfrm>
            <a:off x="1759258" y="2637734"/>
            <a:ext cx="158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Input variables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F8E348B-C364-4AA9-B08E-D791C3970A66}"/>
              </a:ext>
            </a:extLst>
          </p:cNvPr>
          <p:cNvSpPr/>
          <p:nvPr/>
        </p:nvSpPr>
        <p:spPr>
          <a:xfrm rot="16200000">
            <a:off x="4184609" y="2885728"/>
            <a:ext cx="238535" cy="889743"/>
          </a:xfrm>
          <a:prstGeom prst="rightBrace">
            <a:avLst>
              <a:gd name="adj1" fmla="val 6742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5CE87-635A-420D-A25B-46436E1865E5}"/>
              </a:ext>
            </a:extLst>
          </p:cNvPr>
          <p:cNvSpPr txBox="1"/>
          <p:nvPr/>
        </p:nvSpPr>
        <p:spPr>
          <a:xfrm>
            <a:off x="3859004" y="2638945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Output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E8AC6D-8064-49F8-83F8-E343C7D52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47807"/>
              </p:ext>
            </p:extLst>
          </p:nvPr>
        </p:nvGraphicFramePr>
        <p:xfrm>
          <a:off x="7404597" y="3500336"/>
          <a:ext cx="351148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3992799818"/>
                    </a:ext>
                  </a:extLst>
                </a:gridCol>
                <a:gridCol w="1357757">
                  <a:extLst>
                    <a:ext uri="{9D8B030D-6E8A-4147-A177-3AD203B41FA5}">
                      <a16:colId xmlns:a16="http://schemas.microsoft.com/office/drawing/2014/main" val="13725645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16795330"/>
                    </a:ext>
                  </a:extLst>
                </a:gridCol>
                <a:gridCol w="931608">
                  <a:extLst>
                    <a:ext uri="{9D8B030D-6E8A-4147-A177-3AD203B41FA5}">
                      <a16:colId xmlns:a16="http://schemas.microsoft.com/office/drawing/2014/main" val="383866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4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9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9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3490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539960FC-7EDE-4C62-B54F-971D37A4DB08}"/>
              </a:ext>
            </a:extLst>
          </p:cNvPr>
          <p:cNvSpPr/>
          <p:nvPr/>
        </p:nvSpPr>
        <p:spPr>
          <a:xfrm>
            <a:off x="5032443" y="4176409"/>
            <a:ext cx="2023353" cy="11154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Standardize</a:t>
            </a:r>
          </a:p>
        </p:txBody>
      </p:sp>
    </p:spTree>
    <p:extLst>
      <p:ext uri="{BB962C8B-B14F-4D97-AF65-F5344CB8AC3E}">
        <p14:creationId xmlns:p14="http://schemas.microsoft.com/office/powerpoint/2010/main" val="34547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408E79-6E24-4D38-AE8D-72DB4AA5A136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25881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97FB2-ED38-4A34-8BA9-C20DBA7F9DA0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408E79-6E24-4D38-AE8D-72DB4AA5A136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BCA1A3-2D70-484C-B37A-7F9AEC0A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1742511"/>
            <a:ext cx="10515600" cy="4837865"/>
          </a:xfrm>
        </p:spPr>
        <p:txBody>
          <a:bodyPr/>
          <a:lstStyle/>
          <a:p>
            <a:r>
              <a:rPr lang="en-US" dirty="0"/>
              <a:t>Create "hidden" neurons:</a:t>
            </a:r>
          </a:p>
        </p:txBody>
      </p:sp>
    </p:spTree>
    <p:extLst>
      <p:ext uri="{BB962C8B-B14F-4D97-AF65-F5344CB8AC3E}">
        <p14:creationId xmlns:p14="http://schemas.microsoft.com/office/powerpoint/2010/main" val="236203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“connections”: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255FD6-1B35-429F-B79F-57B60730E178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E7763-5C45-4C36-8C63-A9C9357FD79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6A9098-9E0C-4326-A0FA-92D79943DEB0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14271-0AFB-414E-8F2A-5221DE12717C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4FF647-2472-4A97-8C15-B26DD7A31D90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E4D49-3A36-438D-B175-B7944A9B012C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3AC-A7F5-4520-A45F-BCF0CC5AC78D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1A1EB-390B-4D82-87D3-1318BD8ABA49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338F4-DD38-4719-98D3-D35276C3C70A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28F38-9C2A-493F-9CFD-6856A4D97EDE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37D49-87A3-4533-894E-5612CDB6163A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81248-F163-4C15-9A1E-FB7B42EBF10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93CB7-FF82-4FB6-8907-3B9D8AE482C0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08A68-0E3C-43D1-A177-CC2C7A7BFABF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161A7-2A77-4231-9E11-33023F827D6C}"/>
              </a:ext>
            </a:extLst>
          </p:cNvPr>
          <p:cNvCxnSpPr>
            <a:cxnSpLocks/>
          </p:cNvCxnSpPr>
          <p:nvPr/>
        </p:nvCxnSpPr>
        <p:spPr>
          <a:xfrm flipV="1">
            <a:off x="6150067" y="4234592"/>
            <a:ext cx="1134402" cy="7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B11B63-96E1-415F-BB79-EA40B1101EEA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A8820-E745-4739-80D0-A7FD7F2E5881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B8799-BEC4-495A-9E04-754201CDC9C5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56959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“bias” to each neuron: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255FD6-1B35-429F-B79F-57B60730E178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E7763-5C45-4C36-8C63-A9C9357FD79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6A9098-9E0C-4326-A0FA-92D79943DEB0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14271-0AFB-414E-8F2A-5221DE12717C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4FF647-2472-4A97-8C15-B26DD7A31D90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E4D49-3A36-438D-B175-B7944A9B012C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3AC-A7F5-4520-A45F-BCF0CC5AC78D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1A1EB-390B-4D82-87D3-1318BD8ABA49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338F4-DD38-4719-98D3-D35276C3C70A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28F38-9C2A-493F-9CFD-6856A4D97EDE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37D49-87A3-4533-894E-5612CDB6163A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81248-F163-4C15-9A1E-FB7B42EBF10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93CB7-FF82-4FB6-8907-3B9D8AE482C0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08A68-0E3C-43D1-A177-CC2C7A7BFABF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161A7-2A77-4231-9E11-33023F827D6C}"/>
              </a:ext>
            </a:extLst>
          </p:cNvPr>
          <p:cNvCxnSpPr>
            <a:cxnSpLocks/>
          </p:cNvCxnSpPr>
          <p:nvPr/>
        </p:nvCxnSpPr>
        <p:spPr>
          <a:xfrm flipV="1">
            <a:off x="6150067" y="4234592"/>
            <a:ext cx="1134402" cy="7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B11B63-96E1-415F-BB79-EA40B1101EEA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A8820-E745-4739-80D0-A7FD7F2E5881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B8799-BEC4-495A-9E04-754201CDC9C5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80384F-B3B2-4559-8984-5698C7BA9090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r>
              <a:rPr lang="el-GR" dirty="0"/>
              <a:t>θ</a:t>
            </a:r>
            <a:r>
              <a:rPr lang="en-US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592E19-921E-4A47-A3C4-4E0777973099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r>
              <a:rPr lang="el-GR" dirty="0"/>
              <a:t>θ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FCFD6-8A87-4228-98F8-21B15D018B48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r>
              <a:rPr lang="el-GR" dirty="0"/>
              <a:t>θ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04BDDA-01D8-4AF6-AE1A-8CCD002AE796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3E54FD-31CC-479B-86BA-59ADF55EAECC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2C002-0BBD-46EF-8134-873ED6997C3B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D6F3A8-0A7D-4B66-857F-C36E520519A9}"/>
              </a:ext>
            </a:extLst>
          </p:cNvPr>
          <p:cNvSpPr txBox="1"/>
          <p:nvPr/>
        </p:nvSpPr>
        <p:spPr>
          <a:xfrm>
            <a:off x="9296024" y="3430750"/>
            <a:ext cx="263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Alternate diagram on the next page – they are the SAME!</a:t>
            </a:r>
          </a:p>
        </p:txBody>
      </p:sp>
    </p:spTree>
    <p:extLst>
      <p:ext uri="{BB962C8B-B14F-4D97-AF65-F5344CB8AC3E}">
        <p14:creationId xmlns:p14="http://schemas.microsoft.com/office/powerpoint/2010/main" val="384184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1070</Words>
  <Application>Microsoft Office PowerPoint</Application>
  <PresentationFormat>Widescreen</PresentationFormat>
  <Paragraphs>357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 Neural Networks</vt:lpstr>
      <vt:lpstr>Introduction</vt:lpstr>
      <vt:lpstr>Biological Neurons</vt:lpstr>
      <vt:lpstr>Biological Neurons</vt:lpstr>
      <vt:lpstr>Neural Network</vt:lpstr>
      <vt:lpstr>Neural Network </vt:lpstr>
      <vt:lpstr>Neural Network 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 </vt:lpstr>
      <vt:lpstr>Neural Networks</vt:lpstr>
      <vt:lpstr>Neural Network </vt:lpstr>
      <vt:lpstr>Neural Network </vt:lpstr>
      <vt:lpstr>Deep Neural Network </vt:lpstr>
      <vt:lpstr>Neural Network Architectures – Binary output</vt:lpstr>
      <vt:lpstr>Neural Network Architectures – Multiclass</vt:lpstr>
      <vt:lpstr>Backpropagation</vt:lpstr>
      <vt:lpstr>Activation functions</vt:lpstr>
      <vt:lpstr>Other Activation Functions</vt:lpstr>
      <vt:lpstr>Neural Network</vt:lpstr>
      <vt:lpstr>Training using Scikit</vt:lpstr>
      <vt:lpstr>Training using TensorFlow</vt:lpstr>
      <vt:lpstr>Fine Tuning Hyperparameters</vt:lpstr>
      <vt:lpstr>Number of Layers</vt:lpstr>
      <vt:lpstr>Number of Neurons</vt:lpstr>
      <vt:lpstr>Advantages and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– Neural Networks</dc:title>
  <dc:creator>Varol Kayhan</dc:creator>
  <cp:lastModifiedBy>Varol Kayhan</cp:lastModifiedBy>
  <cp:revision>29</cp:revision>
  <dcterms:created xsi:type="dcterms:W3CDTF">2019-02-07T00:27:57Z</dcterms:created>
  <dcterms:modified xsi:type="dcterms:W3CDTF">2022-03-28T17:08:25Z</dcterms:modified>
</cp:coreProperties>
</file>