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0" r:id="rId16"/>
    <p:sldId id="261" r:id="rId17"/>
    <p:sldId id="262" r:id="rId18"/>
    <p:sldId id="263" r:id="rId19"/>
    <p:sldId id="264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A78A2F1-6ACE-4150-A61D-26FA11E6248C}"/>
    <pc:docChg chg="undo custSel addSld delSld modSld">
      <pc:chgData name="Kayhan, Varol" userId="54461c53-d57a-4be8-b103-6f84835b78ff" providerId="ADAL" clId="{DA78A2F1-6ACE-4150-A61D-26FA11E6248C}" dt="2020-07-22T15:59:18.389" v="3609" actId="20577"/>
      <pc:docMkLst>
        <pc:docMk/>
      </pc:docMkLst>
      <pc:sldChg chg="modSp mod">
        <pc:chgData name="Kayhan, Varol" userId="54461c53-d57a-4be8-b103-6f84835b78ff" providerId="ADAL" clId="{DA78A2F1-6ACE-4150-A61D-26FA11E6248C}" dt="2020-07-21T17:59:40.571" v="124" actId="113"/>
        <pc:sldMkLst>
          <pc:docMk/>
          <pc:sldMk cId="2983200430" sldId="259"/>
        </pc:sldMkLst>
        <pc:spChg chg="mod">
          <ac:chgData name="Kayhan, Varol" userId="54461c53-d57a-4be8-b103-6f84835b78ff" providerId="ADAL" clId="{DA78A2F1-6ACE-4150-A61D-26FA11E6248C}" dt="2020-07-21T17:59:40.571" v="124" actId="113"/>
          <ac:spMkLst>
            <pc:docMk/>
            <pc:sldMk cId="2983200430" sldId="259"/>
            <ac:spMk id="3" creationId="{B79844D1-D632-43E5-9727-C566A22FFFA4}"/>
          </ac:spMkLst>
        </pc:spChg>
      </pc:sldChg>
      <pc:sldChg chg="addSp delSp modSp new mod">
        <pc:chgData name="Kayhan, Varol" userId="54461c53-d57a-4be8-b103-6f84835b78ff" providerId="ADAL" clId="{DA78A2F1-6ACE-4150-A61D-26FA11E6248C}" dt="2020-07-21T18:14:17.412" v="363" actId="20577"/>
        <pc:sldMkLst>
          <pc:docMk/>
          <pc:sldMk cId="3454047236" sldId="260"/>
        </pc:sldMkLst>
        <pc:spChg chg="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2" creationId="{65C159C7-E2F3-46F0-BBF0-6A7182FABA51}"/>
          </ac:spMkLst>
        </pc:spChg>
        <pc:spChg chg="mod">
          <ac:chgData name="Kayhan, Varol" userId="54461c53-d57a-4be8-b103-6f84835b78ff" providerId="ADAL" clId="{DA78A2F1-6ACE-4150-A61D-26FA11E6248C}" dt="2020-07-21T18:14:17.412" v="363" actId="20577"/>
          <ac:spMkLst>
            <pc:docMk/>
            <pc:sldMk cId="3454047236" sldId="260"/>
            <ac:spMk id="3" creationId="{8EF7371B-270F-4477-AFC8-976B09D07676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4" creationId="{375062FD-0B33-4838-872F-1D670B1E1E28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5" creationId="{87F99841-3B90-4F64-95E8-F1E22854CBA9}"/>
          </ac:spMkLst>
        </pc:spChg>
        <pc:spChg chg="add mod">
          <ac:chgData name="Kayhan, Varol" userId="54461c53-d57a-4be8-b103-6f84835b78ff" providerId="ADAL" clId="{DA78A2F1-6ACE-4150-A61D-26FA11E6248C}" dt="2020-07-21T18:10:11.311" v="340" actId="1076"/>
          <ac:spMkLst>
            <pc:docMk/>
            <pc:sldMk cId="3454047236" sldId="260"/>
            <ac:spMk id="8" creationId="{272A71FF-A33C-4A1C-8FB7-1613733A6E8A}"/>
          </ac:spMkLst>
        </pc:spChg>
        <pc:spChg chg="add mod">
          <ac:chgData name="Kayhan, Varol" userId="54461c53-d57a-4be8-b103-6f84835b78ff" providerId="ADAL" clId="{DA78A2F1-6ACE-4150-A61D-26FA11E6248C}" dt="2020-07-21T18:10:30.806" v="355" actId="1076"/>
          <ac:spMkLst>
            <pc:docMk/>
            <pc:sldMk cId="3454047236" sldId="260"/>
            <ac:spMk id="9" creationId="{BE74102D-5288-4C5D-8C4C-6E6CF9B424BD}"/>
          </ac:spMkLst>
        </pc:spChg>
        <pc:picChg chg="add mod">
          <ac:chgData name="Kayhan, Varol" userId="54461c53-d57a-4be8-b103-6f84835b78ff" providerId="ADAL" clId="{DA78A2F1-6ACE-4150-A61D-26FA11E6248C}" dt="2020-07-21T18:08:13.348" v="267" actId="1076"/>
          <ac:picMkLst>
            <pc:docMk/>
            <pc:sldMk cId="3454047236" sldId="260"/>
            <ac:picMk id="6" creationId="{012C2C49-A5ED-47F6-9F8E-02FA8EEE9AED}"/>
          </ac:picMkLst>
        </pc:picChg>
        <pc:picChg chg="add mod">
          <ac:chgData name="Kayhan, Varol" userId="54461c53-d57a-4be8-b103-6f84835b78ff" providerId="ADAL" clId="{DA78A2F1-6ACE-4150-A61D-26FA11E6248C}" dt="2020-07-21T18:08:51.544" v="272" actId="1076"/>
          <ac:picMkLst>
            <pc:docMk/>
            <pc:sldMk cId="3454047236" sldId="260"/>
            <ac:picMk id="7" creationId="{E81D44D6-C53E-4F8D-A78C-0E07C7F9B63F}"/>
          </ac:picMkLst>
        </pc:picChg>
      </pc:sldChg>
      <pc:sldChg chg="addSp modSp new mod">
        <pc:chgData name="Kayhan, Varol" userId="54461c53-d57a-4be8-b103-6f84835b78ff" providerId="ADAL" clId="{DA78A2F1-6ACE-4150-A61D-26FA11E6248C}" dt="2020-07-21T18:20:07.556" v="580" actId="1076"/>
        <pc:sldMkLst>
          <pc:docMk/>
          <pc:sldMk cId="1588909241" sldId="261"/>
        </pc:sldMkLst>
        <pc:spChg chg="mod">
          <ac:chgData name="Kayhan, Varol" userId="54461c53-d57a-4be8-b103-6f84835b78ff" providerId="ADAL" clId="{DA78A2F1-6ACE-4150-A61D-26FA11E6248C}" dt="2020-07-21T18:18:34.243" v="561" actId="20577"/>
          <ac:spMkLst>
            <pc:docMk/>
            <pc:sldMk cId="1588909241" sldId="261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18:08.199" v="556" actId="5793"/>
          <ac:spMkLst>
            <pc:docMk/>
            <pc:sldMk cId="1588909241" sldId="261"/>
            <ac:spMk id="3" creationId="{0C405A78-C3EA-4E32-A88E-662B70879EBF}"/>
          </ac:spMkLst>
        </pc:spChg>
        <pc:picChg chg="add mod">
          <ac:chgData name="Kayhan, Varol" userId="54461c53-d57a-4be8-b103-6f84835b78ff" providerId="ADAL" clId="{DA78A2F1-6ACE-4150-A61D-26FA11E6248C}" dt="2020-07-21T18:20:07.556" v="580" actId="1076"/>
          <ac:picMkLst>
            <pc:docMk/>
            <pc:sldMk cId="1588909241" sldId="261"/>
            <ac:picMk id="4" creationId="{D258D102-088D-4639-8DFD-44BB70A4964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1T18:21:20.026" v="655" actId="20577"/>
        <pc:sldMkLst>
          <pc:docMk/>
          <pc:sldMk cId="3216079716" sldId="262"/>
        </pc:sldMkLst>
        <pc:spChg chg="mod">
          <ac:chgData name="Kayhan, Varol" userId="54461c53-d57a-4be8-b103-6f84835b78ff" providerId="ADAL" clId="{DA78A2F1-6ACE-4150-A61D-26FA11E6248C}" dt="2020-07-21T18:18:31.565" v="560" actId="20577"/>
          <ac:spMkLst>
            <pc:docMk/>
            <pc:sldMk cId="3216079716" sldId="262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21:20.026" v="655" actId="20577"/>
          <ac:spMkLst>
            <pc:docMk/>
            <pc:sldMk cId="3216079716" sldId="262"/>
            <ac:spMk id="3" creationId="{0C405A78-C3EA-4E32-A88E-662B70879EBF}"/>
          </ac:spMkLst>
        </pc:spChg>
        <pc:picChg chg="del">
          <ac:chgData name="Kayhan, Varol" userId="54461c53-d57a-4be8-b103-6f84835b78ff" providerId="ADAL" clId="{DA78A2F1-6ACE-4150-A61D-26FA11E6248C}" dt="2020-07-21T18:19:30.202" v="571" actId="478"/>
          <ac:picMkLst>
            <pc:docMk/>
            <pc:sldMk cId="3216079716" sldId="262"/>
            <ac:picMk id="4" creationId="{D258D102-088D-4639-8DFD-44BB70A49642}"/>
          </ac:picMkLst>
        </pc:picChg>
        <pc:picChg chg="add mod">
          <ac:chgData name="Kayhan, Varol" userId="54461c53-d57a-4be8-b103-6f84835b78ff" providerId="ADAL" clId="{DA78A2F1-6ACE-4150-A61D-26FA11E6248C}" dt="2020-07-21T18:19:57.121" v="578" actId="1076"/>
          <ac:picMkLst>
            <pc:docMk/>
            <pc:sldMk cId="3216079716" sldId="262"/>
            <ac:picMk id="5" creationId="{F38ACD4C-B059-4FA0-AE7D-F8152E6ED88D}"/>
          </ac:picMkLst>
        </pc:picChg>
      </pc:sldChg>
      <pc:sldChg chg="modSp new mod">
        <pc:chgData name="Kayhan, Varol" userId="54461c53-d57a-4be8-b103-6f84835b78ff" providerId="ADAL" clId="{DA78A2F1-6ACE-4150-A61D-26FA11E6248C}" dt="2020-07-21T18:25:00.735" v="874" actId="20577"/>
        <pc:sldMkLst>
          <pc:docMk/>
          <pc:sldMk cId="1484632068" sldId="263"/>
        </pc:sldMkLst>
        <pc:spChg chg="mod">
          <ac:chgData name="Kayhan, Varol" userId="54461c53-d57a-4be8-b103-6f84835b78ff" providerId="ADAL" clId="{DA78A2F1-6ACE-4150-A61D-26FA11E6248C}" dt="2020-07-21T18:23:04.315" v="665" actId="20577"/>
          <ac:spMkLst>
            <pc:docMk/>
            <pc:sldMk cId="1484632068" sldId="263"/>
            <ac:spMk id="2" creationId="{D1C7C55A-993F-45F1-9C48-98A3EADA0405}"/>
          </ac:spMkLst>
        </pc:spChg>
        <pc:spChg chg="mod">
          <ac:chgData name="Kayhan, Varol" userId="54461c53-d57a-4be8-b103-6f84835b78ff" providerId="ADAL" clId="{DA78A2F1-6ACE-4150-A61D-26FA11E6248C}" dt="2020-07-21T18:25:00.735" v="874" actId="20577"/>
          <ac:spMkLst>
            <pc:docMk/>
            <pc:sldMk cId="1484632068" sldId="263"/>
            <ac:spMk id="3" creationId="{F25E400E-B48F-438E-9628-F028EE394EBD}"/>
          </ac:spMkLst>
        </pc:spChg>
      </pc:sldChg>
      <pc:sldChg chg="modSp new mod">
        <pc:chgData name="Kayhan, Varol" userId="54461c53-d57a-4be8-b103-6f84835b78ff" providerId="ADAL" clId="{DA78A2F1-6ACE-4150-A61D-26FA11E6248C}" dt="2020-07-22T15:55:08.706" v="3607" actId="115"/>
        <pc:sldMkLst>
          <pc:docMk/>
          <pc:sldMk cId="409051760" sldId="264"/>
        </pc:sldMkLst>
        <pc:spChg chg="mod">
          <ac:chgData name="Kayhan, Varol" userId="54461c53-d57a-4be8-b103-6f84835b78ff" providerId="ADAL" clId="{DA78A2F1-6ACE-4150-A61D-26FA11E6248C}" dt="2020-07-21T18:26:32.633" v="906" actId="20577"/>
          <ac:spMkLst>
            <pc:docMk/>
            <pc:sldMk cId="409051760" sldId="264"/>
            <ac:spMk id="2" creationId="{77220866-5204-41FD-87FE-878BBBD3F3F1}"/>
          </ac:spMkLst>
        </pc:spChg>
        <pc:spChg chg="mod">
          <ac:chgData name="Kayhan, Varol" userId="54461c53-d57a-4be8-b103-6f84835b78ff" providerId="ADAL" clId="{DA78A2F1-6ACE-4150-A61D-26FA11E6248C}" dt="2020-07-22T15:55:08.706" v="3607" actId="115"/>
          <ac:spMkLst>
            <pc:docMk/>
            <pc:sldMk cId="409051760" sldId="264"/>
            <ac:spMk id="3" creationId="{25A3E653-E242-439F-B171-A02D2D9D6C5F}"/>
          </ac:spMkLst>
        </pc:spChg>
      </pc:sldChg>
      <pc:sldChg chg="addSp modSp new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3487283039" sldId="265"/>
        </pc:sldMkLst>
        <pc:spChg chg="mod">
          <ac:chgData name="Kayhan, Varol" userId="54461c53-d57a-4be8-b103-6f84835b78ff" providerId="ADAL" clId="{DA78A2F1-6ACE-4150-A61D-26FA11E6248C}" dt="2020-07-21T18:32:50.275" v="1090" actId="20577"/>
          <ac:spMkLst>
            <pc:docMk/>
            <pc:sldMk cId="3487283039" sldId="265"/>
            <ac:spMk id="2" creationId="{1111A6E0-D5E8-4FDC-842B-2E5929A863DE}"/>
          </ac:spMkLst>
        </pc:spChg>
        <pc:spChg chg="mod">
          <ac:chgData name="Kayhan, Varol" userId="54461c53-d57a-4be8-b103-6f84835b78ff" providerId="ADAL" clId="{DA78A2F1-6ACE-4150-A61D-26FA11E6248C}" dt="2020-07-21T18:33:13.706" v="1145" actId="20577"/>
          <ac:spMkLst>
            <pc:docMk/>
            <pc:sldMk cId="3487283039" sldId="265"/>
            <ac:spMk id="3" creationId="{E77C784E-56D3-4545-89F4-CD54B9F2196E}"/>
          </ac:spMkLst>
        </pc:spChg>
        <pc:picChg chg="add mod">
          <ac:chgData name="Kayhan, Varol" userId="54461c53-d57a-4be8-b103-6f84835b78ff" providerId="ADAL" clId="{DA78A2F1-6ACE-4150-A61D-26FA11E6248C}" dt="2020-07-21T18:33:20.671" v="1148" actId="14100"/>
          <ac:picMkLst>
            <pc:docMk/>
            <pc:sldMk cId="3487283039" sldId="265"/>
            <ac:picMk id="4" creationId="{77681BFD-6F1D-48FC-A91C-5DB12B6CA352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4291666079" sldId="266"/>
        </pc:sldMkLst>
        <pc:spChg chg="mod">
          <ac:chgData name="Kayhan, Varol" userId="54461c53-d57a-4be8-b103-6f84835b78ff" providerId="ADAL" clId="{DA78A2F1-6ACE-4150-A61D-26FA11E6248C}" dt="2020-07-21T18:36:37.626" v="1223" actId="6549"/>
          <ac:spMkLst>
            <pc:docMk/>
            <pc:sldMk cId="4291666079" sldId="266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4:56.543" v="1172" actId="478"/>
          <ac:picMkLst>
            <pc:docMk/>
            <pc:sldMk cId="4291666079" sldId="266"/>
            <ac:picMk id="4" creationId="{77681BFD-6F1D-48FC-A91C-5DB12B6CA352}"/>
          </ac:picMkLst>
        </pc:picChg>
        <pc:picChg chg="add mod">
          <ac:chgData name="Kayhan, Varol" userId="54461c53-d57a-4be8-b103-6f84835b78ff" providerId="ADAL" clId="{DA78A2F1-6ACE-4150-A61D-26FA11E6248C}" dt="2020-07-21T18:36:58.252" v="1228" actId="1076"/>
          <ac:picMkLst>
            <pc:docMk/>
            <pc:sldMk cId="4291666079" sldId="266"/>
            <ac:picMk id="5" creationId="{088E7154-3D22-4311-9DF6-B3ECEA978DB9}"/>
          </ac:picMkLst>
        </pc:picChg>
        <pc:picChg chg="add mod">
          <ac:chgData name="Kayhan, Varol" userId="54461c53-d57a-4be8-b103-6f84835b78ff" providerId="ADAL" clId="{DA78A2F1-6ACE-4150-A61D-26FA11E6248C}" dt="2020-07-21T18:36:47.475" v="1226" actId="1076"/>
          <ac:picMkLst>
            <pc:docMk/>
            <pc:sldMk cId="4291666079" sldId="266"/>
            <ac:picMk id="6" creationId="{75C18C77-D06C-4388-8700-C57F76D24534}"/>
          </ac:picMkLst>
        </pc:picChg>
      </pc:sldChg>
      <pc:sldChg chg="delSp modSp add mod">
        <pc:chgData name="Kayhan, Varol" userId="54461c53-d57a-4be8-b103-6f84835b78ff" providerId="ADAL" clId="{DA78A2F1-6ACE-4150-A61D-26FA11E6248C}" dt="2020-07-22T15:59:18.389" v="3609" actId="20577"/>
        <pc:sldMkLst>
          <pc:docMk/>
          <pc:sldMk cId="1645522106" sldId="267"/>
        </pc:sldMkLst>
        <pc:spChg chg="mod">
          <ac:chgData name="Kayhan, Varol" userId="54461c53-d57a-4be8-b103-6f84835b78ff" providerId="ADAL" clId="{DA78A2F1-6ACE-4150-A61D-26FA11E6248C}" dt="2020-07-22T15:59:18.389" v="3609" actId="20577"/>
          <ac:spMkLst>
            <pc:docMk/>
            <pc:sldMk cId="1645522106" sldId="267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5" creationId="{088E7154-3D22-4311-9DF6-B3ECEA978DB9}"/>
          </ac:picMkLst>
        </pc:pic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6" creationId="{75C18C77-D06C-4388-8700-C57F76D24534}"/>
          </ac:picMkLst>
        </pc:picChg>
      </pc:sldChg>
      <pc:sldChg chg="modSp new mod">
        <pc:chgData name="Kayhan, Varol" userId="54461c53-d57a-4be8-b103-6f84835b78ff" providerId="ADAL" clId="{DA78A2F1-6ACE-4150-A61D-26FA11E6248C}" dt="2020-07-21T18:48:12.249" v="1656" actId="20578"/>
        <pc:sldMkLst>
          <pc:docMk/>
          <pc:sldMk cId="1559020143" sldId="268"/>
        </pc:sldMkLst>
        <pc:spChg chg="mod">
          <ac:chgData name="Kayhan, Varol" userId="54461c53-d57a-4be8-b103-6f84835b78ff" providerId="ADAL" clId="{DA78A2F1-6ACE-4150-A61D-26FA11E6248C}" dt="2020-07-21T18:44:00.337" v="1462" actId="20577"/>
          <ac:spMkLst>
            <pc:docMk/>
            <pc:sldMk cId="1559020143" sldId="268"/>
            <ac:spMk id="2" creationId="{48A6B2F2-E089-4516-8E8F-E6D90311912E}"/>
          </ac:spMkLst>
        </pc:spChg>
        <pc:spChg chg="mod">
          <ac:chgData name="Kayhan, Varol" userId="54461c53-d57a-4be8-b103-6f84835b78ff" providerId="ADAL" clId="{DA78A2F1-6ACE-4150-A61D-26FA11E6248C}" dt="2020-07-21T18:48:12.249" v="1656" actId="20578"/>
          <ac:spMkLst>
            <pc:docMk/>
            <pc:sldMk cId="1559020143" sldId="268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8:52:46.492" v="1927" actId="20577"/>
        <pc:sldMkLst>
          <pc:docMk/>
          <pc:sldMk cId="4051237147" sldId="269"/>
        </pc:sldMkLst>
        <pc:spChg chg="mod">
          <ac:chgData name="Kayhan, Varol" userId="54461c53-d57a-4be8-b103-6f84835b78ff" providerId="ADAL" clId="{DA78A2F1-6ACE-4150-A61D-26FA11E6248C}" dt="2020-07-21T18:52:46.492" v="1927" actId="20577"/>
          <ac:spMkLst>
            <pc:docMk/>
            <pc:sldMk cId="4051237147" sldId="269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3:17.189" v="2251" actId="20577"/>
        <pc:sldMkLst>
          <pc:docMk/>
          <pc:sldMk cId="799772323" sldId="270"/>
        </pc:sldMkLst>
        <pc:spChg chg="mod">
          <ac:chgData name="Kayhan, Varol" userId="54461c53-d57a-4be8-b103-6f84835b78ff" providerId="ADAL" clId="{DA78A2F1-6ACE-4150-A61D-26FA11E6248C}" dt="2020-07-21T19:03:17.189" v="2251" actId="20577"/>
          <ac:spMkLst>
            <pc:docMk/>
            <pc:sldMk cId="799772323" sldId="270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4:40.031" v="2397" actId="20577"/>
        <pc:sldMkLst>
          <pc:docMk/>
          <pc:sldMk cId="2802053886" sldId="271"/>
        </pc:sldMkLst>
        <pc:spChg chg="mod">
          <ac:chgData name="Kayhan, Varol" userId="54461c53-d57a-4be8-b103-6f84835b78ff" providerId="ADAL" clId="{DA78A2F1-6ACE-4150-A61D-26FA11E6248C}" dt="2020-07-21T19:04:40.031" v="2397" actId="20577"/>
          <ac:spMkLst>
            <pc:docMk/>
            <pc:sldMk cId="2802053886" sldId="271"/>
            <ac:spMk id="3" creationId="{6C94FE5F-1C05-4CB9-B4C6-FB2DEAD8BEAC}"/>
          </ac:spMkLst>
        </pc:spChg>
      </pc:sldChg>
      <pc:sldChg chg="modSp new mod">
        <pc:chgData name="Kayhan, Varol" userId="54461c53-d57a-4be8-b103-6f84835b78ff" providerId="ADAL" clId="{DA78A2F1-6ACE-4150-A61D-26FA11E6248C}" dt="2020-07-22T15:44:08.731" v="3454" actId="20577"/>
        <pc:sldMkLst>
          <pc:docMk/>
          <pc:sldMk cId="2371223537" sldId="272"/>
        </pc:sldMkLst>
        <pc:spChg chg="mod">
          <ac:chgData name="Kayhan, Varol" userId="54461c53-d57a-4be8-b103-6f84835b78ff" providerId="ADAL" clId="{DA78A2F1-6ACE-4150-A61D-26FA11E6248C}" dt="2020-07-22T15:07:10.122" v="2430" actId="20577"/>
          <ac:spMkLst>
            <pc:docMk/>
            <pc:sldMk cId="2371223537" sldId="272"/>
            <ac:spMk id="2" creationId="{73A31935-5DF8-4AF6-AEDE-B3CC7301FB62}"/>
          </ac:spMkLst>
        </pc:spChg>
        <pc:spChg chg="mod">
          <ac:chgData name="Kayhan, Varol" userId="54461c53-d57a-4be8-b103-6f84835b78ff" providerId="ADAL" clId="{DA78A2F1-6ACE-4150-A61D-26FA11E6248C}" dt="2020-07-22T15:44:08.731" v="3454" actId="20577"/>
          <ac:spMkLst>
            <pc:docMk/>
            <pc:sldMk cId="2371223537" sldId="272"/>
            <ac:spMk id="3" creationId="{7BBFF298-D92F-4853-A868-3C5284F4AA3A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10:58.044" v="2517" actId="1076"/>
        <pc:sldMkLst>
          <pc:docMk/>
          <pc:sldMk cId="1405760250" sldId="273"/>
        </pc:sldMkLst>
        <pc:spChg chg="mod">
          <ac:chgData name="Kayhan, Varol" userId="54461c53-d57a-4be8-b103-6f84835b78ff" providerId="ADAL" clId="{DA78A2F1-6ACE-4150-A61D-26FA11E6248C}" dt="2020-07-22T15:10:45.424" v="2513" actId="20577"/>
          <ac:spMkLst>
            <pc:docMk/>
            <pc:sldMk cId="1405760250" sldId="273"/>
            <ac:spMk id="3" creationId="{7BBFF298-D92F-4853-A868-3C5284F4AA3A}"/>
          </ac:spMkLst>
        </pc:spChg>
        <pc:picChg chg="add mod">
          <ac:chgData name="Kayhan, Varol" userId="54461c53-d57a-4be8-b103-6f84835b78ff" providerId="ADAL" clId="{DA78A2F1-6ACE-4150-A61D-26FA11E6248C}" dt="2020-07-22T15:10:58.044" v="2517" actId="1076"/>
          <ac:picMkLst>
            <pc:docMk/>
            <pc:sldMk cId="1405760250" sldId="273"/>
            <ac:picMk id="4" creationId="{26A1C884-D111-4B4A-A8A0-D70965516E10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18:38.393" v="2617" actId="20577"/>
        <pc:sldMkLst>
          <pc:docMk/>
          <pc:sldMk cId="2099271303" sldId="274"/>
        </pc:sldMkLst>
        <pc:spChg chg="mod">
          <ac:chgData name="Kayhan, Varol" userId="54461c53-d57a-4be8-b103-6f84835b78ff" providerId="ADAL" clId="{DA78A2F1-6ACE-4150-A61D-26FA11E6248C}" dt="2020-07-22T15:18:38.393" v="2617" actId="20577"/>
          <ac:spMkLst>
            <pc:docMk/>
            <pc:sldMk cId="2099271303" sldId="274"/>
            <ac:spMk id="3" creationId="{7BBFF298-D92F-4853-A868-3C5284F4AA3A}"/>
          </ac:spMkLst>
        </pc:spChg>
        <pc:picChg chg="del">
          <ac:chgData name="Kayhan, Varol" userId="54461c53-d57a-4be8-b103-6f84835b78ff" providerId="ADAL" clId="{DA78A2F1-6ACE-4150-A61D-26FA11E6248C}" dt="2020-07-22T15:15:37.510" v="2519" actId="478"/>
          <ac:picMkLst>
            <pc:docMk/>
            <pc:sldMk cId="2099271303" sldId="274"/>
            <ac:picMk id="4" creationId="{26A1C884-D111-4B4A-A8A0-D70965516E10}"/>
          </ac:picMkLst>
        </pc:picChg>
        <pc:picChg chg="add mod">
          <ac:chgData name="Kayhan, Varol" userId="54461c53-d57a-4be8-b103-6f84835b78ff" providerId="ADAL" clId="{DA78A2F1-6ACE-4150-A61D-26FA11E6248C}" dt="2020-07-22T15:18:25.923" v="2571" actId="1076"/>
          <ac:picMkLst>
            <pc:docMk/>
            <pc:sldMk cId="2099271303" sldId="274"/>
            <ac:picMk id="5" creationId="{8FF9F2F9-20A8-41FC-BDEB-EFDFCE393961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25:19.667" v="2702" actId="2696"/>
        <pc:sldMkLst>
          <pc:docMk/>
          <pc:sldMk cId="2568843518" sldId="275"/>
        </pc:sldMkLst>
        <pc:spChg chg="mod">
          <ac:chgData name="Kayhan, Varol" userId="54461c53-d57a-4be8-b103-6f84835b78ff" providerId="ADAL" clId="{DA78A2F1-6ACE-4150-A61D-26FA11E6248C}" dt="2020-07-22T15:21:59.452" v="2620"/>
          <ac:spMkLst>
            <pc:docMk/>
            <pc:sldMk cId="2568843518" sldId="275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56.019" v="2696" actId="1076"/>
          <ac:spMkLst>
            <pc:docMk/>
            <pc:sldMk cId="2568843518" sldId="275"/>
            <ac:spMk id="4" creationId="{3C507A6F-6D90-4827-A19F-863F31425817}"/>
          </ac:spMkLst>
        </pc:spChg>
        <pc:spChg chg="del">
          <ac:chgData name="Kayhan, Varol" userId="54461c53-d57a-4be8-b103-6f84835b78ff" providerId="ADAL" clId="{DA78A2F1-6ACE-4150-A61D-26FA11E6248C}" dt="2020-07-22T15:22:04.214" v="2621" actId="478"/>
          <ac:spMkLst>
            <pc:docMk/>
            <pc:sldMk cId="2568843518" sldId="275"/>
            <ac:spMk id="5" creationId="{65C2B3D0-9AA3-4C02-8F94-EFF1C9553384}"/>
          </ac:spMkLst>
        </pc:spChg>
        <pc:spChg chg="add del mod">
          <ac:chgData name="Kayhan, Varol" userId="54461c53-d57a-4be8-b103-6f84835b78ff" providerId="ADAL" clId="{DA78A2F1-6ACE-4150-A61D-26FA11E6248C}" dt="2020-07-22T15:22:07.292" v="2622" actId="478"/>
          <ac:spMkLst>
            <pc:docMk/>
            <pc:sldMk cId="2568843518" sldId="275"/>
            <ac:spMk id="10" creationId="{439D88F7-AD65-4A1D-B0D4-FD38FCAA59E9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1" creationId="{6FADEF17-ACB1-4343-9D97-1656AFEAAD34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2" creationId="{F5A37FBC-D370-4E7D-B069-A645809383D8}"/>
          </ac:spMkLst>
        </pc:sp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7" creationId="{3A377BBD-FDF4-4BD6-A1CE-AFB1C6FF4FDC}"/>
          </ac:picMkLst>
        </pc:picChg>
        <pc:picChg chg="del">
          <ac:chgData name="Kayhan, Varol" userId="54461c53-d57a-4be8-b103-6f84835b78ff" providerId="ADAL" clId="{DA78A2F1-6ACE-4150-A61D-26FA11E6248C}" dt="2020-07-22T15:23:29.731" v="2665" actId="478"/>
          <ac:picMkLst>
            <pc:docMk/>
            <pc:sldMk cId="2568843518" sldId="275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9" creationId="{BD41726F-7C99-4D6E-8946-3BFC57CA2FC2}"/>
          </ac:picMkLst>
        </pc:picChg>
        <pc:picChg chg="add mod">
          <ac:chgData name="Kayhan, Varol" userId="54461c53-d57a-4be8-b103-6f84835b78ff" providerId="ADAL" clId="{DA78A2F1-6ACE-4150-A61D-26FA11E6248C}" dt="2020-07-22T15:23:41.761" v="2667" actId="1076"/>
          <ac:picMkLst>
            <pc:docMk/>
            <pc:sldMk cId="2568843518" sldId="275"/>
            <ac:picMk id="13" creationId="{8EB9E591-C26D-412F-9C4F-56C078E90D5D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5.935" v="2785"/>
        <pc:sldMkLst>
          <pc:docMk/>
          <pc:sldMk cId="4209133146" sldId="276"/>
        </pc:sldMkLst>
        <pc:spChg chg="mod">
          <ac:chgData name="Kayhan, Varol" userId="54461c53-d57a-4be8-b103-6f84835b78ff" providerId="ADAL" clId="{DA78A2F1-6ACE-4150-A61D-26FA11E6248C}" dt="2020-07-22T15:28:15.935" v="2785"/>
          <ac:spMkLst>
            <pc:docMk/>
            <pc:sldMk cId="4209133146" sldId="276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48.229" v="2691" actId="20577"/>
          <ac:spMkLst>
            <pc:docMk/>
            <pc:sldMk cId="4209133146" sldId="276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4:49.537" v="2692" actId="20577"/>
          <ac:spMkLst>
            <pc:docMk/>
            <pc:sldMk cId="4209133146" sldId="276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5:06.977" v="2700" actId="1076"/>
          <ac:spMkLst>
            <pc:docMk/>
            <pc:sldMk cId="4209133146" sldId="276"/>
            <ac:spMk id="10" creationId="{8786CEA4-584C-4930-8991-7E34E92DE9F8}"/>
          </ac:spMkLst>
        </pc:spChg>
        <pc:spChg chg="add mod">
          <ac:chgData name="Kayhan, Varol" userId="54461c53-d57a-4be8-b103-6f84835b78ff" providerId="ADAL" clId="{DA78A2F1-6ACE-4150-A61D-26FA11E6248C}" dt="2020-07-22T15:25:12.481" v="2701" actId="1076"/>
          <ac:spMkLst>
            <pc:docMk/>
            <pc:sldMk cId="4209133146" sldId="276"/>
            <ac:spMk id="11" creationId="{0DD20D6F-6F17-4C74-9649-64D734ECF1F9}"/>
          </ac:spMkLst>
        </pc:spChg>
        <pc:picChg chg="add del">
          <ac:chgData name="Kayhan, Varol" userId="54461c53-d57a-4be8-b103-6f84835b78ff" providerId="ADAL" clId="{DA78A2F1-6ACE-4150-A61D-26FA11E6248C}" dt="2020-07-22T15:24:33.797" v="2688" actId="478"/>
          <ac:picMkLst>
            <pc:docMk/>
            <pc:sldMk cId="4209133146" sldId="276"/>
            <ac:picMk id="6" creationId="{3595E14E-001B-4DC1-9D55-B72DE7FBC6B0}"/>
          </ac:picMkLst>
        </pc:picChg>
        <pc:picChg chg="del mod">
          <ac:chgData name="Kayhan, Varol" userId="54461c53-d57a-4be8-b103-6f84835b78ff" providerId="ADAL" clId="{DA78A2F1-6ACE-4150-A61D-26FA11E6248C}" dt="2020-07-22T15:24:51.269" v="2694" actId="478"/>
          <ac:picMkLst>
            <pc:docMk/>
            <pc:sldMk cId="4209133146" sldId="276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4:50.348" v="2693" actId="478"/>
          <ac:picMkLst>
            <pc:docMk/>
            <pc:sldMk cId="4209133146" sldId="276"/>
            <ac:picMk id="9" creationId="{BD41726F-7C99-4D6E-8946-3BFC57CA2FC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8.303" v="2786"/>
        <pc:sldMkLst>
          <pc:docMk/>
          <pc:sldMk cId="3795187687" sldId="277"/>
        </pc:sldMkLst>
        <pc:spChg chg="mod">
          <ac:chgData name="Kayhan, Varol" userId="54461c53-d57a-4be8-b103-6f84835b78ff" providerId="ADAL" clId="{DA78A2F1-6ACE-4150-A61D-26FA11E6248C}" dt="2020-07-22T15:28:18.303" v="2786"/>
          <ac:spMkLst>
            <pc:docMk/>
            <pc:sldMk cId="3795187687" sldId="277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5:26.345" v="2703" actId="6549"/>
          <ac:spMkLst>
            <pc:docMk/>
            <pc:sldMk cId="3795187687" sldId="277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5:31.868" v="2706" actId="6549"/>
          <ac:spMkLst>
            <pc:docMk/>
            <pc:sldMk cId="3795187687" sldId="277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6:35.504" v="2742" actId="20577"/>
          <ac:spMkLst>
            <pc:docMk/>
            <pc:sldMk cId="3795187687" sldId="277"/>
            <ac:spMk id="10" creationId="{28CC1EFD-F323-4871-BE4C-9E0C58300B36}"/>
          </ac:spMkLst>
        </pc:spChg>
        <pc:spChg chg="add mod">
          <ac:chgData name="Kayhan, Varol" userId="54461c53-d57a-4be8-b103-6f84835b78ff" providerId="ADAL" clId="{DA78A2F1-6ACE-4150-A61D-26FA11E6248C}" dt="2020-07-22T15:27:25.920" v="2784" actId="20577"/>
          <ac:spMkLst>
            <pc:docMk/>
            <pc:sldMk cId="3795187687" sldId="277"/>
            <ac:spMk id="11" creationId="{BED839C7-BD05-475C-BD20-1B5CA0B9D074}"/>
          </ac:spMkLst>
        </pc:spChg>
        <pc:picChg chg="del">
          <ac:chgData name="Kayhan, Varol" userId="54461c53-d57a-4be8-b103-6f84835b78ff" providerId="ADAL" clId="{DA78A2F1-6ACE-4150-A61D-26FA11E6248C}" dt="2020-07-22T15:25:27.390" v="2704" actId="478"/>
          <ac:picMkLst>
            <pc:docMk/>
            <pc:sldMk cId="3795187687" sldId="277"/>
            <ac:picMk id="6" creationId="{3595E14E-001B-4DC1-9D55-B72DE7FBC6B0}"/>
          </ac:picMkLst>
        </pc:picChg>
        <pc:picChg chg="del">
          <ac:chgData name="Kayhan, Varol" userId="54461c53-d57a-4be8-b103-6f84835b78ff" providerId="ADAL" clId="{DA78A2F1-6ACE-4150-A61D-26FA11E6248C}" dt="2020-07-22T15:25:32.786" v="2707" actId="478"/>
          <ac:picMkLst>
            <pc:docMk/>
            <pc:sldMk cId="3795187687" sldId="277"/>
            <ac:picMk id="7" creationId="{3A377BBD-FDF4-4BD6-A1CE-AFB1C6FF4FDC}"/>
          </ac:picMkLst>
        </pc:picChg>
        <pc:picChg chg="mod">
          <ac:chgData name="Kayhan, Varol" userId="54461c53-d57a-4be8-b103-6f84835b78ff" providerId="ADAL" clId="{DA78A2F1-6ACE-4150-A61D-26FA11E6248C}" dt="2020-07-22T15:25:39.711" v="2709" actId="1076"/>
          <ac:picMkLst>
            <pc:docMk/>
            <pc:sldMk cId="3795187687" sldId="277"/>
            <ac:picMk id="8" creationId="{64088D1D-EF75-430B-894C-DB40FA809D80}"/>
          </ac:picMkLst>
        </pc:picChg>
        <pc:picChg chg="mod">
          <ac:chgData name="Kayhan, Varol" userId="54461c53-d57a-4be8-b103-6f84835b78ff" providerId="ADAL" clId="{DA78A2F1-6ACE-4150-A61D-26FA11E6248C}" dt="2020-07-22T15:25:36.175" v="2708" actId="1076"/>
          <ac:picMkLst>
            <pc:docMk/>
            <pc:sldMk cId="3795187687" sldId="277"/>
            <ac:picMk id="9" creationId="{BD41726F-7C99-4D6E-8946-3BFC57CA2FC2}"/>
          </ac:picMkLst>
        </pc:picChg>
      </pc:sldChg>
      <pc:sldChg chg="addSp delSp modSp new mod modClrScheme chgLayout">
        <pc:chgData name="Kayhan, Varol" userId="54461c53-d57a-4be8-b103-6f84835b78ff" providerId="ADAL" clId="{DA78A2F1-6ACE-4150-A61D-26FA11E6248C}" dt="2020-07-22T15:33:58.220" v="3124"/>
        <pc:sldMkLst>
          <pc:docMk/>
          <pc:sldMk cId="4070576875" sldId="278"/>
        </pc:sldMkLst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2" creationId="{9FC192B0-910D-42F3-9C35-6B2012CD38FA}"/>
          </ac:spMkLst>
        </pc:spChg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3" creationId="{720D6E9E-B0A0-4304-86BF-85F4E27F723B}"/>
          </ac:spMkLst>
        </pc:spChg>
        <pc:spChg chg="del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4" creationId="{472B5CFC-E3C6-414A-AFE3-0AA32628E774}"/>
          </ac:spMkLst>
        </pc:spChg>
        <pc:spChg chg="add mod ord">
          <ac:chgData name="Kayhan, Varol" userId="54461c53-d57a-4be8-b103-6f84835b78ff" providerId="ADAL" clId="{DA78A2F1-6ACE-4150-A61D-26FA11E6248C}" dt="2020-07-22T15:33:58.220" v="3124"/>
          <ac:spMkLst>
            <pc:docMk/>
            <pc:sldMk cId="4070576875" sldId="278"/>
            <ac:spMk id="5" creationId="{62FF02CF-4770-4FE7-877E-BD6D30216161}"/>
          </ac:spMkLst>
        </pc:spChg>
        <pc:spChg chg="add mod ord">
          <ac:chgData name="Kayhan, Varol" userId="54461c53-d57a-4be8-b103-6f84835b78ff" providerId="ADAL" clId="{DA78A2F1-6ACE-4150-A61D-26FA11E6248C}" dt="2020-07-22T15:33:48.592" v="3123" actId="5793"/>
          <ac:spMkLst>
            <pc:docMk/>
            <pc:sldMk cId="4070576875" sldId="278"/>
            <ac:spMk id="6" creationId="{3F790175-C349-4ABD-82FE-CA25378C8037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38:45.528" v="3230" actId="1076"/>
        <pc:sldMkLst>
          <pc:docMk/>
          <pc:sldMk cId="3137324717" sldId="279"/>
        </pc:sldMkLst>
        <pc:spChg chg="mod">
          <ac:chgData name="Kayhan, Varol" userId="54461c53-d57a-4be8-b103-6f84835b78ff" providerId="ADAL" clId="{DA78A2F1-6ACE-4150-A61D-26FA11E6248C}" dt="2020-07-22T15:36:54.377" v="3224" actId="20577"/>
          <ac:spMkLst>
            <pc:docMk/>
            <pc:sldMk cId="3137324717" sldId="279"/>
            <ac:spMk id="6" creationId="{3F790175-C349-4ABD-82FE-CA25378C8037}"/>
          </ac:spMkLst>
        </pc:spChg>
        <pc:graphicFrameChg chg="add mod">
          <ac:chgData name="Kayhan, Varol" userId="54461c53-d57a-4be8-b103-6f84835b78ff" providerId="ADAL" clId="{DA78A2F1-6ACE-4150-A61D-26FA11E6248C}" dt="2020-07-22T15:38:09.356" v="3226" actId="1076"/>
          <ac:graphicFrameMkLst>
            <pc:docMk/>
            <pc:sldMk cId="3137324717" sldId="279"/>
            <ac:graphicFrameMk id="4" creationId="{6C817FF9-DF5A-4E51-BD8C-8C93E3CBC5C9}"/>
          </ac:graphicFrameMkLst>
        </pc:graphicFrameChg>
        <pc:picChg chg="add mod">
          <ac:chgData name="Kayhan, Varol" userId="54461c53-d57a-4be8-b103-6f84835b78ff" providerId="ADAL" clId="{DA78A2F1-6ACE-4150-A61D-26FA11E6248C}" dt="2020-07-22T15:38:45.528" v="3230" actId="1076"/>
          <ac:picMkLst>
            <pc:docMk/>
            <pc:sldMk cId="3137324717" sldId="279"/>
            <ac:picMk id="2" creationId="{24CD5FDD-A34C-405F-9178-7894FD1F914A}"/>
          </ac:picMkLst>
        </pc:picChg>
      </pc:sldChg>
      <pc:sldChg chg="addSp modSp new mod">
        <pc:chgData name="Kayhan, Varol" userId="54461c53-d57a-4be8-b103-6f84835b78ff" providerId="ADAL" clId="{DA78A2F1-6ACE-4150-A61D-26FA11E6248C}" dt="2020-07-22T15:53:49.577" v="3537" actId="1076"/>
        <pc:sldMkLst>
          <pc:docMk/>
          <pc:sldMk cId="1520221862" sldId="280"/>
        </pc:sldMkLst>
        <pc:spChg chg="mod">
          <ac:chgData name="Kayhan, Varol" userId="54461c53-d57a-4be8-b103-6f84835b78ff" providerId="ADAL" clId="{DA78A2F1-6ACE-4150-A61D-26FA11E6248C}" dt="2020-07-22T15:40:21.963" v="3236" actId="20577"/>
          <ac:spMkLst>
            <pc:docMk/>
            <pc:sldMk cId="1520221862" sldId="280"/>
            <ac:spMk id="2" creationId="{F6912F2E-3EDE-440A-8657-73346FBBB27A}"/>
          </ac:spMkLst>
        </pc:spChg>
        <pc:spChg chg="mod">
          <ac:chgData name="Kayhan, Varol" userId="54461c53-d57a-4be8-b103-6f84835b78ff" providerId="ADAL" clId="{DA78A2F1-6ACE-4150-A61D-26FA11E6248C}" dt="2020-07-22T15:40:28.174" v="3259" actId="20577"/>
          <ac:spMkLst>
            <pc:docMk/>
            <pc:sldMk cId="1520221862" sldId="280"/>
            <ac:spMk id="3" creationId="{9FF8DEE7-69A1-4C54-A2AB-22503C25C617}"/>
          </ac:spMkLst>
        </pc:spChg>
        <pc:spChg chg="add mod">
          <ac:chgData name="Kayhan, Varol" userId="54461c53-d57a-4be8-b103-6f84835b78ff" providerId="ADAL" clId="{DA78A2F1-6ACE-4150-A61D-26FA11E6248C}" dt="2020-07-22T15:52:40.507" v="3531" actId="20577"/>
          <ac:spMkLst>
            <pc:docMk/>
            <pc:sldMk cId="1520221862" sldId="280"/>
            <ac:spMk id="5" creationId="{0C860156-6014-4F48-97AD-2A8BA6EF721E}"/>
          </ac:spMkLst>
        </pc:spChg>
        <pc:picChg chg="add mod">
          <ac:chgData name="Kayhan, Varol" userId="54461c53-d57a-4be8-b103-6f84835b78ff" providerId="ADAL" clId="{DA78A2F1-6ACE-4150-A61D-26FA11E6248C}" dt="2020-07-22T15:47:51.001" v="3461" actId="1076"/>
          <ac:picMkLst>
            <pc:docMk/>
            <pc:sldMk cId="1520221862" sldId="280"/>
            <ac:picMk id="4" creationId="{B63979B8-1244-47ED-9CFB-7508F8B9BA93}"/>
          </ac:picMkLst>
        </pc:picChg>
        <pc:picChg chg="add mod modCrop">
          <ac:chgData name="Kayhan, Varol" userId="54461c53-d57a-4be8-b103-6f84835b78ff" providerId="ADAL" clId="{DA78A2F1-6ACE-4150-A61D-26FA11E6248C}" dt="2020-07-22T15:53:49.577" v="3537" actId="1076"/>
          <ac:picMkLst>
            <pc:docMk/>
            <pc:sldMk cId="1520221862" sldId="280"/>
            <ac:picMk id="13" creationId="{3A268FC7-343F-409A-B0C2-B3D666B1030C}"/>
          </ac:picMkLst>
        </pc:picChg>
        <pc:cxnChg chg="add mod">
          <ac:chgData name="Kayhan, Varol" userId="54461c53-d57a-4be8-b103-6f84835b78ff" providerId="ADAL" clId="{DA78A2F1-6ACE-4150-A61D-26FA11E6248C}" dt="2020-07-22T15:48:50.655" v="3525" actId="1076"/>
          <ac:cxnSpMkLst>
            <pc:docMk/>
            <pc:sldMk cId="1520221862" sldId="280"/>
            <ac:cxnSpMk id="7" creationId="{8D37C07F-80C4-45CD-AC37-3292C24B0D1B}"/>
          </ac:cxnSpMkLst>
        </pc:cxnChg>
        <pc:cxnChg chg="add mod">
          <ac:chgData name="Kayhan, Varol" userId="54461c53-d57a-4be8-b103-6f84835b78ff" providerId="ADAL" clId="{DA78A2F1-6ACE-4150-A61D-26FA11E6248C}" dt="2020-07-22T15:48:57.384" v="3527" actId="14100"/>
          <ac:cxnSpMkLst>
            <pc:docMk/>
            <pc:sldMk cId="1520221862" sldId="280"/>
            <ac:cxnSpMk id="8" creationId="{C99AB4A5-FF88-465C-B90A-941AF07260C5}"/>
          </ac:cxnSpMkLst>
        </pc:cxnChg>
        <pc:cxnChg chg="add mod">
          <ac:chgData name="Kayhan, Varol" userId="54461c53-d57a-4be8-b103-6f84835b78ff" providerId="ADAL" clId="{DA78A2F1-6ACE-4150-A61D-26FA11E6248C}" dt="2020-07-22T15:49:02.913" v="3528" actId="571"/>
          <ac:cxnSpMkLst>
            <pc:docMk/>
            <pc:sldMk cId="1520221862" sldId="280"/>
            <ac:cxnSpMk id="10" creationId="{ADDB6E05-6473-480D-BF20-3A4A64C31B36}"/>
          </ac:cxnSpMkLst>
        </pc:cxnChg>
        <pc:cxnChg chg="add mod">
          <ac:chgData name="Kayhan, Varol" userId="54461c53-d57a-4be8-b103-6f84835b78ff" providerId="ADAL" clId="{DA78A2F1-6ACE-4150-A61D-26FA11E6248C}" dt="2020-07-22T15:49:10.774" v="3530" actId="14100"/>
          <ac:cxnSpMkLst>
            <pc:docMk/>
            <pc:sldMk cId="1520221862" sldId="280"/>
            <ac:cxnSpMk id="11" creationId="{CA957983-E48A-44BD-8077-F4A95FB329AF}"/>
          </ac:cxnSpMkLst>
        </pc:cxnChg>
      </pc:sldChg>
    </pc:docChg>
  </pc:docChgLst>
  <pc:docChgLst>
    <pc:chgData name="Varol Kayhan" userId="54461c53-d57a-4be8-b103-6f84835b78ff" providerId="ADAL" clId="{3C7D7489-6EC2-4CEB-9FD1-DEF7AFBD4B7F}"/>
    <pc:docChg chg="modSld">
      <pc:chgData name="Varol Kayhan" userId="54461c53-d57a-4be8-b103-6f84835b78ff" providerId="ADAL" clId="{3C7D7489-6EC2-4CEB-9FD1-DEF7AFBD4B7F}" dt="2022-04-04T17:10:58.327" v="76" actId="6549"/>
      <pc:docMkLst>
        <pc:docMk/>
      </pc:docMkLst>
      <pc:sldChg chg="modSp mod">
        <pc:chgData name="Varol Kayhan" userId="54461c53-d57a-4be8-b103-6f84835b78ff" providerId="ADAL" clId="{3C7D7489-6EC2-4CEB-9FD1-DEF7AFBD4B7F}" dt="2022-04-04T17:10:58.327" v="76" actId="6549"/>
        <pc:sldMkLst>
          <pc:docMk/>
          <pc:sldMk cId="1484632068" sldId="263"/>
        </pc:sldMkLst>
        <pc:spChg chg="mod">
          <ac:chgData name="Varol Kayhan" userId="54461c53-d57a-4be8-b103-6f84835b78ff" providerId="ADAL" clId="{3C7D7489-6EC2-4CEB-9FD1-DEF7AFBD4B7F}" dt="2022-04-04T17:10:58.327" v="76" actId="6549"/>
          <ac:spMkLst>
            <pc:docMk/>
            <pc:sldMk cId="1484632068" sldId="263"/>
            <ac:spMk id="3" creationId="{F25E400E-B48F-438E-9628-F028EE394EBD}"/>
          </ac:spMkLst>
        </pc:spChg>
      </pc:sldChg>
      <pc:sldChg chg="modSp mod">
        <pc:chgData name="Varol Kayhan" userId="54461c53-d57a-4be8-b103-6f84835b78ff" providerId="ADAL" clId="{3C7D7489-6EC2-4CEB-9FD1-DEF7AFBD4B7F}" dt="2022-04-04T17:07:42.379" v="10" actId="1035"/>
        <pc:sldMkLst>
          <pc:docMk/>
          <pc:sldMk cId="2371223537" sldId="272"/>
        </pc:sldMkLst>
        <pc:spChg chg="mod">
          <ac:chgData name="Varol Kayhan" userId="54461c53-d57a-4be8-b103-6f84835b78ff" providerId="ADAL" clId="{3C7D7489-6EC2-4CEB-9FD1-DEF7AFBD4B7F}" dt="2022-04-04T17:07:42.379" v="10" actId="1035"/>
          <ac:spMkLst>
            <pc:docMk/>
            <pc:sldMk cId="2371223537" sldId="272"/>
            <ac:spMk id="3" creationId="{7BBFF298-D92F-4853-A868-3C5284F4AA3A}"/>
          </ac:spMkLst>
        </pc:spChg>
      </pc:sldChg>
    </pc:docChg>
  </pc:docChgLst>
  <pc:docChgLst>
    <pc:chgData name="Kayhan, Varol" userId="54461c53-d57a-4be8-b103-6f84835b78ff" providerId="ADAL" clId="{E3F10B6D-3E5B-4EEC-8CAD-3614BE17AEEB}"/>
    <pc:docChg chg="modSld">
      <pc:chgData name="Kayhan, Varol" userId="54461c53-d57a-4be8-b103-6f84835b78ff" providerId="ADAL" clId="{E3F10B6D-3E5B-4EEC-8CAD-3614BE17AEEB}" dt="2021-07-01T12:36:42.670" v="5" actId="20577"/>
      <pc:docMkLst>
        <pc:docMk/>
      </pc:docMkLst>
      <pc:sldChg chg="modSp mod">
        <pc:chgData name="Kayhan, Varol" userId="54461c53-d57a-4be8-b103-6f84835b78ff" providerId="ADAL" clId="{E3F10B6D-3E5B-4EEC-8CAD-3614BE17AEEB}" dt="2021-07-01T12:36:42.670" v="5" actId="20577"/>
        <pc:sldMkLst>
          <pc:docMk/>
          <pc:sldMk cId="799772323" sldId="270"/>
        </pc:sldMkLst>
        <pc:spChg chg="mod">
          <ac:chgData name="Kayhan, Varol" userId="54461c53-d57a-4be8-b103-6f84835b78ff" providerId="ADAL" clId="{E3F10B6D-3E5B-4EEC-8CAD-3614BE17AEEB}" dt="2021-07-01T12:36:42.670" v="5" actId="20577"/>
          <ac:spMkLst>
            <pc:docMk/>
            <pc:sldMk cId="799772323" sldId="270"/>
            <ac:spMk id="3" creationId="{6C94FE5F-1C05-4CB9-B4C6-FB2DEAD8BEAC}"/>
          </ac:spMkLst>
        </pc:spChg>
      </pc:sldChg>
    </pc:docChg>
  </pc:docChgLst>
  <pc:docChgLst>
    <pc:chgData name="Kayhan, Varol" userId="54461c53-d57a-4be8-b103-6f84835b78ff" providerId="ADAL" clId="{8B31D2B1-8699-430B-A1A0-682E5172B12B}"/>
    <pc:docChg chg="undo custSel addSld modSld">
      <pc:chgData name="Kayhan, Varol" userId="54461c53-d57a-4be8-b103-6f84835b78ff" providerId="ADAL" clId="{8B31D2B1-8699-430B-A1A0-682E5172B12B}" dt="2020-07-17T13:58:50.083" v="328" actId="5793"/>
      <pc:docMkLst>
        <pc:docMk/>
      </pc:docMkLst>
      <pc:sldChg chg="modSp add mod">
        <pc:chgData name="Kayhan, Varol" userId="54461c53-d57a-4be8-b103-6f84835b78ff" providerId="ADAL" clId="{8B31D2B1-8699-430B-A1A0-682E5172B12B}" dt="2020-07-17T13:50:13.886" v="9" actId="20577"/>
        <pc:sldMkLst>
          <pc:docMk/>
          <pc:sldMk cId="1971896586" sldId="256"/>
        </pc:sldMkLst>
        <pc:spChg chg="mod">
          <ac:chgData name="Kayhan, Varol" userId="54461c53-d57a-4be8-b103-6f84835b78ff" providerId="ADAL" clId="{8B31D2B1-8699-430B-A1A0-682E5172B12B}" dt="2020-07-17T13:50:13.886" v="9" actId="20577"/>
          <ac:spMkLst>
            <pc:docMk/>
            <pc:sldMk cId="1971896586" sldId="256"/>
            <ac:spMk id="2" creationId="{41CA2CF2-BC22-4869-8444-9BBB86B1169F}"/>
          </ac:spMkLst>
        </pc:spChg>
      </pc:sldChg>
      <pc:sldChg chg="add">
        <pc:chgData name="Kayhan, Varol" userId="54461c53-d57a-4be8-b103-6f84835b78ff" providerId="ADAL" clId="{8B31D2B1-8699-430B-A1A0-682E5172B12B}" dt="2020-07-17T13:50:07.055" v="0" actId="22"/>
        <pc:sldMkLst>
          <pc:docMk/>
          <pc:sldMk cId="1208507780" sldId="257"/>
        </pc:sldMkLst>
      </pc:sldChg>
      <pc:sldChg chg="addSp modSp new mod">
        <pc:chgData name="Kayhan, Varol" userId="54461c53-d57a-4be8-b103-6f84835b78ff" providerId="ADAL" clId="{8B31D2B1-8699-430B-A1A0-682E5172B12B}" dt="2020-07-17T13:56:16.105" v="244" actId="12100"/>
        <pc:sldMkLst>
          <pc:docMk/>
          <pc:sldMk cId="735019810" sldId="258"/>
        </pc:sldMkLst>
        <pc:spChg chg="mod">
          <ac:chgData name="Kayhan, Varol" userId="54461c53-d57a-4be8-b103-6f84835b78ff" providerId="ADAL" clId="{8B31D2B1-8699-430B-A1A0-682E5172B12B}" dt="2020-07-17T13:51:29.315" v="15" actId="20577"/>
          <ac:spMkLst>
            <pc:docMk/>
            <pc:sldMk cId="735019810" sldId="258"/>
            <ac:spMk id="2" creationId="{F63B2A66-3B5A-46AB-9CFD-91451AF8A876}"/>
          </ac:spMkLst>
        </pc:spChg>
        <pc:spChg chg="mod">
          <ac:chgData name="Kayhan, Varol" userId="54461c53-d57a-4be8-b103-6f84835b78ff" providerId="ADAL" clId="{8B31D2B1-8699-430B-A1A0-682E5172B12B}" dt="2020-07-17T13:55:17.942" v="232" actId="1076"/>
          <ac:spMkLst>
            <pc:docMk/>
            <pc:sldMk cId="735019810" sldId="258"/>
            <ac:spMk id="3" creationId="{27738FF8-CB00-4994-9525-3DB21B329D02}"/>
          </ac:spMkLst>
        </pc:spChg>
        <pc:graphicFrameChg chg="add mod modGraphic">
          <ac:chgData name="Kayhan, Varol" userId="54461c53-d57a-4be8-b103-6f84835b78ff" providerId="ADAL" clId="{8B31D2B1-8699-430B-A1A0-682E5172B12B}" dt="2020-07-17T13:56:16.105" v="244" actId="12100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new mod">
        <pc:chgData name="Kayhan, Varol" userId="54461c53-d57a-4be8-b103-6f84835b78ff" providerId="ADAL" clId="{8B31D2B1-8699-430B-A1A0-682E5172B12B}" dt="2020-07-17T13:58:50.083" v="328" actId="5793"/>
        <pc:sldMkLst>
          <pc:docMk/>
          <pc:sldMk cId="2983200430" sldId="259"/>
        </pc:sldMkLst>
        <pc:spChg chg="mod">
          <ac:chgData name="Kayhan, Varol" userId="54461c53-d57a-4be8-b103-6f84835b78ff" providerId="ADAL" clId="{8B31D2B1-8699-430B-A1A0-682E5172B12B}" dt="2020-07-17T13:58:10.507" v="256" actId="20577"/>
          <ac:spMkLst>
            <pc:docMk/>
            <pc:sldMk cId="2983200430" sldId="259"/>
            <ac:spMk id="2" creationId="{674ECC78-A3EC-478D-8BB0-E8B4EC2B147B}"/>
          </ac:spMkLst>
        </pc:spChg>
        <pc:spChg chg="mod">
          <ac:chgData name="Kayhan, Varol" userId="54461c53-d57a-4be8-b103-6f84835b78ff" providerId="ADAL" clId="{8B31D2B1-8699-430B-A1A0-682E5172B12B}" dt="2020-07-17T13:58:50.083" v="328" actId="5793"/>
          <ac:spMkLst>
            <pc:docMk/>
            <pc:sldMk cId="2983200430" sldId="259"/>
            <ac:spMk id="3" creationId="{B79844D1-D632-43E5-9727-C566A22FFFA4}"/>
          </ac:spMkLst>
        </pc:spChg>
      </pc:sldChg>
    </pc:docChg>
  </pc:docChgLst>
  <pc:docChgLst>
    <pc:chgData name="Varol Kayhan" userId="54461c53-d57a-4be8-b103-6f84835b78ff" providerId="ADAL" clId="{200806F6-7E32-472E-B1BB-E30C755CCB47}"/>
    <pc:docChg chg="modSld">
      <pc:chgData name="Varol Kayhan" userId="54461c53-d57a-4be8-b103-6f84835b78ff" providerId="ADAL" clId="{200806F6-7E32-472E-B1BB-E30C755CCB47}" dt="2022-09-22T21:30:06.169" v="38" actId="20577"/>
      <pc:docMkLst>
        <pc:docMk/>
      </pc:docMkLst>
      <pc:sldChg chg="modSp">
        <pc:chgData name="Varol Kayhan" userId="54461c53-d57a-4be8-b103-6f84835b78ff" providerId="ADAL" clId="{200806F6-7E32-472E-B1BB-E30C755CCB47}" dt="2021-09-16T17:54:36.740" v="15" actId="688"/>
        <pc:sldMkLst>
          <pc:docMk/>
          <pc:sldMk cId="735019810" sldId="258"/>
        </pc:sldMkLst>
        <pc:graphicFrameChg chg="mod">
          <ac:chgData name="Varol Kayhan" userId="54461c53-d57a-4be8-b103-6f84835b78ff" providerId="ADAL" clId="{200806F6-7E32-472E-B1BB-E30C755CCB47}" dt="2021-09-16T17:54:36.740" v="15" actId="688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mod">
        <pc:chgData name="Varol Kayhan" userId="54461c53-d57a-4be8-b103-6f84835b78ff" providerId="ADAL" clId="{200806F6-7E32-472E-B1BB-E30C755CCB47}" dt="2022-09-22T21:30:06.169" v="38" actId="20577"/>
        <pc:sldMkLst>
          <pc:docMk/>
          <pc:sldMk cId="409051760" sldId="264"/>
        </pc:sldMkLst>
        <pc:spChg chg="mod">
          <ac:chgData name="Varol Kayhan" userId="54461c53-d57a-4be8-b103-6f84835b78ff" providerId="ADAL" clId="{200806F6-7E32-472E-B1BB-E30C755CCB47}" dt="2022-09-22T21:30:06.169" v="38" actId="20577"/>
          <ac:spMkLst>
            <pc:docMk/>
            <pc:sldMk cId="409051760" sldId="264"/>
            <ac:spMk id="3" creationId="{25A3E653-E242-439F-B171-A02D2D9D6C5F}"/>
          </ac:spMkLst>
        </pc:spChg>
      </pc:sldChg>
      <pc:sldChg chg="modSp">
        <pc:chgData name="Varol Kayhan" userId="54461c53-d57a-4be8-b103-6f84835b78ff" providerId="ADAL" clId="{200806F6-7E32-472E-B1BB-E30C755CCB47}" dt="2021-09-16T17:55:56.108" v="23"/>
        <pc:sldMkLst>
          <pc:docMk/>
          <pc:sldMk cId="3137324717" sldId="279"/>
        </pc:sldMkLst>
        <pc:graphicFrameChg chg="mod">
          <ac:chgData name="Varol Kayhan" userId="54461c53-d57a-4be8-b103-6f84835b78ff" providerId="ADAL" clId="{200806F6-7E32-472E-B1BB-E30C755CCB47}" dt="2021-09-16T17:55:56.108" v="23"/>
          <ac:graphicFrameMkLst>
            <pc:docMk/>
            <pc:sldMk cId="3137324717" sldId="279"/>
            <ac:graphicFrameMk id="4" creationId="{6C817FF9-DF5A-4E51-BD8C-8C93E3CBC5C9}"/>
          </ac:graphicFrameMkLst>
        </pc:graphicFrameChg>
      </pc:sldChg>
      <pc:sldChg chg="modSp mod">
        <pc:chgData name="Varol Kayhan" userId="54461c53-d57a-4be8-b103-6f84835b78ff" providerId="ADAL" clId="{200806F6-7E32-472E-B1BB-E30C755CCB47}" dt="2021-09-16T17:56:34.471" v="24" actId="115"/>
        <pc:sldMkLst>
          <pc:docMk/>
          <pc:sldMk cId="2327909439" sldId="281"/>
        </pc:sldMkLst>
        <pc:spChg chg="mod">
          <ac:chgData name="Varol Kayhan" userId="54461c53-d57a-4be8-b103-6f84835b78ff" providerId="ADAL" clId="{200806F6-7E32-472E-B1BB-E30C755CCB47}" dt="2021-09-16T17:56:34.471" v="24" actId="115"/>
          <ac:spMkLst>
            <pc:docMk/>
            <pc:sldMk cId="2327909439" sldId="281"/>
            <ac:spMk id="3" creationId="{EAE24CD5-91CF-4E85-B854-6CFFE8CB239A}"/>
          </ac:spMkLst>
        </pc:spChg>
      </pc:sldChg>
    </pc:docChg>
  </pc:docChgLst>
  <pc:docChgLst>
    <pc:chgData name="Varol Kayhan" userId="54461c53-d57a-4be8-b103-6f84835b78ff" providerId="ADAL" clId="{056523FE-6F27-4918-9BA3-9DFE5C2B2514}"/>
    <pc:docChg chg="undo custSel addSld modSld">
      <pc:chgData name="Varol Kayhan" userId="54461c53-d57a-4be8-b103-6f84835b78ff" providerId="ADAL" clId="{056523FE-6F27-4918-9BA3-9DFE5C2B2514}" dt="2021-07-06T15:37:38.774" v="544" actId="20577"/>
      <pc:docMkLst>
        <pc:docMk/>
      </pc:docMkLst>
      <pc:sldChg chg="modSp new mod">
        <pc:chgData name="Varol Kayhan" userId="54461c53-d57a-4be8-b103-6f84835b78ff" providerId="ADAL" clId="{056523FE-6F27-4918-9BA3-9DFE5C2B2514}" dt="2021-07-06T15:37:16.037" v="531"/>
        <pc:sldMkLst>
          <pc:docMk/>
          <pc:sldMk cId="2327909439" sldId="281"/>
        </pc:sldMkLst>
        <pc:spChg chg="mod">
          <ac:chgData name="Varol Kayhan" userId="54461c53-d57a-4be8-b103-6f84835b78ff" providerId="ADAL" clId="{056523FE-6F27-4918-9BA3-9DFE5C2B2514}" dt="2021-07-06T15:30:50.139" v="51" actId="20577"/>
          <ac:spMkLst>
            <pc:docMk/>
            <pc:sldMk cId="2327909439" sldId="281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16.037" v="531"/>
          <ac:spMkLst>
            <pc:docMk/>
            <pc:sldMk cId="2327909439" sldId="281"/>
            <ac:spMk id="3" creationId="{EAE24CD5-91CF-4E85-B854-6CFFE8CB239A}"/>
          </ac:spMkLst>
        </pc:spChg>
      </pc:sldChg>
      <pc:sldChg chg="modSp add mod">
        <pc:chgData name="Varol Kayhan" userId="54461c53-d57a-4be8-b103-6f84835b78ff" providerId="ADAL" clId="{056523FE-6F27-4918-9BA3-9DFE5C2B2514}" dt="2021-07-06T15:37:38.774" v="544" actId="20577"/>
        <pc:sldMkLst>
          <pc:docMk/>
          <pc:sldMk cId="1181664334" sldId="282"/>
        </pc:sldMkLst>
        <pc:spChg chg="mod">
          <ac:chgData name="Varol Kayhan" userId="54461c53-d57a-4be8-b103-6f84835b78ff" providerId="ADAL" clId="{056523FE-6F27-4918-9BA3-9DFE5C2B2514}" dt="2021-07-06T15:35:47.292" v="448" actId="20577"/>
          <ac:spMkLst>
            <pc:docMk/>
            <pc:sldMk cId="1181664334" sldId="282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38.774" v="544" actId="20577"/>
          <ac:spMkLst>
            <pc:docMk/>
            <pc:sldMk cId="1181664334" sldId="282"/>
            <ac:spMk id="3" creationId="{EAE24CD5-91CF-4E85-B854-6CFFE8CB23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22136D8C-1B62-4622-9872-648AB783E060}">
      <dgm:prSet phldrT="[Text]" custT="1"/>
      <dgm:spPr/>
      <dgm:t>
        <a:bodyPr/>
        <a:lstStyle/>
        <a:p>
          <a:r>
            <a:rPr lang="en-US" sz="2800" dirty="0"/>
            <a:t>Your Python code</a:t>
          </a:r>
        </a:p>
      </dgm:t>
    </dgm:pt>
    <dgm:pt modelId="{B94C002D-FB2B-4FA6-8E82-C9B6C5F78B9A}" type="parTrans" cxnId="{928A2E11-DFB5-476F-8C97-53E81AD54E26}">
      <dgm:prSet/>
      <dgm:spPr/>
      <dgm:t>
        <a:bodyPr/>
        <a:lstStyle/>
        <a:p>
          <a:endParaRPr lang="en-US"/>
        </a:p>
      </dgm:t>
    </dgm:pt>
    <dgm:pt modelId="{874DC815-88AD-4F2A-803A-F8D24D473CAC}" type="sibTrans" cxnId="{928A2E11-DFB5-476F-8C97-53E81AD54E26}">
      <dgm:prSet/>
      <dgm:spPr/>
      <dgm:t>
        <a:bodyPr/>
        <a:lstStyle/>
        <a:p>
          <a:endParaRPr lang="en-US"/>
        </a:p>
      </dgm:t>
    </dgm:pt>
    <dgm:pt modelId="{8D6FF846-B9E8-4A1C-BDCC-BDA0A447C4FC}">
      <dgm:prSet phldrT="[Text]" custT="1"/>
      <dgm:spPr/>
      <dgm:t>
        <a:bodyPr/>
        <a:lstStyle/>
        <a:p>
          <a:r>
            <a:rPr lang="en-US" sz="2800"/>
            <a:t>Tensorflow</a:t>
          </a:r>
          <a:endParaRPr lang="en-US" sz="2800" dirty="0"/>
        </a:p>
      </dgm:t>
    </dgm:pt>
    <dgm:pt modelId="{CD66D2F0-CF2B-4125-9FE5-CB4F54ED5509}" type="parTrans" cxnId="{C4C211B5-AD41-4E9A-A40D-C6F2A8A714CF}">
      <dgm:prSet/>
      <dgm:spPr/>
      <dgm:t>
        <a:bodyPr/>
        <a:lstStyle/>
        <a:p>
          <a:endParaRPr lang="en-US"/>
        </a:p>
      </dgm:t>
    </dgm:pt>
    <dgm:pt modelId="{BE3F97BE-A3CA-4A68-9360-94016BF4CBB0}" type="sibTrans" cxnId="{C4C211B5-AD41-4E9A-A40D-C6F2A8A714CF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62073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 custAng="0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26EAA46-018F-4899-865C-10F7E9AED24E}" type="pres">
      <dgm:prSet presAssocID="{8D6FF846-B9E8-4A1C-BDCC-BDA0A447C4FC}" presName="node" presStyleLbl="node1" presStyleIdx="1" presStyleCnt="3">
        <dgm:presLayoutVars>
          <dgm:bulletEnabled val="1"/>
        </dgm:presLayoutVars>
      </dgm:prSet>
      <dgm:spPr/>
    </dgm:pt>
    <dgm:pt modelId="{CA621D24-8D0F-47A5-87DA-E969857730F6}" type="pres">
      <dgm:prSet presAssocID="{BE3F97BE-A3CA-4A68-9360-94016BF4CBB0}" presName="sibTrans" presStyleLbl="sibTrans2D1" presStyleIdx="1" presStyleCnt="2"/>
      <dgm:spPr/>
    </dgm:pt>
    <dgm:pt modelId="{BB5D3F2A-34EF-4154-8D89-99423F5C3A14}" type="pres">
      <dgm:prSet presAssocID="{BE3F97BE-A3CA-4A68-9360-94016BF4CBB0}" presName="connectorText" presStyleLbl="sibTrans2D1" presStyleIdx="1" presStyleCnt="2"/>
      <dgm:spPr/>
    </dgm:pt>
    <dgm:pt modelId="{DAB0908A-1C64-4DB5-B1F4-EFFECCD53DFC}" type="pres">
      <dgm:prSet presAssocID="{22136D8C-1B62-4622-9872-648AB783E060}" presName="node" presStyleLbl="node1" presStyleIdx="2" presStyleCnt="3" custScaleX="150147">
        <dgm:presLayoutVars>
          <dgm:bulletEnabled val="1"/>
        </dgm:presLayoutVars>
      </dgm:prSet>
      <dgm:spPr/>
    </dgm:pt>
  </dgm:ptLst>
  <dgm:cxnLst>
    <dgm:cxn modelId="{4A8A4507-3BC5-42BD-A6B7-81DFCAA6773A}" type="presOf" srcId="{BE3F97BE-A3CA-4A68-9360-94016BF4CBB0}" destId="{CA621D24-8D0F-47A5-87DA-E969857730F6}" srcOrd="0" destOrd="0" presId="urn:microsoft.com/office/officeart/2005/8/layout/process2"/>
    <dgm:cxn modelId="{928A2E11-DFB5-476F-8C97-53E81AD54E26}" srcId="{EB893B8C-BBCC-4C11-8F47-35CE229BF2C4}" destId="{22136D8C-1B62-4622-9872-648AB783E060}" srcOrd="2" destOrd="0" parTransId="{B94C002D-FB2B-4FA6-8E82-C9B6C5F78B9A}" sibTransId="{874DC815-88AD-4F2A-803A-F8D24D473CAC}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1821052E-7BA3-4896-97E1-B0B23F2D3D14}" type="presOf" srcId="{22136D8C-1B62-4622-9872-648AB783E060}" destId="{DAB0908A-1C64-4DB5-B1F4-EFFECCD53DFC}" srcOrd="0" destOrd="0" presId="urn:microsoft.com/office/officeart/2005/8/layout/process2"/>
    <dgm:cxn modelId="{3F34213A-E5DA-4C5C-88C9-1D8F9BDF520E}" type="presOf" srcId="{8D6FF846-B9E8-4A1C-BDCC-BDA0A447C4FC}" destId="{526EAA46-018F-4899-865C-10F7E9AED24E}" srcOrd="0" destOrd="0" presId="urn:microsoft.com/office/officeart/2005/8/layout/process2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C4C211B5-AD41-4E9A-A40D-C6F2A8A714CF}" srcId="{EB893B8C-BBCC-4C11-8F47-35CE229BF2C4}" destId="{8D6FF846-B9E8-4A1C-BDCC-BDA0A447C4FC}" srcOrd="1" destOrd="0" parTransId="{CD66D2F0-CF2B-4125-9FE5-CB4F54ED5509}" sibTransId="{BE3F97BE-A3CA-4A68-9360-94016BF4CBB0}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72069CC4-818A-4DB8-B0A2-48D8D7FC4000}" type="presOf" srcId="{BE3F97BE-A3CA-4A68-9360-94016BF4CBB0}" destId="{BB5D3F2A-34EF-4154-8D89-99423F5C3A14}" srcOrd="1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202FC4D-CF3A-4309-9A37-476B72DD6228}" type="presParOf" srcId="{24A52092-A41E-416F-BA9D-C6DFC0743B67}" destId="{526EAA46-018F-4899-865C-10F7E9AED24E}" srcOrd="2" destOrd="0" presId="urn:microsoft.com/office/officeart/2005/8/layout/process2"/>
    <dgm:cxn modelId="{D33FCA58-B527-425A-848E-6E229127C45F}" type="presParOf" srcId="{24A52092-A41E-416F-BA9D-C6DFC0743B67}" destId="{CA621D24-8D0F-47A5-87DA-E969857730F6}" srcOrd="3" destOrd="0" presId="urn:microsoft.com/office/officeart/2005/8/layout/process2"/>
    <dgm:cxn modelId="{F29CB39E-B266-4DEE-B5BF-9F497F099EAE}" type="presParOf" srcId="{CA621D24-8D0F-47A5-87DA-E969857730F6}" destId="{BB5D3F2A-34EF-4154-8D89-99423F5C3A14}" srcOrd="0" destOrd="0" presId="urn:microsoft.com/office/officeart/2005/8/layout/process2"/>
    <dgm:cxn modelId="{68AD9BFC-D4A8-4FC8-8241-C0B2DF3BE5CF}" type="presParOf" srcId="{24A52092-A41E-416F-BA9D-C6DFC0743B67}" destId="{DAB0908A-1C64-4DB5-B1F4-EFFECCD53DF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9230E3EE-750E-4C17-ABD8-B24E5D8363E8}">
      <dgm:prSet phldrT="[Text]" custT="1"/>
      <dgm:spPr/>
      <dgm:t>
        <a:bodyPr/>
        <a:lstStyle/>
        <a:p>
          <a:r>
            <a:rPr lang="en-US" sz="2800"/>
            <a:t>Your </a:t>
          </a:r>
          <a:r>
            <a:rPr lang="en-US" sz="2800" dirty="0"/>
            <a:t>Python code</a:t>
          </a:r>
        </a:p>
      </dgm:t>
    </dgm:pt>
    <dgm:pt modelId="{9A10EAD6-14B0-46F3-AB89-F87F645E7E30}" type="parTrans" cxnId="{FE6C2420-2007-459F-BF64-FCECB23B5FB4}">
      <dgm:prSet/>
      <dgm:spPr/>
      <dgm:t>
        <a:bodyPr/>
        <a:lstStyle/>
        <a:p>
          <a:endParaRPr lang="en-US"/>
        </a:p>
      </dgm:t>
    </dgm:pt>
    <dgm:pt modelId="{183D5D1E-EABE-42E2-9B63-21A5A3ED20F0}" type="sibTrans" cxnId="{FE6C2420-2007-459F-BF64-FCECB23B5FB4}">
      <dgm:prSet/>
      <dgm:spPr/>
      <dgm:t>
        <a:bodyPr/>
        <a:lstStyle/>
        <a:p>
          <a:endParaRPr lang="en-US"/>
        </a:p>
      </dgm:t>
    </dgm:pt>
    <dgm:pt modelId="{E8D9AD1B-D79A-4557-8B63-A12F390313EB}">
      <dgm:prSet phldrT="[Text]" custT="1"/>
      <dgm:spPr/>
      <dgm:t>
        <a:bodyPr/>
        <a:lstStyle/>
        <a:p>
          <a:r>
            <a:rPr lang="en-US" sz="2800" dirty="0" err="1"/>
            <a:t>Tensorflow</a:t>
          </a:r>
          <a:endParaRPr lang="en-US" sz="2800" dirty="0"/>
        </a:p>
      </dgm:t>
    </dgm:pt>
    <dgm:pt modelId="{DBA4AD65-D41D-4EA1-BCD1-5966CE647A33}" type="parTrans" cxnId="{18E55E42-C1B0-4743-AA94-ABCF2E0A5C3E}">
      <dgm:prSet/>
      <dgm:spPr/>
      <dgm:t>
        <a:bodyPr/>
        <a:lstStyle/>
        <a:p>
          <a:endParaRPr lang="en-US"/>
        </a:p>
      </dgm:t>
    </dgm:pt>
    <dgm:pt modelId="{2681C6D1-ACE9-4B1B-981B-5EB9E4434617}" type="sibTrans" cxnId="{18E55E42-C1B0-4743-AA94-ABCF2E0A5C3E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185449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B5E27E7-2D45-4745-8CF9-1EC8D9E5AD65}" type="pres">
      <dgm:prSet presAssocID="{E8D9AD1B-D79A-4557-8B63-A12F390313EB}" presName="node" presStyleLbl="node1" presStyleIdx="1" presStyleCnt="3" custScaleX="186344">
        <dgm:presLayoutVars>
          <dgm:bulletEnabled val="1"/>
        </dgm:presLayoutVars>
      </dgm:prSet>
      <dgm:spPr/>
    </dgm:pt>
    <dgm:pt modelId="{4BCD8543-6658-4B3F-96FA-2F0BCF82CCCB}" type="pres">
      <dgm:prSet presAssocID="{2681C6D1-ACE9-4B1B-981B-5EB9E4434617}" presName="sibTrans" presStyleLbl="sibTrans2D1" presStyleIdx="1" presStyleCnt="2"/>
      <dgm:spPr/>
    </dgm:pt>
    <dgm:pt modelId="{428E6310-3052-4411-B0E6-5FB468EFAD7A}" type="pres">
      <dgm:prSet presAssocID="{2681C6D1-ACE9-4B1B-981B-5EB9E4434617}" presName="connectorText" presStyleLbl="sibTrans2D1" presStyleIdx="1" presStyleCnt="2"/>
      <dgm:spPr/>
    </dgm:pt>
    <dgm:pt modelId="{A9971867-651E-4C09-9F11-4A222C4E4CC0}" type="pres">
      <dgm:prSet presAssocID="{9230E3EE-750E-4C17-ABD8-B24E5D8363E8}" presName="node" presStyleLbl="node1" presStyleIdx="2" presStyleCnt="3" custScaleX="186344">
        <dgm:presLayoutVars>
          <dgm:bulletEnabled val="1"/>
        </dgm:presLayoutVars>
      </dgm:prSet>
      <dgm:spPr/>
    </dgm:pt>
  </dgm:ptLst>
  <dgm:cxnLst>
    <dgm:cxn modelId="{B7AA3412-4AC1-447C-847B-64D52C9256A8}" type="presOf" srcId="{2681C6D1-ACE9-4B1B-981B-5EB9E4434617}" destId="{4BCD8543-6658-4B3F-96FA-2F0BCF82CCCB}" srcOrd="0" destOrd="0" presId="urn:microsoft.com/office/officeart/2005/8/layout/process2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FE6C2420-2007-459F-BF64-FCECB23B5FB4}" srcId="{EB893B8C-BBCC-4C11-8F47-35CE229BF2C4}" destId="{9230E3EE-750E-4C17-ABD8-B24E5D8363E8}" srcOrd="2" destOrd="0" parTransId="{9A10EAD6-14B0-46F3-AB89-F87F645E7E30}" sibTransId="{183D5D1E-EABE-42E2-9B63-21A5A3ED20F0}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18E55E42-C1B0-4743-AA94-ABCF2E0A5C3E}" srcId="{EB893B8C-BBCC-4C11-8F47-35CE229BF2C4}" destId="{E8D9AD1B-D79A-4557-8B63-A12F390313EB}" srcOrd="1" destOrd="0" parTransId="{DBA4AD65-D41D-4EA1-BCD1-5966CE647A33}" sibTransId="{2681C6D1-ACE9-4B1B-981B-5EB9E4434617}"/>
    <dgm:cxn modelId="{848FFC4A-42F4-435E-829E-BFAFCEAC682C}" type="presOf" srcId="{E8D9AD1B-D79A-4557-8B63-A12F390313EB}" destId="{5B5E27E7-2D45-4745-8CF9-1EC8D9E5AD65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5BD295CB-9332-49CF-9E66-CE02D5F7FBD5}" type="presOf" srcId="{2681C6D1-ACE9-4B1B-981B-5EB9E4434617}" destId="{428E6310-3052-4411-B0E6-5FB468EFAD7A}" srcOrd="1" destOrd="0" presId="urn:microsoft.com/office/officeart/2005/8/layout/process2"/>
    <dgm:cxn modelId="{F75F8EFD-C3FC-4DEB-8306-54C1229A0A4D}" type="presOf" srcId="{9230E3EE-750E-4C17-ABD8-B24E5D8363E8}" destId="{A9971867-651E-4C09-9F11-4A222C4E4CC0}" srcOrd="0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135F243-2C2E-4E2F-A5A0-3DAC298BD78C}" type="presParOf" srcId="{24A52092-A41E-416F-BA9D-C6DFC0743B67}" destId="{5B5E27E7-2D45-4745-8CF9-1EC8D9E5AD65}" srcOrd="2" destOrd="0" presId="urn:microsoft.com/office/officeart/2005/8/layout/process2"/>
    <dgm:cxn modelId="{EF3223CF-BAE9-4A24-8366-DB002ACD42D8}" type="presParOf" srcId="{24A52092-A41E-416F-BA9D-C6DFC0743B67}" destId="{4BCD8543-6658-4B3F-96FA-2F0BCF82CCCB}" srcOrd="3" destOrd="0" presId="urn:microsoft.com/office/officeart/2005/8/layout/process2"/>
    <dgm:cxn modelId="{82F5B571-A2B0-485E-B8CC-784CE6D3FB91}" type="presParOf" srcId="{4BCD8543-6658-4B3F-96FA-2F0BCF82CCCB}" destId="{428E6310-3052-4411-B0E6-5FB468EFAD7A}" srcOrd="0" destOrd="0" presId="urn:microsoft.com/office/officeart/2005/8/layout/process2"/>
    <dgm:cxn modelId="{141B4AB3-CFD5-4E6C-ADA7-E7279C0AF2EA}" type="presParOf" srcId="{24A52092-A41E-416F-BA9D-C6DFC0743B67}" destId="{A9971867-651E-4C09-9F11-4A222C4E4C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1191939" y="1322"/>
          <a:ext cx="1680121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1211758" y="21141"/>
        <a:ext cx="1640483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26EAA46-018F-4899-865C-10F7E9AED24E}">
      <dsp:nvSpPr>
        <dsp:cNvPr id="0" name=""/>
        <dsp:cNvSpPr/>
      </dsp:nvSpPr>
      <dsp:spPr>
        <a:xfrm>
          <a:off x="678656" y="1016330"/>
          <a:ext cx="2706687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Tensorflow</a:t>
          </a:r>
          <a:endParaRPr lang="en-US" sz="2800" kern="1200" dirty="0"/>
        </a:p>
      </dsp:txBody>
      <dsp:txXfrm>
        <a:off x="698475" y="1036149"/>
        <a:ext cx="2667049" cy="637033"/>
      </dsp:txXfrm>
    </dsp:sp>
    <dsp:sp modelId="{CA621D24-8D0F-47A5-87DA-E969857730F6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DAB0908A-1C64-4DB5-B1F4-EFFECCD53DFC}">
      <dsp:nvSpPr>
        <dsp:cNvPr id="0" name=""/>
        <dsp:cNvSpPr/>
      </dsp:nvSpPr>
      <dsp:spPr>
        <a:xfrm>
          <a:off x="-4" y="2031338"/>
          <a:ext cx="4064009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Your Python code</a:t>
          </a:r>
        </a:p>
      </dsp:txBody>
      <dsp:txXfrm>
        <a:off x="19815" y="2051157"/>
        <a:ext cx="4024371" cy="63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9759" y="1322"/>
          <a:ext cx="404448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29578" y="21141"/>
        <a:ext cx="4004842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B5E27E7-2D45-4745-8CF9-1EC8D9E5AD65}">
      <dsp:nvSpPr>
        <dsp:cNvPr id="0" name=""/>
        <dsp:cNvSpPr/>
      </dsp:nvSpPr>
      <dsp:spPr>
        <a:xfrm>
          <a:off x="0" y="1016330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Tensorflow</a:t>
          </a:r>
          <a:endParaRPr lang="en-US" sz="2800" kern="1200" dirty="0"/>
        </a:p>
      </dsp:txBody>
      <dsp:txXfrm>
        <a:off x="19819" y="1036149"/>
        <a:ext cx="4024362" cy="637033"/>
      </dsp:txXfrm>
    </dsp:sp>
    <dsp:sp modelId="{4BCD8543-6658-4B3F-96FA-2F0BCF82CCCB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A9971867-651E-4C09-9F11-4A222C4E4CC0}">
      <dsp:nvSpPr>
        <dsp:cNvPr id="0" name=""/>
        <dsp:cNvSpPr/>
      </dsp:nvSpPr>
      <dsp:spPr>
        <a:xfrm>
          <a:off x="0" y="2031338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Your </a:t>
          </a:r>
          <a:r>
            <a:rPr lang="en-US" sz="2800" kern="1200" dirty="0"/>
            <a:t>Python code</a:t>
          </a:r>
        </a:p>
      </dsp:txBody>
      <dsp:txXfrm>
        <a:off x="19819" y="2051157"/>
        <a:ext cx="4024362" cy="63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34B-FABD-4F55-979F-07B2328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B380-C988-4796-AB6E-46DC9B94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5BBB-40D2-4EF5-A7A2-C04692E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750-2E0B-448F-A0FD-D65BD54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1D12-0E2D-496A-AA5E-F7881F6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361-0F8A-46BD-A4B6-09A9DB9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A6A0-1C3E-4842-8AE3-2E85E14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4EB-5946-4DA9-91A2-CE08F3B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772C-D0FF-413B-A83D-05D1486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DDA-6AC4-47F9-B538-F7ACA7C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7CAD-0C38-4B61-AD73-9800058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16E6-5DC8-46A8-87D8-D204095B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AF5-6126-4CB7-BDC3-2136C92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E213-123B-4F54-9BD8-ACB9459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85D-1D97-4072-8230-5C53239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FC4-855F-498C-B2FA-B2574A7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20C-C575-483B-B8E4-E2C45B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CC0-CC49-43C6-B0CF-183133A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B1-2725-43F3-8645-C1D36DC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90B9-9592-44BB-A18A-40668C1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D08-8F32-4B7B-B94D-329C9B1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CE0F-8290-4A07-87B0-CC11B46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5748-C006-4368-B340-84DD3418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083-BAE9-49C7-A017-D652FD3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1A7-ECDA-4B4C-ACC3-5618D1A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07BF-AE58-4A89-A4A7-7033869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F8A-ED5C-4448-B416-2F614257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9AAF-2A61-47CC-B44D-4D9CDA3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773B-D167-4768-BEF6-D2C5B16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923-B5AF-4C5F-9972-559DBAD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7F3-5A31-447F-8365-9970E42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7C-E727-4E6C-9325-1D996387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E62A-B40D-421D-8CF9-C5A501CB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964-7123-43F6-86C2-B36A943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7CD3-C528-4FD1-9C67-FA983799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38BF-42F1-40BA-A2AB-F7F005A0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C0E-E3B5-453E-9703-D77F272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6879-1322-4D85-80EA-763DB2C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982D-9566-4DBB-AFB2-578BEC8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4F1-01EA-477A-BF47-F22EC464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FECE0-E2FC-410E-9673-982602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E4A4-1982-4F20-98B4-15296BF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CF98A-6987-47FE-9EFB-DC2610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B85D-7D5F-4102-B1B5-A6DF010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F637C-70BF-4B29-BBBF-65506643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C2BA-5151-40A5-905C-1EDF66E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6B-496A-4C29-8A61-5F28C34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605-B9CB-4A05-89DB-365E90FF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4023-76F6-4989-BD1A-6F87A043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B87B-93C4-41D7-81F6-9C540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D23D-5809-498A-9A27-BF32A21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FEAA-8BB2-4060-A9DE-47198E0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783-A9F9-48CC-B91D-0AE808F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98C-D4B1-42FB-84E4-49C455B9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820C-2677-4523-9508-B80A4F3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D56-8C26-4B68-9675-9FFCFFC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A1F7-E4E4-4273-B669-9B9CF7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B1E0-B7C1-40EB-ABBD-5BAF0B7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0E37-CBED-4FD4-8C1B-C7ADBDB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1C90-83BC-4D0D-88E7-06E8533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EEBD-4AB1-467E-83F3-2860A5BB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B828-50E2-46D2-BFB7-40CA6225A6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C67F-C9FF-4827-957F-A946417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C7FF-53EE-40A5-84ED-B0E7ACE8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Nets -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data types: </a:t>
            </a:r>
          </a:p>
          <a:p>
            <a:pPr lvl="1"/>
            <a:r>
              <a:rPr lang="en-US" dirty="0" err="1"/>
              <a:t>tf.Tensor</a:t>
            </a:r>
            <a:r>
              <a:rPr lang="en-US" dirty="0"/>
              <a:t>     (immutable variable)</a:t>
            </a:r>
          </a:p>
          <a:p>
            <a:pPr lvl="1"/>
            <a:r>
              <a:rPr lang="en-US" dirty="0" err="1"/>
              <a:t>tf.Variable</a:t>
            </a:r>
            <a:r>
              <a:rPr lang="en-US" dirty="0"/>
              <a:t>   (mutable variable)</a:t>
            </a:r>
          </a:p>
          <a:p>
            <a:pPr lvl="1"/>
            <a:r>
              <a:rPr lang="en-US" dirty="0" err="1"/>
              <a:t>tf.SparseTensor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many types of operations:</a:t>
            </a:r>
          </a:p>
          <a:p>
            <a:pPr lvl="1"/>
            <a:r>
              <a:rPr lang="en-US" dirty="0" err="1"/>
              <a:t>tf.square</a:t>
            </a:r>
            <a:r>
              <a:rPr lang="en-US" dirty="0"/>
              <a:t>(</a:t>
            </a:r>
            <a:r>
              <a:rPr lang="en-US" dirty="0" err="1"/>
              <a:t>tf.Variable</a:t>
            </a:r>
            <a:r>
              <a:rPr lang="en-US" dirty="0"/>
              <a:t>([1,2,3]))</a:t>
            </a:r>
          </a:p>
          <a:p>
            <a:pPr lvl="1"/>
            <a:r>
              <a:rPr lang="en-US" dirty="0" err="1"/>
              <a:t>tf.add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tf.exp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057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focus on low-level TensorFlow</a:t>
            </a:r>
          </a:p>
          <a:p>
            <a:r>
              <a:rPr lang="en-US" dirty="0"/>
              <a:t>We will use high-level APIs (such as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17FF9-DF5A-4E51-BD8C-8C93E3CBC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7642"/>
              </p:ext>
            </p:extLst>
          </p:nvPr>
        </p:nvGraphicFramePr>
        <p:xfrm>
          <a:off x="1753361" y="3444721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4CD5FDD-A34C-405F-9178-7894FD1F9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22" y="4346648"/>
            <a:ext cx="4816955" cy="1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F2E-3EDE-440A-8657-73346FB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DEE7-69A1-4C54-A2AB-22503C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Keras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79B8-1244-47ED-9CFB-7508F8B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4" y="2777957"/>
            <a:ext cx="7409824" cy="176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60156-6014-4F48-97AD-2A8BA6EF721E}"/>
              </a:ext>
            </a:extLst>
          </p:cNvPr>
          <p:cNvSpPr txBox="1"/>
          <p:nvPr/>
        </p:nvSpPr>
        <p:spPr>
          <a:xfrm>
            <a:off x="838200" y="3153859"/>
            <a:ext cx="186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layer</a:t>
            </a:r>
          </a:p>
          <a:p>
            <a:r>
              <a:rPr lang="en-US" sz="2000" dirty="0"/>
              <a:t>Hidden layer 1</a:t>
            </a:r>
          </a:p>
          <a:p>
            <a:r>
              <a:rPr lang="en-US" sz="2000" dirty="0"/>
              <a:t>Hidden layer 2</a:t>
            </a:r>
          </a:p>
          <a:p>
            <a:r>
              <a:rPr lang="en-US" sz="2000" dirty="0"/>
              <a:t>Output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7C07F-80C4-45CD-AC37-3292C24B0D1B}"/>
              </a:ext>
            </a:extLst>
          </p:cNvPr>
          <p:cNvCxnSpPr/>
          <p:nvPr/>
        </p:nvCxnSpPr>
        <p:spPr>
          <a:xfrm>
            <a:off x="2225567" y="3367401"/>
            <a:ext cx="9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B4A5-FF88-465C-B90A-941AF07260C5}"/>
              </a:ext>
            </a:extLst>
          </p:cNvPr>
          <p:cNvCxnSpPr>
            <a:cxnSpLocks/>
          </p:cNvCxnSpPr>
          <p:nvPr/>
        </p:nvCxnSpPr>
        <p:spPr>
          <a:xfrm>
            <a:off x="2551559" y="3661289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B6E05-6473-480D-BF20-3A4A64C31B36}"/>
              </a:ext>
            </a:extLst>
          </p:cNvPr>
          <p:cNvCxnSpPr>
            <a:cxnSpLocks/>
          </p:cNvCxnSpPr>
          <p:nvPr/>
        </p:nvCxnSpPr>
        <p:spPr>
          <a:xfrm>
            <a:off x="2551559" y="3999508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57983-E48A-44BD-8077-F4A95FB329AF}"/>
              </a:ext>
            </a:extLst>
          </p:cNvPr>
          <p:cNvCxnSpPr>
            <a:cxnSpLocks/>
          </p:cNvCxnSpPr>
          <p:nvPr/>
        </p:nvCxnSpPr>
        <p:spPr>
          <a:xfrm>
            <a:off x="2359919" y="4295182"/>
            <a:ext cx="82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68FC7-343F-409A-B0C2-B3D666B1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834" y="4927904"/>
            <a:ext cx="3401876" cy="6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Multiclass classification:</a:t>
            </a:r>
          </a:p>
          <a:p>
            <a:pPr lvl="1"/>
            <a:r>
              <a:rPr lang="en-US" dirty="0"/>
              <a:t>Final layer MUST have the </a:t>
            </a:r>
            <a:r>
              <a:rPr lang="en-US" b="1" dirty="0"/>
              <a:t>same number of neurons </a:t>
            </a:r>
            <a:r>
              <a:rPr lang="en-US" dirty="0"/>
              <a:t>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sparse_categorical_crossentropy</a:t>
            </a:r>
            <a:endParaRPr lang="en-US" b="1" dirty="0"/>
          </a:p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sigmoid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binary_crossentropy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u="sng" dirty="0"/>
              <a:t>In RARE cases</a:t>
            </a:r>
            <a:r>
              <a:rPr lang="en-US" dirty="0"/>
              <a:t>, a multi-class target variable can be one-hot encoded. Then:</a:t>
            </a:r>
          </a:p>
          <a:p>
            <a:pPr lvl="1"/>
            <a:r>
              <a:rPr lang="en-US" dirty="0"/>
              <a:t>Final layer MUST have the same number of neurons 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categorical_crossentropy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task: (target is continuous)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 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None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mean_squared_error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9C7-E2F3-46F0-BBF0-6A7182F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71B-270F-4477-AFC8-976B09D0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learns deep patterns</a:t>
            </a:r>
          </a:p>
          <a:p>
            <a:r>
              <a:rPr lang="en-US" dirty="0"/>
              <a:t>Can it also learn “simple” patterns???</a:t>
            </a:r>
          </a:p>
          <a:p>
            <a:pPr lvl="1"/>
            <a:r>
              <a:rPr lang="en-US" b="1" dirty="0"/>
              <a:t>Wide &amp; Deep </a:t>
            </a:r>
            <a:r>
              <a:rPr lang="en-US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2C49-A5ED-47F6-9F8E-02FA8E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55" y="3429000"/>
            <a:ext cx="2594383" cy="262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D44D6-C53E-4F8D-A78C-0E07C7F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2" y="3429000"/>
            <a:ext cx="3017363" cy="2675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A71FF-A33C-4A1C-8FB7-1613733A6E8A}"/>
              </a:ext>
            </a:extLst>
          </p:cNvPr>
          <p:cNvSpPr/>
          <p:nvPr/>
        </p:nvSpPr>
        <p:spPr>
          <a:xfrm>
            <a:off x="1695192" y="6176963"/>
            <a:ext cx="3969701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bypass ALL input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102D-5288-4C5D-8C4C-6E6CF9B424BD}"/>
              </a:ext>
            </a:extLst>
          </p:cNvPr>
          <p:cNvSpPr/>
          <p:nvPr/>
        </p:nvSpPr>
        <p:spPr>
          <a:xfrm>
            <a:off x="6391951" y="6176962"/>
            <a:ext cx="4453789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bypass a subset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45404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models for reusing them later (helps avoid re-training)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Every layer’s parameters (weights and biases)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D102-088D-4639-8DFD-44BB70A4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1" y="2596116"/>
            <a:ext cx="8569377" cy="1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training takes hours/days, you can save/restore checkpoints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CD4C-B059-4FA0-AE7D-F8152E6E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8" y="2736411"/>
            <a:ext cx="8523652" cy="7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55A-993F-45F1-9C48-98A3EAD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00E-B48F-438E-9628-F028EE39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are commands that can be executed:</a:t>
            </a:r>
          </a:p>
          <a:p>
            <a:pPr lvl="1"/>
            <a:r>
              <a:rPr lang="en-US" dirty="0"/>
              <a:t>Before/after training</a:t>
            </a:r>
          </a:p>
          <a:p>
            <a:pPr lvl="1"/>
            <a:r>
              <a:rPr lang="en-US" dirty="0"/>
              <a:t>Before/after each epoch</a:t>
            </a:r>
          </a:p>
          <a:p>
            <a:pPr lvl="1"/>
            <a:r>
              <a:rPr lang="en-US" dirty="0"/>
              <a:t>Before/after each batch</a:t>
            </a:r>
          </a:p>
          <a:p>
            <a:r>
              <a:rPr lang="en-US" dirty="0"/>
              <a:t>Callbacks help: </a:t>
            </a:r>
          </a:p>
          <a:p>
            <a:pPr lvl="1"/>
            <a:r>
              <a:rPr lang="en-US" dirty="0"/>
              <a:t>Save “best” model (after best epoch)</a:t>
            </a:r>
          </a:p>
          <a:p>
            <a:pPr lvl="1"/>
            <a:r>
              <a:rPr lang="en-US" dirty="0"/>
              <a:t>Execute 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866-5204-41FD-87FE-878BBBD3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E653-E242-439F-B171-A02D2D9D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parameters to manipulate:</a:t>
            </a:r>
          </a:p>
          <a:p>
            <a:pPr lvl="1"/>
            <a:r>
              <a:rPr lang="en-US" dirty="0"/>
              <a:t>Number of neurons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can use a </a:t>
            </a:r>
            <a:r>
              <a:rPr lang="en-US" b="1" dirty="0" err="1"/>
              <a:t>SciKeras</a:t>
            </a:r>
            <a:r>
              <a:rPr lang="en-US" dirty="0"/>
              <a:t> “wrapper” to conduct </a:t>
            </a:r>
            <a:r>
              <a:rPr lang="en-US" u="sng" dirty="0"/>
              <a:t>grid search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6E0-D5E8-4FDC-842B-2E5929A8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784E-56D3-4545-89F4-CD54B9F2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techniques better than full/random grid search</a:t>
            </a:r>
          </a:p>
          <a:p>
            <a:r>
              <a:rPr lang="en-US" dirty="0"/>
              <a:t>They focus on “areas” that turn out “good”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pPr lvl="1"/>
            <a:r>
              <a:rPr lang="en-US" dirty="0"/>
              <a:t>Scikit-optimize</a:t>
            </a:r>
          </a:p>
          <a:p>
            <a:pPr lvl="1"/>
            <a:r>
              <a:rPr lang="en-US" dirty="0"/>
              <a:t>Spearmint</a:t>
            </a:r>
          </a:p>
          <a:p>
            <a:pPr lvl="1"/>
            <a:r>
              <a:rPr lang="en-US" dirty="0"/>
              <a:t>Hyperband</a:t>
            </a:r>
          </a:p>
          <a:p>
            <a:pPr lvl="1"/>
            <a:r>
              <a:rPr lang="en-US" dirty="0" err="1"/>
              <a:t>Sklearn-deap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layers:</a:t>
            </a:r>
          </a:p>
          <a:p>
            <a:pPr lvl="1"/>
            <a:r>
              <a:rPr lang="en-US" dirty="0"/>
              <a:t>Start with single layer (simple is sometimes better)</a:t>
            </a:r>
          </a:p>
          <a:p>
            <a:pPr lvl="1"/>
            <a:r>
              <a:rPr lang="en-US" dirty="0"/>
              <a:t>Add layers until there is overfitting</a:t>
            </a:r>
          </a:p>
          <a:p>
            <a:pPr lvl="1"/>
            <a:r>
              <a:rPr lang="en-US" dirty="0"/>
              <a:t>Complex relationships require deeper networks (more layers)</a:t>
            </a:r>
          </a:p>
        </p:txBody>
      </p:sp>
    </p:spTree>
    <p:extLst>
      <p:ext uri="{BB962C8B-B14F-4D97-AF65-F5344CB8AC3E}">
        <p14:creationId xmlns:p14="http://schemas.microsoft.com/office/powerpoint/2010/main" val="155902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neurons (per hidden layer):</a:t>
            </a:r>
          </a:p>
          <a:p>
            <a:pPr lvl="1"/>
            <a:r>
              <a:rPr lang="en-US" dirty="0"/>
              <a:t>Input and output layers are pre-determined</a:t>
            </a:r>
          </a:p>
          <a:p>
            <a:pPr lvl="1"/>
            <a:r>
              <a:rPr lang="en-US" dirty="0"/>
              <a:t>Most common approach: funnel shape</a:t>
            </a:r>
          </a:p>
          <a:p>
            <a:pPr lvl="1"/>
            <a:r>
              <a:rPr lang="en-US" dirty="0"/>
              <a:t>New approaches:</a:t>
            </a:r>
          </a:p>
          <a:p>
            <a:pPr lvl="2"/>
            <a:r>
              <a:rPr lang="en-US" dirty="0"/>
              <a:t>Pipe shape (performs as well, sometimes better)</a:t>
            </a:r>
          </a:p>
          <a:p>
            <a:pPr lvl="2"/>
            <a:r>
              <a:rPr lang="en-US" dirty="0"/>
              <a:t>Inverse funnel shape (use early stopping or regularization to prevent overfitting)</a:t>
            </a:r>
          </a:p>
        </p:txBody>
      </p:sp>
    </p:spTree>
    <p:extLst>
      <p:ext uri="{BB962C8B-B14F-4D97-AF65-F5344CB8AC3E}">
        <p14:creationId xmlns:p14="http://schemas.microsoft.com/office/powerpoint/2010/main" val="405123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Start with very low (10</a:t>
            </a:r>
            <a:r>
              <a:rPr lang="en-US" baseline="30000" dirty="0"/>
              <a:t>-5</a:t>
            </a:r>
            <a:r>
              <a:rPr lang="en-US" dirty="0"/>
              <a:t>) and increase gradually </a:t>
            </a:r>
          </a:p>
          <a:p>
            <a:pPr lvl="1"/>
            <a:r>
              <a:rPr lang="en-US" dirty="0"/>
              <a:t>Example: multiply by  </a:t>
            </a:r>
            <a:r>
              <a:rPr lang="en-US" b="1" dirty="0"/>
              <a:t>exp(log(10</a:t>
            </a:r>
            <a:r>
              <a:rPr lang="en-US" b="1" baseline="30000" dirty="0"/>
              <a:t>6</a:t>
            </a:r>
            <a:r>
              <a:rPr lang="en-US" b="1" dirty="0"/>
              <a:t>)/500)</a:t>
            </a:r>
          </a:p>
          <a:p>
            <a:pPr lvl="2"/>
            <a:r>
              <a:rPr lang="en-US" dirty="0"/>
              <a:t>Goes from 10</a:t>
            </a:r>
            <a:r>
              <a:rPr lang="en-US" baseline="30000" dirty="0"/>
              <a:t>-5</a:t>
            </a:r>
            <a:r>
              <a:rPr lang="en-US" dirty="0"/>
              <a:t> to 10 in 500 iterations</a:t>
            </a:r>
          </a:p>
          <a:p>
            <a:pPr lvl="2"/>
            <a:endParaRPr lang="en-US" dirty="0"/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Select Momentum optimization (or 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Nadam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Batch size:</a:t>
            </a:r>
          </a:p>
          <a:p>
            <a:pPr lvl="1"/>
            <a:r>
              <a:rPr lang="en-US" dirty="0"/>
              <a:t>Try larger sizes (for better models) if they fit in memory</a:t>
            </a:r>
          </a:p>
          <a:p>
            <a:pPr lvl="1"/>
            <a:r>
              <a:rPr lang="en-US" dirty="0"/>
              <a:t>Make them smaller if results are unstable</a:t>
            </a:r>
          </a:p>
        </p:txBody>
      </p:sp>
    </p:spTree>
    <p:extLst>
      <p:ext uri="{BB962C8B-B14F-4D97-AF65-F5344CB8AC3E}">
        <p14:creationId xmlns:p14="http://schemas.microsoft.com/office/powerpoint/2010/main" val="79977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as default. </a:t>
            </a:r>
          </a:p>
          <a:p>
            <a:pPr lvl="1"/>
            <a:r>
              <a:rPr lang="en-US" dirty="0"/>
              <a:t>Last layer depends on the task</a:t>
            </a:r>
          </a:p>
          <a:p>
            <a:endParaRPr lang="en-US" dirty="0"/>
          </a:p>
          <a:p>
            <a:r>
              <a:rPr lang="en-US" dirty="0"/>
              <a:t>Number of iterations:</a:t>
            </a:r>
          </a:p>
          <a:p>
            <a:pPr lvl="1"/>
            <a:r>
              <a:rPr lang="en-US" dirty="0"/>
              <a:t>Keep it high, use </a:t>
            </a:r>
            <a:r>
              <a:rPr lang="en-US"/>
              <a:t>early stopping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2A66-3B5A-46AB-9CFD-91451AF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FF8-CB00-4994-9525-3DB21B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Uses </a:t>
            </a:r>
            <a:r>
              <a:rPr lang="en-US" dirty="0" err="1"/>
              <a:t>Tensorflow</a:t>
            </a:r>
            <a:r>
              <a:rPr lang="en-US" dirty="0"/>
              <a:t> as the backend library (can also use others)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F2A27-6872-4119-8332-82F310E79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78956"/>
              </p:ext>
            </p:extLst>
          </p:nvPr>
        </p:nvGraphicFramePr>
        <p:xfrm>
          <a:off x="4064000" y="3783542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8-A3EC-478D-8BB0-E8B4EC2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4D1-D632-43E5-9727-C566A22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now part of </a:t>
            </a:r>
            <a:r>
              <a:rPr lang="en-US" dirty="0" err="1"/>
              <a:t>Tensorflow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from </a:t>
            </a:r>
            <a:r>
              <a:rPr lang="en-US" b="1" dirty="0" err="1"/>
              <a:t>tensorflow</a:t>
            </a:r>
            <a:r>
              <a:rPr lang="en-US" b="1" dirty="0"/>
              <a:t> import </a:t>
            </a:r>
            <a:r>
              <a:rPr lang="en-US" b="1" dirty="0" err="1"/>
              <a:t>keras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en-US" sz="3200" dirty="0"/>
              <a:t>(First you need to install TensorFlow)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Anaconda command prompt: </a:t>
            </a:r>
            <a:r>
              <a:rPr lang="en-US" sz="2800" b="1" dirty="0"/>
              <a:t>pip install </a:t>
            </a:r>
            <a:r>
              <a:rPr lang="en-US" sz="2800" b="1" dirty="0" err="1"/>
              <a:t>tensorflow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2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for deep learning (developed by Google)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Very powerful for large scale numerical computations</a:t>
            </a:r>
          </a:p>
          <a:p>
            <a:r>
              <a:rPr lang="en-US" dirty="0"/>
              <a:t>Can perform parallel computing (both CPU and GPU)</a:t>
            </a:r>
          </a:p>
          <a:p>
            <a:pPr lvl="1"/>
            <a:r>
              <a:rPr lang="en-US" dirty="0"/>
              <a:t>Need to install the GPU drivers for GPU processing</a:t>
            </a:r>
          </a:p>
          <a:p>
            <a:r>
              <a:rPr lang="en-US" dirty="0"/>
              <a:t>Similar to NumPy (but more powerful)</a:t>
            </a:r>
          </a:p>
          <a:p>
            <a:r>
              <a:rPr lang="en-US" dirty="0"/>
              <a:t>Helps build custom deep learning models</a:t>
            </a:r>
          </a:p>
          <a:p>
            <a:pPr lvl="1"/>
            <a:r>
              <a:rPr lang="en-US" dirty="0"/>
              <a:t>Build your own neurons</a:t>
            </a:r>
          </a:p>
          <a:p>
            <a:pPr lvl="1"/>
            <a:r>
              <a:rPr lang="en-US" dirty="0"/>
              <a:t>Build your own architecture (skip layers, concatenate layers, etc.)</a:t>
            </a:r>
          </a:p>
          <a:p>
            <a:pPr lvl="1"/>
            <a:r>
              <a:rPr lang="en-US" dirty="0"/>
              <a:t>Build your own training loops,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884-D111-4B4A-A8A0-D70965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8" y="1825625"/>
            <a:ext cx="6622014" cy="45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Tensor: n-dimensional array (like a NumPy array)</a:t>
            </a:r>
          </a:p>
          <a:p>
            <a:pPr lvl="1"/>
            <a:r>
              <a:rPr lang="en-US" dirty="0"/>
              <a:t>Can be created and sliced like a numpy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F2F9-20A8-41FC-BDEB-EFDFCE3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3" y="3223048"/>
            <a:ext cx="627942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Vector: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5E14E-001B-4DC1-9D55-B72DE7FB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30" y="2356878"/>
            <a:ext cx="2829111" cy="7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BBD-FDF4-4BD6-A1CE-AFB1C6FF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7" y="2356878"/>
            <a:ext cx="3015740" cy="72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6CEA4-584C-4930-8991-7E34E92DE9F8}"/>
              </a:ext>
            </a:extLst>
          </p:cNvPr>
          <p:cNvSpPr txBox="1"/>
          <p:nvPr/>
        </p:nvSpPr>
        <p:spPr>
          <a:xfrm>
            <a:off x="1260530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D6F-6F17-4C74-9649-64D734ECF1F9}"/>
              </a:ext>
            </a:extLst>
          </p:cNvPr>
          <p:cNvSpPr txBox="1"/>
          <p:nvPr/>
        </p:nvSpPr>
        <p:spPr>
          <a:xfrm>
            <a:off x="6331517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([1,1,2,3,5,8])</a:t>
            </a:r>
          </a:p>
        </p:txBody>
      </p:sp>
    </p:spTree>
    <p:extLst>
      <p:ext uri="{BB962C8B-B14F-4D97-AF65-F5344CB8AC3E}">
        <p14:creationId xmlns:p14="http://schemas.microsoft.com/office/powerpoint/2010/main" val="42091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88D1D-EF75-430B-894C-DB40FA8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8" y="2473642"/>
            <a:ext cx="3186525" cy="139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1726F-7C99-4D6E-8946-3BFC57CA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62" y="2473642"/>
            <a:ext cx="3076741" cy="264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C1EFD-F323-4871-BE4C-9E0C58300B36}"/>
              </a:ext>
            </a:extLst>
          </p:cNvPr>
          <p:cNvSpPr txBox="1"/>
          <p:nvPr/>
        </p:nvSpPr>
        <p:spPr>
          <a:xfrm>
            <a:off x="1096266" y="4256534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([[1,4,7],</a:t>
            </a:r>
            <a:br>
              <a:rPr lang="en-US" sz="2800" dirty="0"/>
            </a:br>
            <a:r>
              <a:rPr lang="en-US" sz="2800" dirty="0"/>
              <a:t>		[2,5,8],</a:t>
            </a:r>
            <a:br>
              <a:rPr lang="en-US" sz="2800" dirty="0"/>
            </a:br>
            <a:r>
              <a:rPr lang="en-US" sz="2800" dirty="0"/>
              <a:t>		[3,6,9]])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39C7-BD05-475C-BD20-1B5CA0B9D074}"/>
              </a:ext>
            </a:extLst>
          </p:cNvPr>
          <p:cNvSpPr txBox="1"/>
          <p:nvPr/>
        </p:nvSpPr>
        <p:spPr>
          <a:xfrm>
            <a:off x="6277866" y="5296869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([[[1,4,7],</a:t>
            </a:r>
            <a:br>
              <a:rPr lang="en-US" sz="2800" dirty="0"/>
            </a:br>
            <a:r>
              <a:rPr lang="en-US" sz="2800" dirty="0"/>
              <a:t>		[2,5,8],</a:t>
            </a:r>
          </a:p>
          <a:p>
            <a:r>
              <a:rPr lang="en-US" sz="2800" dirty="0"/>
              <a:t>		etc.)</a:t>
            </a:r>
          </a:p>
        </p:txBody>
      </p:sp>
    </p:spTree>
    <p:extLst>
      <p:ext uri="{BB962C8B-B14F-4D97-AF65-F5344CB8AC3E}">
        <p14:creationId xmlns:p14="http://schemas.microsoft.com/office/powerpoint/2010/main" val="37951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843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Deep Neural Nets - Keras</vt:lpstr>
      <vt:lpstr>Recall: Deep Neural Networks</vt:lpstr>
      <vt:lpstr>Keras</vt:lpstr>
      <vt:lpstr>Keras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Keras</vt:lpstr>
      <vt:lpstr>Keras – Classification task</vt:lpstr>
      <vt:lpstr>Keras – Regression Task</vt:lpstr>
      <vt:lpstr>Keras</vt:lpstr>
      <vt:lpstr>Saving Models</vt:lpstr>
      <vt:lpstr>Restoring Models</vt:lpstr>
      <vt:lpstr>Callbacks</vt:lpstr>
      <vt:lpstr>Fine-tuning the Hyperparameters</vt:lpstr>
      <vt:lpstr>Fine-tuning Hyperparameters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Nets - Keras</dc:title>
  <dc:creator>Kayhan, Varol</dc:creator>
  <cp:lastModifiedBy>Varol Kayhan</cp:lastModifiedBy>
  <cp:revision>12</cp:revision>
  <dcterms:created xsi:type="dcterms:W3CDTF">2020-07-17T13:49:57Z</dcterms:created>
  <dcterms:modified xsi:type="dcterms:W3CDTF">2022-09-22T21:30:31Z</dcterms:modified>
</cp:coreProperties>
</file>