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42.xml.rels" ContentType="application/vnd.openxmlformats-package.relationships+xml"/>
  <Override PartName="/ppt/slideMasters/_rels/slideMaster2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45.xml.rels" ContentType="application/vnd.openxmlformats-package.relationships+xml"/>
  <Override PartName="/ppt/slideMasters/_rels/slideMaster10.xml.rels" ContentType="application/vnd.openxmlformats-package.relationships+xml"/>
  <Override PartName="/ppt/slideMasters/_rels/slideMaster47.xml.rels" ContentType="application/vnd.openxmlformats-package.relationships+xml"/>
  <Override PartName="/ppt/slideMasters/_rels/slideMaster5.xml.rels" ContentType="application/vnd.openxmlformats-package.relationships+xml"/>
  <Override PartName="/ppt/slideMasters/_rels/slideMaster40.xml.rels" ContentType="application/vnd.openxmlformats-package.relationships+xml"/>
  <Override PartName="/ppt/slideMasters/_rels/slideMaster46.xml.rels" ContentType="application/vnd.openxmlformats-package.relationships+xml"/>
  <Override PartName="/ppt/slideMasters/_rels/slideMaster11.xml.rels" ContentType="application/vnd.openxmlformats-package.relationships+xml"/>
  <Override PartName="/ppt/slideMasters/_rels/slideMaster6.xml.rels" ContentType="application/vnd.openxmlformats-package.relationships+xml"/>
  <Override PartName="/ppt/slideMasters/_rels/slideMaster41.xml.rels" ContentType="application/vnd.openxmlformats-package.relationships+xml"/>
  <Override PartName="/ppt/slideMasters/_rels/slideMaster12.xml.rels" ContentType="application/vnd.openxmlformats-package.relationships+xml"/>
  <Override PartName="/ppt/slideMasters/_rels/slideMaster28.xml.rels" ContentType="application/vnd.openxmlformats-package.relationships+xml"/>
  <Override PartName="/ppt/slideMasters/_rels/slideMaster30.xml.rels" ContentType="application/vnd.openxmlformats-package.relationships+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1.xml.rels" ContentType="application/vnd.openxmlformats-package.relationships+xml"/>
  <Override PartName="/ppt/slideMasters/_rels/slideMaster9.xml.rels" ContentType="application/vnd.openxmlformats-package.relationships+xml"/>
  <Override PartName="/ppt/slideMasters/_rels/slideMaster44.xml.rels" ContentType="application/vnd.openxmlformats-package.relationships+xml"/>
  <Override PartName="/ppt/slideMasters/_rels/slideMaster13.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8.xml.rels" ContentType="application/vnd.openxmlformats-package.relationships+xml"/>
  <Override PartName="/ppt/slideMasters/_rels/slideMaster43.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9.xml" ContentType="application/vnd.openxmlformats-officedocument.presentationml.slideMaster+xml"/>
  <Override PartName="/ppt/slideMasters/slideMaster14.xml" ContentType="application/vnd.openxmlformats-officedocument.presentationml.slideMaster+xml"/>
  <Override PartName="/ppt/slideMasters/slideMaster8.xml" ContentType="application/vnd.openxmlformats-officedocument.presentationml.slideMaster+xml"/>
  <Override PartName="/ppt/slideMasters/slideMaster26.xml" ContentType="application/vnd.openxmlformats-officedocument.presentationml.slideMaster+xml"/>
  <Override PartName="/ppt/slideMasters/slideMaster1.xml" ContentType="application/vnd.openxmlformats-officedocument.presentationml.slideMaster+xml"/>
  <Override PartName="/ppt/slideMasters/slideMaster44.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13.xml" ContentType="application/vnd.openxmlformats-officedocument.presentationml.slideMaster+xml"/>
  <Override PartName="/ppt/slideMasters/slideMaster7.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40.xml" ContentType="application/vnd.openxmlformats-officedocument.presentationml.slideMaster+xml"/>
  <Override PartName="/ppt/slideMasters/slideMaster39.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31.xml" ContentType="application/vnd.openxmlformats-officedocument.presentationml.slideMaster+xml"/>
  <Override PartName="/ppt/slideMasters/slideMaster29.xml" ContentType="application/vnd.openxmlformats-officedocument.presentationml.slideMaster+xml"/>
  <Override PartName="/ppt/slideMasters/slideMaster43.xml" ContentType="application/vnd.openxmlformats-officedocument.presentationml.slideMaster+xml"/>
  <Override PartName="/ppt/slideMasters/slideMaster30.xml" ContentType="application/vnd.openxmlformats-officedocument.presentationml.slideMaster+xml"/>
  <Override PartName="/ppt/slideMasters/slideMaster28.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3.xml" ContentType="application/vnd.openxmlformats-officedocument.presentationml.slideMaster+xml"/>
  <Override PartName="/ppt/slideMasters/slideMaster46.xml" ContentType="application/vnd.openxmlformats-officedocument.presentationml.slideMaster+xml"/>
  <Override PartName="/ppt/slideMasters/slideMaster4.xml" ContentType="application/vnd.openxmlformats-officedocument.presentationml.slideMaster+xml"/>
  <Override PartName="/ppt/slideMasters/slideMaster47.xml" ContentType="application/vnd.openxmlformats-officedocument.presentationml.slideMaster+xml"/>
  <Override PartName="/ppt/slideMasters/slideMaster10.xml" ContentType="application/vnd.openxmlformats-officedocument.presentationml.slideMaster+xml"/>
  <Override PartName="/ppt/slideMasters/slideMaster45.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48.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40.xml" ContentType="application/vnd.openxmlformats-officedocument.theme+xml"/>
  <Override PartName="/ppt/theme/theme39.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7.xml" ContentType="application/vnd.openxmlformats-officedocument.theme+xml"/>
  <Override PartName="/ppt/theme/theme10.xml" ContentType="application/vnd.openxmlformats-officedocument.theme+xml"/>
  <Override PartName="/ppt/theme/theme36.xml" ContentType="application/vnd.openxmlformats-officedocument.theme+xml"/>
  <Override PartName="/ppt/theme/theme9.xml" ContentType="application/vnd.openxmlformats-officedocument.theme+xml"/>
  <Override PartName="/ppt/theme/theme46.xml" ContentType="application/vnd.openxmlformats-officedocument.theme+xml"/>
  <Override PartName="/ppt/theme/theme8.xml" ContentType="application/vnd.openxmlformats-officedocument.theme+xml"/>
  <Override PartName="/ppt/theme/theme35.xml" ContentType="application/vnd.openxmlformats-officedocument.theme+xml"/>
  <Override PartName="/ppt/theme/theme7.xml" ContentType="application/vnd.openxmlformats-officedocument.theme+xml"/>
  <Override PartName="/ppt/theme/theme34.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2.xml" ContentType="application/vnd.openxmlformats-officedocument.presentationml.slideLayout+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4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37.xml.rels" ContentType="application/vnd.openxmlformats-package.relationships+xml"/>
  <Override PartName="/ppt/slideLayouts/_rels/slideLayout25.xml.rels" ContentType="application/vnd.openxmlformats-package.relationships+xml"/>
  <Override PartName="/ppt/slideLayouts/_rels/slideLayout36.xml.rels" ContentType="application/vnd.openxmlformats-package.relationships+xml"/>
  <Override PartName="/ppt/slideLayouts/_rels/slideLayout24.xml.rels" ContentType="application/vnd.openxmlformats-package.relationships+xml"/>
  <Override PartName="/ppt/slideLayouts/_rels/slideLayout39.xml.rels" ContentType="application/vnd.openxmlformats-package.relationships+xml"/>
  <Override PartName="/ppt/slideLayouts/_rels/slideLayout41.xml.rels" ContentType="application/vnd.openxmlformats-package.relationships+xml"/>
  <Override PartName="/ppt/slideLayouts/_rels/slideLayout35.xml.rels" ContentType="application/vnd.openxmlformats-package.relationships+xml"/>
  <Override PartName="/ppt/slideLayouts/_rels/slideLayout23.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26.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33.xml" ContentType="application/vnd.openxmlformats-officedocument.presentationml.slideLayout+xml"/>
  <Override PartName="/ppt/slideLayouts/slideLayout9.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11.xml" ContentType="application/vnd.openxmlformats-officedocument.presentationml.slideLayout+xml"/>
  <Override PartName="/ppt/slideLayouts/slideLayout32.xml" ContentType="application/vnd.openxmlformats-officedocument.presentationml.slideLayout+xml"/>
  <Override PartName="/ppt/slideLayouts/slideLayout8.xml" ContentType="application/vnd.openxmlformats-officedocument.presentationml.slideLayout+xml"/>
  <Override PartName="/ppt/slideLayouts/slideLayout31.xml" ContentType="application/vnd.openxmlformats-officedocument.presentationml.slideLayout+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_rels/slide9.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2" r:id="rId44"/>
    <p:sldMasterId id="2147483734" r:id="rId45"/>
    <p:sldMasterId id="2147483736" r:id="rId46"/>
    <p:sldMasterId id="2147483738" r:id="rId47"/>
    <p:sldMasterId id="2147483740" r:id="rId48"/>
  </p:sldMasterIdLst>
  <p:notesMasterIdLst>
    <p:notesMasterId r:id="rId49"/>
  </p:notesMasterIdLst>
  <p:sldIdLst>
    <p:sldId id="256" r:id="rId50"/>
    <p:sldId id="257" r:id="rId51"/>
    <p:sldId id="258" r:id="rId52"/>
    <p:sldId id="259" r:id="rId53"/>
    <p:sldId id="260" r:id="rId54"/>
    <p:sldId id="261" r:id="rId55"/>
    <p:sldId id="262" r:id="rId56"/>
    <p:sldId id="263" r:id="rId57"/>
    <p:sldId id="264" r:id="rId58"/>
    <p:sldId id="265" r:id="rId59"/>
    <p:sldId id="266" r:id="rId60"/>
    <p:sldId id="267" r:id="rId61"/>
    <p:sldId id="268" r:id="rId62"/>
    <p:sldId id="269" r:id="rId63"/>
    <p:sldId id="270" r:id="rId6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notesMaster" Target="notesMasters/notesMaster1.xml"/><Relationship Id="rId50" Type="http://schemas.openxmlformats.org/officeDocument/2006/relationships/slide" Target="slides/slide1.xml"/><Relationship Id="rId51" Type="http://schemas.openxmlformats.org/officeDocument/2006/relationships/slide" Target="slides/slide2.xml"/><Relationship Id="rId52" Type="http://schemas.openxmlformats.org/officeDocument/2006/relationships/slide" Target="slides/slide3.xml"/><Relationship Id="rId53" Type="http://schemas.openxmlformats.org/officeDocument/2006/relationships/slide" Target="slides/slide4.xml"/><Relationship Id="rId54" Type="http://schemas.openxmlformats.org/officeDocument/2006/relationships/slide" Target="slides/slide5.xml"/><Relationship Id="rId55" Type="http://schemas.openxmlformats.org/officeDocument/2006/relationships/slide" Target="slides/slide6.xml"/><Relationship Id="rId56" Type="http://schemas.openxmlformats.org/officeDocument/2006/relationships/slide" Target="slides/slide7.xml"/><Relationship Id="rId57" Type="http://schemas.openxmlformats.org/officeDocument/2006/relationships/slide" Target="slides/slide8.xml"/><Relationship Id="rId58" Type="http://schemas.openxmlformats.org/officeDocument/2006/relationships/slide" Target="slides/slide9.xml"/><Relationship Id="rId59" Type="http://schemas.openxmlformats.org/officeDocument/2006/relationships/slide" Target="slides/slide10.xml"/><Relationship Id="rId60" Type="http://schemas.openxmlformats.org/officeDocument/2006/relationships/slide" Target="slides/slide11.xml"/><Relationship Id="rId61" Type="http://schemas.openxmlformats.org/officeDocument/2006/relationships/slide" Target="slides/slide12.xml"/><Relationship Id="rId62" Type="http://schemas.openxmlformats.org/officeDocument/2006/relationships/slide" Target="slides/slide13.xml"/><Relationship Id="rId63" Type="http://schemas.openxmlformats.org/officeDocument/2006/relationships/slide" Target="slides/slide14.xml"/><Relationship Id="rId64" Type="http://schemas.openxmlformats.org/officeDocument/2006/relationships/slide" Target="slides/slide15.xml"/><Relationship Id="rId6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350" spc="-1" strike="noStrike">
                <a:solidFill>
                  <a:schemeClr val="dk1"/>
                </a:solidFill>
                <a:latin typeface="Arial"/>
              </a:rPr>
              <a:t>Click to move the slide</a:t>
            </a:r>
            <a:endParaRPr b="0" lang="en-US" sz="1350" spc="-1" strike="noStrike">
              <a:solidFill>
                <a:schemeClr val="dk1"/>
              </a:solidFill>
              <a:latin typeface="Arial"/>
            </a:endParaRPr>
          </a:p>
        </p:txBody>
      </p:sp>
      <p:sp>
        <p:nvSpPr>
          <p:cNvPr id="19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92"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93" name="PlaceHolder 4"/>
          <p:cNvSpPr>
            <a:spLocks noGrp="1"/>
          </p:cNvSpPr>
          <p:nvPr>
            <p:ph type="dt" idx="3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94" name="PlaceHolder 5"/>
          <p:cNvSpPr>
            <a:spLocks noGrp="1"/>
          </p:cNvSpPr>
          <p:nvPr>
            <p:ph type="ftr" idx="3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95" name="PlaceHolder 6"/>
          <p:cNvSpPr>
            <a:spLocks noGrp="1"/>
          </p:cNvSpPr>
          <p:nvPr>
            <p:ph type="sldNum" idx="3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806F6568-B4D1-40C6-A4FF-D7870F975B7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685800" y="1143000"/>
            <a:ext cx="5486040" cy="3085920"/>
          </a:xfrm>
          <a:prstGeom prst="rect">
            <a:avLst/>
          </a:prstGeom>
          <a:ln w="0">
            <a:noFill/>
          </a:ln>
        </p:spPr>
      </p:sp>
      <p:sp>
        <p:nvSpPr>
          <p:cNvPr id="22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30" name="PlaceHolder 3"/>
          <p:cNvSpPr>
            <a:spLocks noGrp="1"/>
          </p:cNvSpPr>
          <p:nvPr>
            <p:ph type="sldNum" idx="3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70A85E3D-268E-4778-990E-A29453137C78}"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685800" y="1143000"/>
            <a:ext cx="5486040" cy="3085920"/>
          </a:xfrm>
          <a:prstGeom prst="rect">
            <a:avLst/>
          </a:prstGeom>
          <a:ln w="0">
            <a:noFill/>
          </a:ln>
        </p:spPr>
      </p:sp>
      <p:sp>
        <p:nvSpPr>
          <p:cNvPr id="23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33" name="PlaceHolder 3"/>
          <p:cNvSpPr>
            <a:spLocks noGrp="1"/>
          </p:cNvSpPr>
          <p:nvPr>
            <p:ph type="sldNum" idx="4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DE4628D4-8C76-4CEA-9471-C1E7A0698083}"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7.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d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End Slide">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2">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and Content">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CF6D104D-6BE6-46B8-9B06-10C1193475E4}"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2133759B-1CCB-4D38-A72D-F7D24775E91E}"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6_Title and Content">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C2799770-63EB-4BCE-B9DB-1FD33A31A847}"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wo Conten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5F3C4ACA-7296-4E1A-9E67-733C1517C085}"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Two Conte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6743C41D-B39C-4176-BA68-41329288C6B2}"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_Two Conten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AF21A66E-ADB1-4332-9A25-CBDB34671219}"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4_Two Content">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2E47C244-2B33-48D2-8359-FCA458A3EE7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ection Header-Green">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350" spc="-1" strike="noStrike">
              <a:solidFill>
                <a:schemeClr val="dk1"/>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Title and Content">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85A4ADEC-1657-4232-8940-B34DA585DD95}"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7_Title and Conten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AF13E309-B60D-4E5E-A732-00CAB9A18D86}"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_Title and Content">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AB81DC10-7EAC-4467-BA16-01B967CC7091}"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Logo-1">
    <p:spTree>
      <p:nvGrpSpPr>
        <p:cNvPr id="1" name=""/>
        <p:cNvGrpSpPr/>
        <p:nvPr/>
      </p:nvGrpSpPr>
      <p:grpSpPr>
        <a:xfrm>
          <a:off x="0" y="0"/>
          <a:ext cx="0" cy="0"/>
          <a:chOff x="0" y="0"/>
          <a:chExt cx="0" cy="0"/>
        </a:xfrm>
      </p:grpSpPr>
      <p:sp>
        <p:nvSpPr>
          <p:cNvPr id="82"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350" spc="-1" strike="noStrike">
              <a:solidFill>
                <a:schemeClr val="dk1"/>
              </a:solidFill>
              <a:latin typeface="Arial"/>
            </a:endParaRPr>
          </a:p>
        </p:txBody>
      </p:sp>
      <p:sp>
        <p:nvSpPr>
          <p:cNvPr id="83" name="PlaceHolder 2"/>
          <p:cNvSpPr>
            <a:spLocks noGrp="1"/>
          </p:cNvSpPr>
          <p:nvPr>
            <p:ph/>
          </p:nvPr>
        </p:nvSpPr>
        <p:spPr>
          <a:xfrm>
            <a:off x="628560" y="1369080"/>
            <a:ext cx="788652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chemeClr val="dk1"/>
              </a:solidFill>
              <a:latin typeface="Arial"/>
            </a:endParaRPr>
          </a:p>
        </p:txBody>
      </p:sp>
      <p:sp>
        <p:nvSpPr>
          <p:cNvPr id="4" name="PlaceHolder 3"/>
          <p:cNvSpPr>
            <a:spLocks noGrp="1"/>
          </p:cNvSpPr>
          <p:nvPr>
            <p:ph type="sldNum" idx="15"/>
          </p:nvPr>
        </p:nvSpPr>
        <p:spPr/>
        <p:txBody>
          <a:bodyPr/>
          <a:p>
            <a:fld id="{DD257FD7-AA90-45B9-A5BD-F3F9BB3CD97D}"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9_Title and Content">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0_Title and Content">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1_Title and Content">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2_Title and Content">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3_Title and Content">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4_Title and Content">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E3A4ECEC-9123-4688-BCAD-34EB1B995A5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ection Header-Gray">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350" spc="-1" strike="noStrike">
              <a:solidFill>
                <a:schemeClr val="dk1"/>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5_Title and Content">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DA380418-780E-48B0-B7AD-813703711253}"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6_Title and Content">
    <p:spTree>
      <p:nvGrpSpPr>
        <p:cNvPr id="1" name=""/>
        <p:cNvGrpSpPr/>
        <p:nvPr/>
      </p:nvGrpSpPr>
      <p:grpSpPr>
        <a:xfrm>
          <a:off x="0" y="0"/>
          <a:ext cx="0" cy="0"/>
          <a:chOff x="0" y="0"/>
          <a:chExt cx="0" cy="0"/>
        </a:xfrm>
      </p:grpSpPr>
      <p:sp>
        <p:nvSpPr>
          <p:cNvPr id="2" name="PlaceHolder 1"/>
          <p:cNvSpPr>
            <a:spLocks noGrp="1"/>
          </p:cNvSpPr>
          <p:nvPr>
            <p:ph type="sldNum" idx="18"/>
          </p:nvPr>
        </p:nvSpPr>
        <p:spPr/>
        <p:txBody>
          <a:bodyPr/>
          <a:p>
            <a:fld id="{2B02060F-48A6-4AC5-8889-4922E2DB2A37}"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7_Title and Content">
    <p:spTree>
      <p:nvGrpSpPr>
        <p:cNvPr id="1" name=""/>
        <p:cNvGrpSpPr/>
        <p:nvPr/>
      </p:nvGrpSpPr>
      <p:grpSpPr>
        <a:xfrm>
          <a:off x="0" y="0"/>
          <a:ext cx="0" cy="0"/>
          <a:chOff x="0" y="0"/>
          <a:chExt cx="0" cy="0"/>
        </a:xfrm>
      </p:grpSpPr>
      <p:sp>
        <p:nvSpPr>
          <p:cNvPr id="2" name="PlaceHolder 1"/>
          <p:cNvSpPr>
            <a:spLocks noGrp="1"/>
          </p:cNvSpPr>
          <p:nvPr>
            <p:ph type="sldNum" idx="19"/>
          </p:nvPr>
        </p:nvSpPr>
        <p:spPr/>
        <p:txBody>
          <a:bodyPr/>
          <a:p>
            <a:fld id="{9DEC192C-6E0F-44C0-94B5-B743E0CC7D23}"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8_Title and Content">
    <p:spTree>
      <p:nvGrpSpPr>
        <p:cNvPr id="1" name=""/>
        <p:cNvGrpSpPr/>
        <p:nvPr/>
      </p:nvGrpSpPr>
      <p:grpSpPr>
        <a:xfrm>
          <a:off x="0" y="0"/>
          <a:ext cx="0" cy="0"/>
          <a:chOff x="0" y="0"/>
          <a:chExt cx="0" cy="0"/>
        </a:xfrm>
      </p:grpSpPr>
      <p:sp>
        <p:nvSpPr>
          <p:cNvPr id="2" name="PlaceHolder 1"/>
          <p:cNvSpPr>
            <a:spLocks noGrp="1"/>
          </p:cNvSpPr>
          <p:nvPr>
            <p:ph type="sldNum" idx="20"/>
          </p:nvPr>
        </p:nvSpPr>
        <p:spPr/>
        <p:txBody>
          <a:bodyPr/>
          <a:p>
            <a:fld id="{A64E93E1-8C3B-438F-8017-710D9372F208}"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Logo-2">
    <p:spTree>
      <p:nvGrpSpPr>
        <p:cNvPr id="1" name=""/>
        <p:cNvGrpSpPr/>
        <p:nvPr/>
      </p:nvGrpSpPr>
      <p:grpSpPr>
        <a:xfrm>
          <a:off x="0" y="0"/>
          <a:ext cx="0" cy="0"/>
          <a:chOff x="0" y="0"/>
          <a:chExt cx="0" cy="0"/>
        </a:xfrm>
      </p:grpSpPr>
      <p:sp>
        <p:nvSpPr>
          <p:cNvPr id="122"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350" spc="-1" strike="noStrike">
              <a:solidFill>
                <a:schemeClr val="dk1"/>
              </a:solidFill>
              <a:latin typeface="Arial"/>
            </a:endParaRPr>
          </a:p>
        </p:txBody>
      </p:sp>
      <p:sp>
        <p:nvSpPr>
          <p:cNvPr id="123" name="PlaceHolder 2"/>
          <p:cNvSpPr>
            <a:spLocks noGrp="1"/>
          </p:cNvSpPr>
          <p:nvPr>
            <p:ph/>
          </p:nvPr>
        </p:nvSpPr>
        <p:spPr>
          <a:xfrm>
            <a:off x="628560" y="1369080"/>
            <a:ext cx="788652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chemeClr val="dk1"/>
              </a:solidFill>
              <a:latin typeface="Arial"/>
            </a:endParaRPr>
          </a:p>
        </p:txBody>
      </p:sp>
      <p:sp>
        <p:nvSpPr>
          <p:cNvPr id="4" name="PlaceHolder 3"/>
          <p:cNvSpPr>
            <a:spLocks noGrp="1"/>
          </p:cNvSpPr>
          <p:nvPr>
            <p:ph type="sldNum" idx="21"/>
          </p:nvPr>
        </p:nvSpPr>
        <p:spPr/>
        <p:txBody>
          <a:bodyPr/>
          <a:p>
            <a:fld id="{B2D6010F-097E-497F-89FC-9F0F013B754B}"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9_Title and Content">
    <p:spTree>
      <p:nvGrpSpPr>
        <p:cNvPr id="1" name=""/>
        <p:cNvGrpSpPr/>
        <p:nvPr/>
      </p:nvGrpSpPr>
      <p:grpSpPr>
        <a:xfrm>
          <a:off x="0" y="0"/>
          <a:ext cx="0" cy="0"/>
          <a:chOff x="0" y="0"/>
          <a:chExt cx="0" cy="0"/>
        </a:xfrm>
      </p:grpSpPr>
      <p:sp>
        <p:nvSpPr>
          <p:cNvPr id="2" name="PlaceHolder 1"/>
          <p:cNvSpPr>
            <a:spLocks noGrp="1"/>
          </p:cNvSpPr>
          <p:nvPr>
            <p:ph type="sldNum" idx="22"/>
          </p:nvPr>
        </p:nvSpPr>
        <p:spPr/>
        <p:txBody>
          <a:bodyPr/>
          <a:p>
            <a:fld id="{D2F18C2E-E2B5-4946-A457-A3E775ECCDFC}"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0_Title and Content">
    <p:spTree>
      <p:nvGrpSpPr>
        <p:cNvPr id="1" name=""/>
        <p:cNvGrpSpPr/>
        <p:nvPr/>
      </p:nvGrpSpPr>
      <p:grpSpPr>
        <a:xfrm>
          <a:off x="0" y="0"/>
          <a:ext cx="0" cy="0"/>
          <a:chOff x="0" y="0"/>
          <a:chExt cx="0" cy="0"/>
        </a:xfrm>
      </p:grpSpPr>
      <p:sp>
        <p:nvSpPr>
          <p:cNvPr id="2" name="PlaceHolder 1"/>
          <p:cNvSpPr>
            <a:spLocks noGrp="1"/>
          </p:cNvSpPr>
          <p:nvPr>
            <p:ph type="sldNum" idx="23"/>
          </p:nvPr>
        </p:nvSpPr>
        <p:spPr/>
        <p:txBody>
          <a:bodyPr/>
          <a:p>
            <a:fld id="{E4920159-4FFB-417A-B948-994F240CD198}"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1_Title and Content">
    <p:spTree>
      <p:nvGrpSpPr>
        <p:cNvPr id="1" name=""/>
        <p:cNvGrpSpPr/>
        <p:nvPr/>
      </p:nvGrpSpPr>
      <p:grpSpPr>
        <a:xfrm>
          <a:off x="0" y="0"/>
          <a:ext cx="0" cy="0"/>
          <a:chOff x="0" y="0"/>
          <a:chExt cx="0" cy="0"/>
        </a:xfrm>
      </p:grpSpPr>
      <p:sp>
        <p:nvSpPr>
          <p:cNvPr id="2" name="PlaceHolder 1"/>
          <p:cNvSpPr>
            <a:spLocks noGrp="1"/>
          </p:cNvSpPr>
          <p:nvPr>
            <p:ph type="sldNum" idx="24"/>
          </p:nvPr>
        </p:nvSpPr>
        <p:spPr/>
        <p:txBody>
          <a:bodyPr/>
          <a:p>
            <a:fld id="{F698D6F1-68B1-4DF1-B6D6-D427B29B919B}"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2_Title and Content">
    <p:spTree>
      <p:nvGrpSpPr>
        <p:cNvPr id="1" name=""/>
        <p:cNvGrpSpPr/>
        <p:nvPr/>
      </p:nvGrpSpPr>
      <p:grpSpPr>
        <a:xfrm>
          <a:off x="0" y="0"/>
          <a:ext cx="0" cy="0"/>
          <a:chOff x="0" y="0"/>
          <a:chExt cx="0" cy="0"/>
        </a:xfrm>
      </p:grpSpPr>
      <p:sp>
        <p:nvSpPr>
          <p:cNvPr id="2" name="PlaceHolder 1"/>
          <p:cNvSpPr>
            <a:spLocks noGrp="1"/>
          </p:cNvSpPr>
          <p:nvPr>
            <p:ph type="sldNum" idx="25"/>
          </p:nvPr>
        </p:nvSpPr>
        <p:spPr/>
        <p:txBody>
          <a:bodyPr/>
          <a:p>
            <a:fld id="{7280F70D-8E8D-40DA-9FE2-5F4304E14822}"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4_Title and Content">
    <p:spTree>
      <p:nvGrpSpPr>
        <p:cNvPr id="1" name=""/>
        <p:cNvGrpSpPr/>
        <p:nvPr/>
      </p:nvGrpSpPr>
      <p:grpSpPr>
        <a:xfrm>
          <a:off x="0" y="0"/>
          <a:ext cx="0" cy="0"/>
          <a:chOff x="0" y="0"/>
          <a:chExt cx="0" cy="0"/>
        </a:xfrm>
      </p:grpSpPr>
      <p:sp>
        <p:nvSpPr>
          <p:cNvPr id="2" name="PlaceHolder 1"/>
          <p:cNvSpPr>
            <a:spLocks noGrp="1"/>
          </p:cNvSpPr>
          <p:nvPr>
            <p:ph type="sldNum" idx="26"/>
          </p:nvPr>
        </p:nvSpPr>
        <p:spPr/>
        <p:txBody>
          <a:bodyPr/>
          <a:p>
            <a:fld id="{BD382DB8-0846-4778-9A7C-E65CE8C6A9F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Photo">
    <p:spTree>
      <p:nvGrpSpPr>
        <p:cNvPr id="1" name=""/>
        <p:cNvGrpSpPr/>
        <p:nvPr/>
      </p:nvGrpSpPr>
      <p:grpSpPr>
        <a:xfrm>
          <a:off x="0" y="0"/>
          <a:ext cx="0" cy="0"/>
          <a:chOff x="0" y="0"/>
          <a:chExt cx="0" cy="0"/>
        </a:xfrm>
      </p:grpSpPr>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5_Title and Content">
    <p:spTree>
      <p:nvGrpSpPr>
        <p:cNvPr id="1" name=""/>
        <p:cNvGrpSpPr/>
        <p:nvPr/>
      </p:nvGrpSpPr>
      <p:grpSpPr>
        <a:xfrm>
          <a:off x="0" y="0"/>
          <a:ext cx="0" cy="0"/>
          <a:chOff x="0" y="0"/>
          <a:chExt cx="0" cy="0"/>
        </a:xfrm>
      </p:grpSpPr>
      <p:sp>
        <p:nvSpPr>
          <p:cNvPr id="2" name="PlaceHolder 1"/>
          <p:cNvSpPr>
            <a:spLocks noGrp="1"/>
          </p:cNvSpPr>
          <p:nvPr>
            <p:ph type="sldNum" idx="27"/>
          </p:nvPr>
        </p:nvSpPr>
        <p:spPr/>
        <p:txBody>
          <a:bodyPr/>
          <a:p>
            <a:fld id="{98EDE19D-D7B1-4417-BD03-F5DEFB5A413F}"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6_Title and Content">
    <p:spTree>
      <p:nvGrpSpPr>
        <p:cNvPr id="1" name=""/>
        <p:cNvGrpSpPr/>
        <p:nvPr/>
      </p:nvGrpSpPr>
      <p:grpSpPr>
        <a:xfrm>
          <a:off x="0" y="0"/>
          <a:ext cx="0" cy="0"/>
          <a:chOff x="0" y="0"/>
          <a:chExt cx="0" cy="0"/>
        </a:xfrm>
      </p:grpSpPr>
      <p:sp>
        <p:nvSpPr>
          <p:cNvPr id="2" name="PlaceHolder 1"/>
          <p:cNvSpPr>
            <a:spLocks noGrp="1"/>
          </p:cNvSpPr>
          <p:nvPr>
            <p:ph type="sldNum" idx="28"/>
          </p:nvPr>
        </p:nvSpPr>
        <p:spPr/>
        <p:txBody>
          <a:bodyPr/>
          <a:p>
            <a:fld id="{66368CE7-F40A-4AFB-BA6A-7ECD12B5A1D9}"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7_Title and Content">
    <p:spTree>
      <p:nvGrpSpPr>
        <p:cNvPr id="1" name=""/>
        <p:cNvGrpSpPr/>
        <p:nvPr/>
      </p:nvGrpSpPr>
      <p:grpSpPr>
        <a:xfrm>
          <a:off x="0" y="0"/>
          <a:ext cx="0" cy="0"/>
          <a:chOff x="0" y="0"/>
          <a:chExt cx="0" cy="0"/>
        </a:xfrm>
      </p:grpSpPr>
      <p:sp>
        <p:nvSpPr>
          <p:cNvPr id="2" name="PlaceHolder 1"/>
          <p:cNvSpPr>
            <a:spLocks noGrp="1"/>
          </p:cNvSpPr>
          <p:nvPr>
            <p:ph type="sldNum" idx="29"/>
          </p:nvPr>
        </p:nvSpPr>
        <p:spPr/>
        <p:txBody>
          <a:bodyPr/>
          <a:p>
            <a:fld id="{2469FEEE-7483-4A2C-9E0F-C63BA49D72D9}"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350" spc="-1" strike="noStrike">
              <a:solidFill>
                <a:schemeClr val="dk1"/>
              </a:solidFill>
              <a:latin typeface="Arial"/>
            </a:endParaRPr>
          </a:p>
        </p:txBody>
      </p:sp>
      <p:sp>
        <p:nvSpPr>
          <p:cNvPr id="161" name="PlaceHolder 2"/>
          <p:cNvSpPr>
            <a:spLocks noGrp="1"/>
          </p:cNvSpPr>
          <p:nvPr>
            <p:ph/>
          </p:nvPr>
        </p:nvSpPr>
        <p:spPr>
          <a:xfrm>
            <a:off x="628560" y="1369080"/>
            <a:ext cx="788652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chemeClr val="dk1"/>
              </a:solidFill>
              <a:latin typeface="Arial"/>
            </a:endParaRPr>
          </a:p>
        </p:txBody>
      </p:sp>
      <p:sp>
        <p:nvSpPr>
          <p:cNvPr id="4" name="PlaceHolder 3"/>
          <p:cNvSpPr>
            <a:spLocks noGrp="1"/>
          </p:cNvSpPr>
          <p:nvPr>
            <p:ph type="sldNum" idx="30"/>
          </p:nvPr>
        </p:nvSpPr>
        <p:spPr/>
        <p:txBody>
          <a:bodyPr/>
          <a:p>
            <a:fld id="{91429A4F-8CC3-4469-A62E-A7E9DE0605D1}"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350" spc="-1" strike="noStrike">
              <a:solidFill>
                <a:schemeClr val="dk1"/>
              </a:solidFill>
              <a:latin typeface="Arial"/>
            </a:endParaRPr>
          </a:p>
        </p:txBody>
      </p:sp>
      <p:sp>
        <p:nvSpPr>
          <p:cNvPr id="168" name="PlaceHolder 2"/>
          <p:cNvSpPr>
            <a:spLocks noGrp="1"/>
          </p:cNvSpPr>
          <p:nvPr>
            <p:ph/>
          </p:nvPr>
        </p:nvSpPr>
        <p:spPr>
          <a:xfrm>
            <a:off x="62856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chemeClr val="dk1"/>
              </a:solidFill>
              <a:latin typeface="Arial"/>
            </a:endParaRPr>
          </a:p>
        </p:txBody>
      </p:sp>
      <p:sp>
        <p:nvSpPr>
          <p:cNvPr id="169" name="PlaceHolder 3"/>
          <p:cNvSpPr>
            <a:spLocks noGrp="1"/>
          </p:cNvSpPr>
          <p:nvPr>
            <p:ph/>
          </p:nvPr>
        </p:nvSpPr>
        <p:spPr>
          <a:xfrm>
            <a:off x="466992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chemeClr val="dk1"/>
              </a:solidFill>
              <a:latin typeface="Arial"/>
            </a:endParaRPr>
          </a:p>
        </p:txBody>
      </p:sp>
      <p:sp>
        <p:nvSpPr>
          <p:cNvPr id="5" name="PlaceHolder 4"/>
          <p:cNvSpPr>
            <a:spLocks noGrp="1"/>
          </p:cNvSpPr>
          <p:nvPr>
            <p:ph type="sldNum" idx="31"/>
          </p:nvPr>
        </p:nvSpPr>
        <p:spPr/>
        <p:txBody>
          <a:bodyPr/>
          <a:p>
            <a:fld id="{18BB1FBC-BD68-4919-8AB2-9D19C533A3F9}"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Content-2">
    <p:spTree>
      <p:nvGrpSpPr>
        <p:cNvPr id="1" name=""/>
        <p:cNvGrpSpPr/>
        <p:nvPr/>
      </p:nvGrpSpPr>
      <p:grpSpPr>
        <a:xfrm>
          <a:off x="0" y="0"/>
          <a:ext cx="0" cy="0"/>
          <a:chOff x="0" y="0"/>
          <a:chExt cx="0" cy="0"/>
        </a:xfrm>
      </p:grpSpPr>
      <p:sp>
        <p:nvSpPr>
          <p:cNvPr id="2" name="PlaceHolder 1"/>
          <p:cNvSpPr>
            <a:spLocks noGrp="1"/>
          </p:cNvSpPr>
          <p:nvPr>
            <p:ph type="sldNum" idx="32"/>
          </p:nvPr>
        </p:nvSpPr>
        <p:spPr/>
        <p:txBody>
          <a:bodyPr/>
          <a:p>
            <a:fld id="{E3B0DC3F-9CCD-49C6-87EB-93793D8EB1C9}"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3">
    <p:spTree>
      <p:nvGrpSpPr>
        <p:cNvPr id="1" name=""/>
        <p:cNvGrpSpPr/>
        <p:nvPr/>
      </p:nvGrpSpPr>
      <p:grpSpPr>
        <a:xfrm>
          <a:off x="0" y="0"/>
          <a:ext cx="0" cy="0"/>
          <a:chOff x="0" y="0"/>
          <a:chExt cx="0" cy="0"/>
        </a:xfrm>
      </p:grpSpPr>
      <p:sp>
        <p:nvSpPr>
          <p:cNvPr id="180" name="PlaceHolder 1"/>
          <p:cNvSpPr>
            <a:spLocks noGrp="1"/>
          </p:cNvSpPr>
          <p:nvPr>
            <p:ph type="title"/>
          </p:nvPr>
        </p:nvSpPr>
        <p:spPr>
          <a:xfrm>
            <a:off x="628560" y="273960"/>
            <a:ext cx="7886520" cy="993960"/>
          </a:xfrm>
          <a:prstGeom prst="rect">
            <a:avLst/>
          </a:prstGeom>
          <a:noFill/>
          <a:ln w="0">
            <a:noFill/>
          </a:ln>
        </p:spPr>
        <p:txBody>
          <a:bodyPr lIns="0" rIns="0" tIns="0" bIns="0" anchor="ctr">
            <a:noAutofit/>
          </a:bodyPr>
          <a:p>
            <a:pPr indent="0">
              <a:buNone/>
            </a:pPr>
            <a:endParaRPr b="0" lang="en-US" sz="1350" spc="-1" strike="noStrike">
              <a:solidFill>
                <a:schemeClr val="dk1"/>
              </a:solidFill>
              <a:latin typeface="Arial"/>
            </a:endParaRPr>
          </a:p>
        </p:txBody>
      </p:sp>
      <p:sp>
        <p:nvSpPr>
          <p:cNvPr id="181" name="PlaceHolder 2"/>
          <p:cNvSpPr>
            <a:spLocks noGrp="1"/>
          </p:cNvSpPr>
          <p:nvPr>
            <p:ph/>
          </p:nvPr>
        </p:nvSpPr>
        <p:spPr>
          <a:xfrm>
            <a:off x="62856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chemeClr val="dk1"/>
              </a:solidFill>
              <a:latin typeface="Arial"/>
            </a:endParaRPr>
          </a:p>
        </p:txBody>
      </p:sp>
      <p:sp>
        <p:nvSpPr>
          <p:cNvPr id="182" name="PlaceHolder 3"/>
          <p:cNvSpPr>
            <a:spLocks noGrp="1"/>
          </p:cNvSpPr>
          <p:nvPr>
            <p:ph/>
          </p:nvPr>
        </p:nvSpPr>
        <p:spPr>
          <a:xfrm>
            <a:off x="4669920" y="1369080"/>
            <a:ext cx="3848400" cy="3263040"/>
          </a:xfrm>
          <a:prstGeom prst="rect">
            <a:avLst/>
          </a:prstGeom>
          <a:noFill/>
          <a:ln w="0">
            <a:noFill/>
          </a:ln>
        </p:spPr>
        <p:txBody>
          <a:bodyPr lIns="0" rIns="0" tIns="0" bIns="0" anchor="t">
            <a:normAutofit/>
          </a:bodyPr>
          <a:p>
            <a:pPr indent="0">
              <a:lnSpc>
                <a:spcPct val="90000"/>
              </a:lnSpc>
              <a:spcBef>
                <a:spcPts val="1417"/>
              </a:spcBef>
              <a:buNone/>
            </a:pPr>
            <a:endParaRPr b="0" lang="en-US" sz="2100" spc="-1" strike="noStrike">
              <a:solidFill>
                <a:schemeClr val="dk1"/>
              </a:solidFill>
              <a:latin typeface="Arial"/>
            </a:endParaRPr>
          </a:p>
        </p:txBody>
      </p:sp>
      <p:sp>
        <p:nvSpPr>
          <p:cNvPr id="5" name="PlaceHolder 4"/>
          <p:cNvSpPr>
            <a:spLocks noGrp="1"/>
          </p:cNvSpPr>
          <p:nvPr>
            <p:ph type="sldNum" idx="33"/>
          </p:nvPr>
        </p:nvSpPr>
        <p:spPr/>
        <p:txBody>
          <a:bodyPr/>
          <a:p>
            <a:fld id="{739385A4-332F-4FD6-9748-E0B32896B98C}"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sldNum" idx="34"/>
          </p:nvPr>
        </p:nvSpPr>
        <p:spPr/>
        <p:txBody>
          <a:bodyPr/>
          <a:p>
            <a:fld id="{3F2DE56C-7342-4674-88D1-BC3053BA0E97}"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Photo-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DAAF1A8F-DCEC-4F69-8590-A390D1E60A7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Content with Caption">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6470CA1E-811E-4F83-90F2-1C174EFC26F3}"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94D1BEF4-EE86-42F0-B232-953270965D2F}"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hart-logo">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1535837A-DDF8-4C4C-B8BD-27E80C4794D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4.jpe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4.jpe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4.jpe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3.jpeg"/><Relationship Id="rId3"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image" Target="../media/image5.jpeg"/><Relationship Id="rId3"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37.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38.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slideLayout" Target="../slideLayouts/slideLayout39.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jpeg"/><Relationship Id="rId3"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slideLayout" Target="../slideLayouts/slideLayout40.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slideLayout" Target="../slideLayouts/slideLayout41.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slideLayout" Target="../slideLayouts/slideLayout42.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slideLayout" Target="../slideLayouts/slideLayout43.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slideLayout" Target="../slideLayouts/slideLayout44.xml"/>
</Relationships>
</file>

<file path=ppt/slideMasters/_rels/slideMaster45.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slideLayout" Target="../slideLayouts/slideLayout45.xml"/>
</Relationships>
</file>

<file path=ppt/slideMasters/_rels/slideMaster46.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slideLayout" Target="../slideLayouts/slideLayout46.xml"/>
</Relationships>
</file>

<file path=ppt/slideMasters/_rels/slideMaster47.xml.rels><?xml version="1.0" encoding="UTF-8"?>
<Relationships xmlns="http://schemas.openxmlformats.org/package/2006/relationships"><Relationship Id="rId1" Type="http://schemas.openxmlformats.org/officeDocument/2006/relationships/theme" Target="../theme/theme47.xml"/><Relationship Id="rId2" Type="http://schemas.openxmlformats.org/officeDocument/2006/relationships/slideLayout" Target="../slideLayouts/slideLayout47.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3.jpe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23880" y="470160"/>
            <a:ext cx="7886520" cy="1511640"/>
          </a:xfrm>
          <a:prstGeom prst="rect">
            <a:avLst/>
          </a:prstGeom>
          <a:noFill/>
          <a:ln w="0">
            <a:noFill/>
          </a:ln>
        </p:spPr>
        <p:txBody>
          <a:bodyPr lIns="91440" rIns="91440" tIns="45720" bIns="45720" anchor="b">
            <a:noAutofit/>
          </a:bodyPr>
          <a:p>
            <a:pPr indent="0" defTabSz="685800">
              <a:lnSpc>
                <a:spcPct val="90000"/>
              </a:lnSpc>
              <a:buNone/>
            </a:pPr>
            <a:r>
              <a:rPr b="1" lang="en-US" sz="4500" spc="-1" strike="noStrike">
                <a:solidFill>
                  <a:schemeClr val="lt1"/>
                </a:solidFill>
                <a:latin typeface="Arial"/>
              </a:rPr>
              <a:t>Title Goes Here</a:t>
            </a:r>
            <a:endParaRPr b="0" lang="en-US" sz="4500" spc="-1" strike="noStrike">
              <a:solidFill>
                <a:schemeClr val="dk1"/>
              </a:solidFill>
              <a:latin typeface="Arial"/>
            </a:endParaRPr>
          </a:p>
        </p:txBody>
      </p:sp>
      <p:sp>
        <p:nvSpPr>
          <p:cNvPr id="1" name="PlaceHolder 2"/>
          <p:cNvSpPr>
            <a:spLocks noGrp="1"/>
          </p:cNvSpPr>
          <p:nvPr>
            <p:ph type="body"/>
          </p:nvPr>
        </p:nvSpPr>
        <p:spPr>
          <a:xfrm>
            <a:off x="623880" y="2002320"/>
            <a:ext cx="7886520" cy="562320"/>
          </a:xfrm>
          <a:prstGeom prst="rect">
            <a:avLst/>
          </a:prstGeom>
          <a:noFill/>
          <a:ln w="0">
            <a:noFill/>
          </a:ln>
        </p:spPr>
        <p:txBody>
          <a:bodyPr lIns="91440" rIns="91440" tIns="45720" bIns="45720" anchor="t">
            <a:normAutofit/>
          </a:bodyPr>
          <a:p>
            <a:pPr indent="0" defTabSz="685800">
              <a:lnSpc>
                <a:spcPct val="90000"/>
              </a:lnSpc>
              <a:spcBef>
                <a:spcPts val="751"/>
              </a:spcBef>
              <a:buNone/>
              <a:tabLst>
                <a:tab algn="l" pos="0"/>
              </a:tabLst>
            </a:pPr>
            <a:r>
              <a:rPr b="1" lang="en-US" sz="1600" spc="97" strike="noStrike">
                <a:solidFill>
                  <a:schemeClr val="lt1"/>
                </a:solidFill>
                <a:latin typeface="Arial"/>
              </a:rPr>
              <a:t>SUBTITLE GOES HERE</a:t>
            </a:r>
            <a:endParaRPr b="0" lang="en-US" sz="1600" spc="-1" strike="noStrike">
              <a:solidFill>
                <a:schemeClr val="dk1"/>
              </a:solidFill>
              <a:latin typeface="Arial"/>
            </a:endParaRPr>
          </a:p>
        </p:txBody>
      </p:sp>
      <p:sp>
        <p:nvSpPr>
          <p:cNvPr id="2" name="PlaceHolder 3"/>
          <p:cNvSpPr>
            <a:spLocks noGrp="1"/>
          </p:cNvSpPr>
          <p:nvPr>
            <p:ph type="body"/>
          </p:nvPr>
        </p:nvSpPr>
        <p:spPr>
          <a:xfrm>
            <a:off x="623880" y="4409640"/>
            <a:ext cx="7886520" cy="297000"/>
          </a:xfrm>
          <a:prstGeom prst="rect">
            <a:avLst/>
          </a:prstGeom>
          <a:noFill/>
          <a:ln w="0">
            <a:noFill/>
          </a:ln>
        </p:spPr>
        <p:txBody>
          <a:bodyPr lIns="91440" rIns="91440" tIns="45720" bIns="45720" anchor="t">
            <a:normAutofit/>
          </a:bodyPr>
          <a:p>
            <a:pPr indent="0" defTabSz="685800">
              <a:lnSpc>
                <a:spcPct val="90000"/>
              </a:lnSpc>
              <a:spcBef>
                <a:spcPts val="751"/>
              </a:spcBef>
              <a:buNone/>
              <a:tabLst>
                <a:tab algn="l" pos="0"/>
              </a:tabLst>
            </a:pPr>
            <a:r>
              <a:rPr b="0" lang="en-US" sz="1400" spc="-1" strike="noStrike">
                <a:solidFill>
                  <a:srgbClr val="ecead1"/>
                </a:solidFill>
                <a:latin typeface="Arial"/>
              </a:rPr>
              <a:t>Presenter Name | Date</a:t>
            </a:r>
            <a:endParaRPr b="0" lang="en-US" sz="1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623880" y="467280"/>
            <a:ext cx="7886520" cy="1087560"/>
          </a:xfrm>
          <a:prstGeom prst="rect">
            <a:avLst/>
          </a:prstGeom>
          <a:noFill/>
          <a:ln w="0">
            <a:noFill/>
          </a:ln>
        </p:spPr>
        <p:txBody>
          <a:bodyPr lIns="91440" rIns="91440" tIns="45720" bIns="45720" anchor="b">
            <a:noAutofit/>
          </a:bodyPr>
          <a:p>
            <a:pPr indent="0" algn="r" defTabSz="685800">
              <a:lnSpc>
                <a:spcPct val="90000"/>
              </a:lnSpc>
              <a:buNone/>
            </a:pPr>
            <a:r>
              <a:rPr b="1" lang="en-US" sz="4500" spc="-1" strike="noStrike">
                <a:solidFill>
                  <a:schemeClr val="lt1"/>
                </a:solidFill>
                <a:latin typeface="Arial"/>
              </a:rPr>
              <a:t>Title Goes Here</a:t>
            </a:r>
            <a:endParaRPr b="0" lang="en-US" sz="4500" spc="-1" strike="noStrike">
              <a:solidFill>
                <a:schemeClr val="dk1"/>
              </a:solidFill>
              <a:latin typeface="Arial"/>
            </a:endParaRPr>
          </a:p>
        </p:txBody>
      </p:sp>
      <p:sp>
        <p:nvSpPr>
          <p:cNvPr id="33" name="PlaceHolder 2"/>
          <p:cNvSpPr>
            <a:spLocks noGrp="1"/>
          </p:cNvSpPr>
          <p:nvPr>
            <p:ph type="body"/>
          </p:nvPr>
        </p:nvSpPr>
        <p:spPr>
          <a:xfrm>
            <a:off x="623880" y="1575720"/>
            <a:ext cx="7886520" cy="562320"/>
          </a:xfrm>
          <a:prstGeom prst="rect">
            <a:avLst/>
          </a:prstGeom>
          <a:noFill/>
          <a:ln w="0">
            <a:noFill/>
          </a:ln>
        </p:spPr>
        <p:txBody>
          <a:bodyPr lIns="91440" rIns="91440" tIns="45720" bIns="45720" anchor="t">
            <a:normAutofit/>
          </a:bodyPr>
          <a:p>
            <a:pPr indent="0" algn="r" defTabSz="685800">
              <a:lnSpc>
                <a:spcPct val="90000"/>
              </a:lnSpc>
              <a:spcBef>
                <a:spcPts val="751"/>
              </a:spcBef>
              <a:buNone/>
              <a:tabLst>
                <a:tab algn="l" pos="0"/>
              </a:tabLst>
            </a:pPr>
            <a:r>
              <a:rPr b="1" lang="en-US" sz="1600" spc="97" strike="noStrike">
                <a:solidFill>
                  <a:schemeClr val="lt1"/>
                </a:solidFill>
                <a:latin typeface="Arial"/>
              </a:rPr>
              <a:t>SUBTITLE GOES HERE</a:t>
            </a:r>
            <a:endParaRPr b="0" lang="en-US" sz="1600" spc="-1" strike="noStrike">
              <a:solidFill>
                <a:schemeClr val="dk1"/>
              </a:solidFill>
              <a:latin typeface="Arial"/>
            </a:endParaRPr>
          </a:p>
        </p:txBody>
      </p:sp>
      <p:sp>
        <p:nvSpPr>
          <p:cNvPr id="34" name="PlaceHolder 3"/>
          <p:cNvSpPr>
            <a:spLocks noGrp="1"/>
          </p:cNvSpPr>
          <p:nvPr>
            <p:ph type="body"/>
          </p:nvPr>
        </p:nvSpPr>
        <p:spPr>
          <a:xfrm>
            <a:off x="623880" y="2296440"/>
            <a:ext cx="7886520" cy="297000"/>
          </a:xfrm>
          <a:prstGeom prst="rect">
            <a:avLst/>
          </a:prstGeom>
          <a:noFill/>
          <a:ln w="0">
            <a:noFill/>
          </a:ln>
        </p:spPr>
        <p:txBody>
          <a:bodyPr lIns="91440" rIns="91440" tIns="45720" bIns="45720" anchor="t">
            <a:normAutofit/>
          </a:bodyPr>
          <a:p>
            <a:pPr indent="0" algn="r" defTabSz="685800">
              <a:lnSpc>
                <a:spcPct val="90000"/>
              </a:lnSpc>
              <a:spcBef>
                <a:spcPts val="751"/>
              </a:spcBef>
              <a:buNone/>
              <a:tabLst>
                <a:tab algn="l" pos="0"/>
              </a:tabLst>
            </a:pPr>
            <a:r>
              <a:rPr b="0" lang="en-US" sz="1400" spc="-1" strike="noStrike">
                <a:solidFill>
                  <a:srgbClr val="ecead1"/>
                </a:solidFill>
                <a:latin typeface="Arial"/>
              </a:rPr>
              <a:t>Presenter Name | Date</a:t>
            </a:r>
            <a:endParaRPr b="0" lang="en-US" sz="1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36" name="PlaceHolder 2"/>
          <p:cNvSpPr>
            <a:spLocks noGrp="1"/>
          </p:cNvSpPr>
          <p:nvPr>
            <p:ph type="body"/>
          </p:nvPr>
        </p:nvSpPr>
        <p:spPr>
          <a:xfrm>
            <a:off x="463680" y="1245960"/>
            <a:ext cx="82227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37" name="PlaceHolder 3"/>
          <p:cNvSpPr>
            <a:spLocks noGrp="1"/>
          </p:cNvSpPr>
          <p:nvPr>
            <p:ph type="sldNum" idx="5"/>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solidFill>
                <a:latin typeface="Arial"/>
              </a:defRPr>
            </a:lvl1pPr>
          </a:lstStyle>
          <a:p>
            <a:pPr indent="0" algn="r" defTabSz="685800">
              <a:lnSpc>
                <a:spcPct val="100000"/>
              </a:lnSpc>
              <a:buNone/>
            </a:pPr>
            <a:fld id="{F3B4022F-B077-4E62-A9EA-A948FA66AF05}" type="slidenum">
              <a:rPr b="0" lang="en-US" sz="900" spc="-1" strike="noStrike">
                <a:solidFill>
                  <a:schemeClr val="dk1"/>
                </a:solidFill>
                <a:latin typeface="Arial"/>
              </a:rPr>
              <a:t>&lt;number&gt;</a:t>
            </a:fld>
            <a:endParaRPr b="0" lang="en-US" sz="900" spc="-1" strike="noStrike">
              <a:solidFill>
                <a:srgbClr val="000000"/>
              </a:solidFill>
              <a:latin typeface="Times New Roman"/>
            </a:endParaRPr>
          </a:p>
        </p:txBody>
      </p:sp>
      <p:sp>
        <p:nvSpPr>
          <p:cNvPr id="38" name="Rectangle 6"/>
          <p:cNvSpPr/>
          <p:nvPr/>
        </p:nvSpPr>
        <p:spPr>
          <a:xfrm>
            <a:off x="5637960" y="4667040"/>
            <a:ext cx="2550960" cy="363960"/>
          </a:xfrm>
          <a:prstGeom prst="rect">
            <a:avLst/>
          </a:prstGeom>
          <a:noFill/>
          <a:ln w="0">
            <a:noFill/>
          </a:ln>
        </p:spPr>
        <p:style>
          <a:lnRef idx="0"/>
          <a:fillRef idx="0"/>
          <a:effectRef idx="0"/>
          <a:fontRef idx="minor"/>
        </p:style>
        <p:txBody>
          <a:bodyPr wrap="none" lIns="90000" rIns="90000" tIns="45000" bIns="45000" anchor="t">
            <a:spAutoFit/>
          </a:bodyPr>
          <a:p>
            <a:pPr defTabSz="685800">
              <a:lnSpc>
                <a:spcPct val="100000"/>
              </a:lnSpc>
            </a:pPr>
            <a:r>
              <a:rPr b="0" lang="en-US" sz="1800" spc="-1" strike="noStrike">
                <a:solidFill>
                  <a:schemeClr val="lt1"/>
                </a:solidFill>
                <a:latin typeface="Arial"/>
              </a:rPr>
              <a:t>Ivy College of Business</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22160" y="3305160"/>
            <a:ext cx="7772040" cy="1021320"/>
          </a:xfrm>
          <a:prstGeom prst="rect">
            <a:avLst/>
          </a:prstGeom>
          <a:noFill/>
          <a:ln w="0">
            <a:noFill/>
          </a:ln>
        </p:spPr>
        <p:txBody>
          <a:bodyPr lIns="91440" rIns="91440" tIns="45720" bIns="45720" anchor="t">
            <a:noAutofit/>
          </a:bodyPr>
          <a:p>
            <a:pPr indent="0" defTabSz="685800">
              <a:lnSpc>
                <a:spcPct val="90000"/>
              </a:lnSpc>
              <a:buNone/>
            </a:pPr>
            <a:r>
              <a:rPr b="1" lang="en-US" sz="4000" spc="-1" strike="noStrike" cap="all">
                <a:solidFill>
                  <a:schemeClr val="dk1"/>
                </a:solidFill>
                <a:latin typeface="Arial"/>
              </a:rPr>
              <a:t>Click to edit Master title style</a:t>
            </a:r>
            <a:endParaRPr b="0" lang="en-US" sz="4000" spc="-1" strike="noStrike">
              <a:solidFill>
                <a:schemeClr val="dk1"/>
              </a:solidFill>
              <a:latin typeface="Arial"/>
            </a:endParaRPr>
          </a:p>
        </p:txBody>
      </p:sp>
      <p:sp>
        <p:nvSpPr>
          <p:cNvPr id="40" name="PlaceHolder 2"/>
          <p:cNvSpPr>
            <a:spLocks noGrp="1"/>
          </p:cNvSpPr>
          <p:nvPr>
            <p:ph type="body"/>
          </p:nvPr>
        </p:nvSpPr>
        <p:spPr>
          <a:xfrm>
            <a:off x="722160" y="2180160"/>
            <a:ext cx="7772040" cy="1124640"/>
          </a:xfrm>
          <a:prstGeom prst="rect">
            <a:avLst/>
          </a:prstGeom>
          <a:noFill/>
          <a:ln w="0">
            <a:noFill/>
          </a:ln>
        </p:spPr>
        <p:txBody>
          <a:bodyPr lIns="91440" rIns="91440" tIns="45720" bIns="45720" anchor="b">
            <a:noAutofit/>
          </a:bodyPr>
          <a:p>
            <a:pPr indent="0" defTabSz="685800">
              <a:lnSpc>
                <a:spcPct val="90000"/>
              </a:lnSpc>
              <a:spcBef>
                <a:spcPts val="751"/>
              </a:spcBef>
              <a:buNone/>
              <a:tabLst>
                <a:tab algn="l" pos="0"/>
              </a:tabLst>
            </a:pPr>
            <a:r>
              <a:rPr b="0" lang="en-US" sz="2000" spc="-1" strike="noStrike">
                <a:solidFill>
                  <a:schemeClr val="dk1"/>
                </a:solidFill>
                <a:latin typeface="Arial"/>
              </a:rPr>
              <a:t>Click to edit Master text styles</a:t>
            </a:r>
            <a:endParaRPr b="0" lang="en-US" sz="2000" spc="-1" strike="noStrike">
              <a:solidFill>
                <a:schemeClr val="dk1"/>
              </a:solidFill>
              <a:latin typeface="Arial"/>
            </a:endParaRPr>
          </a:p>
        </p:txBody>
      </p:sp>
      <p:sp>
        <p:nvSpPr>
          <p:cNvPr id="41" name="PlaceHolder 3"/>
          <p:cNvSpPr>
            <a:spLocks noGrp="1"/>
          </p:cNvSpPr>
          <p:nvPr>
            <p:ph type="sldNum" idx="6"/>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895F8431-CCE6-47F6-A332-802D6AC41FEF}"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42"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44" name="PlaceHolder 2"/>
          <p:cNvSpPr>
            <a:spLocks noGrp="1"/>
          </p:cNvSpPr>
          <p:nvPr>
            <p:ph type="body"/>
          </p:nvPr>
        </p:nvSpPr>
        <p:spPr>
          <a:xfrm>
            <a:off x="463680" y="1245960"/>
            <a:ext cx="82227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45" name="PlaceHolder 3"/>
          <p:cNvSpPr>
            <a:spLocks noGrp="1"/>
          </p:cNvSpPr>
          <p:nvPr>
            <p:ph type="sldNum" idx="7"/>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solidFill>
                <a:latin typeface="Arial"/>
              </a:defRPr>
            </a:lvl1pPr>
          </a:lstStyle>
          <a:p>
            <a:pPr indent="0" algn="r" defTabSz="685800">
              <a:lnSpc>
                <a:spcPct val="100000"/>
              </a:lnSpc>
              <a:buNone/>
            </a:pPr>
            <a:fld id="{646B0ABB-920E-41E2-8E15-11DBC693E3EF}" type="slidenum">
              <a:rPr b="0" lang="en-US" sz="900" spc="-1" strike="noStrike">
                <a:solidFill>
                  <a:schemeClr val="dk1"/>
                </a:solidFill>
                <a:latin typeface="Arial"/>
              </a:rPr>
              <a:t>&lt;number&gt;</a:t>
            </a:fld>
            <a:endParaRPr b="0" lang="en-US" sz="900" spc="-1" strike="noStrike">
              <a:solidFill>
                <a:srgbClr val="000000"/>
              </a:solidFill>
              <a:latin typeface="Times New Roman"/>
            </a:endParaRPr>
          </a:p>
        </p:txBody>
      </p:sp>
      <p:sp>
        <p:nvSpPr>
          <p:cNvPr id="46" name="Rectangle 6"/>
          <p:cNvSpPr/>
          <p:nvPr/>
        </p:nvSpPr>
        <p:spPr>
          <a:xfrm>
            <a:off x="5637960" y="4667040"/>
            <a:ext cx="2550960" cy="363960"/>
          </a:xfrm>
          <a:prstGeom prst="rect">
            <a:avLst/>
          </a:prstGeom>
          <a:noFill/>
          <a:ln w="0">
            <a:noFill/>
          </a:ln>
        </p:spPr>
        <p:style>
          <a:lnRef idx="0"/>
          <a:fillRef idx="0"/>
          <a:effectRef idx="0"/>
          <a:fontRef idx="minor"/>
        </p:style>
        <p:txBody>
          <a:bodyPr wrap="none" lIns="90000" rIns="90000" tIns="45000" bIns="45000" anchor="t">
            <a:spAutoFit/>
          </a:bodyPr>
          <a:p>
            <a:pPr defTabSz="685800">
              <a:lnSpc>
                <a:spcPct val="100000"/>
              </a:lnSpc>
            </a:pPr>
            <a:r>
              <a:rPr b="0" lang="en-US" sz="1800" spc="-1" strike="noStrike">
                <a:solidFill>
                  <a:schemeClr val="lt1"/>
                </a:solidFill>
                <a:latin typeface="Arial"/>
              </a:rPr>
              <a:t>Ivy College of Business</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48" name="PlaceHolder 2"/>
          <p:cNvSpPr>
            <a:spLocks noGrp="1"/>
          </p:cNvSpPr>
          <p:nvPr>
            <p:ph type="body"/>
          </p:nvPr>
        </p:nvSpPr>
        <p:spPr>
          <a:xfrm>
            <a:off x="838080" y="800280"/>
            <a:ext cx="37335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0000"/>
              </a:buClr>
              <a:buFont typeface="Arial"/>
              <a:buChar char="•"/>
            </a:pPr>
            <a:r>
              <a:rPr b="0" lang="en-US" sz="2800" spc="-1" strike="noStrike">
                <a:solidFill>
                  <a:schemeClr val="dk1"/>
                </a:solidFill>
                <a:latin typeface="Arial"/>
              </a:rPr>
              <a:t>Click to edit Master text styles</a:t>
            </a:r>
            <a:endParaRPr b="0" lang="en-US" sz="2800" spc="-1" strike="noStrike">
              <a:solidFill>
                <a:schemeClr val="dk1"/>
              </a:solidFill>
              <a:latin typeface="Arial"/>
            </a:endParaRPr>
          </a:p>
          <a:p>
            <a:pPr lvl="1" marL="514440" indent="-171360" defTabSz="685800">
              <a:lnSpc>
                <a:spcPct val="90000"/>
              </a:lnSpc>
              <a:spcBef>
                <a:spcPts val="374"/>
              </a:spcBef>
              <a:buClr>
                <a:srgbClr val="000000"/>
              </a:buClr>
              <a:buFont typeface="Arial"/>
              <a:buChar char="•"/>
            </a:pPr>
            <a:r>
              <a:rPr b="0" lang="en-US" sz="2400" spc="-1" strike="noStrike">
                <a:solidFill>
                  <a:schemeClr val="dk1"/>
                </a:solidFill>
                <a:latin typeface="Arial"/>
              </a:rPr>
              <a:t>Second level</a:t>
            </a:r>
            <a:endParaRPr b="0" lang="en-US" sz="2400" spc="-1" strike="noStrike">
              <a:solidFill>
                <a:schemeClr val="dk1"/>
              </a:solidFill>
              <a:latin typeface="Arial"/>
            </a:endParaRPr>
          </a:p>
          <a:p>
            <a:pPr lvl="2" marL="857160" indent="-171360" defTabSz="685800">
              <a:lnSpc>
                <a:spcPct val="90000"/>
              </a:lnSpc>
              <a:spcBef>
                <a:spcPts val="374"/>
              </a:spcBef>
              <a:buClr>
                <a:srgbClr val="000000"/>
              </a:buClr>
              <a:buFont typeface="Arial"/>
              <a:buChar char="•"/>
            </a:pPr>
            <a:r>
              <a:rPr b="0" lang="en-US" sz="2000" spc="-1" strike="noStrike">
                <a:solidFill>
                  <a:schemeClr val="dk1"/>
                </a:solidFill>
                <a:latin typeface="Arial"/>
              </a:rPr>
              <a:t>Third level</a:t>
            </a:r>
            <a:endParaRPr b="0" lang="en-US" sz="2000" spc="-1" strike="noStrike">
              <a:solidFill>
                <a:schemeClr val="dk1"/>
              </a:solidFill>
              <a:latin typeface="Arial"/>
            </a:endParaRPr>
          </a:p>
          <a:p>
            <a:pPr lvl="3" marL="120024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Fourth level</a:t>
            </a:r>
            <a:endParaRPr b="0" lang="en-US" sz="1800" spc="-1" strike="noStrike">
              <a:solidFill>
                <a:schemeClr val="dk1"/>
              </a:solidFill>
              <a:latin typeface="Arial"/>
            </a:endParaRPr>
          </a:p>
          <a:p>
            <a:pPr lvl="4" marL="154296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Fifth level</a:t>
            </a:r>
            <a:endParaRPr b="0" lang="en-US" sz="1800" spc="-1" strike="noStrike">
              <a:solidFill>
                <a:schemeClr val="dk1"/>
              </a:solidFill>
              <a:latin typeface="Arial"/>
            </a:endParaRPr>
          </a:p>
        </p:txBody>
      </p:sp>
      <p:sp>
        <p:nvSpPr>
          <p:cNvPr id="49" name="PlaceHolder 3"/>
          <p:cNvSpPr>
            <a:spLocks noGrp="1"/>
          </p:cNvSpPr>
          <p:nvPr>
            <p:ph type="body"/>
          </p:nvPr>
        </p:nvSpPr>
        <p:spPr>
          <a:xfrm>
            <a:off x="4724280" y="800280"/>
            <a:ext cx="37335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0000"/>
              </a:buClr>
              <a:buFont typeface="Arial"/>
              <a:buChar char="•"/>
            </a:pPr>
            <a:r>
              <a:rPr b="0" lang="en-US" sz="2800" spc="-1" strike="noStrike">
                <a:solidFill>
                  <a:schemeClr val="dk1"/>
                </a:solidFill>
                <a:latin typeface="Arial"/>
              </a:rPr>
              <a:t>Click to edit Master text styles</a:t>
            </a:r>
            <a:endParaRPr b="0" lang="en-US" sz="2800" spc="-1" strike="noStrike">
              <a:solidFill>
                <a:schemeClr val="dk1"/>
              </a:solidFill>
              <a:latin typeface="Arial"/>
            </a:endParaRPr>
          </a:p>
          <a:p>
            <a:pPr lvl="1" marL="514440" indent="-171360" defTabSz="685800">
              <a:lnSpc>
                <a:spcPct val="90000"/>
              </a:lnSpc>
              <a:spcBef>
                <a:spcPts val="374"/>
              </a:spcBef>
              <a:buClr>
                <a:srgbClr val="000000"/>
              </a:buClr>
              <a:buFont typeface="Arial"/>
              <a:buChar char="•"/>
            </a:pPr>
            <a:r>
              <a:rPr b="0" lang="en-US" sz="2400" spc="-1" strike="noStrike">
                <a:solidFill>
                  <a:schemeClr val="dk1"/>
                </a:solidFill>
                <a:latin typeface="Arial"/>
              </a:rPr>
              <a:t>Second level</a:t>
            </a:r>
            <a:endParaRPr b="0" lang="en-US" sz="2400" spc="-1" strike="noStrike">
              <a:solidFill>
                <a:schemeClr val="dk1"/>
              </a:solidFill>
              <a:latin typeface="Arial"/>
            </a:endParaRPr>
          </a:p>
          <a:p>
            <a:pPr lvl="2" marL="857160" indent="-171360" defTabSz="685800">
              <a:lnSpc>
                <a:spcPct val="90000"/>
              </a:lnSpc>
              <a:spcBef>
                <a:spcPts val="374"/>
              </a:spcBef>
              <a:buClr>
                <a:srgbClr val="000000"/>
              </a:buClr>
              <a:buFont typeface="Arial"/>
              <a:buChar char="•"/>
            </a:pPr>
            <a:r>
              <a:rPr b="0" lang="en-US" sz="2000" spc="-1" strike="noStrike">
                <a:solidFill>
                  <a:schemeClr val="dk1"/>
                </a:solidFill>
                <a:latin typeface="Arial"/>
              </a:rPr>
              <a:t>Third level</a:t>
            </a:r>
            <a:endParaRPr b="0" lang="en-US" sz="2000" spc="-1" strike="noStrike">
              <a:solidFill>
                <a:schemeClr val="dk1"/>
              </a:solidFill>
              <a:latin typeface="Arial"/>
            </a:endParaRPr>
          </a:p>
          <a:p>
            <a:pPr lvl="3" marL="120024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Fourth level</a:t>
            </a:r>
            <a:endParaRPr b="0" lang="en-US" sz="1800" spc="-1" strike="noStrike">
              <a:solidFill>
                <a:schemeClr val="dk1"/>
              </a:solidFill>
              <a:latin typeface="Arial"/>
            </a:endParaRPr>
          </a:p>
          <a:p>
            <a:pPr lvl="4" marL="154296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Fifth level</a:t>
            </a:r>
            <a:endParaRPr b="0" lang="en-US" sz="1800" spc="-1" strike="noStrike">
              <a:solidFill>
                <a:schemeClr val="dk1"/>
              </a:solidFill>
              <a:latin typeface="Arial"/>
            </a:endParaRPr>
          </a:p>
        </p:txBody>
      </p:sp>
      <p:sp>
        <p:nvSpPr>
          <p:cNvPr id="50" name="PlaceHolder 4"/>
          <p:cNvSpPr>
            <a:spLocks noGrp="1"/>
          </p:cNvSpPr>
          <p:nvPr>
            <p:ph type="sldNum" idx="8"/>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F789C4AB-3CD8-40A2-83A0-3FD1C2901C0D}"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51" name="PlaceHolder 5"/>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53" name="PlaceHolder 2"/>
          <p:cNvSpPr>
            <a:spLocks noGrp="1"/>
          </p:cNvSpPr>
          <p:nvPr>
            <p:ph type="body"/>
          </p:nvPr>
        </p:nvSpPr>
        <p:spPr>
          <a:xfrm>
            <a:off x="838080" y="800280"/>
            <a:ext cx="37335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0000"/>
              </a:buClr>
              <a:buFont typeface="Arial"/>
              <a:buChar char="•"/>
            </a:pPr>
            <a:r>
              <a:rPr b="0" lang="en-US" sz="2800" spc="-1" strike="noStrike">
                <a:solidFill>
                  <a:schemeClr val="dk1"/>
                </a:solidFill>
                <a:latin typeface="Arial"/>
              </a:rPr>
              <a:t>Click to edit Master text styles</a:t>
            </a:r>
            <a:endParaRPr b="0" lang="en-US" sz="2800" spc="-1" strike="noStrike">
              <a:solidFill>
                <a:schemeClr val="dk1"/>
              </a:solidFill>
              <a:latin typeface="Arial"/>
            </a:endParaRPr>
          </a:p>
          <a:p>
            <a:pPr lvl="1" marL="514440" indent="-171360" defTabSz="685800">
              <a:lnSpc>
                <a:spcPct val="90000"/>
              </a:lnSpc>
              <a:spcBef>
                <a:spcPts val="374"/>
              </a:spcBef>
              <a:buClr>
                <a:srgbClr val="000000"/>
              </a:buClr>
              <a:buFont typeface="Arial"/>
              <a:buChar char="•"/>
            </a:pPr>
            <a:r>
              <a:rPr b="0" lang="en-US" sz="2400" spc="-1" strike="noStrike">
                <a:solidFill>
                  <a:schemeClr val="dk1"/>
                </a:solidFill>
                <a:latin typeface="Arial"/>
              </a:rPr>
              <a:t>Second level</a:t>
            </a:r>
            <a:endParaRPr b="0" lang="en-US" sz="2400" spc="-1" strike="noStrike">
              <a:solidFill>
                <a:schemeClr val="dk1"/>
              </a:solidFill>
              <a:latin typeface="Arial"/>
            </a:endParaRPr>
          </a:p>
          <a:p>
            <a:pPr lvl="2" marL="857160" indent="-171360" defTabSz="685800">
              <a:lnSpc>
                <a:spcPct val="90000"/>
              </a:lnSpc>
              <a:spcBef>
                <a:spcPts val="374"/>
              </a:spcBef>
              <a:buClr>
                <a:srgbClr val="000000"/>
              </a:buClr>
              <a:buFont typeface="Arial"/>
              <a:buChar char="•"/>
            </a:pPr>
            <a:r>
              <a:rPr b="0" lang="en-US" sz="2000" spc="-1" strike="noStrike">
                <a:solidFill>
                  <a:schemeClr val="dk1"/>
                </a:solidFill>
                <a:latin typeface="Arial"/>
              </a:rPr>
              <a:t>Third level</a:t>
            </a:r>
            <a:endParaRPr b="0" lang="en-US" sz="2000" spc="-1" strike="noStrike">
              <a:solidFill>
                <a:schemeClr val="dk1"/>
              </a:solidFill>
              <a:latin typeface="Arial"/>
            </a:endParaRPr>
          </a:p>
          <a:p>
            <a:pPr lvl="3" marL="120024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Fourth level</a:t>
            </a:r>
            <a:endParaRPr b="0" lang="en-US" sz="1800" spc="-1" strike="noStrike">
              <a:solidFill>
                <a:schemeClr val="dk1"/>
              </a:solidFill>
              <a:latin typeface="Arial"/>
            </a:endParaRPr>
          </a:p>
          <a:p>
            <a:pPr lvl="4" marL="154296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Fifth level</a:t>
            </a:r>
            <a:endParaRPr b="0" lang="en-US" sz="1800" spc="-1" strike="noStrike">
              <a:solidFill>
                <a:schemeClr val="dk1"/>
              </a:solidFill>
              <a:latin typeface="Arial"/>
            </a:endParaRPr>
          </a:p>
        </p:txBody>
      </p:sp>
      <p:sp>
        <p:nvSpPr>
          <p:cNvPr id="54" name="PlaceHolder 3"/>
          <p:cNvSpPr>
            <a:spLocks noGrp="1"/>
          </p:cNvSpPr>
          <p:nvPr>
            <p:ph type="body"/>
          </p:nvPr>
        </p:nvSpPr>
        <p:spPr>
          <a:xfrm>
            <a:off x="4724280" y="800280"/>
            <a:ext cx="37335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0000"/>
              </a:buClr>
              <a:buFont typeface="Arial"/>
              <a:buChar char="•"/>
            </a:pPr>
            <a:r>
              <a:rPr b="0" lang="en-US" sz="2800" spc="-1" strike="noStrike">
                <a:solidFill>
                  <a:schemeClr val="dk1"/>
                </a:solidFill>
                <a:latin typeface="Arial"/>
              </a:rPr>
              <a:t>Click to edit Master text styles</a:t>
            </a:r>
            <a:endParaRPr b="0" lang="en-US" sz="2800" spc="-1" strike="noStrike">
              <a:solidFill>
                <a:schemeClr val="dk1"/>
              </a:solidFill>
              <a:latin typeface="Arial"/>
            </a:endParaRPr>
          </a:p>
          <a:p>
            <a:pPr lvl="1" marL="514440" indent="-171360" defTabSz="685800">
              <a:lnSpc>
                <a:spcPct val="90000"/>
              </a:lnSpc>
              <a:spcBef>
                <a:spcPts val="374"/>
              </a:spcBef>
              <a:buClr>
                <a:srgbClr val="000000"/>
              </a:buClr>
              <a:buFont typeface="Arial"/>
              <a:buChar char="•"/>
            </a:pPr>
            <a:r>
              <a:rPr b="0" lang="en-US" sz="2400" spc="-1" strike="noStrike">
                <a:solidFill>
                  <a:schemeClr val="dk1"/>
                </a:solidFill>
                <a:latin typeface="Arial"/>
              </a:rPr>
              <a:t>Second level</a:t>
            </a:r>
            <a:endParaRPr b="0" lang="en-US" sz="2400" spc="-1" strike="noStrike">
              <a:solidFill>
                <a:schemeClr val="dk1"/>
              </a:solidFill>
              <a:latin typeface="Arial"/>
            </a:endParaRPr>
          </a:p>
          <a:p>
            <a:pPr lvl="2" marL="857160" indent="-171360" defTabSz="685800">
              <a:lnSpc>
                <a:spcPct val="90000"/>
              </a:lnSpc>
              <a:spcBef>
                <a:spcPts val="374"/>
              </a:spcBef>
              <a:buClr>
                <a:srgbClr val="000000"/>
              </a:buClr>
              <a:buFont typeface="Arial"/>
              <a:buChar char="•"/>
            </a:pPr>
            <a:r>
              <a:rPr b="0" lang="en-US" sz="2000" spc="-1" strike="noStrike">
                <a:solidFill>
                  <a:schemeClr val="dk1"/>
                </a:solidFill>
                <a:latin typeface="Arial"/>
              </a:rPr>
              <a:t>Third level</a:t>
            </a:r>
            <a:endParaRPr b="0" lang="en-US" sz="2000" spc="-1" strike="noStrike">
              <a:solidFill>
                <a:schemeClr val="dk1"/>
              </a:solidFill>
              <a:latin typeface="Arial"/>
            </a:endParaRPr>
          </a:p>
          <a:p>
            <a:pPr lvl="3" marL="120024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Fourth level</a:t>
            </a:r>
            <a:endParaRPr b="0" lang="en-US" sz="1800" spc="-1" strike="noStrike">
              <a:solidFill>
                <a:schemeClr val="dk1"/>
              </a:solidFill>
              <a:latin typeface="Arial"/>
            </a:endParaRPr>
          </a:p>
          <a:p>
            <a:pPr lvl="4" marL="154296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Fifth level</a:t>
            </a:r>
            <a:endParaRPr b="0" lang="en-US" sz="1800" spc="-1" strike="noStrike">
              <a:solidFill>
                <a:schemeClr val="dk1"/>
              </a:solidFill>
              <a:latin typeface="Arial"/>
            </a:endParaRPr>
          </a:p>
        </p:txBody>
      </p:sp>
      <p:sp>
        <p:nvSpPr>
          <p:cNvPr id="55" name="PlaceHolder 4"/>
          <p:cNvSpPr>
            <a:spLocks noGrp="1"/>
          </p:cNvSpPr>
          <p:nvPr>
            <p:ph type="sldNum" idx="9"/>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22F63538-4C96-4AA2-A152-8E3EB21F9707}"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56" name="PlaceHolder 5"/>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58" name="PlaceHolder 2"/>
          <p:cNvSpPr>
            <a:spLocks noGrp="1"/>
          </p:cNvSpPr>
          <p:nvPr>
            <p:ph type="body"/>
          </p:nvPr>
        </p:nvSpPr>
        <p:spPr>
          <a:xfrm>
            <a:off x="838080" y="800280"/>
            <a:ext cx="37335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0000"/>
              </a:buClr>
              <a:buFont typeface="Arial"/>
              <a:buChar char="•"/>
            </a:pPr>
            <a:r>
              <a:rPr b="0" lang="en-US" sz="2800" spc="-1" strike="noStrike">
                <a:solidFill>
                  <a:schemeClr val="dk1"/>
                </a:solidFill>
                <a:latin typeface="Arial"/>
              </a:rPr>
              <a:t>Click to edit Master text styles</a:t>
            </a:r>
            <a:endParaRPr b="0" lang="en-US" sz="2800" spc="-1" strike="noStrike">
              <a:solidFill>
                <a:schemeClr val="dk1"/>
              </a:solidFill>
              <a:latin typeface="Arial"/>
            </a:endParaRPr>
          </a:p>
          <a:p>
            <a:pPr lvl="1" marL="514440" indent="-171360" defTabSz="685800">
              <a:lnSpc>
                <a:spcPct val="90000"/>
              </a:lnSpc>
              <a:spcBef>
                <a:spcPts val="374"/>
              </a:spcBef>
              <a:buClr>
                <a:srgbClr val="000000"/>
              </a:buClr>
              <a:buFont typeface="Arial"/>
              <a:buChar char="•"/>
            </a:pPr>
            <a:r>
              <a:rPr b="0" lang="en-US" sz="2400" spc="-1" strike="noStrike">
                <a:solidFill>
                  <a:schemeClr val="dk1"/>
                </a:solidFill>
                <a:latin typeface="Arial"/>
              </a:rPr>
              <a:t>Second level</a:t>
            </a:r>
            <a:endParaRPr b="0" lang="en-US" sz="2400" spc="-1" strike="noStrike">
              <a:solidFill>
                <a:schemeClr val="dk1"/>
              </a:solidFill>
              <a:latin typeface="Arial"/>
            </a:endParaRPr>
          </a:p>
          <a:p>
            <a:pPr lvl="2" marL="857160" indent="-171360" defTabSz="685800">
              <a:lnSpc>
                <a:spcPct val="90000"/>
              </a:lnSpc>
              <a:spcBef>
                <a:spcPts val="374"/>
              </a:spcBef>
              <a:buClr>
                <a:srgbClr val="000000"/>
              </a:buClr>
              <a:buFont typeface="Arial"/>
              <a:buChar char="•"/>
            </a:pPr>
            <a:r>
              <a:rPr b="0" lang="en-US" sz="2000" spc="-1" strike="noStrike">
                <a:solidFill>
                  <a:schemeClr val="dk1"/>
                </a:solidFill>
                <a:latin typeface="Arial"/>
              </a:rPr>
              <a:t>Third level</a:t>
            </a:r>
            <a:endParaRPr b="0" lang="en-US" sz="2000" spc="-1" strike="noStrike">
              <a:solidFill>
                <a:schemeClr val="dk1"/>
              </a:solidFill>
              <a:latin typeface="Arial"/>
            </a:endParaRPr>
          </a:p>
          <a:p>
            <a:pPr lvl="3" marL="120024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Fourth level</a:t>
            </a:r>
            <a:endParaRPr b="0" lang="en-US" sz="1800" spc="-1" strike="noStrike">
              <a:solidFill>
                <a:schemeClr val="dk1"/>
              </a:solidFill>
              <a:latin typeface="Arial"/>
            </a:endParaRPr>
          </a:p>
          <a:p>
            <a:pPr lvl="4" marL="154296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Fifth level</a:t>
            </a:r>
            <a:endParaRPr b="0" lang="en-US" sz="1800" spc="-1" strike="noStrike">
              <a:solidFill>
                <a:schemeClr val="dk1"/>
              </a:solidFill>
              <a:latin typeface="Arial"/>
            </a:endParaRPr>
          </a:p>
        </p:txBody>
      </p:sp>
      <p:sp>
        <p:nvSpPr>
          <p:cNvPr id="59" name="PlaceHolder 3"/>
          <p:cNvSpPr>
            <a:spLocks noGrp="1"/>
          </p:cNvSpPr>
          <p:nvPr>
            <p:ph type="body"/>
          </p:nvPr>
        </p:nvSpPr>
        <p:spPr>
          <a:xfrm>
            <a:off x="4724280" y="800280"/>
            <a:ext cx="37335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0000"/>
              </a:buClr>
              <a:buFont typeface="Arial"/>
              <a:buChar char="•"/>
            </a:pPr>
            <a:r>
              <a:rPr b="0" lang="en-US" sz="2800" spc="-1" strike="noStrike">
                <a:solidFill>
                  <a:schemeClr val="dk1"/>
                </a:solidFill>
                <a:latin typeface="Arial"/>
              </a:rPr>
              <a:t>Click to edit Master text styles</a:t>
            </a:r>
            <a:endParaRPr b="0" lang="en-US" sz="2800" spc="-1" strike="noStrike">
              <a:solidFill>
                <a:schemeClr val="dk1"/>
              </a:solidFill>
              <a:latin typeface="Arial"/>
            </a:endParaRPr>
          </a:p>
          <a:p>
            <a:pPr lvl="1" marL="514440" indent="-171360" defTabSz="685800">
              <a:lnSpc>
                <a:spcPct val="90000"/>
              </a:lnSpc>
              <a:spcBef>
                <a:spcPts val="374"/>
              </a:spcBef>
              <a:buClr>
                <a:srgbClr val="000000"/>
              </a:buClr>
              <a:buFont typeface="Arial"/>
              <a:buChar char="•"/>
            </a:pPr>
            <a:r>
              <a:rPr b="0" lang="en-US" sz="2400" spc="-1" strike="noStrike">
                <a:solidFill>
                  <a:schemeClr val="dk1"/>
                </a:solidFill>
                <a:latin typeface="Arial"/>
              </a:rPr>
              <a:t>Second level</a:t>
            </a:r>
            <a:endParaRPr b="0" lang="en-US" sz="2400" spc="-1" strike="noStrike">
              <a:solidFill>
                <a:schemeClr val="dk1"/>
              </a:solidFill>
              <a:latin typeface="Arial"/>
            </a:endParaRPr>
          </a:p>
          <a:p>
            <a:pPr lvl="2" marL="857160" indent="-171360" defTabSz="685800">
              <a:lnSpc>
                <a:spcPct val="90000"/>
              </a:lnSpc>
              <a:spcBef>
                <a:spcPts val="374"/>
              </a:spcBef>
              <a:buClr>
                <a:srgbClr val="000000"/>
              </a:buClr>
              <a:buFont typeface="Arial"/>
              <a:buChar char="•"/>
            </a:pPr>
            <a:r>
              <a:rPr b="0" lang="en-US" sz="2000" spc="-1" strike="noStrike">
                <a:solidFill>
                  <a:schemeClr val="dk1"/>
                </a:solidFill>
                <a:latin typeface="Arial"/>
              </a:rPr>
              <a:t>Third level</a:t>
            </a:r>
            <a:endParaRPr b="0" lang="en-US" sz="2000" spc="-1" strike="noStrike">
              <a:solidFill>
                <a:schemeClr val="dk1"/>
              </a:solidFill>
              <a:latin typeface="Arial"/>
            </a:endParaRPr>
          </a:p>
          <a:p>
            <a:pPr lvl="3" marL="120024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Fourth level</a:t>
            </a:r>
            <a:endParaRPr b="0" lang="en-US" sz="1800" spc="-1" strike="noStrike">
              <a:solidFill>
                <a:schemeClr val="dk1"/>
              </a:solidFill>
              <a:latin typeface="Arial"/>
            </a:endParaRPr>
          </a:p>
          <a:p>
            <a:pPr lvl="4" marL="154296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Fifth level</a:t>
            </a:r>
            <a:endParaRPr b="0" lang="en-US" sz="1800" spc="-1" strike="noStrike">
              <a:solidFill>
                <a:schemeClr val="dk1"/>
              </a:solidFill>
              <a:latin typeface="Arial"/>
            </a:endParaRPr>
          </a:p>
        </p:txBody>
      </p:sp>
      <p:sp>
        <p:nvSpPr>
          <p:cNvPr id="60" name="PlaceHolder 4"/>
          <p:cNvSpPr>
            <a:spLocks noGrp="1"/>
          </p:cNvSpPr>
          <p:nvPr>
            <p:ph type="sldNum" idx="10"/>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C66A954D-588B-4AD0-9833-2022BF5F76E4}"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1" name="PlaceHolder 5"/>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63" name="PlaceHolder 2"/>
          <p:cNvSpPr>
            <a:spLocks noGrp="1"/>
          </p:cNvSpPr>
          <p:nvPr>
            <p:ph type="body"/>
          </p:nvPr>
        </p:nvSpPr>
        <p:spPr>
          <a:xfrm>
            <a:off x="838080" y="800280"/>
            <a:ext cx="37335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0000"/>
              </a:buClr>
              <a:buFont typeface="Arial"/>
              <a:buChar char="•"/>
            </a:pPr>
            <a:r>
              <a:rPr b="0" lang="en-US" sz="2800" spc="-1" strike="noStrike">
                <a:solidFill>
                  <a:schemeClr val="dk1"/>
                </a:solidFill>
                <a:latin typeface="Arial"/>
              </a:rPr>
              <a:t>Click to edit Master text styles</a:t>
            </a:r>
            <a:endParaRPr b="0" lang="en-US" sz="2800" spc="-1" strike="noStrike">
              <a:solidFill>
                <a:schemeClr val="dk1"/>
              </a:solidFill>
              <a:latin typeface="Arial"/>
            </a:endParaRPr>
          </a:p>
          <a:p>
            <a:pPr lvl="1" marL="514440" indent="-171360" defTabSz="685800">
              <a:lnSpc>
                <a:spcPct val="90000"/>
              </a:lnSpc>
              <a:spcBef>
                <a:spcPts val="374"/>
              </a:spcBef>
              <a:buClr>
                <a:srgbClr val="000000"/>
              </a:buClr>
              <a:buFont typeface="Arial"/>
              <a:buChar char="•"/>
            </a:pPr>
            <a:r>
              <a:rPr b="0" lang="en-US" sz="2400" spc="-1" strike="noStrike">
                <a:solidFill>
                  <a:schemeClr val="dk1"/>
                </a:solidFill>
                <a:latin typeface="Arial"/>
              </a:rPr>
              <a:t>Second level</a:t>
            </a:r>
            <a:endParaRPr b="0" lang="en-US" sz="2400" spc="-1" strike="noStrike">
              <a:solidFill>
                <a:schemeClr val="dk1"/>
              </a:solidFill>
              <a:latin typeface="Arial"/>
            </a:endParaRPr>
          </a:p>
          <a:p>
            <a:pPr lvl="2" marL="857160" indent="-171360" defTabSz="685800">
              <a:lnSpc>
                <a:spcPct val="90000"/>
              </a:lnSpc>
              <a:spcBef>
                <a:spcPts val="374"/>
              </a:spcBef>
              <a:buClr>
                <a:srgbClr val="000000"/>
              </a:buClr>
              <a:buFont typeface="Arial"/>
              <a:buChar char="•"/>
            </a:pPr>
            <a:r>
              <a:rPr b="0" lang="en-US" sz="2000" spc="-1" strike="noStrike">
                <a:solidFill>
                  <a:schemeClr val="dk1"/>
                </a:solidFill>
                <a:latin typeface="Arial"/>
              </a:rPr>
              <a:t>Third level</a:t>
            </a:r>
            <a:endParaRPr b="0" lang="en-US" sz="2000" spc="-1" strike="noStrike">
              <a:solidFill>
                <a:schemeClr val="dk1"/>
              </a:solidFill>
              <a:latin typeface="Arial"/>
            </a:endParaRPr>
          </a:p>
          <a:p>
            <a:pPr lvl="3" marL="120024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Fourth level</a:t>
            </a:r>
            <a:endParaRPr b="0" lang="en-US" sz="1800" spc="-1" strike="noStrike">
              <a:solidFill>
                <a:schemeClr val="dk1"/>
              </a:solidFill>
              <a:latin typeface="Arial"/>
            </a:endParaRPr>
          </a:p>
          <a:p>
            <a:pPr lvl="4" marL="154296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Fifth level</a:t>
            </a:r>
            <a:endParaRPr b="0" lang="en-US" sz="1800" spc="-1" strike="noStrike">
              <a:solidFill>
                <a:schemeClr val="dk1"/>
              </a:solidFill>
              <a:latin typeface="Arial"/>
            </a:endParaRPr>
          </a:p>
        </p:txBody>
      </p:sp>
      <p:sp>
        <p:nvSpPr>
          <p:cNvPr id="64" name="PlaceHolder 3"/>
          <p:cNvSpPr>
            <a:spLocks noGrp="1"/>
          </p:cNvSpPr>
          <p:nvPr>
            <p:ph type="body"/>
          </p:nvPr>
        </p:nvSpPr>
        <p:spPr>
          <a:xfrm>
            <a:off x="4724280" y="800280"/>
            <a:ext cx="37335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0000"/>
              </a:buClr>
              <a:buFont typeface="Arial"/>
              <a:buChar char="•"/>
            </a:pPr>
            <a:r>
              <a:rPr b="0" lang="en-US" sz="2800" spc="-1" strike="noStrike">
                <a:solidFill>
                  <a:schemeClr val="dk1"/>
                </a:solidFill>
                <a:latin typeface="Arial"/>
              </a:rPr>
              <a:t>Click to edit Master text styles</a:t>
            </a:r>
            <a:endParaRPr b="0" lang="en-US" sz="2800" spc="-1" strike="noStrike">
              <a:solidFill>
                <a:schemeClr val="dk1"/>
              </a:solidFill>
              <a:latin typeface="Arial"/>
            </a:endParaRPr>
          </a:p>
          <a:p>
            <a:pPr lvl="1" marL="514440" indent="-171360" defTabSz="685800">
              <a:lnSpc>
                <a:spcPct val="90000"/>
              </a:lnSpc>
              <a:spcBef>
                <a:spcPts val="374"/>
              </a:spcBef>
              <a:buClr>
                <a:srgbClr val="000000"/>
              </a:buClr>
              <a:buFont typeface="Arial"/>
              <a:buChar char="•"/>
            </a:pPr>
            <a:r>
              <a:rPr b="0" lang="en-US" sz="2400" spc="-1" strike="noStrike">
                <a:solidFill>
                  <a:schemeClr val="dk1"/>
                </a:solidFill>
                <a:latin typeface="Arial"/>
              </a:rPr>
              <a:t>Second level</a:t>
            </a:r>
            <a:endParaRPr b="0" lang="en-US" sz="2400" spc="-1" strike="noStrike">
              <a:solidFill>
                <a:schemeClr val="dk1"/>
              </a:solidFill>
              <a:latin typeface="Arial"/>
            </a:endParaRPr>
          </a:p>
          <a:p>
            <a:pPr lvl="2" marL="857160" indent="-171360" defTabSz="685800">
              <a:lnSpc>
                <a:spcPct val="90000"/>
              </a:lnSpc>
              <a:spcBef>
                <a:spcPts val="374"/>
              </a:spcBef>
              <a:buClr>
                <a:srgbClr val="000000"/>
              </a:buClr>
              <a:buFont typeface="Arial"/>
              <a:buChar char="•"/>
            </a:pPr>
            <a:r>
              <a:rPr b="0" lang="en-US" sz="2000" spc="-1" strike="noStrike">
                <a:solidFill>
                  <a:schemeClr val="dk1"/>
                </a:solidFill>
                <a:latin typeface="Arial"/>
              </a:rPr>
              <a:t>Third level</a:t>
            </a:r>
            <a:endParaRPr b="0" lang="en-US" sz="2000" spc="-1" strike="noStrike">
              <a:solidFill>
                <a:schemeClr val="dk1"/>
              </a:solidFill>
              <a:latin typeface="Arial"/>
            </a:endParaRPr>
          </a:p>
          <a:p>
            <a:pPr lvl="3" marL="120024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Fourth level</a:t>
            </a:r>
            <a:endParaRPr b="0" lang="en-US" sz="1800" spc="-1" strike="noStrike">
              <a:solidFill>
                <a:schemeClr val="dk1"/>
              </a:solidFill>
              <a:latin typeface="Arial"/>
            </a:endParaRPr>
          </a:p>
          <a:p>
            <a:pPr lvl="4" marL="1542960" indent="-171360" defTabSz="685800">
              <a:lnSpc>
                <a:spcPct val="90000"/>
              </a:lnSpc>
              <a:spcBef>
                <a:spcPts val="374"/>
              </a:spcBef>
              <a:buClr>
                <a:srgbClr val="000000"/>
              </a:buClr>
              <a:buFont typeface="Arial"/>
              <a:buChar char="•"/>
            </a:pPr>
            <a:r>
              <a:rPr b="0" lang="en-US" sz="1800" spc="-1" strike="noStrike">
                <a:solidFill>
                  <a:schemeClr val="dk1"/>
                </a:solidFill>
                <a:latin typeface="Arial"/>
              </a:rPr>
              <a:t>Fifth level</a:t>
            </a:r>
            <a:endParaRPr b="0" lang="en-US" sz="1800" spc="-1" strike="noStrike">
              <a:solidFill>
                <a:schemeClr val="dk1"/>
              </a:solidFill>
              <a:latin typeface="Arial"/>
            </a:endParaRPr>
          </a:p>
        </p:txBody>
      </p:sp>
      <p:sp>
        <p:nvSpPr>
          <p:cNvPr id="65" name="PlaceHolder 4"/>
          <p:cNvSpPr>
            <a:spLocks noGrp="1"/>
          </p:cNvSpPr>
          <p:nvPr>
            <p:ph type="sldNum" idx="11"/>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F9DADB85-A7F9-482A-9D4E-305D1DF0B245}"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66" name="PlaceHolder 5"/>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747"/>
        </a:solidFill>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628560" y="2011320"/>
            <a:ext cx="7886520" cy="993960"/>
          </a:xfrm>
          <a:prstGeom prst="rect">
            <a:avLst/>
          </a:prstGeom>
          <a:noFill/>
          <a:ln w="0">
            <a:noFill/>
          </a:ln>
        </p:spPr>
        <p:txBody>
          <a:bodyPr lIns="91440" rIns="91440" tIns="45720" bIns="45720" anchor="ctr">
            <a:noAutofit/>
          </a:bodyPr>
          <a:p>
            <a:pPr indent="0" algn="ctr" defTabSz="685800">
              <a:lnSpc>
                <a:spcPct val="90000"/>
              </a:lnSpc>
              <a:buNone/>
            </a:pPr>
            <a:r>
              <a:rPr b="1" lang="en-US" sz="3000" spc="-1" strike="noStrike">
                <a:solidFill>
                  <a:schemeClr val="lt1"/>
                </a:solidFill>
                <a:latin typeface="Arial"/>
              </a:rPr>
              <a:t>Simple Break Section</a:t>
            </a:r>
            <a:endParaRPr b="0" lang="en-US" sz="3000" spc="-1" strike="noStrike">
              <a:solidFill>
                <a:schemeClr val="dk1"/>
              </a:solidFill>
              <a:latin typeface="Arial"/>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100" spc="-1" strike="noStrike">
                <a:solidFill>
                  <a:schemeClr val="dk1"/>
                </a:solidFill>
                <a:latin typeface="Arial"/>
              </a:rPr>
              <a:t>Click to edit the outline text format</a:t>
            </a:r>
            <a:endParaRPr b="0" lang="en-US" sz="21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500" spc="-1" strike="noStrike">
                <a:solidFill>
                  <a:schemeClr val="dk1"/>
                </a:solidFill>
                <a:latin typeface="Arial"/>
              </a:rPr>
              <a:t>Second Outline Level</a:t>
            </a:r>
            <a:endParaRPr b="0" lang="en-US" sz="15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350" spc="-1" strike="noStrike">
                <a:solidFill>
                  <a:schemeClr val="dk1"/>
                </a:solidFill>
                <a:latin typeface="Arial"/>
              </a:rPr>
              <a:t>Third Outline Level</a:t>
            </a:r>
            <a:endParaRPr b="0" lang="en-US" sz="135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350" spc="-1" strike="noStrike">
                <a:solidFill>
                  <a:schemeClr val="dk1"/>
                </a:solidFill>
                <a:latin typeface="Arial"/>
              </a:rPr>
              <a:t>Fourth Outline Level</a:t>
            </a:r>
            <a:endParaRPr b="0" lang="en-US" sz="135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Fifth Outline Level</a:t>
            </a:r>
            <a:endParaRPr b="0" lang="en-US" sz="20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Sixth Outline Level</a:t>
            </a:r>
            <a:endParaRPr b="0" lang="en-US" sz="20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Seventh Outline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68"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69" name="PlaceHolder 3"/>
          <p:cNvSpPr>
            <a:spLocks noGrp="1"/>
          </p:cNvSpPr>
          <p:nvPr>
            <p:ph type="sldNum" idx="12"/>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92865BD4-2941-49A2-AC62-3FCF3D0E60EB}"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70"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72" name="PlaceHolder 2"/>
          <p:cNvSpPr>
            <a:spLocks noGrp="1"/>
          </p:cNvSpPr>
          <p:nvPr>
            <p:ph type="body"/>
          </p:nvPr>
        </p:nvSpPr>
        <p:spPr>
          <a:xfrm>
            <a:off x="463680" y="1245960"/>
            <a:ext cx="82227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73" name="PlaceHolder 3"/>
          <p:cNvSpPr>
            <a:spLocks noGrp="1"/>
          </p:cNvSpPr>
          <p:nvPr>
            <p:ph type="sldNum" idx="13"/>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solidFill>
                <a:latin typeface="Arial"/>
              </a:defRPr>
            </a:lvl1pPr>
          </a:lstStyle>
          <a:p>
            <a:pPr indent="0" algn="r" defTabSz="685800">
              <a:lnSpc>
                <a:spcPct val="100000"/>
              </a:lnSpc>
              <a:buNone/>
            </a:pPr>
            <a:fld id="{A31919FF-6DF9-4162-9746-F0D56737E752}" type="slidenum">
              <a:rPr b="0" lang="en-US" sz="900" spc="-1" strike="noStrike">
                <a:solidFill>
                  <a:schemeClr val="dk1"/>
                </a:solidFill>
                <a:latin typeface="Arial"/>
              </a:rPr>
              <a:t>&lt;number&gt;</a:t>
            </a:fld>
            <a:endParaRPr b="0" lang="en-US" sz="900" spc="-1" strike="noStrike">
              <a:solidFill>
                <a:srgbClr val="000000"/>
              </a:solidFill>
              <a:latin typeface="Times New Roman"/>
            </a:endParaRPr>
          </a:p>
        </p:txBody>
      </p:sp>
      <p:sp>
        <p:nvSpPr>
          <p:cNvPr id="74" name="Rectangle 6"/>
          <p:cNvSpPr/>
          <p:nvPr/>
        </p:nvSpPr>
        <p:spPr>
          <a:xfrm>
            <a:off x="5637960" y="4667040"/>
            <a:ext cx="2550960" cy="363960"/>
          </a:xfrm>
          <a:prstGeom prst="rect">
            <a:avLst/>
          </a:prstGeom>
          <a:noFill/>
          <a:ln w="0">
            <a:noFill/>
          </a:ln>
        </p:spPr>
        <p:style>
          <a:lnRef idx="0"/>
          <a:fillRef idx="0"/>
          <a:effectRef idx="0"/>
          <a:fontRef idx="minor"/>
        </p:style>
        <p:txBody>
          <a:bodyPr wrap="none" lIns="90000" rIns="90000" tIns="45000" bIns="45000" anchor="t">
            <a:spAutoFit/>
          </a:bodyPr>
          <a:p>
            <a:pPr defTabSz="685800">
              <a:lnSpc>
                <a:spcPct val="100000"/>
              </a:lnSpc>
            </a:pPr>
            <a:r>
              <a:rPr b="0" lang="en-US" sz="1800" spc="-1" strike="noStrike">
                <a:solidFill>
                  <a:schemeClr val="lt1"/>
                </a:solidFill>
                <a:latin typeface="Arial"/>
              </a:rPr>
              <a:t>Ivy College of Business</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76"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77" name="PlaceHolder 3"/>
          <p:cNvSpPr>
            <a:spLocks noGrp="1"/>
          </p:cNvSpPr>
          <p:nvPr>
            <p:ph type="sldNum" idx="14"/>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1A9BA5BC-3E9B-4B8D-A13A-3CE13C1FA4A9}"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78"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628560" y="575280"/>
            <a:ext cx="7886520" cy="69228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Header Goes Here</a:t>
            </a:r>
            <a:endParaRPr b="0" lang="en-US" sz="3000" spc="-1" strike="noStrike">
              <a:solidFill>
                <a:schemeClr val="dk1"/>
              </a:solidFill>
              <a:latin typeface="Arial"/>
            </a:endParaRPr>
          </a:p>
        </p:txBody>
      </p:sp>
      <p:sp>
        <p:nvSpPr>
          <p:cNvPr id="80"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Fifth level</a:t>
            </a:r>
            <a:endParaRPr b="0" lang="en-US" sz="1350" spc="-1" strike="noStrike">
              <a:solidFill>
                <a:schemeClr val="dk1"/>
              </a:solidFill>
              <a:latin typeface="Arial"/>
            </a:endParaRPr>
          </a:p>
        </p:txBody>
      </p:sp>
      <p:sp>
        <p:nvSpPr>
          <p:cNvPr id="81" name="PlaceHolder 3"/>
          <p:cNvSpPr>
            <a:spLocks noGrp="1"/>
          </p:cNvSpPr>
          <p:nvPr>
            <p:ph type="sldNum" idx="15"/>
          </p:nvPr>
        </p:nvSpPr>
        <p:spPr>
          <a:xfrm>
            <a:off x="6458040" y="4767120"/>
            <a:ext cx="205704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tint val="75000"/>
                  </a:schemeClr>
                </a:solidFill>
                <a:latin typeface="Arial"/>
              </a:defRPr>
            </a:lvl1pPr>
          </a:lstStyle>
          <a:p>
            <a:pPr indent="0" algn="r" defTabSz="685800">
              <a:lnSpc>
                <a:spcPct val="100000"/>
              </a:lnSpc>
              <a:buNone/>
            </a:pPr>
            <a:fld id="{1B647D29-3199-4D2C-B9F7-43E32085DC2E}" type="slidenum">
              <a:rPr b="0" lang="en-US" sz="900" spc="-1" strike="noStrike">
                <a:solidFill>
                  <a:schemeClr val="dk1">
                    <a:tint val="75000"/>
                  </a:schemeClr>
                </a:solidFill>
                <a:latin typeface="Arial"/>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85" name="PlaceHolder 2"/>
          <p:cNvSpPr>
            <a:spLocks noGrp="1"/>
          </p:cNvSpPr>
          <p:nvPr>
            <p:ph type="body"/>
          </p:nvPr>
        </p:nvSpPr>
        <p:spPr>
          <a:xfrm>
            <a:off x="463680" y="1245960"/>
            <a:ext cx="82227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86" name="Rectangle 6"/>
          <p:cNvSpPr/>
          <p:nvPr/>
        </p:nvSpPr>
        <p:spPr>
          <a:xfrm>
            <a:off x="5729760" y="4667040"/>
            <a:ext cx="2552400" cy="363960"/>
          </a:xfrm>
          <a:prstGeom prst="rect">
            <a:avLst/>
          </a:prstGeom>
          <a:noFill/>
          <a:ln w="0">
            <a:noFill/>
          </a:ln>
        </p:spPr>
        <p:style>
          <a:lnRef idx="0"/>
          <a:fillRef idx="0"/>
          <a:effectRef idx="0"/>
          <a:fontRef idx="minor"/>
        </p:style>
        <p:txBody>
          <a:bodyPr wrap="none" lIns="90000" rIns="90000" tIns="45000" bIns="45000" anchor="t">
            <a:spAutoFit/>
          </a:bodyPr>
          <a:p>
            <a:pPr defTabSz="685800">
              <a:lnSpc>
                <a:spcPct val="100000"/>
              </a:lnSpc>
            </a:pPr>
            <a:r>
              <a:rPr b="0" lang="en-US" sz="1800" spc="-1" strike="noStrike">
                <a:solidFill>
                  <a:schemeClr val="lt1"/>
                </a:solidFill>
                <a:latin typeface="Arial"/>
              </a:rPr>
              <a:t>Ivy College of Business</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88" name="PlaceHolder 2"/>
          <p:cNvSpPr>
            <a:spLocks noGrp="1"/>
          </p:cNvSpPr>
          <p:nvPr>
            <p:ph type="body"/>
          </p:nvPr>
        </p:nvSpPr>
        <p:spPr>
          <a:xfrm>
            <a:off x="463680" y="1245960"/>
            <a:ext cx="82227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89" name="Rectangle 6"/>
          <p:cNvSpPr/>
          <p:nvPr/>
        </p:nvSpPr>
        <p:spPr>
          <a:xfrm>
            <a:off x="5729760" y="4667040"/>
            <a:ext cx="2552400" cy="363960"/>
          </a:xfrm>
          <a:prstGeom prst="rect">
            <a:avLst/>
          </a:prstGeom>
          <a:noFill/>
          <a:ln w="0">
            <a:noFill/>
          </a:ln>
        </p:spPr>
        <p:style>
          <a:lnRef idx="0"/>
          <a:fillRef idx="0"/>
          <a:effectRef idx="0"/>
          <a:fontRef idx="minor"/>
        </p:style>
        <p:txBody>
          <a:bodyPr wrap="none" lIns="90000" rIns="90000" tIns="45000" bIns="45000" anchor="t">
            <a:spAutoFit/>
          </a:bodyPr>
          <a:p>
            <a:pPr defTabSz="685800">
              <a:lnSpc>
                <a:spcPct val="100000"/>
              </a:lnSpc>
            </a:pPr>
            <a:r>
              <a:rPr b="0" lang="en-US" sz="1800" spc="-1" strike="noStrike">
                <a:solidFill>
                  <a:schemeClr val="lt1"/>
                </a:solidFill>
                <a:latin typeface="Arial"/>
              </a:rPr>
              <a:t>Ivy College of Business</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91" name="PlaceHolder 2"/>
          <p:cNvSpPr>
            <a:spLocks noGrp="1"/>
          </p:cNvSpPr>
          <p:nvPr>
            <p:ph type="body"/>
          </p:nvPr>
        </p:nvSpPr>
        <p:spPr>
          <a:xfrm>
            <a:off x="463680" y="1245960"/>
            <a:ext cx="82227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92" name="Rectangle 6"/>
          <p:cNvSpPr/>
          <p:nvPr/>
        </p:nvSpPr>
        <p:spPr>
          <a:xfrm>
            <a:off x="5729760" y="4667040"/>
            <a:ext cx="2552400" cy="363960"/>
          </a:xfrm>
          <a:prstGeom prst="rect">
            <a:avLst/>
          </a:prstGeom>
          <a:noFill/>
          <a:ln w="0">
            <a:noFill/>
          </a:ln>
        </p:spPr>
        <p:style>
          <a:lnRef idx="0"/>
          <a:fillRef idx="0"/>
          <a:effectRef idx="0"/>
          <a:fontRef idx="minor"/>
        </p:style>
        <p:txBody>
          <a:bodyPr wrap="none" lIns="90000" rIns="90000" tIns="45000" bIns="45000" anchor="t">
            <a:spAutoFit/>
          </a:bodyPr>
          <a:p>
            <a:pPr defTabSz="685800">
              <a:lnSpc>
                <a:spcPct val="100000"/>
              </a:lnSpc>
            </a:pPr>
            <a:r>
              <a:rPr b="0" lang="en-US" sz="1800" spc="-1" strike="noStrike">
                <a:solidFill>
                  <a:schemeClr val="lt1"/>
                </a:solidFill>
                <a:latin typeface="Arial"/>
              </a:rPr>
              <a:t>Ivy College of Business</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94" name="PlaceHolder 2"/>
          <p:cNvSpPr>
            <a:spLocks noGrp="1"/>
          </p:cNvSpPr>
          <p:nvPr>
            <p:ph type="body"/>
          </p:nvPr>
        </p:nvSpPr>
        <p:spPr>
          <a:xfrm>
            <a:off x="463680" y="1245960"/>
            <a:ext cx="82227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95" name="Rectangle 6"/>
          <p:cNvSpPr/>
          <p:nvPr/>
        </p:nvSpPr>
        <p:spPr>
          <a:xfrm>
            <a:off x="5729760" y="4667040"/>
            <a:ext cx="2552400" cy="363960"/>
          </a:xfrm>
          <a:prstGeom prst="rect">
            <a:avLst/>
          </a:prstGeom>
          <a:noFill/>
          <a:ln w="0">
            <a:noFill/>
          </a:ln>
        </p:spPr>
        <p:style>
          <a:lnRef idx="0"/>
          <a:fillRef idx="0"/>
          <a:effectRef idx="0"/>
          <a:fontRef idx="minor"/>
        </p:style>
        <p:txBody>
          <a:bodyPr wrap="none" lIns="90000" rIns="90000" tIns="45000" bIns="45000" anchor="t">
            <a:spAutoFit/>
          </a:bodyPr>
          <a:p>
            <a:pPr defTabSz="685800">
              <a:lnSpc>
                <a:spcPct val="100000"/>
              </a:lnSpc>
            </a:pPr>
            <a:r>
              <a:rPr b="0" lang="en-US" sz="1800" spc="-1" strike="noStrike">
                <a:solidFill>
                  <a:schemeClr val="lt1"/>
                </a:solidFill>
                <a:latin typeface="Arial"/>
              </a:rPr>
              <a:t>Ivy College of Business</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97" name="PlaceHolder 2"/>
          <p:cNvSpPr>
            <a:spLocks noGrp="1"/>
          </p:cNvSpPr>
          <p:nvPr>
            <p:ph type="body"/>
          </p:nvPr>
        </p:nvSpPr>
        <p:spPr>
          <a:xfrm>
            <a:off x="463680" y="1245960"/>
            <a:ext cx="8222760" cy="30859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98" name="Rectangle 6"/>
          <p:cNvSpPr/>
          <p:nvPr/>
        </p:nvSpPr>
        <p:spPr>
          <a:xfrm>
            <a:off x="5729760" y="4667040"/>
            <a:ext cx="2552400" cy="363960"/>
          </a:xfrm>
          <a:prstGeom prst="rect">
            <a:avLst/>
          </a:prstGeom>
          <a:noFill/>
          <a:ln w="0">
            <a:noFill/>
          </a:ln>
        </p:spPr>
        <p:style>
          <a:lnRef idx="0"/>
          <a:fillRef idx="0"/>
          <a:effectRef idx="0"/>
          <a:fontRef idx="minor"/>
        </p:style>
        <p:txBody>
          <a:bodyPr wrap="none" lIns="90000" rIns="90000" tIns="45000" bIns="45000" anchor="t">
            <a:spAutoFit/>
          </a:bodyPr>
          <a:p>
            <a:pPr defTabSz="685800">
              <a:lnSpc>
                <a:spcPct val="100000"/>
              </a:lnSpc>
            </a:pPr>
            <a:r>
              <a:rPr b="0" lang="en-US" sz="1800" spc="-1" strike="noStrike">
                <a:solidFill>
                  <a:schemeClr val="lt1"/>
                </a:solidFill>
                <a:latin typeface="Arial"/>
              </a:rPr>
              <a:t>Ivy College of Business</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100"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101" name="PlaceHolder 3"/>
          <p:cNvSpPr>
            <a:spLocks noGrp="1"/>
          </p:cNvSpPr>
          <p:nvPr>
            <p:ph type="sldNum" idx="16"/>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9C04B92B-9A40-4EE7-8D89-3D731F9BD420}"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102"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e96a0"/>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628560" y="2011320"/>
            <a:ext cx="7886520" cy="993960"/>
          </a:xfrm>
          <a:prstGeom prst="rect">
            <a:avLst/>
          </a:prstGeom>
          <a:noFill/>
          <a:ln w="0">
            <a:noFill/>
          </a:ln>
        </p:spPr>
        <p:txBody>
          <a:bodyPr lIns="91440" rIns="91440" tIns="45720" bIns="45720" anchor="ctr">
            <a:noAutofit/>
          </a:bodyPr>
          <a:p>
            <a:pPr indent="0" algn="ctr" defTabSz="685800">
              <a:lnSpc>
                <a:spcPct val="90000"/>
              </a:lnSpc>
              <a:buNone/>
            </a:pPr>
            <a:r>
              <a:rPr b="1" lang="en-US" sz="3000" spc="-1" strike="noStrike">
                <a:solidFill>
                  <a:schemeClr val="lt1"/>
                </a:solidFill>
                <a:latin typeface="Arial"/>
              </a:rPr>
              <a:t>Simple Break Section</a:t>
            </a:r>
            <a:endParaRPr b="0" lang="en-US"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104"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105" name="PlaceHolder 3"/>
          <p:cNvSpPr>
            <a:spLocks noGrp="1"/>
          </p:cNvSpPr>
          <p:nvPr>
            <p:ph type="sldNum" idx="17"/>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2F4A8AD2-2B32-4CEF-912B-34AFBB7C4E3E}"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106"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108"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109" name="PlaceHolder 3"/>
          <p:cNvSpPr>
            <a:spLocks noGrp="1"/>
          </p:cNvSpPr>
          <p:nvPr>
            <p:ph type="sldNum" idx="18"/>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7EE7096E-29F7-4872-9244-D286F9F16224}"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110"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112"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113" name="PlaceHolder 3"/>
          <p:cNvSpPr>
            <a:spLocks noGrp="1"/>
          </p:cNvSpPr>
          <p:nvPr>
            <p:ph type="sldNum" idx="19"/>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F37A4EF3-28C8-416D-8AB6-DFC710DFDFD4}"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114"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116"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117" name="PlaceHolder 3"/>
          <p:cNvSpPr>
            <a:spLocks noGrp="1"/>
          </p:cNvSpPr>
          <p:nvPr>
            <p:ph type="sldNum" idx="20"/>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AB3A22DC-B2C0-47AD-90EC-552256D49E32}"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118"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Header Goes Here</a:t>
            </a:r>
            <a:endParaRPr b="0" lang="en-US" sz="3000" spc="-1" strike="noStrike">
              <a:solidFill>
                <a:schemeClr val="dk1"/>
              </a:solidFill>
              <a:latin typeface="Arial"/>
            </a:endParaRPr>
          </a:p>
        </p:txBody>
      </p:sp>
      <p:sp>
        <p:nvSpPr>
          <p:cNvPr id="120"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Fifth level</a:t>
            </a:r>
            <a:endParaRPr b="0" lang="en-US" sz="1350" spc="-1" strike="noStrike">
              <a:solidFill>
                <a:schemeClr val="dk1"/>
              </a:solidFill>
              <a:latin typeface="Arial"/>
            </a:endParaRPr>
          </a:p>
        </p:txBody>
      </p:sp>
      <p:sp>
        <p:nvSpPr>
          <p:cNvPr id="121" name="PlaceHolder 3"/>
          <p:cNvSpPr>
            <a:spLocks noGrp="1"/>
          </p:cNvSpPr>
          <p:nvPr>
            <p:ph type="sldNum" idx="21"/>
          </p:nvPr>
        </p:nvSpPr>
        <p:spPr>
          <a:xfrm>
            <a:off x="6458040" y="4767120"/>
            <a:ext cx="205704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tint val="75000"/>
                  </a:schemeClr>
                </a:solidFill>
                <a:latin typeface="Arial"/>
              </a:defRPr>
            </a:lvl1pPr>
          </a:lstStyle>
          <a:p>
            <a:pPr indent="0" algn="r" defTabSz="685800">
              <a:lnSpc>
                <a:spcPct val="100000"/>
              </a:lnSpc>
              <a:buNone/>
            </a:pPr>
            <a:fld id="{81EC93FC-FD3A-4BA4-ABE9-3EF7F9B988EC}" type="slidenum">
              <a:rPr b="0" lang="en-US" sz="900" spc="-1" strike="noStrike">
                <a:solidFill>
                  <a:schemeClr val="dk1">
                    <a:tint val="75000"/>
                  </a:schemeClr>
                </a:solidFill>
                <a:latin typeface="Arial"/>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5" r:id="rId3"/>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125"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126" name="PlaceHolder 3"/>
          <p:cNvSpPr>
            <a:spLocks noGrp="1"/>
          </p:cNvSpPr>
          <p:nvPr>
            <p:ph type="sldNum" idx="22"/>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511D923A-D0A1-4094-9C10-860F39905D16}"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127"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129"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130" name="PlaceHolder 3"/>
          <p:cNvSpPr>
            <a:spLocks noGrp="1"/>
          </p:cNvSpPr>
          <p:nvPr>
            <p:ph type="sldNum" idx="23"/>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9AC91976-12C6-49FC-ABFB-E5DEA3D513A8}"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131"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9"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133"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134" name="PlaceHolder 3"/>
          <p:cNvSpPr>
            <a:spLocks noGrp="1"/>
          </p:cNvSpPr>
          <p:nvPr>
            <p:ph type="sldNum" idx="24"/>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125B9BFC-51B2-4C9B-8786-F6985CB4B4BC}"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135"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21"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137"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138" name="PlaceHolder 3"/>
          <p:cNvSpPr>
            <a:spLocks noGrp="1"/>
          </p:cNvSpPr>
          <p:nvPr>
            <p:ph type="sldNum" idx="25"/>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34E1DD18-F108-498C-8BF3-FC92614DE546}"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139"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23" r:id="rId2"/>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141"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142" name="PlaceHolder 3"/>
          <p:cNvSpPr>
            <a:spLocks noGrp="1"/>
          </p:cNvSpPr>
          <p:nvPr>
            <p:ph type="sldNum" idx="26"/>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56CEE83D-1334-4494-BA5D-AE5A242FE44B}"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143"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25"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 name="Rectangle 5"/>
          <p:cNvSpPr/>
          <p:nvPr/>
        </p:nvSpPr>
        <p:spPr>
          <a:xfrm>
            <a:off x="182880" y="219600"/>
            <a:ext cx="8750520" cy="475452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685800">
              <a:lnSpc>
                <a:spcPct val="100000"/>
              </a:lnSpc>
            </a:pPr>
            <a:endParaRPr b="0" lang="en-US" sz="1350" spc="-1" strike="noStrike">
              <a:solidFill>
                <a:schemeClr val="lt1"/>
              </a:solidFill>
              <a:latin typeface="Arial"/>
            </a:endParaRPr>
          </a:p>
        </p:txBody>
      </p:sp>
      <p:sp>
        <p:nvSpPr>
          <p:cNvPr id="9" name="PlaceHolder 1"/>
          <p:cNvSpPr>
            <a:spLocks noGrp="1"/>
          </p:cNvSpPr>
          <p:nvPr>
            <p:ph type="title"/>
          </p:nvPr>
        </p:nvSpPr>
        <p:spPr>
          <a:xfrm>
            <a:off x="628560" y="2011320"/>
            <a:ext cx="7886520" cy="993960"/>
          </a:xfrm>
          <a:prstGeom prst="rect">
            <a:avLst/>
          </a:prstGeom>
          <a:noFill/>
          <a:ln w="0">
            <a:noFill/>
          </a:ln>
        </p:spPr>
        <p:txBody>
          <a:bodyPr lIns="91440" rIns="91440" tIns="45720" bIns="45720" anchor="ctr">
            <a:noAutofit/>
          </a:bodyPr>
          <a:p>
            <a:pPr indent="0" algn="ctr" defTabSz="685800">
              <a:lnSpc>
                <a:spcPct val="90000"/>
              </a:lnSpc>
              <a:buNone/>
            </a:pPr>
            <a:r>
              <a:rPr b="1" lang="en-US" sz="3000" spc="-1" strike="noStrike">
                <a:solidFill>
                  <a:schemeClr val="lt1"/>
                </a:solidFill>
                <a:latin typeface="Arial"/>
              </a:rPr>
              <a:t>Simple Break Section</a:t>
            </a:r>
            <a:endParaRPr b="0" lang="en-US"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145"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146" name="PlaceHolder 3"/>
          <p:cNvSpPr>
            <a:spLocks noGrp="1"/>
          </p:cNvSpPr>
          <p:nvPr>
            <p:ph type="sldNum" idx="27"/>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85B5B61F-3E56-4187-961F-FC3F7449F65A}"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147"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149"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150" name="PlaceHolder 3"/>
          <p:cNvSpPr>
            <a:spLocks noGrp="1"/>
          </p:cNvSpPr>
          <p:nvPr>
            <p:ph type="sldNum" idx="28"/>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8EB3C75E-4CB2-47EC-94D1-F2878FB649E4}"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151"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29" r:id="rId2"/>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chemeClr val="dk1"/>
                </a:solidFill>
                <a:latin typeface="Arial"/>
              </a:rPr>
              <a:t>Click to edit Master title style</a:t>
            </a:r>
            <a:endParaRPr b="0" lang="en-US" sz="3000" spc="-1" strike="noStrike">
              <a:solidFill>
                <a:schemeClr val="dk1"/>
              </a:solidFill>
              <a:latin typeface="Arial"/>
            </a:endParaRPr>
          </a:p>
        </p:txBody>
      </p:sp>
      <p:sp>
        <p:nvSpPr>
          <p:cNvPr id="153"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c8102e"/>
              </a:buClr>
              <a:buFont typeface="Arial"/>
              <a:buChar char="•"/>
            </a:pPr>
            <a:r>
              <a:rPr b="0" lang="en-US" sz="2100" spc="-1" strike="noStrike">
                <a:solidFill>
                  <a:schemeClr val="dk1"/>
                </a:solidFill>
                <a:latin typeface="Arial"/>
              </a:rPr>
              <a:t>Click to 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c8102e"/>
              </a:buClr>
              <a:buFont typeface="Arial"/>
              <a:buChar char="•"/>
            </a:pPr>
            <a:r>
              <a:rPr b="0" lang="en-US" sz="1800" spc="-1" strike="noStrike">
                <a:solidFill>
                  <a:schemeClr val="dk1"/>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c8102e"/>
              </a:buClr>
              <a:buFont typeface="Arial"/>
              <a:buChar char="•"/>
            </a:pPr>
            <a:r>
              <a:rPr b="0" lang="en-US" sz="1500" spc="-1" strike="noStrike">
                <a:solidFill>
                  <a:schemeClr val="dk1"/>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c8102e"/>
              </a:buClr>
              <a:buFont typeface="Arial"/>
              <a:buChar char="•"/>
            </a:pPr>
            <a:r>
              <a:rPr b="0" lang="en-US" sz="1350" spc="-1" strike="noStrike">
                <a:solidFill>
                  <a:schemeClr val="dk1"/>
                </a:solidFill>
                <a:latin typeface="Arial"/>
              </a:rPr>
              <a:t>Fifth level</a:t>
            </a:r>
            <a:endParaRPr b="0" lang="en-US" sz="1350" spc="-1" strike="noStrike">
              <a:solidFill>
                <a:schemeClr val="dk1"/>
              </a:solidFill>
              <a:latin typeface="Arial"/>
            </a:endParaRPr>
          </a:p>
        </p:txBody>
      </p:sp>
      <p:sp>
        <p:nvSpPr>
          <p:cNvPr id="154" name="PlaceHolder 3"/>
          <p:cNvSpPr>
            <a:spLocks noGrp="1"/>
          </p:cNvSpPr>
          <p:nvPr>
            <p:ph type="sldNum" idx="29"/>
          </p:nvPr>
        </p:nvSpPr>
        <p:spPr>
          <a:xfrm>
            <a:off x="6553080" y="4286160"/>
            <a:ext cx="213336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1200" spc="-1" strike="noStrike">
                <a:solidFill>
                  <a:schemeClr val="dk1"/>
                </a:solidFill>
                <a:latin typeface="Arial"/>
              </a:defRPr>
            </a:lvl1pPr>
          </a:lstStyle>
          <a:p>
            <a:pPr indent="0" algn="r" defTabSz="685800">
              <a:lnSpc>
                <a:spcPct val="100000"/>
              </a:lnSpc>
              <a:buNone/>
            </a:pPr>
            <a:fld id="{86A076CE-617A-4BF8-BB9E-3C5AC27FE31E}"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155" name="PlaceHolder 4"/>
          <p:cNvSpPr>
            <a:spLocks noGrp="1"/>
          </p:cNvSpPr>
          <p:nvPr>
            <p:ph type="body"/>
          </p:nvPr>
        </p:nvSpPr>
        <p:spPr>
          <a:xfrm>
            <a:off x="6324480" y="4743360"/>
            <a:ext cx="2437920" cy="285480"/>
          </a:xfrm>
          <a:prstGeom prst="rect">
            <a:avLst/>
          </a:prstGeom>
          <a:noFill/>
          <a:ln w="0">
            <a:noFill/>
          </a:ln>
        </p:spPr>
        <p:txBody>
          <a:bodyPr lIns="91440" rIns="91440" tIns="45720" bIns="45720" anchor="t">
            <a:noAutofit/>
          </a:bodyPr>
          <a:p>
            <a:pPr indent="0" algn="r" defTabSz="685800">
              <a:lnSpc>
                <a:spcPct val="90000"/>
              </a:lnSpc>
              <a:spcBef>
                <a:spcPts val="751"/>
              </a:spcBef>
              <a:buNone/>
              <a:tabLst>
                <a:tab algn="l" pos="0"/>
              </a:tabLst>
            </a:pPr>
            <a:r>
              <a:rPr b="1" lang="en-US" sz="1600" spc="-1" strike="noStrike">
                <a:solidFill>
                  <a:schemeClr val="lt1"/>
                </a:solidFill>
                <a:latin typeface="Univers 65"/>
                <a:ea typeface="Univers 65"/>
              </a:rPr>
              <a:t>Unit Name Goes Here</a:t>
            </a:r>
            <a:endParaRPr b="0" lang="en-US" sz="1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31" r:id="rId2"/>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Header Goes Here</a:t>
            </a:r>
            <a:endParaRPr b="0" lang="en-US" sz="3000" spc="-1" strike="noStrike">
              <a:solidFill>
                <a:schemeClr val="dk1"/>
              </a:solidFill>
              <a:latin typeface="Arial"/>
            </a:endParaRPr>
          </a:p>
        </p:txBody>
      </p:sp>
      <p:sp>
        <p:nvSpPr>
          <p:cNvPr id="157" name="PlaceHolder 2"/>
          <p:cNvSpPr>
            <a:spLocks noGrp="1"/>
          </p:cNvSpPr>
          <p:nvPr>
            <p:ph type="body"/>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Fifth level</a:t>
            </a:r>
            <a:endParaRPr b="0" lang="en-US" sz="1350" spc="-1" strike="noStrike">
              <a:solidFill>
                <a:schemeClr val="dk1"/>
              </a:solidFill>
              <a:latin typeface="Arial"/>
            </a:endParaRPr>
          </a:p>
        </p:txBody>
      </p:sp>
      <p:sp>
        <p:nvSpPr>
          <p:cNvPr id="158" name="Rectangle 7"/>
          <p:cNvSpPr/>
          <p:nvPr/>
        </p:nvSpPr>
        <p:spPr>
          <a:xfrm>
            <a:off x="0" y="0"/>
            <a:ext cx="9143640" cy="13896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685800">
              <a:lnSpc>
                <a:spcPct val="100000"/>
              </a:lnSpc>
            </a:pPr>
            <a:endParaRPr b="0" lang="en-US" sz="1350" spc="-1" strike="noStrike">
              <a:solidFill>
                <a:schemeClr val="lt1"/>
              </a:solidFill>
              <a:latin typeface="Arial"/>
            </a:endParaRPr>
          </a:p>
        </p:txBody>
      </p:sp>
      <p:sp>
        <p:nvSpPr>
          <p:cNvPr id="159" name="PlaceHolder 3"/>
          <p:cNvSpPr>
            <a:spLocks noGrp="1"/>
          </p:cNvSpPr>
          <p:nvPr>
            <p:ph type="sldNum" idx="30"/>
          </p:nvPr>
        </p:nvSpPr>
        <p:spPr>
          <a:xfrm>
            <a:off x="6458040" y="4767120"/>
            <a:ext cx="205704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tint val="75000"/>
                  </a:schemeClr>
                </a:solidFill>
                <a:latin typeface="Arial"/>
              </a:defRPr>
            </a:lvl1pPr>
          </a:lstStyle>
          <a:p>
            <a:pPr indent="0" algn="r" defTabSz="685800">
              <a:lnSpc>
                <a:spcPct val="100000"/>
              </a:lnSpc>
              <a:buNone/>
            </a:pPr>
            <a:fld id="{2A851A4C-C036-48E2-8DA6-77B9ED0C737C}" type="slidenum">
              <a:rPr b="0" lang="en-US" sz="900" spc="-1" strike="noStrike">
                <a:solidFill>
                  <a:schemeClr val="dk1">
                    <a:tint val="75000"/>
                  </a:schemeClr>
                </a:solidFill>
                <a:latin typeface="Arial"/>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33" r:id="rId2"/>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Header Goes Here</a:t>
            </a:r>
            <a:endParaRPr b="0" lang="en-US" sz="3000" spc="-1" strike="noStrike">
              <a:solidFill>
                <a:schemeClr val="dk1"/>
              </a:solidFill>
              <a:latin typeface="Arial"/>
            </a:endParaRPr>
          </a:p>
        </p:txBody>
      </p:sp>
      <p:sp>
        <p:nvSpPr>
          <p:cNvPr id="163" name="PlaceHolder 2"/>
          <p:cNvSpPr>
            <a:spLocks noGrp="1"/>
          </p:cNvSpPr>
          <p:nvPr>
            <p:ph type="body"/>
          </p:nvPr>
        </p:nvSpPr>
        <p:spPr>
          <a:xfrm>
            <a:off x="628560" y="1369080"/>
            <a:ext cx="388584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Fifth level</a:t>
            </a:r>
            <a:endParaRPr b="0" lang="en-US" sz="1350" spc="-1" strike="noStrike">
              <a:solidFill>
                <a:schemeClr val="dk1"/>
              </a:solidFill>
              <a:latin typeface="Arial"/>
            </a:endParaRPr>
          </a:p>
        </p:txBody>
      </p:sp>
      <p:sp>
        <p:nvSpPr>
          <p:cNvPr id="164" name="PlaceHolder 3"/>
          <p:cNvSpPr>
            <a:spLocks noGrp="1"/>
          </p:cNvSpPr>
          <p:nvPr>
            <p:ph type="body"/>
          </p:nvPr>
        </p:nvSpPr>
        <p:spPr>
          <a:xfrm>
            <a:off x="4629240" y="1369080"/>
            <a:ext cx="388584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Fifth level</a:t>
            </a:r>
            <a:endParaRPr b="0" lang="en-US" sz="1350" spc="-1" strike="noStrike">
              <a:solidFill>
                <a:schemeClr val="dk1"/>
              </a:solidFill>
              <a:latin typeface="Arial"/>
            </a:endParaRPr>
          </a:p>
        </p:txBody>
      </p:sp>
      <p:sp>
        <p:nvSpPr>
          <p:cNvPr id="165" name="PlaceHolder 4"/>
          <p:cNvSpPr>
            <a:spLocks noGrp="1"/>
          </p:cNvSpPr>
          <p:nvPr>
            <p:ph type="sldNum" idx="31"/>
          </p:nvPr>
        </p:nvSpPr>
        <p:spPr>
          <a:xfrm>
            <a:off x="6458040" y="4767120"/>
            <a:ext cx="205704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tint val="75000"/>
                  </a:schemeClr>
                </a:solidFill>
                <a:latin typeface="Arial"/>
              </a:defRPr>
            </a:lvl1pPr>
          </a:lstStyle>
          <a:p>
            <a:pPr indent="0" algn="r" defTabSz="685800">
              <a:lnSpc>
                <a:spcPct val="100000"/>
              </a:lnSpc>
              <a:buNone/>
            </a:pPr>
            <a:fld id="{518AF574-6819-4F75-8215-45660382D902}" type="slidenum">
              <a:rPr b="0" lang="en-US" sz="900" spc="-1" strike="noStrike">
                <a:solidFill>
                  <a:schemeClr val="dk1">
                    <a:tint val="75000"/>
                  </a:schemeClr>
                </a:solidFill>
                <a:latin typeface="Arial"/>
              </a:rPr>
              <a:t>&lt;number&gt;</a:t>
            </a:fld>
            <a:endParaRPr b="0" lang="en-US" sz="900" spc="-1" strike="noStrike">
              <a:solidFill>
                <a:srgbClr val="000000"/>
              </a:solidFill>
              <a:latin typeface="Times New Roman"/>
            </a:endParaRPr>
          </a:p>
        </p:txBody>
      </p:sp>
      <p:sp>
        <p:nvSpPr>
          <p:cNvPr id="166" name="Rectangle 7"/>
          <p:cNvSpPr/>
          <p:nvPr/>
        </p:nvSpPr>
        <p:spPr>
          <a:xfrm>
            <a:off x="0" y="0"/>
            <a:ext cx="9143640" cy="13896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685800">
              <a:lnSpc>
                <a:spcPct val="100000"/>
              </a:lnSpc>
            </a:pPr>
            <a:endParaRPr b="0" lang="en-US" sz="1350" spc="-1" strike="noStrike">
              <a:solidFill>
                <a:schemeClr val="lt1"/>
              </a:solidFill>
              <a:latin typeface="Arial"/>
            </a:endParaRPr>
          </a:p>
        </p:txBody>
      </p:sp>
    </p:spTree>
  </p:cSld>
  <p:clrMap bg1="lt1" bg2="lt2" tx1="dk1" tx2="dk2" accent1="accent1" accent2="accent2" accent3="accent3" accent4="accent4" accent5="accent5" accent6="accent6" hlink="hlink" folHlink="folHlink"/>
  <p:sldLayoutIdLst>
    <p:sldLayoutId id="2147483735" r:id="rId2"/>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Header Goes Here</a:t>
            </a:r>
            <a:endParaRPr b="0" lang="en-US" sz="3000" spc="-1" strike="noStrike">
              <a:solidFill>
                <a:schemeClr val="dk1"/>
              </a:solidFill>
              <a:latin typeface="Arial"/>
            </a:endParaRPr>
          </a:p>
        </p:txBody>
      </p:sp>
      <p:sp>
        <p:nvSpPr>
          <p:cNvPr id="171" name="Rectangle 7"/>
          <p:cNvSpPr/>
          <p:nvPr/>
        </p:nvSpPr>
        <p:spPr>
          <a:xfrm>
            <a:off x="0" y="0"/>
            <a:ext cx="179280" cy="514332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685800">
              <a:lnSpc>
                <a:spcPct val="100000"/>
              </a:lnSpc>
            </a:pPr>
            <a:endParaRPr b="0" lang="en-US" sz="1350" spc="-1" strike="noStrike">
              <a:solidFill>
                <a:schemeClr val="lt1"/>
              </a:solidFill>
              <a:latin typeface="Arial"/>
            </a:endParaRPr>
          </a:p>
        </p:txBody>
      </p:sp>
      <p:sp>
        <p:nvSpPr>
          <p:cNvPr id="172" name="PlaceHolder 2"/>
          <p:cNvSpPr>
            <a:spLocks noGrp="1"/>
          </p:cNvSpPr>
          <p:nvPr>
            <p:ph type="sldNum" idx="32"/>
          </p:nvPr>
        </p:nvSpPr>
        <p:spPr>
          <a:xfrm>
            <a:off x="6458040" y="4767120"/>
            <a:ext cx="205704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tint val="75000"/>
                  </a:schemeClr>
                </a:solidFill>
                <a:latin typeface="Arial"/>
              </a:defRPr>
            </a:lvl1pPr>
          </a:lstStyle>
          <a:p>
            <a:pPr indent="0" algn="r" defTabSz="685800">
              <a:lnSpc>
                <a:spcPct val="100000"/>
              </a:lnSpc>
              <a:buNone/>
            </a:pPr>
            <a:fld id="{B31EB819-140E-4F44-BE0E-56187E1B6398}" type="slidenum">
              <a:rPr b="0" lang="en-US" sz="900" spc="-1" strike="noStrike">
                <a:solidFill>
                  <a:schemeClr val="dk1">
                    <a:tint val="75000"/>
                  </a:schemeClr>
                </a:solidFill>
                <a:latin typeface="Arial"/>
              </a:rPr>
              <a:t>&lt;number&gt;</a:t>
            </a:fld>
            <a:endParaRPr b="0" lang="en-US" sz="900" spc="-1" strike="noStrike">
              <a:solidFill>
                <a:srgbClr val="000000"/>
              </a:solidFill>
              <a:latin typeface="Times New Roman"/>
            </a:endParaRPr>
          </a:p>
        </p:txBody>
      </p:sp>
      <p:sp>
        <p:nvSpPr>
          <p:cNvPr id="173" name="PlaceHolder 3"/>
          <p:cNvSpPr>
            <a:spLocks noGrp="1"/>
          </p:cNvSpPr>
          <p:nvPr>
            <p:ph type="body"/>
          </p:nvPr>
        </p:nvSpPr>
        <p:spPr>
          <a:xfrm>
            <a:off x="4629240" y="1369080"/>
            <a:ext cx="388584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Fifth level</a:t>
            </a:r>
            <a:endParaRPr b="0" lang="en-US" sz="1350" spc="-1" strike="noStrike">
              <a:solidFill>
                <a:schemeClr val="dk1"/>
              </a:solidFill>
              <a:latin typeface="Arial"/>
            </a:endParaRPr>
          </a:p>
        </p:txBody>
      </p:sp>
      <p:sp>
        <p:nvSpPr>
          <p:cNvPr id="174" name="PlaceHolder 4"/>
          <p:cNvSpPr>
            <a:spLocks noGrp="1"/>
          </p:cNvSpPr>
          <p:nvPr>
            <p:ph type="body"/>
          </p:nvPr>
        </p:nvSpPr>
        <p:spPr>
          <a:xfrm>
            <a:off x="628560" y="1369080"/>
            <a:ext cx="3874680" cy="326304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1350" spc="-1" strike="noStrike">
                <a:solidFill>
                  <a:schemeClr val="dk1"/>
                </a:solidFill>
                <a:latin typeface="Arial"/>
              </a:rPr>
              <a:t>Click to edit the outline text format</a:t>
            </a:r>
            <a:endParaRPr b="0" lang="en-US" sz="135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350" spc="-1" strike="noStrike">
                <a:solidFill>
                  <a:schemeClr val="dk1"/>
                </a:solidFill>
                <a:latin typeface="Arial"/>
              </a:rPr>
              <a:t>Second Outline Level</a:t>
            </a:r>
            <a:endParaRPr b="0" lang="en-US" sz="135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350" spc="-1" strike="noStrike">
                <a:solidFill>
                  <a:schemeClr val="dk1"/>
                </a:solidFill>
                <a:latin typeface="Arial"/>
              </a:rPr>
              <a:t>Third Outline Level</a:t>
            </a:r>
            <a:endParaRPr b="0" lang="en-US" sz="135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350" spc="-1" strike="noStrike">
                <a:solidFill>
                  <a:schemeClr val="dk1"/>
                </a:solidFill>
                <a:latin typeface="Arial"/>
              </a:rPr>
              <a:t>Fourth Outline Level</a:t>
            </a:r>
            <a:endParaRPr b="0" lang="en-US" sz="135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350" spc="-1" strike="noStrike">
                <a:solidFill>
                  <a:schemeClr val="dk1"/>
                </a:solidFill>
                <a:latin typeface="Arial"/>
              </a:rPr>
              <a:t>Fifth Outline Level</a:t>
            </a:r>
            <a:endParaRPr b="0" lang="en-US" sz="135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350" spc="-1" strike="noStrike">
                <a:solidFill>
                  <a:schemeClr val="dk1"/>
                </a:solidFill>
                <a:latin typeface="Arial"/>
              </a:rPr>
              <a:t>Sixth Outline Level</a:t>
            </a:r>
            <a:endParaRPr b="0" lang="en-US" sz="135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350" spc="-1" strike="noStrike">
                <a:solidFill>
                  <a:schemeClr val="dk1"/>
                </a:solidFill>
                <a:latin typeface="Arial"/>
              </a:rPr>
              <a:t>Seventh Outline Level</a:t>
            </a:r>
            <a:endParaRPr b="0" lang="en-US" sz="135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37" r:id="rId2"/>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cead1"/>
        </a:solidFill>
      </p:bgPr>
    </p:bg>
    <p:spTree>
      <p:nvGrpSpPr>
        <p:cNvPr id="1" name=""/>
        <p:cNvGrpSpPr/>
        <p:nvPr/>
      </p:nvGrpSpPr>
      <p:grpSpPr>
        <a:xfrm>
          <a:off x="0" y="0"/>
          <a:ext cx="0" cy="0"/>
          <a:chOff x="0" y="0"/>
          <a:chExt cx="0" cy="0"/>
        </a:xfrm>
      </p:grpSpPr>
      <p:sp>
        <p:nvSpPr>
          <p:cNvPr id="175"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Header Goes Here</a:t>
            </a:r>
            <a:endParaRPr b="0" lang="en-US" sz="3000" spc="-1" strike="noStrike">
              <a:solidFill>
                <a:schemeClr val="dk1"/>
              </a:solidFill>
              <a:latin typeface="Arial"/>
            </a:endParaRPr>
          </a:p>
        </p:txBody>
      </p:sp>
      <p:sp>
        <p:nvSpPr>
          <p:cNvPr id="176" name="PlaceHolder 2"/>
          <p:cNvSpPr>
            <a:spLocks noGrp="1"/>
          </p:cNvSpPr>
          <p:nvPr>
            <p:ph type="body"/>
          </p:nvPr>
        </p:nvSpPr>
        <p:spPr>
          <a:xfrm>
            <a:off x="628560" y="1369080"/>
            <a:ext cx="388584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Fifth level</a:t>
            </a:r>
            <a:endParaRPr b="0" lang="en-US" sz="1350" spc="-1" strike="noStrike">
              <a:solidFill>
                <a:schemeClr val="dk1"/>
              </a:solidFill>
              <a:latin typeface="Arial"/>
            </a:endParaRPr>
          </a:p>
        </p:txBody>
      </p:sp>
      <p:sp>
        <p:nvSpPr>
          <p:cNvPr id="177" name="PlaceHolder 3"/>
          <p:cNvSpPr>
            <a:spLocks noGrp="1"/>
          </p:cNvSpPr>
          <p:nvPr>
            <p:ph type="body"/>
          </p:nvPr>
        </p:nvSpPr>
        <p:spPr>
          <a:xfrm>
            <a:off x="4629240" y="1369080"/>
            <a:ext cx="388584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Fifth level</a:t>
            </a:r>
            <a:endParaRPr b="0" lang="en-US" sz="1350" spc="-1" strike="noStrike">
              <a:solidFill>
                <a:schemeClr val="dk1"/>
              </a:solidFill>
              <a:latin typeface="Arial"/>
            </a:endParaRPr>
          </a:p>
        </p:txBody>
      </p:sp>
      <p:sp>
        <p:nvSpPr>
          <p:cNvPr id="178" name="PlaceHolder 4"/>
          <p:cNvSpPr>
            <a:spLocks noGrp="1"/>
          </p:cNvSpPr>
          <p:nvPr>
            <p:ph type="sldNum" idx="33"/>
          </p:nvPr>
        </p:nvSpPr>
        <p:spPr>
          <a:xfrm>
            <a:off x="6458040" y="4767120"/>
            <a:ext cx="205704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tint val="75000"/>
                  </a:schemeClr>
                </a:solidFill>
                <a:latin typeface="Arial"/>
              </a:defRPr>
            </a:lvl1pPr>
          </a:lstStyle>
          <a:p>
            <a:pPr indent="0" algn="r" defTabSz="685800">
              <a:lnSpc>
                <a:spcPct val="100000"/>
              </a:lnSpc>
              <a:buNone/>
            </a:pPr>
            <a:fld id="{110BFBE9-6BF2-43CC-9EB3-17C28CB73C1D}" type="slidenum">
              <a:rPr b="0" lang="en-US" sz="900" spc="-1" strike="noStrike">
                <a:solidFill>
                  <a:schemeClr val="dk1">
                    <a:tint val="75000"/>
                  </a:schemeClr>
                </a:solidFill>
                <a:latin typeface="Arial"/>
              </a:rPr>
              <a:t>&lt;number&gt;</a:t>
            </a:fld>
            <a:endParaRPr b="0" lang="en-US" sz="900" spc="-1" strike="noStrike">
              <a:solidFill>
                <a:srgbClr val="000000"/>
              </a:solidFill>
              <a:latin typeface="Times New Roman"/>
            </a:endParaRPr>
          </a:p>
        </p:txBody>
      </p:sp>
      <p:sp>
        <p:nvSpPr>
          <p:cNvPr id="179" name="Rectangle 7"/>
          <p:cNvSpPr/>
          <p:nvPr/>
        </p:nvSpPr>
        <p:spPr>
          <a:xfrm>
            <a:off x="0" y="0"/>
            <a:ext cx="9143640" cy="13896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685800">
              <a:lnSpc>
                <a:spcPct val="100000"/>
              </a:lnSpc>
            </a:pPr>
            <a:endParaRPr b="0" lang="en-US" sz="1350" spc="-1" strike="noStrike">
              <a:solidFill>
                <a:schemeClr val="lt1"/>
              </a:solidFill>
              <a:latin typeface="Arial"/>
            </a:endParaRPr>
          </a:p>
        </p:txBody>
      </p:sp>
    </p:spTree>
  </p:cSld>
  <p:clrMap bg1="lt1" bg2="lt2" tx1="dk1" tx2="dk2" accent1="accent1" accent2="accent2" accent3="accent3" accent4="accent4" accent5="accent5" accent6="accent6" hlink="hlink" folHlink="folHlink"/>
  <p:sldLayoutIdLst>
    <p:sldLayoutId id="2147483739" r:id="rId2"/>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63000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Header Goes Here</a:t>
            </a:r>
            <a:endParaRPr b="0" lang="en-US" sz="3000" spc="-1" strike="noStrike">
              <a:solidFill>
                <a:schemeClr val="dk1"/>
              </a:solidFill>
              <a:latin typeface="Arial"/>
            </a:endParaRPr>
          </a:p>
        </p:txBody>
      </p:sp>
      <p:sp>
        <p:nvSpPr>
          <p:cNvPr id="184" name="PlaceHolder 2"/>
          <p:cNvSpPr>
            <a:spLocks noGrp="1"/>
          </p:cNvSpPr>
          <p:nvPr>
            <p:ph type="body"/>
          </p:nvPr>
        </p:nvSpPr>
        <p:spPr>
          <a:xfrm>
            <a:off x="630000" y="1260720"/>
            <a:ext cx="3867840" cy="617400"/>
          </a:xfrm>
          <a:prstGeom prst="rect">
            <a:avLst/>
          </a:prstGeom>
          <a:noFill/>
          <a:ln w="0">
            <a:noFill/>
          </a:ln>
        </p:spPr>
        <p:txBody>
          <a:bodyPr lIns="91440" rIns="91440" tIns="45720" bIns="45720" anchor="b">
            <a:no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85" name="PlaceHolder 3"/>
          <p:cNvSpPr>
            <a:spLocks noGrp="1"/>
          </p:cNvSpPr>
          <p:nvPr>
            <p:ph type="body"/>
          </p:nvPr>
        </p:nvSpPr>
        <p:spPr>
          <a:xfrm>
            <a:off x="630000" y="1878840"/>
            <a:ext cx="3867840" cy="276300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Fifth level</a:t>
            </a:r>
            <a:endParaRPr b="0" lang="en-US" sz="1350" spc="-1" strike="noStrike">
              <a:solidFill>
                <a:schemeClr val="dk1"/>
              </a:solidFill>
              <a:latin typeface="Arial"/>
            </a:endParaRPr>
          </a:p>
        </p:txBody>
      </p:sp>
      <p:sp>
        <p:nvSpPr>
          <p:cNvPr id="186" name="PlaceHolder 4"/>
          <p:cNvSpPr>
            <a:spLocks noGrp="1"/>
          </p:cNvSpPr>
          <p:nvPr>
            <p:ph type="body"/>
          </p:nvPr>
        </p:nvSpPr>
        <p:spPr>
          <a:xfrm>
            <a:off x="4629240" y="1260720"/>
            <a:ext cx="3886920" cy="617400"/>
          </a:xfrm>
          <a:prstGeom prst="rect">
            <a:avLst/>
          </a:prstGeom>
          <a:noFill/>
          <a:ln w="0">
            <a:noFill/>
          </a:ln>
        </p:spPr>
        <p:txBody>
          <a:bodyPr lIns="91440" rIns="91440" tIns="45720" bIns="45720" anchor="b">
            <a:no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87" name="PlaceHolder 5"/>
          <p:cNvSpPr>
            <a:spLocks noGrp="1"/>
          </p:cNvSpPr>
          <p:nvPr>
            <p:ph type="body"/>
          </p:nvPr>
        </p:nvSpPr>
        <p:spPr>
          <a:xfrm>
            <a:off x="4629240" y="1878840"/>
            <a:ext cx="3886920" cy="276300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Edit Master text styles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Second level</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Third level</a:t>
            </a:r>
            <a:endParaRPr b="0" lang="en-US" sz="1500" spc="-1" strike="noStrike">
              <a:solidFill>
                <a:schemeClr val="dk1"/>
              </a:solidFill>
              <a:latin typeface="Arial"/>
            </a:endParaRPr>
          </a:p>
          <a:p>
            <a:pPr lvl="3" marL="120024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Fourth level</a:t>
            </a:r>
            <a:endParaRPr b="0" lang="en-US" sz="1350" spc="-1" strike="noStrike">
              <a:solidFill>
                <a:schemeClr val="dk1"/>
              </a:solidFill>
              <a:latin typeface="Arial"/>
            </a:endParaRPr>
          </a:p>
          <a:p>
            <a:pPr lvl="4" marL="1542960" indent="-171360" defTabSz="685800">
              <a:lnSpc>
                <a:spcPct val="90000"/>
              </a:lnSpc>
              <a:spcBef>
                <a:spcPts val="374"/>
              </a:spcBef>
              <a:buClr>
                <a:srgbClr val="466069"/>
              </a:buClr>
              <a:buFont typeface="Arial"/>
              <a:buChar char="•"/>
            </a:pPr>
            <a:r>
              <a:rPr b="0" lang="en-US" sz="1350" spc="-1" strike="noStrike">
                <a:solidFill>
                  <a:srgbClr val="466069"/>
                </a:solidFill>
                <a:latin typeface="Arial"/>
              </a:rPr>
              <a:t>Fifth level</a:t>
            </a:r>
            <a:endParaRPr b="0" lang="en-US" sz="1350" spc="-1" strike="noStrike">
              <a:solidFill>
                <a:schemeClr val="dk1"/>
              </a:solidFill>
              <a:latin typeface="Arial"/>
            </a:endParaRPr>
          </a:p>
        </p:txBody>
      </p:sp>
      <p:sp>
        <p:nvSpPr>
          <p:cNvPr id="188" name="PlaceHolder 6"/>
          <p:cNvSpPr>
            <a:spLocks noGrp="1"/>
          </p:cNvSpPr>
          <p:nvPr>
            <p:ph type="sldNum" idx="34"/>
          </p:nvPr>
        </p:nvSpPr>
        <p:spPr>
          <a:xfrm>
            <a:off x="6458040" y="4767120"/>
            <a:ext cx="205704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tint val="75000"/>
                  </a:schemeClr>
                </a:solidFill>
                <a:latin typeface="Arial"/>
              </a:defRPr>
            </a:lvl1pPr>
          </a:lstStyle>
          <a:p>
            <a:pPr indent="0" algn="r" defTabSz="685800">
              <a:lnSpc>
                <a:spcPct val="100000"/>
              </a:lnSpc>
              <a:buNone/>
            </a:pPr>
            <a:fld id="{98C7490D-02F1-48EA-B20B-86F2BA9D5A57}" type="slidenum">
              <a:rPr b="0" lang="en-US" sz="900" spc="-1" strike="noStrike">
                <a:solidFill>
                  <a:schemeClr val="dk1">
                    <a:tint val="75000"/>
                  </a:schemeClr>
                </a:solidFill>
                <a:latin typeface="Arial"/>
              </a:rPr>
              <a:t>&lt;number&gt;</a:t>
            </a:fld>
            <a:endParaRPr b="0" lang="en-US" sz="900" spc="-1" strike="noStrike">
              <a:solidFill>
                <a:srgbClr val="000000"/>
              </a:solidFill>
              <a:latin typeface="Times New Roman"/>
            </a:endParaRPr>
          </a:p>
        </p:txBody>
      </p:sp>
      <p:sp>
        <p:nvSpPr>
          <p:cNvPr id="189" name="Rectangle 9"/>
          <p:cNvSpPr/>
          <p:nvPr/>
        </p:nvSpPr>
        <p:spPr>
          <a:xfrm>
            <a:off x="0" y="0"/>
            <a:ext cx="9143640" cy="13896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685800">
              <a:lnSpc>
                <a:spcPct val="100000"/>
              </a:lnSpc>
            </a:pPr>
            <a:endParaRPr b="0" lang="en-US" sz="1350" spc="-1" strike="noStrike">
              <a:solidFill>
                <a:schemeClr val="lt1"/>
              </a:solidFill>
              <a:latin typeface="Arial"/>
            </a:endParaRPr>
          </a:p>
        </p:txBody>
      </p:sp>
    </p:spTree>
  </p:cSld>
  <p:clrMap bg1="lt1" bg2="lt2" tx1="dk1" tx2="dk2" accent1="accent1" accent2="accent2" accent3="accent3" accent4="accent4" accent5="accent5" accent6="accent6" hlink="hlink" folHlink="folHlink"/>
  <p:sldLayoutIdLst>
    <p:sldLayoutId id="2147483741"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6747"/>
        </a:solidFill>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628560" y="2011320"/>
            <a:ext cx="3144600" cy="2734560"/>
          </a:xfrm>
          <a:prstGeom prst="rect">
            <a:avLst/>
          </a:prstGeom>
          <a:noFill/>
          <a:ln w="0">
            <a:noFill/>
          </a:ln>
        </p:spPr>
        <p:txBody>
          <a:bodyPr lIns="91440" rIns="91440" tIns="45720" bIns="45720" anchor="t">
            <a:noAutofit/>
          </a:bodyPr>
          <a:p>
            <a:pPr indent="0" defTabSz="685800">
              <a:lnSpc>
                <a:spcPct val="90000"/>
              </a:lnSpc>
              <a:buNone/>
            </a:pPr>
            <a:r>
              <a:rPr b="1" lang="en-US" sz="3000" spc="-1" strike="noStrike">
                <a:solidFill>
                  <a:schemeClr val="lt1"/>
                </a:solidFill>
                <a:latin typeface="Arial"/>
              </a:rPr>
              <a:t>Simple Break Section</a:t>
            </a:r>
            <a:endParaRPr b="0" lang="en-US" sz="3000" spc="-1" strike="noStrike">
              <a:solidFill>
                <a:schemeClr val="dk1"/>
              </a:solidFill>
              <a:latin typeface="Arial"/>
            </a:endParaRPr>
          </a:p>
        </p:txBody>
      </p:sp>
      <p:sp>
        <p:nvSpPr>
          <p:cNvPr id="11" name="PlaceHolder 2"/>
          <p:cNvSpPr>
            <a:spLocks noGrp="1"/>
          </p:cNvSpPr>
          <p:nvPr>
            <p:ph type="body"/>
          </p:nvPr>
        </p:nvSpPr>
        <p:spPr>
          <a:xfrm>
            <a:off x="4572000" y="0"/>
            <a:ext cx="4571640" cy="5143320"/>
          </a:xfrm>
          <a:prstGeom prst="rect">
            <a:avLst/>
          </a:prstGeom>
          <a:noFill/>
          <a:ln w="0">
            <a:noFill/>
          </a:ln>
        </p:spPr>
        <p:txBody>
          <a:bodyPr lIns="90000" rIns="90000" tIns="45000" bIns="45000" anchor="t">
            <a:noAutofit/>
          </a:bodyPr>
          <a:p>
            <a:pPr indent="0" defTabSz="685800">
              <a:lnSpc>
                <a:spcPct val="100000"/>
              </a:lnSpc>
              <a:buNone/>
              <a:tabLst>
                <a:tab algn="l" pos="0"/>
              </a:tabLst>
            </a:pPr>
            <a:r>
              <a:rPr b="0" lang="en-US" sz="2400" spc="-1" strike="noStrike">
                <a:solidFill>
                  <a:schemeClr val="dk1"/>
                </a:solidFill>
                <a:latin typeface="Arial"/>
              </a:rPr>
              <a:t>Click icon to add picture</a:t>
            </a:r>
            <a:endParaRPr b="0" lang="en-US"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7"/>
          <p:cNvSpPr/>
          <p:nvPr/>
        </p:nvSpPr>
        <p:spPr>
          <a:xfrm>
            <a:off x="0" y="-33840"/>
            <a:ext cx="3886920" cy="520416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685800">
              <a:lnSpc>
                <a:spcPct val="100000"/>
              </a:lnSpc>
            </a:pPr>
            <a:endParaRPr b="0" lang="en-US" sz="1350" spc="-1" strike="noStrike">
              <a:solidFill>
                <a:schemeClr val="lt1"/>
              </a:solidFill>
              <a:latin typeface="Arial"/>
            </a:endParaRPr>
          </a:p>
        </p:txBody>
      </p:sp>
      <p:sp>
        <p:nvSpPr>
          <p:cNvPr id="13" name="PlaceHolder 1"/>
          <p:cNvSpPr>
            <a:spLocks noGrp="1"/>
          </p:cNvSpPr>
          <p:nvPr>
            <p:ph type="title"/>
          </p:nvPr>
        </p:nvSpPr>
        <p:spPr>
          <a:xfrm>
            <a:off x="630000" y="343080"/>
            <a:ext cx="2948760" cy="1199880"/>
          </a:xfrm>
          <a:prstGeom prst="rect">
            <a:avLst/>
          </a:prstGeom>
          <a:noFill/>
          <a:ln w="0">
            <a:noFill/>
          </a:ln>
        </p:spPr>
        <p:txBody>
          <a:bodyPr lIns="91440" rIns="91440" tIns="45720" bIns="45720" anchor="b">
            <a:noAutofit/>
          </a:bodyPr>
          <a:p>
            <a:pPr indent="0" defTabSz="685800">
              <a:lnSpc>
                <a:spcPct val="90000"/>
              </a:lnSpc>
              <a:buNone/>
            </a:pPr>
            <a:r>
              <a:rPr b="1" lang="en-US" sz="2400" spc="-1" strike="noStrike">
                <a:solidFill>
                  <a:schemeClr val="lt1"/>
                </a:solidFill>
                <a:latin typeface="Arial"/>
              </a:rPr>
              <a:t>Header Goes Here</a:t>
            </a:r>
            <a:endParaRPr b="0" lang="en-US" sz="2400" spc="-1" strike="noStrike">
              <a:solidFill>
                <a:schemeClr val="dk1"/>
              </a:solidFill>
              <a:latin typeface="Arial"/>
            </a:endParaRPr>
          </a:p>
        </p:txBody>
      </p:sp>
      <p:sp>
        <p:nvSpPr>
          <p:cNvPr id="14" name="PlaceHolder 2"/>
          <p:cNvSpPr>
            <a:spLocks noGrp="1"/>
          </p:cNvSpPr>
          <p:nvPr>
            <p:ph type="body"/>
          </p:nvPr>
        </p:nvSpPr>
        <p:spPr>
          <a:xfrm>
            <a:off x="4144680" y="740520"/>
            <a:ext cx="4371480" cy="365472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006747"/>
              </a:buClr>
              <a:buFont typeface="Arial"/>
              <a:buChar char="•"/>
            </a:pPr>
            <a:r>
              <a:rPr b="0" lang="en-US" sz="2400" spc="-1" strike="noStrike">
                <a:solidFill>
                  <a:srgbClr val="006747"/>
                </a:solidFill>
                <a:latin typeface="Arial"/>
              </a:rPr>
              <a:t>Edit Master text styles</a:t>
            </a:r>
            <a:endParaRPr b="0" lang="en-US" sz="2400" spc="-1" strike="noStrike">
              <a:solidFill>
                <a:schemeClr val="dk1"/>
              </a:solidFill>
              <a:latin typeface="Arial"/>
            </a:endParaRPr>
          </a:p>
          <a:p>
            <a:pPr lvl="1" marL="514440" indent="-171360" defTabSz="685800">
              <a:lnSpc>
                <a:spcPct val="90000"/>
              </a:lnSpc>
              <a:spcBef>
                <a:spcPts val="374"/>
              </a:spcBef>
              <a:buClr>
                <a:srgbClr val="006747"/>
              </a:buClr>
              <a:buFont typeface="Arial"/>
              <a:buChar char="•"/>
            </a:pPr>
            <a:r>
              <a:rPr b="0" lang="en-US" sz="2100" spc="-1" strike="noStrike">
                <a:solidFill>
                  <a:srgbClr val="006747"/>
                </a:solidFill>
                <a:latin typeface="Arial"/>
              </a:rPr>
              <a:t>Second level</a:t>
            </a:r>
            <a:endParaRPr b="0" lang="en-US" sz="2100" spc="-1" strike="noStrike">
              <a:solidFill>
                <a:schemeClr val="dk1"/>
              </a:solidFill>
              <a:latin typeface="Arial"/>
            </a:endParaRPr>
          </a:p>
          <a:p>
            <a:pPr lvl="2" marL="857160" indent="-171360" defTabSz="685800">
              <a:lnSpc>
                <a:spcPct val="90000"/>
              </a:lnSpc>
              <a:spcBef>
                <a:spcPts val="374"/>
              </a:spcBef>
              <a:buClr>
                <a:srgbClr val="006747"/>
              </a:buClr>
              <a:buFont typeface="Arial"/>
              <a:buChar char="•"/>
            </a:pPr>
            <a:r>
              <a:rPr b="0" lang="en-US" sz="1800" spc="-1" strike="noStrike">
                <a:solidFill>
                  <a:srgbClr val="006747"/>
                </a:solidFill>
                <a:latin typeface="Arial"/>
              </a:rPr>
              <a:t>Third level</a:t>
            </a:r>
            <a:endParaRPr b="0" lang="en-US" sz="1800" spc="-1" strike="noStrike">
              <a:solidFill>
                <a:schemeClr val="dk1"/>
              </a:solidFill>
              <a:latin typeface="Arial"/>
            </a:endParaRPr>
          </a:p>
          <a:p>
            <a:pPr lvl="3" marL="1200240" indent="-171360" defTabSz="685800">
              <a:lnSpc>
                <a:spcPct val="90000"/>
              </a:lnSpc>
              <a:spcBef>
                <a:spcPts val="374"/>
              </a:spcBef>
              <a:buClr>
                <a:srgbClr val="006747"/>
              </a:buClr>
              <a:buFont typeface="Arial"/>
              <a:buChar char="•"/>
            </a:pPr>
            <a:r>
              <a:rPr b="0" lang="en-US" sz="1500" spc="-1" strike="noStrike">
                <a:solidFill>
                  <a:srgbClr val="006747"/>
                </a:solidFill>
                <a:latin typeface="Arial"/>
              </a:rPr>
              <a:t>Fourth level</a:t>
            </a:r>
            <a:endParaRPr b="0" lang="en-US" sz="1500" spc="-1" strike="noStrike">
              <a:solidFill>
                <a:schemeClr val="dk1"/>
              </a:solidFill>
              <a:latin typeface="Arial"/>
            </a:endParaRPr>
          </a:p>
          <a:p>
            <a:pPr lvl="4" marL="1542960" indent="-171360" defTabSz="685800">
              <a:lnSpc>
                <a:spcPct val="90000"/>
              </a:lnSpc>
              <a:spcBef>
                <a:spcPts val="374"/>
              </a:spcBef>
              <a:buClr>
                <a:srgbClr val="006747"/>
              </a:buClr>
              <a:buFont typeface="Arial"/>
              <a:buChar char="•"/>
            </a:pPr>
            <a:r>
              <a:rPr b="0" lang="en-US" sz="1500" spc="-1" strike="noStrike">
                <a:solidFill>
                  <a:srgbClr val="006747"/>
                </a:solidFill>
                <a:latin typeface="Arial"/>
              </a:rPr>
              <a:t>Fifth level</a:t>
            </a:r>
            <a:endParaRPr b="0" lang="en-US" sz="1500" spc="-1" strike="noStrike">
              <a:solidFill>
                <a:schemeClr val="dk1"/>
              </a:solidFill>
              <a:latin typeface="Arial"/>
            </a:endParaRPr>
          </a:p>
        </p:txBody>
      </p:sp>
      <p:sp>
        <p:nvSpPr>
          <p:cNvPr id="15" name="PlaceHolder 3"/>
          <p:cNvSpPr>
            <a:spLocks noGrp="1"/>
          </p:cNvSpPr>
          <p:nvPr>
            <p:ph type="body"/>
          </p:nvPr>
        </p:nvSpPr>
        <p:spPr>
          <a:xfrm>
            <a:off x="630000" y="1542960"/>
            <a:ext cx="2948760" cy="285840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US" sz="1200" spc="-1" strike="noStrike">
                <a:solidFill>
                  <a:schemeClr val="dk1"/>
                </a:solidFill>
                <a:latin typeface="Arial"/>
              </a:rPr>
              <a:t>Click to edit the outline text format</a:t>
            </a:r>
            <a:endParaRPr b="0" lang="en-US" sz="12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200" spc="-1" strike="noStrike">
                <a:solidFill>
                  <a:schemeClr val="dk1"/>
                </a:solidFill>
                <a:latin typeface="Arial"/>
              </a:rPr>
              <a:t>Second Outline Level</a:t>
            </a:r>
            <a:endParaRPr b="0" lang="en-US" sz="12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200" spc="-1" strike="noStrike">
                <a:solidFill>
                  <a:schemeClr val="dk1"/>
                </a:solidFill>
                <a:latin typeface="Arial"/>
              </a:rPr>
              <a:t>Third Outline Level</a:t>
            </a:r>
            <a:endParaRPr b="0" lang="en-US" sz="12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200" spc="-1" strike="noStrike">
                <a:solidFill>
                  <a:schemeClr val="dk1"/>
                </a:solidFill>
                <a:latin typeface="Arial"/>
              </a:rPr>
              <a:t>Fourth Outline Level</a:t>
            </a:r>
            <a:endParaRPr b="0" lang="en-US" sz="12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200" spc="-1" strike="noStrike">
                <a:solidFill>
                  <a:schemeClr val="dk1"/>
                </a:solidFill>
                <a:latin typeface="Arial"/>
              </a:rPr>
              <a:t>Fifth Outline Level</a:t>
            </a:r>
            <a:endParaRPr b="0" lang="en-US" sz="12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200" spc="-1" strike="noStrike">
                <a:solidFill>
                  <a:schemeClr val="dk1"/>
                </a:solidFill>
                <a:latin typeface="Arial"/>
              </a:rPr>
              <a:t>Sixth Outline Level</a:t>
            </a:r>
            <a:endParaRPr b="0" lang="en-US" sz="12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200" spc="-1" strike="noStrike">
                <a:solidFill>
                  <a:schemeClr val="dk1"/>
                </a:solidFill>
                <a:latin typeface="Arial"/>
              </a:rPr>
              <a:t>Seventh Outline Level</a:t>
            </a:r>
            <a:endParaRPr b="0" lang="en-US" sz="1200" spc="-1" strike="noStrike">
              <a:solidFill>
                <a:schemeClr val="dk1"/>
              </a:solidFill>
              <a:latin typeface="Arial"/>
            </a:endParaRPr>
          </a:p>
        </p:txBody>
      </p:sp>
      <p:sp>
        <p:nvSpPr>
          <p:cNvPr id="16" name="PlaceHolder 4"/>
          <p:cNvSpPr>
            <a:spLocks noGrp="1"/>
          </p:cNvSpPr>
          <p:nvPr>
            <p:ph type="sldNum" idx="1"/>
          </p:nvPr>
        </p:nvSpPr>
        <p:spPr>
          <a:xfrm>
            <a:off x="6458040" y="4767120"/>
            <a:ext cx="205704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tint val="75000"/>
                  </a:schemeClr>
                </a:solidFill>
                <a:latin typeface="Arial"/>
              </a:defRPr>
            </a:lvl1pPr>
          </a:lstStyle>
          <a:p>
            <a:pPr indent="0" algn="r" defTabSz="685800">
              <a:lnSpc>
                <a:spcPct val="100000"/>
              </a:lnSpc>
              <a:buNone/>
            </a:pPr>
            <a:fld id="{99DAFE16-B62F-4CEC-BFFF-1A2C3AB4A7B6}" type="slidenum">
              <a:rPr b="0" lang="en-US" sz="900" spc="-1" strike="noStrike">
                <a:solidFill>
                  <a:schemeClr val="dk1">
                    <a:tint val="75000"/>
                  </a:schemeClr>
                </a:solidFill>
                <a:latin typeface="Arial"/>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Rectangle 7"/>
          <p:cNvSpPr/>
          <p:nvPr/>
        </p:nvSpPr>
        <p:spPr>
          <a:xfrm>
            <a:off x="0" y="-33840"/>
            <a:ext cx="9143640" cy="219132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685800">
              <a:lnSpc>
                <a:spcPct val="100000"/>
              </a:lnSpc>
            </a:pPr>
            <a:endParaRPr b="0" lang="en-US" sz="1350" spc="-1" strike="noStrike">
              <a:solidFill>
                <a:schemeClr val="lt1"/>
              </a:solidFill>
              <a:latin typeface="Arial"/>
            </a:endParaRPr>
          </a:p>
        </p:txBody>
      </p:sp>
      <p:sp>
        <p:nvSpPr>
          <p:cNvPr id="18" name="PlaceHolder 1"/>
          <p:cNvSpPr>
            <a:spLocks noGrp="1"/>
          </p:cNvSpPr>
          <p:nvPr>
            <p:ph type="title"/>
          </p:nvPr>
        </p:nvSpPr>
        <p:spPr>
          <a:xfrm>
            <a:off x="630000" y="343080"/>
            <a:ext cx="3099240" cy="1199880"/>
          </a:xfrm>
          <a:prstGeom prst="rect">
            <a:avLst/>
          </a:prstGeom>
          <a:noFill/>
          <a:ln w="0">
            <a:noFill/>
          </a:ln>
        </p:spPr>
        <p:txBody>
          <a:bodyPr lIns="91440" rIns="91440" tIns="45720" bIns="45720" anchor="b">
            <a:noAutofit/>
          </a:bodyPr>
          <a:p>
            <a:pPr indent="0" defTabSz="685800">
              <a:lnSpc>
                <a:spcPct val="90000"/>
              </a:lnSpc>
              <a:buNone/>
            </a:pPr>
            <a:r>
              <a:rPr b="1" lang="en-US" sz="2400" spc="-1" strike="noStrike">
                <a:solidFill>
                  <a:schemeClr val="lt1"/>
                </a:solidFill>
                <a:latin typeface="Arial"/>
              </a:rPr>
              <a:t>Header Goes Here</a:t>
            </a:r>
            <a:endParaRPr b="0" lang="en-US" sz="2400" spc="-1" strike="noStrike">
              <a:solidFill>
                <a:schemeClr val="dk1"/>
              </a:solidFill>
              <a:latin typeface="Arial"/>
            </a:endParaRPr>
          </a:p>
        </p:txBody>
      </p:sp>
      <p:sp>
        <p:nvSpPr>
          <p:cNvPr id="19" name="PlaceHolder 2"/>
          <p:cNvSpPr>
            <a:spLocks noGrp="1"/>
          </p:cNvSpPr>
          <p:nvPr>
            <p:ph type="body"/>
          </p:nvPr>
        </p:nvSpPr>
        <p:spPr>
          <a:xfrm>
            <a:off x="630000" y="2383560"/>
            <a:ext cx="4034160" cy="2208600"/>
          </a:xfrm>
          <a:prstGeom prst="rect">
            <a:avLst/>
          </a:prstGeom>
          <a:noFill/>
          <a:ln w="0">
            <a:noFill/>
          </a:ln>
        </p:spPr>
        <p:txBody>
          <a:bodyPr lIns="91440" rIns="91440" tIns="45720" bIns="45720" anchor="t">
            <a:normAutofit fontScale="75000" lnSpcReduction="1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20" name="PlaceHolder 3"/>
          <p:cNvSpPr>
            <a:spLocks noGrp="1"/>
          </p:cNvSpPr>
          <p:nvPr>
            <p:ph type="sldNum" idx="2"/>
          </p:nvPr>
        </p:nvSpPr>
        <p:spPr>
          <a:xfrm>
            <a:off x="6458040" y="4767120"/>
            <a:ext cx="205704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tint val="75000"/>
                  </a:schemeClr>
                </a:solidFill>
                <a:latin typeface="Arial"/>
              </a:defRPr>
            </a:lvl1pPr>
          </a:lstStyle>
          <a:p>
            <a:pPr indent="0" algn="r" defTabSz="685800">
              <a:lnSpc>
                <a:spcPct val="100000"/>
              </a:lnSpc>
              <a:buNone/>
            </a:pPr>
            <a:fld id="{F1782590-3B41-4A5C-8439-B4FFC4751E20}" type="slidenum">
              <a:rPr b="0" lang="en-US" sz="900" spc="-1" strike="noStrike">
                <a:solidFill>
                  <a:schemeClr val="dk1">
                    <a:tint val="75000"/>
                  </a:schemeClr>
                </a:solidFill>
                <a:latin typeface="Arial"/>
              </a:rPr>
              <a:t>&lt;number&gt;</a:t>
            </a:fld>
            <a:endParaRPr b="0" lang="en-US" sz="900" spc="-1" strike="noStrike">
              <a:solidFill>
                <a:srgbClr val="000000"/>
              </a:solidFill>
              <a:latin typeface="Times New Roman"/>
            </a:endParaRPr>
          </a:p>
        </p:txBody>
      </p:sp>
      <p:sp>
        <p:nvSpPr>
          <p:cNvPr id="21" name="PlaceHolder 4"/>
          <p:cNvSpPr>
            <a:spLocks noGrp="1"/>
          </p:cNvSpPr>
          <p:nvPr>
            <p:ph type="body"/>
          </p:nvPr>
        </p:nvSpPr>
        <p:spPr>
          <a:xfrm>
            <a:off x="5033880" y="-33480"/>
            <a:ext cx="3606480" cy="373176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1350" spc="-1" strike="noStrike">
                <a:solidFill>
                  <a:schemeClr val="dk1"/>
                </a:solidFill>
                <a:latin typeface="Arial"/>
              </a:rPr>
              <a:t>Click to edit the outline text format</a:t>
            </a:r>
            <a:endParaRPr b="0" lang="en-US" sz="135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350" spc="-1" strike="noStrike">
                <a:solidFill>
                  <a:schemeClr val="dk1"/>
                </a:solidFill>
                <a:latin typeface="Arial"/>
              </a:rPr>
              <a:t>Second Outline Level</a:t>
            </a:r>
            <a:endParaRPr b="0" lang="en-US" sz="135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350" spc="-1" strike="noStrike">
                <a:solidFill>
                  <a:schemeClr val="dk1"/>
                </a:solidFill>
                <a:latin typeface="Arial"/>
              </a:rPr>
              <a:t>Third Outline Level</a:t>
            </a:r>
            <a:endParaRPr b="0" lang="en-US" sz="135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350" spc="-1" strike="noStrike">
                <a:solidFill>
                  <a:schemeClr val="dk1"/>
                </a:solidFill>
                <a:latin typeface="Arial"/>
              </a:rPr>
              <a:t>Fourth Outline Level</a:t>
            </a:r>
            <a:endParaRPr b="0" lang="en-US" sz="135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350" spc="-1" strike="noStrike">
                <a:solidFill>
                  <a:schemeClr val="dk1"/>
                </a:solidFill>
                <a:latin typeface="Arial"/>
              </a:rPr>
              <a:t>Fifth Outline Level</a:t>
            </a:r>
            <a:endParaRPr b="0" lang="en-US" sz="135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350" spc="-1" strike="noStrike">
                <a:solidFill>
                  <a:schemeClr val="dk1"/>
                </a:solidFill>
                <a:latin typeface="Arial"/>
              </a:rPr>
              <a:t>Sixth Outline Level</a:t>
            </a:r>
            <a:endParaRPr b="0" lang="en-US" sz="135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350" spc="-1" strike="noStrike">
                <a:solidFill>
                  <a:schemeClr val="dk1"/>
                </a:solidFill>
                <a:latin typeface="Arial"/>
              </a:rPr>
              <a:t>Seventh Outline Level</a:t>
            </a:r>
            <a:endParaRPr b="0" lang="en-US" sz="1350" spc="-1" strike="noStrike">
              <a:solidFill>
                <a:schemeClr val="dk1"/>
              </a:solidFill>
              <a:latin typeface="Arial"/>
            </a:endParaRPr>
          </a:p>
        </p:txBody>
      </p:sp>
      <p:sp>
        <p:nvSpPr>
          <p:cNvPr id="22" name="PlaceHolder 5"/>
          <p:cNvSpPr>
            <a:spLocks noGrp="1"/>
          </p:cNvSpPr>
          <p:nvPr>
            <p:ph type="body"/>
          </p:nvPr>
        </p:nvSpPr>
        <p:spPr>
          <a:xfrm>
            <a:off x="5033880" y="3871800"/>
            <a:ext cx="3606480" cy="45324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US" sz="1200" spc="-1" strike="noStrike">
                <a:solidFill>
                  <a:schemeClr val="dk1"/>
                </a:solidFill>
                <a:latin typeface="Arial"/>
              </a:rPr>
              <a:t>Click to edit the outline text format</a:t>
            </a:r>
            <a:endParaRPr b="0" lang="en-US" sz="12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200" spc="-1" strike="noStrike">
                <a:solidFill>
                  <a:schemeClr val="dk1"/>
                </a:solidFill>
                <a:latin typeface="Arial"/>
              </a:rPr>
              <a:t>Second Outline Level</a:t>
            </a:r>
            <a:endParaRPr b="0" lang="en-US" sz="12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200" spc="-1" strike="noStrike">
                <a:solidFill>
                  <a:schemeClr val="dk1"/>
                </a:solidFill>
                <a:latin typeface="Arial"/>
              </a:rPr>
              <a:t>Third Outline Level</a:t>
            </a:r>
            <a:endParaRPr b="0" lang="en-US" sz="12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200" spc="-1" strike="noStrike">
                <a:solidFill>
                  <a:schemeClr val="dk1"/>
                </a:solidFill>
                <a:latin typeface="Arial"/>
              </a:rPr>
              <a:t>Fourth Outline Level</a:t>
            </a:r>
            <a:endParaRPr b="0" lang="en-US" sz="12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200" spc="-1" strike="noStrike">
                <a:solidFill>
                  <a:schemeClr val="dk1"/>
                </a:solidFill>
                <a:latin typeface="Arial"/>
              </a:rPr>
              <a:t>Fifth Outline Level</a:t>
            </a:r>
            <a:endParaRPr b="0" lang="en-US" sz="12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200" spc="-1" strike="noStrike">
                <a:solidFill>
                  <a:schemeClr val="dk1"/>
                </a:solidFill>
                <a:latin typeface="Arial"/>
              </a:rPr>
              <a:t>Sixth Outline Level</a:t>
            </a:r>
            <a:endParaRPr b="0" lang="en-US" sz="12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200" spc="-1" strike="noStrike">
                <a:solidFill>
                  <a:schemeClr val="dk1"/>
                </a:solidFill>
                <a:latin typeface="Arial"/>
              </a:rPr>
              <a:t>Seventh Outline Level</a:t>
            </a:r>
            <a:endParaRPr b="0" lang="en-US" sz="1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630000" y="343080"/>
            <a:ext cx="2948760" cy="1199880"/>
          </a:xfrm>
          <a:prstGeom prst="rect">
            <a:avLst/>
          </a:prstGeom>
          <a:noFill/>
          <a:ln w="0">
            <a:noFill/>
          </a:ln>
        </p:spPr>
        <p:txBody>
          <a:bodyPr lIns="91440" rIns="91440" tIns="45720" bIns="45720" anchor="b">
            <a:noAutofit/>
          </a:bodyPr>
          <a:p>
            <a:pPr indent="0" defTabSz="685800">
              <a:lnSpc>
                <a:spcPct val="90000"/>
              </a:lnSpc>
              <a:buNone/>
            </a:pPr>
            <a:r>
              <a:rPr b="1" lang="en-US" sz="2400" spc="-1" strike="noStrike">
                <a:solidFill>
                  <a:srgbClr val="006747"/>
                </a:solidFill>
                <a:latin typeface="Arial"/>
              </a:rPr>
              <a:t>Header Goes Here</a:t>
            </a:r>
            <a:endParaRPr b="0" lang="en-US" sz="2400" spc="-1" strike="noStrike">
              <a:solidFill>
                <a:schemeClr val="dk1"/>
              </a:solidFill>
              <a:latin typeface="Arial"/>
            </a:endParaRPr>
          </a:p>
        </p:txBody>
      </p:sp>
      <p:sp>
        <p:nvSpPr>
          <p:cNvPr id="24" name="PlaceHolder 2"/>
          <p:cNvSpPr>
            <a:spLocks noGrp="1"/>
          </p:cNvSpPr>
          <p:nvPr>
            <p:ph type="body"/>
          </p:nvPr>
        </p:nvSpPr>
        <p:spPr>
          <a:xfrm>
            <a:off x="3887280" y="740520"/>
            <a:ext cx="4628880" cy="3654720"/>
          </a:xfrm>
          <a:prstGeom prst="rect">
            <a:avLst/>
          </a:prstGeom>
          <a:noFill/>
          <a:ln w="0">
            <a:noFill/>
          </a:ln>
        </p:spPr>
        <p:txBody>
          <a:bodyPr lIns="90000" rIns="90000" tIns="45000" bIns="45000" anchor="t">
            <a:noAutofit/>
          </a:bodyPr>
          <a:p>
            <a:pPr indent="0" defTabSz="685800">
              <a:lnSpc>
                <a:spcPct val="100000"/>
              </a:lnSpc>
              <a:buNone/>
              <a:tabLst>
                <a:tab algn="l" pos="0"/>
              </a:tabLst>
            </a:pPr>
            <a:r>
              <a:rPr b="0" lang="en-US" sz="2400" spc="-1" strike="noStrike">
                <a:solidFill>
                  <a:schemeClr val="dk1"/>
                </a:solidFill>
                <a:latin typeface="Arial"/>
              </a:rPr>
              <a:t>Click icon to add picture</a:t>
            </a:r>
            <a:endParaRPr b="0" lang="en-US" sz="2400" spc="-1" strike="noStrike">
              <a:solidFill>
                <a:schemeClr val="dk1"/>
              </a:solidFill>
              <a:latin typeface="Arial"/>
            </a:endParaRPr>
          </a:p>
        </p:txBody>
      </p:sp>
      <p:sp>
        <p:nvSpPr>
          <p:cNvPr id="25" name="PlaceHolder 3"/>
          <p:cNvSpPr>
            <a:spLocks noGrp="1"/>
          </p:cNvSpPr>
          <p:nvPr>
            <p:ph type="body"/>
          </p:nvPr>
        </p:nvSpPr>
        <p:spPr>
          <a:xfrm>
            <a:off x="630000" y="1542960"/>
            <a:ext cx="2948760" cy="285840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US" sz="1200" spc="-1" strike="noStrike">
                <a:solidFill>
                  <a:schemeClr val="dk1"/>
                </a:solidFill>
                <a:latin typeface="Arial"/>
              </a:rPr>
              <a:t>Click to edit the outline text format</a:t>
            </a:r>
            <a:endParaRPr b="0" lang="en-US" sz="12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200" spc="-1" strike="noStrike">
                <a:solidFill>
                  <a:schemeClr val="dk1"/>
                </a:solidFill>
                <a:latin typeface="Arial"/>
              </a:rPr>
              <a:t>Second Outline Level</a:t>
            </a:r>
            <a:endParaRPr b="0" lang="en-US" sz="12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200" spc="-1" strike="noStrike">
                <a:solidFill>
                  <a:schemeClr val="dk1"/>
                </a:solidFill>
                <a:latin typeface="Arial"/>
              </a:rPr>
              <a:t>Third Outline Level</a:t>
            </a:r>
            <a:endParaRPr b="0" lang="en-US" sz="12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200" spc="-1" strike="noStrike">
                <a:solidFill>
                  <a:schemeClr val="dk1"/>
                </a:solidFill>
                <a:latin typeface="Arial"/>
              </a:rPr>
              <a:t>Fourth Outline Level</a:t>
            </a:r>
            <a:endParaRPr b="0" lang="en-US" sz="12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200" spc="-1" strike="noStrike">
                <a:solidFill>
                  <a:schemeClr val="dk1"/>
                </a:solidFill>
                <a:latin typeface="Arial"/>
              </a:rPr>
              <a:t>Fifth Outline Level</a:t>
            </a:r>
            <a:endParaRPr b="0" lang="en-US" sz="12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200" spc="-1" strike="noStrike">
                <a:solidFill>
                  <a:schemeClr val="dk1"/>
                </a:solidFill>
                <a:latin typeface="Arial"/>
              </a:rPr>
              <a:t>Sixth Outline Level</a:t>
            </a:r>
            <a:endParaRPr b="0" lang="en-US" sz="12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200" spc="-1" strike="noStrike">
                <a:solidFill>
                  <a:schemeClr val="dk1"/>
                </a:solidFill>
                <a:latin typeface="Arial"/>
              </a:rPr>
              <a:t>Seventh Outline Level</a:t>
            </a:r>
            <a:endParaRPr b="0" lang="en-US" sz="1200" spc="-1" strike="noStrike">
              <a:solidFill>
                <a:schemeClr val="dk1"/>
              </a:solidFill>
              <a:latin typeface="Arial"/>
            </a:endParaRPr>
          </a:p>
        </p:txBody>
      </p:sp>
      <p:sp>
        <p:nvSpPr>
          <p:cNvPr id="26" name="PlaceHolder 4"/>
          <p:cNvSpPr>
            <a:spLocks noGrp="1"/>
          </p:cNvSpPr>
          <p:nvPr>
            <p:ph type="sldNum" idx="3"/>
          </p:nvPr>
        </p:nvSpPr>
        <p:spPr>
          <a:xfrm>
            <a:off x="6458040" y="4767120"/>
            <a:ext cx="205704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tint val="75000"/>
                  </a:schemeClr>
                </a:solidFill>
                <a:latin typeface="Arial"/>
              </a:defRPr>
            </a:lvl1pPr>
          </a:lstStyle>
          <a:p>
            <a:pPr indent="0" algn="r" defTabSz="685800">
              <a:lnSpc>
                <a:spcPct val="100000"/>
              </a:lnSpc>
              <a:buNone/>
            </a:pPr>
            <a:fld id="{2E16C4A3-9652-48EE-B036-6FEB1125E691}" type="slidenum">
              <a:rPr b="0" lang="en-US" sz="900" spc="-1" strike="noStrike">
                <a:solidFill>
                  <a:schemeClr val="dk1">
                    <a:tint val="75000"/>
                  </a:schemeClr>
                </a:solidFill>
                <a:latin typeface="Arial"/>
              </a:rPr>
              <a:t>&lt;number&gt;</a:t>
            </a:fld>
            <a:endParaRPr b="0" lang="en-US" sz="900" spc="-1" strike="noStrike">
              <a:solidFill>
                <a:srgbClr val="000000"/>
              </a:solidFill>
              <a:latin typeface="Times New Roman"/>
            </a:endParaRPr>
          </a:p>
        </p:txBody>
      </p:sp>
      <p:sp>
        <p:nvSpPr>
          <p:cNvPr id="27" name="Rectangle 7"/>
          <p:cNvSpPr/>
          <p:nvPr/>
        </p:nvSpPr>
        <p:spPr>
          <a:xfrm>
            <a:off x="0" y="0"/>
            <a:ext cx="9143640" cy="13896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685800">
              <a:lnSpc>
                <a:spcPct val="100000"/>
              </a:lnSpc>
            </a:pPr>
            <a:endParaRPr b="0" lang="en-US" sz="1350" spc="-1" strike="noStrike">
              <a:solidFill>
                <a:schemeClr val="lt1"/>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5566320" y="740520"/>
            <a:ext cx="2948760" cy="802080"/>
          </a:xfrm>
          <a:prstGeom prst="rect">
            <a:avLst/>
          </a:prstGeom>
          <a:noFill/>
          <a:ln w="0">
            <a:noFill/>
          </a:ln>
        </p:spPr>
        <p:txBody>
          <a:bodyPr lIns="91440" rIns="91440" tIns="45720" bIns="45720" anchor="b">
            <a:noAutofit/>
          </a:bodyPr>
          <a:p>
            <a:pPr indent="0" defTabSz="685800">
              <a:lnSpc>
                <a:spcPct val="90000"/>
              </a:lnSpc>
              <a:buNone/>
            </a:pPr>
            <a:r>
              <a:rPr b="1" lang="en-US" sz="2400" spc="-1" strike="noStrike">
                <a:solidFill>
                  <a:srgbClr val="006747"/>
                </a:solidFill>
                <a:latin typeface="Arial"/>
              </a:rPr>
              <a:t>Header Goes Here</a:t>
            </a:r>
            <a:endParaRPr b="0" lang="en-US" sz="2400" spc="-1" strike="noStrike">
              <a:solidFill>
                <a:schemeClr val="dk1"/>
              </a:solidFill>
              <a:latin typeface="Arial"/>
            </a:endParaRPr>
          </a:p>
        </p:txBody>
      </p:sp>
      <p:sp>
        <p:nvSpPr>
          <p:cNvPr id="29" name="PlaceHolder 2"/>
          <p:cNvSpPr>
            <a:spLocks noGrp="1"/>
          </p:cNvSpPr>
          <p:nvPr>
            <p:ph type="body"/>
          </p:nvPr>
        </p:nvSpPr>
        <p:spPr>
          <a:xfrm>
            <a:off x="5566320" y="1542960"/>
            <a:ext cx="2948760" cy="285840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en-US" sz="1200" spc="-1" strike="noStrike">
                <a:solidFill>
                  <a:schemeClr val="dk1"/>
                </a:solidFill>
                <a:latin typeface="Arial"/>
              </a:rPr>
              <a:t>Click to edit the outline text format</a:t>
            </a:r>
            <a:endParaRPr b="0" lang="en-US" sz="12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200" spc="-1" strike="noStrike">
                <a:solidFill>
                  <a:schemeClr val="dk1"/>
                </a:solidFill>
                <a:latin typeface="Arial"/>
              </a:rPr>
              <a:t>Second Outline Level</a:t>
            </a:r>
            <a:endParaRPr b="0" lang="en-US" sz="12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200" spc="-1" strike="noStrike">
                <a:solidFill>
                  <a:schemeClr val="dk1"/>
                </a:solidFill>
                <a:latin typeface="Arial"/>
              </a:rPr>
              <a:t>Third Outline Level</a:t>
            </a:r>
            <a:endParaRPr b="0" lang="en-US" sz="12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200" spc="-1" strike="noStrike">
                <a:solidFill>
                  <a:schemeClr val="dk1"/>
                </a:solidFill>
                <a:latin typeface="Arial"/>
              </a:rPr>
              <a:t>Fourth Outline Level</a:t>
            </a:r>
            <a:endParaRPr b="0" lang="en-US" sz="12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200" spc="-1" strike="noStrike">
                <a:solidFill>
                  <a:schemeClr val="dk1"/>
                </a:solidFill>
                <a:latin typeface="Arial"/>
              </a:rPr>
              <a:t>Fifth Outline Level</a:t>
            </a:r>
            <a:endParaRPr b="0" lang="en-US" sz="12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200" spc="-1" strike="noStrike">
                <a:solidFill>
                  <a:schemeClr val="dk1"/>
                </a:solidFill>
                <a:latin typeface="Arial"/>
              </a:rPr>
              <a:t>Sixth Outline Level</a:t>
            </a:r>
            <a:endParaRPr b="0" lang="en-US" sz="12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200" spc="-1" strike="noStrike">
                <a:solidFill>
                  <a:schemeClr val="dk1"/>
                </a:solidFill>
                <a:latin typeface="Arial"/>
              </a:rPr>
              <a:t>Seventh Outline Level</a:t>
            </a:r>
            <a:endParaRPr b="0" lang="en-US" sz="1200" spc="-1" strike="noStrike">
              <a:solidFill>
                <a:schemeClr val="dk1"/>
              </a:solidFill>
              <a:latin typeface="Arial"/>
            </a:endParaRPr>
          </a:p>
        </p:txBody>
      </p:sp>
      <p:sp>
        <p:nvSpPr>
          <p:cNvPr id="30" name="PlaceHolder 3"/>
          <p:cNvSpPr>
            <a:spLocks noGrp="1"/>
          </p:cNvSpPr>
          <p:nvPr>
            <p:ph type="sldNum" idx="4"/>
          </p:nvPr>
        </p:nvSpPr>
        <p:spPr>
          <a:xfrm>
            <a:off x="6458040" y="4767120"/>
            <a:ext cx="2057040" cy="27360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tint val="75000"/>
                  </a:schemeClr>
                </a:solidFill>
                <a:latin typeface="Arial"/>
              </a:defRPr>
            </a:lvl1pPr>
          </a:lstStyle>
          <a:p>
            <a:pPr indent="0" algn="r" defTabSz="685800">
              <a:lnSpc>
                <a:spcPct val="100000"/>
              </a:lnSpc>
              <a:buNone/>
            </a:pPr>
            <a:fld id="{BFBE1040-B0B3-4DE6-A5EA-681B01A6D634}" type="slidenum">
              <a:rPr b="0" lang="en-US" sz="900" spc="-1" strike="noStrike">
                <a:solidFill>
                  <a:schemeClr val="dk1">
                    <a:tint val="75000"/>
                  </a:schemeClr>
                </a:solidFill>
                <a:latin typeface="Arial"/>
              </a:rPr>
              <a:t>&lt;number&gt;</a:t>
            </a:fld>
            <a:endParaRPr b="0" lang="en-US" sz="900" spc="-1" strike="noStrike">
              <a:solidFill>
                <a:srgbClr val="000000"/>
              </a:solidFill>
              <a:latin typeface="Times New Roman"/>
            </a:endParaRPr>
          </a:p>
        </p:txBody>
      </p:sp>
      <p:sp>
        <p:nvSpPr>
          <p:cNvPr id="31" name="PlaceHolder 4"/>
          <p:cNvSpPr>
            <a:spLocks noGrp="1"/>
          </p:cNvSpPr>
          <p:nvPr>
            <p:ph type="body"/>
          </p:nvPr>
        </p:nvSpPr>
        <p:spPr>
          <a:xfrm>
            <a:off x="660600" y="740520"/>
            <a:ext cx="4627080" cy="365400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1350" spc="-1" strike="noStrike">
                <a:solidFill>
                  <a:schemeClr val="dk1"/>
                </a:solidFill>
                <a:latin typeface="Arial"/>
              </a:rPr>
              <a:t>Click to edit the outline text format</a:t>
            </a:r>
            <a:endParaRPr b="0" lang="en-US" sz="135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350" spc="-1" strike="noStrike">
                <a:solidFill>
                  <a:schemeClr val="dk1"/>
                </a:solidFill>
                <a:latin typeface="Arial"/>
              </a:rPr>
              <a:t>Second Outline Level</a:t>
            </a:r>
            <a:endParaRPr b="0" lang="en-US" sz="135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350" spc="-1" strike="noStrike">
                <a:solidFill>
                  <a:schemeClr val="dk1"/>
                </a:solidFill>
                <a:latin typeface="Arial"/>
              </a:rPr>
              <a:t>Third Outline Level</a:t>
            </a:r>
            <a:endParaRPr b="0" lang="en-US" sz="135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350" spc="-1" strike="noStrike">
                <a:solidFill>
                  <a:schemeClr val="dk1"/>
                </a:solidFill>
                <a:latin typeface="Arial"/>
              </a:rPr>
              <a:t>Fourth Outline Level</a:t>
            </a:r>
            <a:endParaRPr b="0" lang="en-US" sz="135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350" spc="-1" strike="noStrike">
                <a:solidFill>
                  <a:schemeClr val="dk1"/>
                </a:solidFill>
                <a:latin typeface="Arial"/>
              </a:rPr>
              <a:t>Fifth Outline Level</a:t>
            </a:r>
            <a:endParaRPr b="0" lang="en-US" sz="135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350" spc="-1" strike="noStrike">
                <a:solidFill>
                  <a:schemeClr val="dk1"/>
                </a:solidFill>
                <a:latin typeface="Arial"/>
              </a:rPr>
              <a:t>Sixth Outline Level</a:t>
            </a:r>
            <a:endParaRPr b="0" lang="en-US" sz="135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350" spc="-1" strike="noStrike">
                <a:solidFill>
                  <a:schemeClr val="dk1"/>
                </a:solidFill>
                <a:latin typeface="Arial"/>
              </a:rPr>
              <a:t>Seventh Outline Level</a:t>
            </a:r>
            <a:endParaRPr b="0" lang="en-US" sz="135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623880" y="470160"/>
            <a:ext cx="7886520" cy="1511640"/>
          </a:xfrm>
          <a:prstGeom prst="rect">
            <a:avLst/>
          </a:prstGeom>
          <a:noFill/>
          <a:ln w="0">
            <a:noFill/>
          </a:ln>
        </p:spPr>
        <p:txBody>
          <a:bodyPr lIns="91440" rIns="91440" tIns="45720" bIns="45720" anchor="b">
            <a:noAutofit/>
          </a:bodyPr>
          <a:p>
            <a:pPr indent="0" defTabSz="685800">
              <a:lnSpc>
                <a:spcPct val="90000"/>
              </a:lnSpc>
              <a:buNone/>
            </a:pPr>
            <a:r>
              <a:rPr b="1" lang="en-US" sz="4500" spc="-1" strike="noStrike">
                <a:solidFill>
                  <a:schemeClr val="lt1"/>
                </a:solidFill>
                <a:latin typeface="Arial"/>
              </a:rPr>
              <a:t>ISM 6136</a:t>
            </a:r>
            <a:endParaRPr b="0" lang="en-US" sz="4500" spc="-1" strike="noStrike">
              <a:solidFill>
                <a:schemeClr val="dk1"/>
              </a:solidFill>
              <a:latin typeface="Arial"/>
            </a:endParaRPr>
          </a:p>
        </p:txBody>
      </p:sp>
      <p:sp>
        <p:nvSpPr>
          <p:cNvPr id="197" name="PlaceHolder 2"/>
          <p:cNvSpPr>
            <a:spLocks noGrp="1"/>
          </p:cNvSpPr>
          <p:nvPr>
            <p:ph/>
          </p:nvPr>
        </p:nvSpPr>
        <p:spPr>
          <a:xfrm>
            <a:off x="623880" y="2002320"/>
            <a:ext cx="7886520" cy="562320"/>
          </a:xfrm>
          <a:prstGeom prst="rect">
            <a:avLst/>
          </a:prstGeom>
          <a:noFill/>
          <a:ln w="0">
            <a:noFill/>
          </a:ln>
        </p:spPr>
        <p:txBody>
          <a:bodyPr lIns="91440" rIns="91440" tIns="45720" bIns="45720" anchor="t">
            <a:normAutofit/>
          </a:bodyPr>
          <a:p>
            <a:pPr indent="0" defTabSz="685800">
              <a:lnSpc>
                <a:spcPct val="90000"/>
              </a:lnSpc>
              <a:spcBef>
                <a:spcPts val="751"/>
              </a:spcBef>
              <a:buNone/>
              <a:tabLst>
                <a:tab algn="l" pos="0"/>
              </a:tabLst>
            </a:pPr>
            <a:r>
              <a:rPr b="1" lang="en-US" sz="1600" spc="97" strike="noStrike">
                <a:solidFill>
                  <a:schemeClr val="lt1"/>
                </a:solidFill>
                <a:latin typeface="Arial"/>
              </a:rPr>
              <a:t>Data Mining</a:t>
            </a:r>
            <a:endParaRPr b="0" lang="en-US" sz="1600" spc="-1" strike="noStrike">
              <a:solidFill>
                <a:schemeClr val="dk1"/>
              </a:solidFill>
              <a:latin typeface="Arial"/>
            </a:endParaRPr>
          </a:p>
        </p:txBody>
      </p:sp>
      <p:sp>
        <p:nvSpPr>
          <p:cNvPr id="198" name="PlaceHolder 3"/>
          <p:cNvSpPr>
            <a:spLocks noGrp="1"/>
          </p:cNvSpPr>
          <p:nvPr>
            <p:ph/>
          </p:nvPr>
        </p:nvSpPr>
        <p:spPr>
          <a:xfrm>
            <a:off x="623880" y="4409640"/>
            <a:ext cx="7886520" cy="297000"/>
          </a:xfrm>
          <a:prstGeom prst="rect">
            <a:avLst/>
          </a:prstGeom>
          <a:noFill/>
          <a:ln w="0">
            <a:noFill/>
          </a:ln>
        </p:spPr>
        <p:txBody>
          <a:bodyPr lIns="91440" rIns="91440" tIns="45720" bIns="45720" anchor="t">
            <a:noAutofit/>
          </a:bodyPr>
          <a:p>
            <a:pPr indent="0" defTabSz="685800">
              <a:lnSpc>
                <a:spcPct val="90000"/>
              </a:lnSpc>
              <a:spcBef>
                <a:spcPts val="751"/>
              </a:spcBef>
              <a:buNone/>
              <a:tabLst>
                <a:tab algn="l" pos="0"/>
              </a:tabLst>
            </a:pPr>
            <a:r>
              <a:rPr b="0" lang="en-US" sz="1400" spc="-1" strike="noStrike">
                <a:solidFill>
                  <a:srgbClr val="ecead1"/>
                </a:solidFill>
                <a:latin typeface="Arial"/>
              </a:rPr>
              <a:t>Dr. Tim Smith</a:t>
            </a:r>
            <a:endParaRPr b="0" lang="en-US" sz="14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283320" y="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Oversampling</a:t>
            </a:r>
            <a:endParaRPr b="0" lang="en-US" sz="3000" spc="-1" strike="noStrike">
              <a:solidFill>
                <a:schemeClr val="dk1"/>
              </a:solidFill>
              <a:latin typeface="Arial"/>
            </a:endParaRPr>
          </a:p>
        </p:txBody>
      </p:sp>
      <p:sp>
        <p:nvSpPr>
          <p:cNvPr id="217" name="PlaceHolder 2"/>
          <p:cNvSpPr>
            <a:spLocks noGrp="1"/>
          </p:cNvSpPr>
          <p:nvPr>
            <p:ph/>
          </p:nvPr>
        </p:nvSpPr>
        <p:spPr>
          <a:xfrm>
            <a:off x="425520" y="830880"/>
            <a:ext cx="8575920" cy="4025520"/>
          </a:xfrm>
          <a:prstGeom prst="rect">
            <a:avLst/>
          </a:prstGeom>
          <a:noFill/>
          <a:ln w="0">
            <a:noFill/>
          </a:ln>
        </p:spPr>
        <p:txBody>
          <a:bodyPr lIns="91440" rIns="91440" tIns="45720" bIns="45720" anchor="t">
            <a:normAutofit fontScale="71412" lnSpcReduction="10000"/>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Advantages of Oversampling</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Increased Sensitivity: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Oversampling can improve the model's ability to detect the minority class, which can be crucial in fraud detection or medical diagnosis applications.</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No Information Loss: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Unlike undersampling, oversampling does not result in the loss of instances from the majority class, preserving all the information in the dataset.</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Improved Accuracy: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Because the dataset becomes more balanced, the classifier often has a better predictive accuracy, especially on the minority class.</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Better Model Complexity: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With more data points to learn from, machine learning algorithms have the potential to capture more complex patterns.</a:t>
            </a:r>
            <a:endParaRPr b="0" lang="en-US" sz="15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Disadvantages of Oversampling</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Computational Cost: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As the dataset size increases due to oversampling, the computational cost of memory and time also increases, especially for algorithms with higher time complexity.</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Increased Likelihood of Overfitting: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More data points from the minority class can lead the model to memorize the noise in the data rather than generalize, resulting in overfitting.</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Distorted Class Distributions: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Synthetic oversampling methods can change the underlying distribution of classes, potentially leading to less generalizable models.</a:t>
            </a:r>
            <a:endParaRPr b="0" lang="en-US" sz="15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SMOTE: Algorithm</a:t>
            </a:r>
            <a:endParaRPr b="0" lang="en-US" sz="3000" spc="-1" strike="noStrike">
              <a:solidFill>
                <a:schemeClr val="dk1"/>
              </a:solidFill>
              <a:latin typeface="Arial"/>
            </a:endParaRPr>
          </a:p>
        </p:txBody>
      </p:sp>
      <p:sp>
        <p:nvSpPr>
          <p:cNvPr id="219" name="PlaceHolder 2"/>
          <p:cNvSpPr>
            <a:spLocks noGrp="1"/>
          </p:cNvSpPr>
          <p:nvPr>
            <p:ph/>
          </p:nvPr>
        </p:nvSpPr>
        <p:spPr>
          <a:xfrm>
            <a:off x="628560" y="1369080"/>
            <a:ext cx="7886520" cy="3263040"/>
          </a:xfrm>
          <a:prstGeom prst="rect">
            <a:avLst/>
          </a:prstGeom>
          <a:noFill/>
          <a:ln w="0">
            <a:noFill/>
          </a:ln>
        </p:spPr>
        <p:txBody>
          <a:bodyPr lIns="91440" rIns="91440" tIns="45720" bIns="45720" anchor="t">
            <a:normAutofit fontScale="80458"/>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1. Select a Minority Class Instance</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Randomly picking a point from the minority class.</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2. Finding the k-Nearest Neighbors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Use graphics to show how k-nearest neighbors are found for the selected instance.</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3. Random Neighbor and Interpolation</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Choose one of the k-nearest neighbors randomly.</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4. Synthesize new observation</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Add data from the randomly k-nearest neighbor selected in step 3.</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Parameters: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n_neighbors: Number of nearest neighbors to use to construct synthetic samples. </a:t>
            </a:r>
            <a:endParaRPr b="0" lang="en-US" sz="18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Sampling_strategy: Generally, the amount of the majority class is included, and the number of minority class observations to create.</a:t>
            </a:r>
            <a:endParaRPr b="0" lang="en-US" sz="18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628560" y="1368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SMOTE: Pros and Cons</a:t>
            </a:r>
            <a:endParaRPr b="0" lang="en-US" sz="3000" spc="-1" strike="noStrike">
              <a:solidFill>
                <a:schemeClr val="dk1"/>
              </a:solidFill>
              <a:latin typeface="Arial"/>
            </a:endParaRPr>
          </a:p>
        </p:txBody>
      </p:sp>
      <p:sp>
        <p:nvSpPr>
          <p:cNvPr id="221" name="PlaceHolder 2"/>
          <p:cNvSpPr>
            <a:spLocks noGrp="1"/>
          </p:cNvSpPr>
          <p:nvPr>
            <p:ph/>
          </p:nvPr>
        </p:nvSpPr>
        <p:spPr>
          <a:xfrm>
            <a:off x="628560" y="711360"/>
            <a:ext cx="7886520" cy="4226040"/>
          </a:xfrm>
          <a:prstGeom prst="rect">
            <a:avLst/>
          </a:prstGeom>
          <a:noFill/>
          <a:ln w="0">
            <a:noFill/>
          </a:ln>
        </p:spPr>
        <p:txBody>
          <a:bodyPr lIns="91440" rIns="91440" tIns="45720" bIns="45720" anchor="t">
            <a:normAutofit fontScale="74745" lnSpcReduction="10000"/>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Advantages: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Improved Classifier Performance: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By balancing the class distribution, SMOTE often enhances the performance of classifiers, especially on the minority class.</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Reduced Overfitting: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Unlike simple oversampling, which replicates minority samples, SMOTE generates synthetic samples that are variations of the existing ones. This can result in a model that generalizes better to unseen data.</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Focus on Entire Feature Space: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SMOTE considers the feature space to generate synthetic instances, which may be more representative than duplicating existing minority instances or creating new instances in the data space.</a:t>
            </a:r>
            <a:endParaRPr b="0" lang="en-US" sz="15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Disadvantages: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Computational Complexity: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Generating synthetic samples involves calculations over the feature space, making it computationally expensive, especially for large datasets.</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Risk of Noise Introduction:</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 </a:t>
            </a:r>
            <a:r>
              <a:rPr b="0" lang="en-US" sz="1500" spc="-1" strike="noStrike">
                <a:solidFill>
                  <a:srgbClr val="466069"/>
                </a:solidFill>
                <a:latin typeface="Arial"/>
              </a:rPr>
              <a:t>SMOTE operates based on the k-nearest neighbors principle, which could introduce noise if the neighbors are not carefully chosen or if k_neighbors is set too high.</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Not Effective for High-dimensional Data: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In very high-dimensional spaces, the notion of "nearest" neighbors may become less meaningful, weakening the structure that SMOTE relies on.</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Sensitivity to Outliers: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Over-reliance on SMOTE can lead to overly optimistic performance estimates, as synthetic samples may not necessarily represent real-world data points.</a:t>
            </a:r>
            <a:endParaRPr b="0" lang="en-US" sz="15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ADASYN Algorithm</a:t>
            </a:r>
            <a:endParaRPr b="0" lang="en-US" sz="3000" spc="-1" strike="noStrike">
              <a:solidFill>
                <a:schemeClr val="dk1"/>
              </a:solidFill>
              <a:latin typeface="Arial"/>
            </a:endParaRPr>
          </a:p>
        </p:txBody>
      </p:sp>
      <p:sp>
        <p:nvSpPr>
          <p:cNvPr id="223" name="PlaceHolder 2"/>
          <p:cNvSpPr>
            <a:spLocks noGrp="1"/>
          </p:cNvSpPr>
          <p:nvPr>
            <p:ph/>
          </p:nvPr>
        </p:nvSpPr>
        <p:spPr>
          <a:xfrm>
            <a:off x="628560" y="1369080"/>
            <a:ext cx="7886520" cy="3263040"/>
          </a:xfrm>
          <a:prstGeom prst="rect">
            <a:avLst/>
          </a:prstGeom>
          <a:noFill/>
          <a:ln w="0">
            <a:noFill/>
          </a:ln>
        </p:spPr>
        <p:txBody>
          <a:bodyPr lIns="91440" rIns="91440" tIns="45720" bIns="45720" anchor="t">
            <a:normAutofit fontScale="80458"/>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1. Compute Imbalance Ratio</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Define the imbalance ratio for each minority class sample based on its k-nearest neighbors in the majority class.</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2. Generate Ratio-based Weights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Calculate a weight for each minority sample based on its difficulty level (i.e., how often its nearest neighbors misclassify it).</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3. Synthetic Sample Generation</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Similar to SMOTE, but with the number of synthetic samples generated for each minority instance determined by its weight.</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Parameters: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n_neighbors: Number of nearest neighbors to use to construct synthetic samples. </a:t>
            </a:r>
            <a:endParaRPr b="0" lang="en-US" sz="18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Sampling_strategy: Generally, the amount of the majority class is included, and the number of minority class observations to create.</a:t>
            </a:r>
            <a:endParaRPr b="0" lang="en-US" sz="1800" spc="-1" strike="noStrike">
              <a:solidFill>
                <a:schemeClr val="dk1"/>
              </a:solidFill>
              <a:latin typeface="Arial"/>
            </a:endParaRPr>
          </a:p>
          <a:p>
            <a:pPr indent="0" defTabSz="685800">
              <a:lnSpc>
                <a:spcPct val="90000"/>
              </a:lnSpc>
              <a:spcBef>
                <a:spcPts val="374"/>
              </a:spcBef>
              <a:buNone/>
            </a:pPr>
            <a:endParaRPr b="0" lang="en-US" sz="1800" spc="-1" strike="noStrike">
              <a:solidFill>
                <a:schemeClr val="dk1"/>
              </a:solidFill>
              <a:latin typeface="Arial"/>
            </a:endParaRPr>
          </a:p>
          <a:p>
            <a:pPr indent="0" defTabSz="685800">
              <a:lnSpc>
                <a:spcPct val="90000"/>
              </a:lnSpc>
              <a:spcBef>
                <a:spcPts val="374"/>
              </a:spcBef>
              <a:buNone/>
            </a:pPr>
            <a:endParaRPr b="0" lang="en-US" sz="18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ADASYN: Pros and Cons</a:t>
            </a:r>
            <a:endParaRPr b="0" lang="en-US" sz="3000" spc="-1" strike="noStrike">
              <a:solidFill>
                <a:schemeClr val="dk1"/>
              </a:solidFill>
              <a:latin typeface="Arial"/>
            </a:endParaRPr>
          </a:p>
        </p:txBody>
      </p:sp>
      <p:sp>
        <p:nvSpPr>
          <p:cNvPr id="225" name="PlaceHolder 2"/>
          <p:cNvSpPr>
            <a:spLocks noGrp="1"/>
          </p:cNvSpPr>
          <p:nvPr>
            <p:ph/>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Advantages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Focuses on the more challenging to classify instances.</a:t>
            </a:r>
            <a:endParaRPr b="0" lang="en-US" sz="18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Often provides better classifier performance on the minority class.</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Limitations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It is computationally expensive, especially for large datasets.</a:t>
            </a:r>
            <a:endParaRPr b="0" lang="en-US" sz="18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Potential for introducing noise due to extreme synthetic sample generation.</a:t>
            </a:r>
            <a:endParaRPr b="0" lang="en-US" sz="18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Sample Notebook</a:t>
            </a:r>
            <a:r>
              <a:rPr b="1" lang="en-US" sz="3000" spc="-1" strike="noStrike">
                <a:solidFill>
                  <a:srgbClr val="006747"/>
                </a:solidFill>
                <a:latin typeface="Arial"/>
              </a:rPr>
              <a:t>	</a:t>
            </a:r>
            <a:endParaRPr b="0" lang="en-US" sz="3000" spc="-1" strike="noStrike">
              <a:solidFill>
                <a:schemeClr val="dk1"/>
              </a:solidFill>
              <a:latin typeface="Arial"/>
            </a:endParaRPr>
          </a:p>
        </p:txBody>
      </p:sp>
      <p:sp>
        <p:nvSpPr>
          <p:cNvPr id="227" name="PlaceHolder 2"/>
          <p:cNvSpPr>
            <a:spLocks noGrp="1"/>
          </p:cNvSpPr>
          <p:nvPr>
            <p:ph/>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Follow along with the professor as he reviews notebook examples that address data imbalance.</a:t>
            </a:r>
            <a:endParaRPr b="0" lang="en-US" sz="21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628560" y="2011320"/>
            <a:ext cx="7886520" cy="993960"/>
          </a:xfrm>
          <a:prstGeom prst="rect">
            <a:avLst/>
          </a:prstGeom>
          <a:noFill/>
          <a:ln w="0">
            <a:noFill/>
          </a:ln>
        </p:spPr>
        <p:txBody>
          <a:bodyPr lIns="91440" rIns="91440" tIns="45720" bIns="45720" anchor="ctr">
            <a:noAutofit/>
          </a:bodyPr>
          <a:p>
            <a:pPr indent="0" algn="ctr" defTabSz="685800">
              <a:lnSpc>
                <a:spcPct val="90000"/>
              </a:lnSpc>
              <a:buNone/>
            </a:pPr>
            <a:r>
              <a:rPr b="1" lang="en-US" sz="3000" spc="-1" strike="noStrike">
                <a:solidFill>
                  <a:schemeClr val="lt1"/>
                </a:solidFill>
                <a:latin typeface="Arial"/>
              </a:rPr>
              <a:t>Data Preparation:</a:t>
            </a:r>
            <a:br>
              <a:rPr sz="3000"/>
            </a:br>
            <a:r>
              <a:rPr b="1" lang="en-US" sz="3000" spc="-1" strike="noStrike">
                <a:solidFill>
                  <a:schemeClr val="lt1"/>
                </a:solidFill>
                <a:latin typeface="Arial"/>
              </a:rPr>
              <a:t>Addressing data imbalance</a:t>
            </a:r>
            <a:endParaRPr b="0" lang="en-US" sz="3000" spc="-1" strike="noStrike">
              <a:solidFill>
                <a:schemeClr val="dk1"/>
              </a:solidFill>
              <a:latin typeface="Arial"/>
            </a:endParaRPr>
          </a:p>
        </p:txBody>
      </p:sp>
      <p:sp>
        <p:nvSpPr>
          <p:cNvPr id="200" name="PlaceHolder 2"/>
          <p:cNvSpPr>
            <a:spLocks noGrp="1"/>
          </p:cNvSpPr>
          <p:nvPr>
            <p:ph type="sldNum" idx="38"/>
          </p:nvPr>
        </p:nvSpPr>
        <p:spPr>
          <a:xfrm>
            <a:off x="7010280" y="4286160"/>
            <a:ext cx="2133360" cy="274320"/>
          </a:xfrm>
          <a:prstGeom prst="rect">
            <a:avLst/>
          </a:prstGeom>
          <a:noFill/>
          <a:ln w="0">
            <a:noFill/>
          </a:ln>
        </p:spPr>
        <p:txBody>
          <a:bodyPr lIns="91440" rIns="91440" tIns="45720" bIns="45720" anchor="ctr">
            <a:noAutofit/>
          </a:bodyPr>
          <a:lstStyle>
            <a:lvl1pPr indent="0" algn="r" defTabSz="685800">
              <a:lnSpc>
                <a:spcPct val="100000"/>
              </a:lnSpc>
              <a:buNone/>
              <a:defRPr b="0" lang="en-US" sz="900" spc="-1" strike="noStrike">
                <a:solidFill>
                  <a:schemeClr val="dk1">
                    <a:tint val="75000"/>
                  </a:schemeClr>
                </a:solidFill>
                <a:latin typeface="Arial"/>
              </a:defRPr>
            </a:lvl1pPr>
          </a:lstStyle>
          <a:p>
            <a:pPr indent="0" algn="r" defTabSz="685800">
              <a:lnSpc>
                <a:spcPct val="100000"/>
              </a:lnSpc>
              <a:buNone/>
            </a:pPr>
            <a:fld id="{4980BB40-A46F-4ECF-8243-D691B2D85974}" type="slidenum">
              <a:rPr b="0" lang="en-US" sz="900" spc="-1" strike="noStrike">
                <a:solidFill>
                  <a:schemeClr val="dk1">
                    <a:tint val="75000"/>
                  </a:schemeClr>
                </a:solidFill>
                <a:latin typeface="Arial"/>
              </a:rPr>
              <a:t>&lt;number&gt;</a:t>
            </a:fld>
            <a:endParaRPr b="0" lang="en-US" sz="9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Data Imbalance</a:t>
            </a:r>
            <a:endParaRPr b="0" lang="en-US" sz="3000" spc="-1" strike="noStrike">
              <a:solidFill>
                <a:schemeClr val="dk1"/>
              </a:solidFill>
              <a:latin typeface="Arial"/>
            </a:endParaRPr>
          </a:p>
        </p:txBody>
      </p:sp>
      <p:sp>
        <p:nvSpPr>
          <p:cNvPr id="202" name="PlaceHolder 2"/>
          <p:cNvSpPr>
            <a:spLocks noGrp="1"/>
          </p:cNvSpPr>
          <p:nvPr>
            <p:ph/>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Data imbalance refers to a situation in which the classes within a labeled dataset are not represented equally or proportionately. </a:t>
            </a:r>
            <a:endParaRPr b="0" lang="en-US" sz="21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This is a common scenario in various fields, including but not limited to medical diagnosis, fraud detection, and natural language processing.</a:t>
            </a:r>
            <a:endParaRPr b="0" lang="en-US" sz="21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Types of Imbalance</a:t>
            </a:r>
            <a:endParaRPr b="0" lang="en-US" sz="3000" spc="-1" strike="noStrike">
              <a:solidFill>
                <a:schemeClr val="dk1"/>
              </a:solidFill>
              <a:latin typeface="Arial"/>
            </a:endParaRPr>
          </a:p>
        </p:txBody>
      </p:sp>
      <p:sp>
        <p:nvSpPr>
          <p:cNvPr id="204" name="PlaceHolder 2"/>
          <p:cNvSpPr>
            <a:spLocks noGrp="1"/>
          </p:cNvSpPr>
          <p:nvPr>
            <p:ph/>
          </p:nvPr>
        </p:nvSpPr>
        <p:spPr>
          <a:xfrm>
            <a:off x="628560" y="1369080"/>
            <a:ext cx="7886520" cy="3263040"/>
          </a:xfrm>
          <a:prstGeom prst="rect">
            <a:avLst/>
          </a:prstGeom>
          <a:noFill/>
          <a:ln w="0">
            <a:noFill/>
          </a:ln>
        </p:spPr>
        <p:txBody>
          <a:bodyPr lIns="91440" rIns="91440" tIns="45720" bIns="45720" anchor="t">
            <a:normAutofit fontScale="92360"/>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Binary Imbalance: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The most straightforward type, where one class is underrepresented.</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Multiclass Imbalance: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Involves more than two classes, where one or multiple classes are underrepresented.</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Imbalanced Cluster Sizes: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In clustering problems, some clusters may have significantly fewer members.</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Sequential Imbalance: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In time-series or sequence prediction, specific sequences may be underrepresented.</a:t>
            </a:r>
            <a:endParaRPr b="0" lang="en-US" sz="18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Implications of Data Imbalance</a:t>
            </a:r>
            <a:endParaRPr b="0" lang="en-US" sz="3000" spc="-1" strike="noStrike">
              <a:solidFill>
                <a:schemeClr val="dk1"/>
              </a:solidFill>
              <a:latin typeface="Arial"/>
            </a:endParaRPr>
          </a:p>
        </p:txBody>
      </p:sp>
      <p:sp>
        <p:nvSpPr>
          <p:cNvPr id="206" name="PlaceHolder 2"/>
          <p:cNvSpPr>
            <a:spLocks noGrp="1"/>
          </p:cNvSpPr>
          <p:nvPr>
            <p:ph/>
          </p:nvPr>
        </p:nvSpPr>
        <p:spPr>
          <a:xfrm>
            <a:off x="628560" y="1369080"/>
            <a:ext cx="7886520" cy="3263040"/>
          </a:xfrm>
          <a:prstGeom prst="rect">
            <a:avLst/>
          </a:prstGeom>
          <a:noFill/>
          <a:ln w="0">
            <a:noFill/>
          </a:ln>
        </p:spPr>
        <p:txBody>
          <a:bodyPr lIns="91440" rIns="91440" tIns="45720" bIns="45720" anchor="t">
            <a:norm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Skewed Model Performance: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Most machine learning algorithms are designed to maximize overall accuracy, which can be misleading when classes are imbalanced. The model may predict the majority class to achieve high accuracy, leading to poor generalization.</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Misleading Evaluation Metrics: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Traditional metrics like accuracy do not effectively capture the model’s performance when the data is imbalanced.</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Risk of Overfitting or Underfitting: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If not implemented carefully, resampling methods can lead to models that are either too complex (overfitting) or too simple (underfitting).</a:t>
            </a:r>
            <a:endParaRPr b="0" lang="en-US" sz="18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When Rebalancing Might Be Necessary:</a:t>
            </a:r>
            <a:endParaRPr b="0" lang="en-US" sz="3000" spc="-1" strike="noStrike">
              <a:solidFill>
                <a:schemeClr val="dk1"/>
              </a:solidFill>
              <a:latin typeface="Arial"/>
            </a:endParaRPr>
          </a:p>
        </p:txBody>
      </p:sp>
      <p:sp>
        <p:nvSpPr>
          <p:cNvPr id="208" name="PlaceHolder 2"/>
          <p:cNvSpPr>
            <a:spLocks noGrp="1"/>
          </p:cNvSpPr>
          <p:nvPr>
            <p:ph/>
          </p:nvPr>
        </p:nvSpPr>
        <p:spPr>
          <a:xfrm>
            <a:off x="628560" y="1029600"/>
            <a:ext cx="7886520" cy="3263040"/>
          </a:xfrm>
          <a:prstGeom prst="rect">
            <a:avLst/>
          </a:prstGeom>
          <a:noFill/>
          <a:ln w="0">
            <a:noFill/>
          </a:ln>
        </p:spPr>
        <p:txBody>
          <a:bodyPr lIns="91440" rIns="91440" tIns="45720" bIns="45720" anchor="t">
            <a:normAutofit fontScale="87123" lnSpcReduction="10000"/>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Skewed Performance Metrics: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In an imbalanced dataset, traditional evaluation metrics like accuracy can be misleading. A classifier might achieve high accuracy by simply predicting the majority class, which could be disastrous in critical applications like medical diagnosis or fraud detection.</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Inadequate Minority Class Representation: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If the minority class is not well-represented, the model may not have enough information to classify instances of that class, making rebalancing beneficial correctly.</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Domain Sensitivity: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In some fields, the cost of a false negative could be significantly higher than a false positive or vice versa. For example, in cancer prediction, a false negative can be life-threatening, which may necessitate balancing the classes for better sensitivity.</a:t>
            </a:r>
            <a:endParaRPr b="0" lang="en-US" sz="1800" spc="-1" strike="noStrike">
              <a:solidFill>
                <a:schemeClr val="dk1"/>
              </a:solidFill>
              <a:latin typeface="Arial"/>
            </a:endParaRPr>
          </a:p>
        </p:txBody>
      </p:sp>
      <p:sp>
        <p:nvSpPr>
          <p:cNvPr id="209" name="TextBox 3"/>
          <p:cNvSpPr/>
          <p:nvPr/>
        </p:nvSpPr>
        <p:spPr>
          <a:xfrm>
            <a:off x="1280160" y="4192200"/>
            <a:ext cx="6086880" cy="500760"/>
          </a:xfrm>
          <a:prstGeom prst="rect">
            <a:avLst/>
          </a:prstGeom>
          <a:noFill/>
          <a:ln w="0">
            <a:noFill/>
          </a:ln>
        </p:spPr>
        <p:style>
          <a:lnRef idx="0"/>
          <a:fillRef idx="0"/>
          <a:effectRef idx="0"/>
          <a:fontRef idx="minor"/>
        </p:style>
        <p:txBody>
          <a:bodyPr lIns="90000" rIns="90000" tIns="45000" bIns="45000" anchor="t">
            <a:spAutoFit/>
          </a:bodyPr>
          <a:p>
            <a:pPr algn="ctr" defTabSz="685800">
              <a:lnSpc>
                <a:spcPct val="100000"/>
              </a:lnSpc>
            </a:pPr>
            <a:r>
              <a:rPr b="0" lang="en-US" sz="1350" spc="-1" strike="noStrike">
                <a:solidFill>
                  <a:schemeClr val="dk1"/>
                </a:solidFill>
                <a:latin typeface="Arial"/>
              </a:rPr>
              <a:t>NOTE: As we have seen with model evaluation metrics, some of these issues can also be addressed by evaluation metrics selection. </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628560" y="-18720"/>
            <a:ext cx="8443800" cy="993960"/>
          </a:xfrm>
          <a:prstGeom prst="rect">
            <a:avLst/>
          </a:prstGeom>
          <a:noFill/>
          <a:ln w="0">
            <a:noFill/>
          </a:ln>
        </p:spPr>
        <p:txBody>
          <a:bodyPr lIns="91440" rIns="91440" tIns="45720" bIns="45720" anchor="ctr">
            <a:normAutofit/>
          </a:bodyPr>
          <a:p>
            <a:pPr indent="0" defTabSz="685800">
              <a:lnSpc>
                <a:spcPct val="90000"/>
              </a:lnSpc>
              <a:buNone/>
            </a:pPr>
            <a:r>
              <a:rPr b="1" lang="en-US" sz="3000" spc="-1" strike="noStrike">
                <a:solidFill>
                  <a:srgbClr val="006747"/>
                </a:solidFill>
                <a:latin typeface="Arial"/>
              </a:rPr>
              <a:t>When Rebalancing Might Not Be Necessary</a:t>
            </a:r>
            <a:endParaRPr b="0" lang="en-US" sz="3000" spc="-1" strike="noStrike">
              <a:solidFill>
                <a:schemeClr val="dk1"/>
              </a:solidFill>
              <a:latin typeface="Arial"/>
            </a:endParaRPr>
          </a:p>
        </p:txBody>
      </p:sp>
      <p:sp>
        <p:nvSpPr>
          <p:cNvPr id="211" name="PlaceHolder 2"/>
          <p:cNvSpPr>
            <a:spLocks noGrp="1"/>
          </p:cNvSpPr>
          <p:nvPr>
            <p:ph/>
          </p:nvPr>
        </p:nvSpPr>
        <p:spPr>
          <a:xfrm>
            <a:off x="628560" y="924840"/>
            <a:ext cx="8271000" cy="3862800"/>
          </a:xfrm>
          <a:prstGeom prst="rect">
            <a:avLst/>
          </a:prstGeom>
          <a:noFill/>
          <a:ln w="0">
            <a:noFill/>
          </a:ln>
        </p:spPr>
        <p:txBody>
          <a:bodyPr lIns="91440" rIns="91440" tIns="45720" bIns="45720" anchor="t">
            <a:normAutofit fontScale="62366"/>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Real-World Distribution: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Sometimes, the imbalanced dataset reflects the real-world distribution of the classes. For instance, fraudulent activities are rare in fraud detection compared to non-fraudulent ones. In such cases, rebalancing might lead the model to predict more false positives, which may not be desirable.</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Strong Classifiers: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Some machine learning algorithms, like Random Forest or ensemble methods, may perform adequately on imbalanced datasets without resampling.</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Cost-Sensitive Learning: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Instead of resampling, you can adjust the classification threshold or use cost-sensitive methods that weigh the classes differently, effectively paying more attention to the minority class.</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High-Quality Data: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If the available instances of the minority class are highly informative and representative, rebalancing might not be necessary.</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Computational Constraints: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Resampling techniques, especially oversampling, can significantly increase the size of the dataset, leading to increased computational costs. This could be problematic if resources are limited.</a:t>
            </a:r>
            <a:endParaRPr b="0" lang="en-US" sz="18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Risk of Overfitting: </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Techniques like SMOTE can create synthetic instances that could lead to overfitting, primarily if not implemented carefully.</a:t>
            </a:r>
            <a:endParaRPr b="0" lang="en-US" sz="18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628560" y="273960"/>
            <a:ext cx="788652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Techniques to address Data Imbalance</a:t>
            </a:r>
            <a:endParaRPr b="0" lang="en-US" sz="3000" spc="-1" strike="noStrike">
              <a:solidFill>
                <a:schemeClr val="dk1"/>
              </a:solidFill>
              <a:latin typeface="Arial"/>
            </a:endParaRPr>
          </a:p>
        </p:txBody>
      </p:sp>
      <p:sp>
        <p:nvSpPr>
          <p:cNvPr id="213" name="PlaceHolder 2"/>
          <p:cNvSpPr>
            <a:spLocks noGrp="1"/>
          </p:cNvSpPr>
          <p:nvPr>
            <p:ph/>
          </p:nvPr>
        </p:nvSpPr>
        <p:spPr>
          <a:xfrm>
            <a:off x="628560" y="1369080"/>
            <a:ext cx="7886520" cy="3263040"/>
          </a:xfrm>
          <a:prstGeom prst="rect">
            <a:avLst/>
          </a:prstGeom>
          <a:noFill/>
          <a:ln w="0">
            <a:noFill/>
          </a:ln>
        </p:spPr>
        <p:txBody>
          <a:bodyPr lIns="91440" rIns="91440" tIns="45720" bIns="45720" anchor="t">
            <a:noAutofit/>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Over-sampling</a:t>
            </a:r>
            <a:endParaRPr b="0" lang="en-US" sz="21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Under-sampling</a:t>
            </a:r>
            <a:endParaRPr b="0" lang="en-US" sz="21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SMOTE</a:t>
            </a:r>
            <a:endParaRPr b="0" lang="en-US" sz="21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ADASYN</a:t>
            </a:r>
            <a:endParaRPr b="0" lang="en-US" sz="21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243720" y="-71280"/>
            <a:ext cx="9377280" cy="993960"/>
          </a:xfrm>
          <a:prstGeom prst="rect">
            <a:avLst/>
          </a:prstGeom>
          <a:noFill/>
          <a:ln w="0">
            <a:noFill/>
          </a:ln>
        </p:spPr>
        <p:txBody>
          <a:bodyPr lIns="91440" rIns="91440" tIns="45720" bIns="45720" anchor="ctr">
            <a:noAutofit/>
          </a:bodyPr>
          <a:p>
            <a:pPr indent="0" defTabSz="685800">
              <a:lnSpc>
                <a:spcPct val="90000"/>
              </a:lnSpc>
              <a:buNone/>
            </a:pPr>
            <a:r>
              <a:rPr b="1" lang="en-US" sz="3000" spc="-1" strike="noStrike">
                <a:solidFill>
                  <a:srgbClr val="006747"/>
                </a:solidFill>
                <a:latin typeface="Arial"/>
              </a:rPr>
              <a:t>Undersampling:</a:t>
            </a:r>
            <a:endParaRPr b="0" lang="en-US" sz="3000" spc="-1" strike="noStrike">
              <a:solidFill>
                <a:schemeClr val="dk1"/>
              </a:solidFill>
              <a:latin typeface="Arial"/>
            </a:endParaRPr>
          </a:p>
        </p:txBody>
      </p:sp>
      <p:sp>
        <p:nvSpPr>
          <p:cNvPr id="215" name="PlaceHolder 2"/>
          <p:cNvSpPr>
            <a:spLocks noGrp="1"/>
          </p:cNvSpPr>
          <p:nvPr>
            <p:ph/>
          </p:nvPr>
        </p:nvSpPr>
        <p:spPr>
          <a:xfrm>
            <a:off x="243720" y="700920"/>
            <a:ext cx="8767800" cy="3931200"/>
          </a:xfrm>
          <a:prstGeom prst="rect">
            <a:avLst/>
          </a:prstGeom>
          <a:noFill/>
          <a:ln w="0">
            <a:noFill/>
          </a:ln>
        </p:spPr>
        <p:txBody>
          <a:bodyPr lIns="91440" rIns="91440" tIns="45720" bIns="45720" anchor="t">
            <a:normAutofit fontScale="55701" lnSpcReduction="10000"/>
          </a:bodyPr>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Advantages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Computational Efficiency:</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One of the primary benefits is the reduction in dataset size, which leads to faster training times for machine learning models.</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Reduced Risk of Overfitting: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With a balanced dataset, the model is less likely to overfit to the majority class, potentially improving generalization to new data.</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Simplicity: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Undersampling is straightforward to understand and implement. There are no complex calculations involved, unlike in oversampling techniques like SMOTE.</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Focus on Minority Class: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By reducing the size of the majority class, the relative importance of the minority class instances increases, which can improve the model’s performance metrics on the minority class.</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Preserves Original Data: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Unlike synthetic oversampling techniques, all instances in the undersampled dataset are real instances from the original dataset.</a:t>
            </a:r>
            <a:endParaRPr b="0" lang="en-US" sz="1500" spc="-1" strike="noStrike">
              <a:solidFill>
                <a:schemeClr val="dk1"/>
              </a:solidFill>
              <a:latin typeface="Arial"/>
            </a:endParaRPr>
          </a:p>
          <a:p>
            <a:pPr marL="171360" indent="-171360" defTabSz="685800">
              <a:lnSpc>
                <a:spcPct val="90000"/>
              </a:lnSpc>
              <a:spcBef>
                <a:spcPts val="751"/>
              </a:spcBef>
              <a:buClr>
                <a:srgbClr val="466069"/>
              </a:buClr>
              <a:buFont typeface="Arial"/>
              <a:buChar char="•"/>
            </a:pPr>
            <a:r>
              <a:rPr b="0" lang="en-US" sz="2100" spc="-1" strike="noStrike">
                <a:solidFill>
                  <a:srgbClr val="466069"/>
                </a:solidFill>
                <a:latin typeface="Arial"/>
              </a:rPr>
              <a:t>Disadvantages:</a:t>
            </a:r>
            <a:endParaRPr b="0" lang="en-US" sz="21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Information Loss: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The most significant disadvantage is the loss of potentially useful information. By randomly removing instances from the majority class, you may discard valuable data that could be essential for classification.</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Potential Underfitting: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Reducing the majority class too much may lead the model to underfit, thus performing poorly on unseen data.</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Impractical for Large Imbalances: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In cases where the class imbalance is extreme, undersampling may require a drastic reduction in the majority class, making it less practical.</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Variable Performance: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The random nature of undersampling can lead to inconsistent model performance, depending on which instances are removed.</a:t>
            </a:r>
            <a:endParaRPr b="0" lang="en-US" sz="1500" spc="-1" strike="noStrike">
              <a:solidFill>
                <a:schemeClr val="dk1"/>
              </a:solidFill>
              <a:latin typeface="Arial"/>
            </a:endParaRPr>
          </a:p>
          <a:p>
            <a:pPr lvl="1" marL="514440" indent="-171360" defTabSz="685800">
              <a:lnSpc>
                <a:spcPct val="90000"/>
              </a:lnSpc>
              <a:spcBef>
                <a:spcPts val="374"/>
              </a:spcBef>
              <a:buClr>
                <a:srgbClr val="466069"/>
              </a:buClr>
              <a:buFont typeface="Arial"/>
              <a:buChar char="•"/>
            </a:pPr>
            <a:r>
              <a:rPr b="0" lang="en-US" sz="1800" spc="-1" strike="noStrike">
                <a:solidFill>
                  <a:srgbClr val="466069"/>
                </a:solidFill>
                <a:latin typeface="Arial"/>
              </a:rPr>
              <a:t>Biased Estimates: </a:t>
            </a:r>
            <a:endParaRPr b="0" lang="en-US" sz="1800" spc="-1" strike="noStrike">
              <a:solidFill>
                <a:schemeClr val="dk1"/>
              </a:solidFill>
              <a:latin typeface="Arial"/>
            </a:endParaRPr>
          </a:p>
          <a:p>
            <a:pPr lvl="2" marL="857160" indent="-171360" defTabSz="685800">
              <a:lnSpc>
                <a:spcPct val="90000"/>
              </a:lnSpc>
              <a:spcBef>
                <a:spcPts val="374"/>
              </a:spcBef>
              <a:buClr>
                <a:srgbClr val="466069"/>
              </a:buClr>
              <a:buFont typeface="Arial"/>
              <a:buChar char="•"/>
            </a:pPr>
            <a:r>
              <a:rPr b="0" lang="en-US" sz="1500" spc="-1" strike="noStrike">
                <a:solidFill>
                  <a:srgbClr val="466069"/>
                </a:solidFill>
                <a:latin typeface="Arial"/>
              </a:rPr>
              <a:t>The change in class distribution can result in biased estimates of class probabilities, which might be a problem for certain applications.</a:t>
            </a:r>
            <a:endParaRPr b="0" lang="en-US" sz="15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7.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8.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9.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0.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7.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pitchFamily="0" charset="1"/>
        <a:ea typeface=""/>
        <a:cs typeface=""/>
      </a:majorFont>
      <a:minorFont>
        <a:latin typeface="Arial" panose="020B06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{59DB9003-08C6-A44B-B374-62BE413F1DB3}tf16401378</Template>
  <TotalTime>7828</TotalTime>
  <Application>LibreOffice/7.6.5.2$Linux_X86_64 LibreOffice_project/60$Build-2</Application>
  <AppVersion>15.0000</AppVersion>
  <Words>3567</Words>
  <Paragraphs>594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2019-11-06T18:18:56Z</dcterms:created>
  <dc:creator>Dr. Tim Smith</dc:creator>
  <dc:description/>
  <dc:language>en-US</dc:language>
  <cp:lastModifiedBy/>
  <dcterms:modified xsi:type="dcterms:W3CDTF">2024-03-01T16:45:11Z</dcterms:modified>
  <cp:revision>275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On-screen Show (16:9)</vt:lpwstr>
  </property>
  <property fmtid="{D5CDD505-2E9C-101B-9397-08002B2CF9AE}" pid="4" name="Slides">
    <vt:i4>66</vt:i4>
  </property>
</Properties>
</file>