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7211-6BB7-4F4B-905C-1997B811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BC2D3-0EB2-47E5-9224-7381BE25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96CA-0DAA-43CE-826D-23291CF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5084-C38B-46E8-AB16-60E33E91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2AB3-2172-4D91-9BAA-BE7C8DE9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7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3DD7-49ED-4079-A2AB-593ADB6E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DBB5-2C08-4D77-8DF3-55360EC9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07E4-B5DA-4B1C-84A1-B08507EF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9A17-D3B8-45EB-9C37-D1F95836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A387-4D08-4544-8045-673D9C13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5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BF548-BAB0-473C-B9CF-FB919150A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570F6-66B8-4F3C-AC06-CBED9C1F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562E-C3AF-4C8B-B443-3ADC441D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DA50-6FBD-42A1-ABFC-105073E1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D21B-BF35-4449-A9E5-F6FF0F8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1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CB12-4F64-4EBE-ADCC-09C179B7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89B-293F-4F7F-91C7-4FF9CD0F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64B2-783E-47C2-A1A2-F24BC6B1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31D1-3AF8-409A-8D36-4F06585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F6FC-67B2-4CF2-BEEE-A47D0EA3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9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AF44-6CD9-40E7-B89B-1476F4A3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C5FB-D8B8-4181-870D-DDD2A9B5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60F6-2DE3-40A0-B5CB-AA3E59F3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4776-E02F-4AC9-A1EE-AC501846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CB7C-B764-45B6-82F7-9B09646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7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0FC8-A7FB-4B90-91CB-F6801F4B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1786-2F87-4979-ADD1-653406BD7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3DC91-4886-4B6C-A2C5-050D52C3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F1EC2-E5E0-4E20-8E53-662BA04C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9B11-566C-498B-9764-604B7631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B96B-6685-4BB2-8048-8A550EC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80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6897-8907-460B-B3E2-D0FA62F7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8DAD-AB6A-446D-BE0C-AC22C121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A5808-A00D-4961-AA05-61F47A66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3FBFC-2DC8-446F-9728-B3B46A151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646D-E019-4ED7-A625-8310C2AEF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19AAA-921E-4C28-9725-CBB327C7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855C2-BBD8-4DED-AD71-9F2B2EB2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69E6C-F9A8-4A50-AF06-644D730D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83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604D-F630-46C3-BDF3-C8CF1FF8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0BDB-F995-4325-BCA6-A7BE5165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52039-52E0-4EDA-AF75-DC1F2D4B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B18E1-9EB0-4E78-B3C5-6C544DD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70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C986-1E83-4AC6-B6AC-0C281E5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AB07-A9A9-4C9C-BD03-79BCBAC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F5180-5C1B-4AAB-BC99-AC3D3DDF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92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D53-3E02-4B25-B08F-DB4C2DCD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A3F9-C1EB-459E-A28F-E7FBBA8E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E7019-344A-4F54-97AF-2364EDB8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40676-FE4D-470A-A5F5-D3C152DC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8470-45DB-4E0E-A387-8D9EEE4D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037CA-906D-4284-814B-571618D8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7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475-628B-464D-9AC8-0CB6A0A9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D9707-F56A-4336-856A-3D007AB17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A66AB-0463-4C1A-8DC5-5DC7992C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996AF-5C42-460A-A129-20E6BA61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8FF2-28BC-415D-958F-892B4A74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1327-5ABE-41BD-9349-D4A6288A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8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053C-6660-4C21-8DBC-69F83A40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80B8D-C5A9-4F09-A6E1-B469B600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5E53-7A3D-4172-B0F2-72F7C79F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A6DB-662F-4E16-A4C1-6196D420E218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2BB1-7C23-42B0-97FE-9B1D340C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BBD3-5422-4B4D-930C-EA8E63AA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063-A30E-4E1B-AAD0-3BA701FE7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6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487068-BAFB-4C89-ADDF-9EB5BB43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3"/>
            <a:ext cx="12192000" cy="68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Buck</dc:creator>
  <cp:lastModifiedBy>Deborah Buck</cp:lastModifiedBy>
  <cp:revision>1</cp:revision>
  <dcterms:created xsi:type="dcterms:W3CDTF">2020-09-04T19:49:29Z</dcterms:created>
  <dcterms:modified xsi:type="dcterms:W3CDTF">2020-09-04T19:53:37Z</dcterms:modified>
</cp:coreProperties>
</file>