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sldIdLst>
    <p:sldId id="256" r:id="rId2"/>
    <p:sldId id="264" r:id="rId3"/>
    <p:sldId id="262" r:id="rId4"/>
    <p:sldId id="261" r:id="rId5"/>
    <p:sldId id="263" r:id="rId6"/>
    <p:sldId id="257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9FA4-73B8-FF4C-924D-88950DC8878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CC08C-8266-354D-8B2E-3B26AEA9A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7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CC08C-8266-354D-8B2E-3B26AEA9A1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0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2863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1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96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8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6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6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32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74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345BDB-8C96-FB40-BB79-7D89D39AE4D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2DF8DD-09F1-0D45-8755-2940ED34F9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51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BA59D-A537-431A-01F4-0D7299647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6B04A4-F135-A093-7A90-550E19260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5542" y="6193970"/>
            <a:ext cx="4985657" cy="511629"/>
          </a:xfrm>
        </p:spPr>
        <p:txBody>
          <a:bodyPr/>
          <a:lstStyle/>
          <a:p>
            <a:r>
              <a:rPr lang="ru-RU" dirty="0"/>
              <a:t>Громова Дениса</a:t>
            </a:r>
          </a:p>
        </p:txBody>
      </p:sp>
    </p:spTree>
    <p:extLst>
      <p:ext uri="{BB962C8B-B14F-4D97-AF65-F5344CB8AC3E}">
        <p14:creationId xmlns:p14="http://schemas.microsoft.com/office/powerpoint/2010/main" val="61920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F6E41-1087-6626-ABC1-BC3C5CDE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124" y="2607276"/>
            <a:ext cx="8093675" cy="28049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7861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EFFE1-E44F-187F-0DDD-A3477557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чем написано приложение?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012BA-4A37-75C9-1F9C-4860CDDF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написан на гугловском фреймворе </a:t>
            </a:r>
            <a:r>
              <a:rPr lang="en-US" dirty="0"/>
              <a:t>flutter,</a:t>
            </a:r>
            <a:r>
              <a:rPr lang="ru-RU" dirty="0"/>
              <a:t> использующий язык</a:t>
            </a:r>
            <a:r>
              <a:rPr lang="en-US" dirty="0"/>
              <a:t> dart.</a:t>
            </a:r>
          </a:p>
          <a:p>
            <a:pPr marL="0" indent="0">
              <a:buNone/>
            </a:pPr>
            <a:r>
              <a:rPr lang="ru-RU" dirty="0"/>
              <a:t>Выбор пал на него из-за его кроссплатформенности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D24C31-4B7D-F805-313B-0415A328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01" y="3149601"/>
            <a:ext cx="3340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3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5BE45-365F-0CDD-3899-EE9112E0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53340-E33E-CE15-9241-E8A9ECDB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3" y="2286000"/>
            <a:ext cx="3766456" cy="3581400"/>
          </a:xfrm>
        </p:spPr>
        <p:txBody>
          <a:bodyPr/>
          <a:lstStyle/>
          <a:p>
            <a:r>
              <a:rPr lang="ru-RU" dirty="0"/>
              <a:t>В приложение был главный класс </a:t>
            </a:r>
            <a:r>
              <a:rPr lang="en-US" dirty="0"/>
              <a:t>authguard,</a:t>
            </a:r>
            <a:r>
              <a:rPr lang="ru-RU" dirty="0"/>
              <a:t> в котором происходила базовая логика перехода экранов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C0D1A79-9D4E-F2DF-304E-C83E2623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587501"/>
            <a:ext cx="6215743" cy="3098800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F5FE804-491F-4322-97FA-B1CE17078853}"/>
              </a:ext>
            </a:extLst>
          </p:cNvPr>
          <p:cNvCxnSpPr/>
          <p:nvPr/>
        </p:nvCxnSpPr>
        <p:spPr>
          <a:xfrm flipH="1">
            <a:off x="2808514" y="1785257"/>
            <a:ext cx="5094515" cy="12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C1AD1-85FD-F4B0-F4E1-50DD96D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решения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12E20-3CF9-C2BB-A43A-F3C1222D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своего приложения я использовал чистую архитектуру с разделение папок</a:t>
            </a:r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en-US" dirty="0"/>
              <a:t>feature – (presentation, data, domain)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0DAA20-C708-7BA0-32D8-374B3C07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1" y="3709969"/>
            <a:ext cx="3773714" cy="20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C8C69-E9ED-A99A-A903-17A5A74A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E559D-A65A-9F27-98C5-3E6E0C9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приложение использовалось два пакета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Supabase_ flutter_ - </a:t>
            </a:r>
            <a:r>
              <a:rPr lang="ru-RU" dirty="0"/>
              <a:t>для работы с базой данных </a:t>
            </a:r>
            <a:r>
              <a:rPr lang="en-US" dirty="0"/>
              <a:t>supabase</a:t>
            </a:r>
          </a:p>
          <a:p>
            <a:r>
              <a:rPr lang="en-US" dirty="0"/>
              <a:t>Flutter_svg – </a:t>
            </a:r>
            <a:r>
              <a:rPr lang="ru-RU" dirty="0"/>
              <a:t>для работы с форматом </a:t>
            </a:r>
            <a:r>
              <a:rPr lang="en-US" dirty="0"/>
              <a:t>svg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DF99A7-37D6-3D45-979E-20F4E68B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275" y="3429000"/>
            <a:ext cx="29972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4A9F7-59A3-FD79-D2DC-4B410B5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7B7D7-5F55-62EE-37A2-F9B945FD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взял 3 метрики производительности</a:t>
            </a:r>
            <a:r>
              <a:rPr lang="en-US" dirty="0"/>
              <a:t>: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Network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72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6EB99-EA8E-E5AD-1B49-B30AB557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9F87A3-542E-96C9-6A3C-16D7FAC4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27" y="2090057"/>
            <a:ext cx="9497973" cy="2432755"/>
          </a:xfrm>
        </p:spPr>
      </p:pic>
    </p:spTree>
    <p:extLst>
      <p:ext uri="{BB962C8B-B14F-4D97-AF65-F5344CB8AC3E}">
        <p14:creationId xmlns:p14="http://schemas.microsoft.com/office/powerpoint/2010/main" val="374104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5F37D-A64B-9177-14A1-7A7EC8B7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D0266-A182-6B4C-2D80-99C81B4BA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47256"/>
            <a:ext cx="9601200" cy="1390055"/>
          </a:xfrm>
        </p:spPr>
      </p:pic>
    </p:spTree>
    <p:extLst>
      <p:ext uri="{BB962C8B-B14F-4D97-AF65-F5344CB8AC3E}">
        <p14:creationId xmlns:p14="http://schemas.microsoft.com/office/powerpoint/2010/main" val="7413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FA894-5794-D983-DCED-920D4E78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3B2CE8-58D6-EDA6-FBEB-54A992B3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41" y="2286000"/>
            <a:ext cx="9163917" cy="3581400"/>
          </a:xfrm>
        </p:spPr>
      </p:pic>
    </p:spTree>
    <p:extLst>
      <p:ext uri="{BB962C8B-B14F-4D97-AF65-F5344CB8AC3E}">
        <p14:creationId xmlns:p14="http://schemas.microsoft.com/office/powerpoint/2010/main" val="210577258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{7C7079AC-BD58-CF41-AADC-A4C0AA1088E8}tf10001072</Template>
  <TotalTime>29</TotalTime>
  <Words>111</Words>
  <Application>Microsoft Macintosh PowerPoint</Application>
  <PresentationFormat>Широкоэкранный</PresentationFormat>
  <Paragraphs>25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Уголки</vt:lpstr>
      <vt:lpstr>Приложение Магазина</vt:lpstr>
      <vt:lpstr>На чем написано приложение?</vt:lpstr>
      <vt:lpstr>Схема классов</vt:lpstr>
      <vt:lpstr>Архитектурные решения </vt:lpstr>
      <vt:lpstr>Пакеты</vt:lpstr>
      <vt:lpstr>Производительность</vt:lpstr>
      <vt:lpstr>CPU</vt:lpstr>
      <vt:lpstr>Performance</vt:lpstr>
      <vt:lpstr>Network</vt:lpstr>
      <vt:lpstr>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Магазина</dc:title>
  <dc:creator>Microsoft Office User</dc:creator>
  <cp:lastModifiedBy>Microsoft Office User</cp:lastModifiedBy>
  <cp:revision>1</cp:revision>
  <dcterms:created xsi:type="dcterms:W3CDTF">2025-02-28T05:20:13Z</dcterms:created>
  <dcterms:modified xsi:type="dcterms:W3CDTF">2025-02-28T05:49:36Z</dcterms:modified>
</cp:coreProperties>
</file>