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8C4-8B78-2A1D-038C-8F1E49EA5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A638C-66A4-FD5E-903F-4F338E0BE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4E93-8AD1-4568-B1AA-CE007E24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BA2D-3B0D-876F-B737-EFACD092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CB8C-A7D9-444E-F380-DA525FB9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38AF-D258-66D4-F025-8F9A841C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30E26-29C4-E49C-0914-38724BC4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F15E-E37E-2784-FD7D-7B39B8F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FC22-9130-F195-CDFF-0EDA7BDC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28E3-13BD-D8A5-4B93-53517A34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CFEA-9797-E204-4A66-536B15EB3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F9FA7-48DB-3135-457B-518CE25C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C6C95-65C1-F452-351C-D3FF4FA1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8153-8B0D-EA0A-5BB9-6497598E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AF76-5CB9-4278-8293-32D4D88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E50F-18F8-F783-0761-E4E9EB10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6006-6383-1942-A28F-6B1346E3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D5B0-9389-CB52-6537-E9CF57C3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B46B-B72D-5F4A-B93E-8DE8C213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45A3-2A65-6A00-38E4-5A836360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DDE4-9408-7D77-98D3-7F162FC4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43CD-0514-CB21-FC8E-D3291CE4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09C6-3EA2-47BD-BB4C-DED5E5F7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A29A-4C51-E0CF-E0B2-852D98AE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5F8A-8629-5178-76D8-96EA65E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4277-D5CC-EE50-5A24-2168B96A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22E-9E09-296F-C183-A610810E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5569-2B84-9B07-F4D7-13813C8F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3791-8929-8252-112F-FCF7B4F1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F0AB-876D-21D1-42BD-5547B70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8599-838C-8689-C169-C16D2FAF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668E-77F5-C35F-A032-6EE2CAA1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D68B6-57EA-7437-09A7-34FDD3A2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56404-8933-B227-9C74-A62FE35C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C3BC1-32B0-FBE5-E1CD-D9C3AFDF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604E8-DDCE-88FE-9BA0-92569E1D5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5AF0D-779E-657F-902C-47BB6D3A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923DE-FDFF-7B21-20B1-D09AAB56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9980A-5F7E-306F-2CCA-3C5C34E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8282-FB11-9EC7-14A8-383935AC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A752A-193A-4CE8-87AA-5F47ADCE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DBC7-ECE3-D147-77D7-53ECECD7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B4752-BAF3-04B7-A3F1-0498F439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64C2-69AC-67C8-CF7D-825BF85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E16BC-505D-A4EB-5B01-BE423D32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11CA-45F0-33FF-808F-9BFF6ABD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EE30-191D-8754-2D22-93E839A9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5A57-8038-5B8F-69A3-213CF34E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AA284-9E36-110F-8DD0-C77BF0D9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63AC0-89F0-C5E9-9F8A-D67439F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C879B-0584-F65B-1C74-79774D6F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0F32-4AEB-B0AD-F2B6-14D355B9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9DD1-BB23-0F1E-CB3E-D25B6C90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976C0-902C-5F4F-257F-D59E72C34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75CB-2019-0A69-02F7-90DA15B67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A17DA-097E-D892-5C75-8AA09495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0D23-DC50-7D26-F1CA-D3DD2D57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E536C-1EF4-19EB-A3BE-4B8C16D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D4D47-5A23-DAC9-1703-8E0B61C9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363B-85CF-9F0D-76F5-5A858D98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8076-B003-0B02-A09F-E7D5F36CD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C290D-B5B7-4C29-AAC5-DE3CAF543D46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B71A-3F72-84BA-151D-C937BE28E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C459-D4E0-4217-3C82-7759B85E0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111C-D037-49CC-BC42-474AB3DA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9DC898-FD83-CB2E-3687-3487C86D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4B071-428C-B4B1-09B4-905384152E1C}"/>
              </a:ext>
            </a:extLst>
          </p:cNvPr>
          <p:cNvSpPr/>
          <p:nvPr/>
        </p:nvSpPr>
        <p:spPr>
          <a:xfrm>
            <a:off x="838200" y="1355253"/>
            <a:ext cx="1769299" cy="1547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C8FA2-B8B7-D308-CCB2-C1CF436AE6C0}"/>
              </a:ext>
            </a:extLst>
          </p:cNvPr>
          <p:cNvSpPr/>
          <p:nvPr/>
        </p:nvSpPr>
        <p:spPr>
          <a:xfrm>
            <a:off x="838200" y="3238868"/>
            <a:ext cx="1769299" cy="14165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E91E7-D536-9D3C-3F4D-9409576ACA07}"/>
              </a:ext>
            </a:extLst>
          </p:cNvPr>
          <p:cNvSpPr/>
          <p:nvPr/>
        </p:nvSpPr>
        <p:spPr>
          <a:xfrm>
            <a:off x="3483469" y="1366171"/>
            <a:ext cx="3923171" cy="3300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D2387-5D92-8558-3BC4-81F6DFD29660}"/>
              </a:ext>
            </a:extLst>
          </p:cNvPr>
          <p:cNvSpPr/>
          <p:nvPr/>
        </p:nvSpPr>
        <p:spPr>
          <a:xfrm>
            <a:off x="3722659" y="1532664"/>
            <a:ext cx="518104" cy="29671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GatewayAPI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D8BF0-2060-F649-2687-08FA4E13BD75}"/>
              </a:ext>
            </a:extLst>
          </p:cNvPr>
          <p:cNvSpPr/>
          <p:nvPr/>
        </p:nvSpPr>
        <p:spPr>
          <a:xfrm>
            <a:off x="4334569" y="1532664"/>
            <a:ext cx="2197269" cy="571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UserAPI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13EED0-0721-32F5-E65A-11081134889F}"/>
              </a:ext>
            </a:extLst>
          </p:cNvPr>
          <p:cNvSpPr/>
          <p:nvPr/>
        </p:nvSpPr>
        <p:spPr>
          <a:xfrm>
            <a:off x="6637496" y="1535735"/>
            <a:ext cx="518104" cy="29671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Mensageria</a:t>
            </a:r>
            <a:r>
              <a:rPr lang="en-US" dirty="0"/>
              <a:t> (RabbitMQ)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1D681-746B-05E5-7DE3-BE3ABCD82CD8}"/>
              </a:ext>
            </a:extLst>
          </p:cNvPr>
          <p:cNvSpPr/>
          <p:nvPr/>
        </p:nvSpPr>
        <p:spPr>
          <a:xfrm>
            <a:off x="4346420" y="2232750"/>
            <a:ext cx="2197269" cy="571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CurrencyAPI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39AFAF-440E-961C-02E8-A7B3ECF4EE1F}"/>
              </a:ext>
            </a:extLst>
          </p:cNvPr>
          <p:cNvSpPr/>
          <p:nvPr/>
        </p:nvSpPr>
        <p:spPr>
          <a:xfrm>
            <a:off x="4346420" y="3228632"/>
            <a:ext cx="2197269" cy="5711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WalletAPI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8C99C-685C-9585-FA73-64939DCFF28C}"/>
              </a:ext>
            </a:extLst>
          </p:cNvPr>
          <p:cNvSpPr/>
          <p:nvPr/>
        </p:nvSpPr>
        <p:spPr>
          <a:xfrm>
            <a:off x="4339910" y="3928718"/>
            <a:ext cx="2197269" cy="571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ChatbotAPI</a:t>
            </a:r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6FB61C1-A34F-1631-7B09-573ACB4203F8}"/>
              </a:ext>
            </a:extLst>
          </p:cNvPr>
          <p:cNvCxnSpPr>
            <a:cxnSpLocks/>
          </p:cNvCxnSpPr>
          <p:nvPr/>
        </p:nvCxnSpPr>
        <p:spPr>
          <a:xfrm>
            <a:off x="2610283" y="1907423"/>
            <a:ext cx="1143088" cy="342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57CF2AC-034C-4703-4116-63979FB691C1}"/>
              </a:ext>
            </a:extLst>
          </p:cNvPr>
          <p:cNvCxnSpPr>
            <a:cxnSpLocks/>
          </p:cNvCxnSpPr>
          <p:nvPr/>
        </p:nvCxnSpPr>
        <p:spPr>
          <a:xfrm rot="10800000">
            <a:off x="2610284" y="2292944"/>
            <a:ext cx="1143088" cy="3483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6B43FD-76D5-04C0-F65B-DB863D83C99D}"/>
              </a:ext>
            </a:extLst>
          </p:cNvPr>
          <p:cNvSpPr txBox="1"/>
          <p:nvPr/>
        </p:nvSpPr>
        <p:spPr>
          <a:xfrm rot="1308802">
            <a:off x="2631660" y="2088189"/>
            <a:ext cx="1014361" cy="33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Req/Resp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8D1876F-C359-DC89-E13F-9ED73A077D4B}"/>
              </a:ext>
            </a:extLst>
          </p:cNvPr>
          <p:cNvCxnSpPr>
            <a:cxnSpLocks/>
          </p:cNvCxnSpPr>
          <p:nvPr/>
        </p:nvCxnSpPr>
        <p:spPr>
          <a:xfrm flipV="1">
            <a:off x="2604716" y="3494481"/>
            <a:ext cx="1115159" cy="269524"/>
          </a:xfrm>
          <a:prstGeom prst="curvedConnector3">
            <a:avLst>
              <a:gd name="adj1" fmla="val 442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8615BAE-79C1-7FCF-4015-5C6F72DF75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5982" y="3839637"/>
            <a:ext cx="1157389" cy="342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3D6B0A-AA27-F7D8-84BD-94A2A940511D}"/>
              </a:ext>
            </a:extLst>
          </p:cNvPr>
          <p:cNvSpPr txBox="1"/>
          <p:nvPr/>
        </p:nvSpPr>
        <p:spPr>
          <a:xfrm rot="20278082">
            <a:off x="2597391" y="3676845"/>
            <a:ext cx="1014361" cy="33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Req/Resp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3AB80D-543E-AEFB-07EB-D048AD96A718}"/>
              </a:ext>
            </a:extLst>
          </p:cNvPr>
          <p:cNvSpPr/>
          <p:nvPr/>
        </p:nvSpPr>
        <p:spPr>
          <a:xfrm>
            <a:off x="838201" y="4983240"/>
            <a:ext cx="1734196" cy="3757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Finalizada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DEC57C-CF44-7659-DAD5-79B5CD03E5B4}"/>
              </a:ext>
            </a:extLst>
          </p:cNvPr>
          <p:cNvSpPr/>
          <p:nvPr/>
        </p:nvSpPr>
        <p:spPr>
          <a:xfrm>
            <a:off x="838200" y="5358987"/>
            <a:ext cx="1734196" cy="3757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 andamento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55F26A-E1AA-A9FC-5EAF-C23B13AEE3FB}"/>
              </a:ext>
            </a:extLst>
          </p:cNvPr>
          <p:cNvSpPr/>
          <p:nvPr/>
        </p:nvSpPr>
        <p:spPr>
          <a:xfrm>
            <a:off x="838200" y="5734734"/>
            <a:ext cx="1734196" cy="3757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Pendente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C7838D-E5AD-0B64-7BC5-1F78566A088C}"/>
              </a:ext>
            </a:extLst>
          </p:cNvPr>
          <p:cNvSpPr txBox="1"/>
          <p:nvPr/>
        </p:nvSpPr>
        <p:spPr>
          <a:xfrm>
            <a:off x="7754112" y="1355252"/>
            <a:ext cx="40416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Tarefas</a:t>
            </a:r>
            <a:r>
              <a:rPr lang="en-US" sz="2000" b="1" dirty="0"/>
              <a:t>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Mapear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rotas</a:t>
            </a:r>
            <a:r>
              <a:rPr lang="en-US" sz="2000" dirty="0"/>
              <a:t> da “</a:t>
            </a:r>
            <a:r>
              <a:rPr lang="en-US" sz="2000" dirty="0" err="1"/>
              <a:t>UserAPI</a:t>
            </a:r>
            <a:r>
              <a:rPr lang="en-US" sz="2000" dirty="0"/>
              <a:t>”, “</a:t>
            </a:r>
            <a:r>
              <a:rPr lang="en-US" sz="2000" dirty="0" err="1"/>
              <a:t>CurrencyAPI</a:t>
            </a:r>
            <a:r>
              <a:rPr lang="en-US" sz="2000" dirty="0"/>
              <a:t>” e “</a:t>
            </a:r>
            <a:r>
              <a:rPr lang="en-US" sz="2000" dirty="0" err="1"/>
              <a:t>ChatbotAPI</a:t>
            </a:r>
            <a:r>
              <a:rPr lang="en-US" sz="2000" dirty="0"/>
              <a:t>” no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dirty="0" err="1"/>
              <a:t>ocelot.json</a:t>
            </a:r>
            <a:r>
              <a:rPr lang="en-US" sz="2000" dirty="0"/>
              <a:t> da “</a:t>
            </a:r>
            <a:r>
              <a:rPr lang="en-US" sz="2000" dirty="0" err="1"/>
              <a:t>GatewayAPI</a:t>
            </a:r>
            <a:r>
              <a:rPr lang="en-US" sz="20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Alterar</a:t>
            </a:r>
            <a:r>
              <a:rPr lang="en-US" sz="2000" dirty="0"/>
              <a:t> o frontend para </a:t>
            </a:r>
            <a:r>
              <a:rPr lang="en-US" sz="2000" dirty="0" err="1"/>
              <a:t>acessar</a:t>
            </a:r>
            <a:r>
              <a:rPr lang="en-US" sz="2000" dirty="0"/>
              <a:t> as </a:t>
            </a:r>
            <a:r>
              <a:rPr lang="en-US" sz="2000" dirty="0" err="1"/>
              <a:t>rotas</a:t>
            </a:r>
            <a:r>
              <a:rPr lang="en-US" sz="2000" dirty="0"/>
              <a:t> a </a:t>
            </a:r>
            <a:r>
              <a:rPr lang="en-US" sz="2000" dirty="0" err="1"/>
              <a:t>partir</a:t>
            </a:r>
            <a:r>
              <a:rPr lang="en-US" sz="2000" dirty="0"/>
              <a:t> de </a:t>
            </a:r>
            <a:r>
              <a:rPr lang="en-US" sz="2000" dirty="0" err="1"/>
              <a:t>GatewayAPI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Implementar</a:t>
            </a:r>
            <a:r>
              <a:rPr lang="en-US" sz="2000" dirty="0"/>
              <a:t> </a:t>
            </a:r>
            <a:r>
              <a:rPr lang="en-US" sz="2000" dirty="0" err="1"/>
              <a:t>autenticação</a:t>
            </a:r>
            <a:r>
              <a:rPr lang="en-US" sz="2000" dirty="0"/>
              <a:t> no </a:t>
            </a:r>
            <a:r>
              <a:rPr lang="en-US" sz="2000" dirty="0" err="1"/>
              <a:t>GatewayAPI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603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Cassulino Araujo Souza</dc:creator>
  <cp:lastModifiedBy>Andre Cassulino Araujo Souza</cp:lastModifiedBy>
  <cp:revision>1</cp:revision>
  <dcterms:created xsi:type="dcterms:W3CDTF">2025-08-29T18:54:24Z</dcterms:created>
  <dcterms:modified xsi:type="dcterms:W3CDTF">2025-08-29T21:06:11Z</dcterms:modified>
</cp:coreProperties>
</file>