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5. Camada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Exercício Prático no Packet Tracer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(sem conteúdo)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Objetivo: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Criar uma rede no Cisco Packet Tracer para explorar o funcionamento da Camada 3.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Topologia da Rede: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 Computadores (PCs)</a:t>
            </a:r>
          </a:p>
          <a:p>
            <a:r>
              <a:t>2 Switches</a:t>
            </a:r>
          </a:p>
          <a:p>
            <a:r>
              <a:t>2 Roteadores</a:t>
            </a:r>
          </a:p>
          <a:p>
            <a:r>
              <a:t>Cabos Ethernet para conexões com fio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Passos: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No Packet Tracer, adicione os dispositivos na área de trabalho conforme a topologia.</a:t>
            </a:r>
          </a:p>
          <a:p>
            <a:r>
              <a:t>2. Conecte os PCs aos switches usando cabos Ethernet.</a:t>
            </a:r>
          </a:p>
          <a:p>
            <a:r>
              <a:t>3. Conecte os switches a cada roteador.</a:t>
            </a:r>
          </a:p>
          <a:p>
            <a:r>
              <a:t>4. Configure endereços IP nos PCs e nos roteadores.</a:t>
            </a:r>
          </a:p>
          <a:p>
            <a:r>
              <a:t>5. Configure rotas estáticas ou um protocolo de roteamento dinâmico.</a:t>
            </a:r>
          </a:p>
          <a:p>
            <a:r>
              <a:t>6. Use os comandos ping e tracert para testar a conectividade entre dispositivos.</a:t>
            </a:r>
          </a:p>
          <a:p>
            <a:r>
              <a:t>7. Verifique a tabela de roteamento usando show ip route.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Perguntas para Reflexão: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Como o roteador decide qual caminho seguir para enviar um pacote?</a:t>
            </a:r>
          </a:p>
          <a:p>
            <a:r>
              <a:t>2. Qual a diferença entre roteamento estático e dinâmico?</a:t>
            </a:r>
          </a:p>
          <a:p>
            <a:r>
              <a:t>3. O que acontece se um dispositivo estiver configurado com uma máscara de sub-rede incorreta?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Camada de Rede é fundamental para a comunicação entre diferentes redes. Ela garante que os pacotes sejam endereçados corretamente e encaminhados ao destino final. O entendimento dessa camada é essencial para a construção e manutenção de redes eficientes e escaláveis.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Principais Funções da Camada de Rede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Camada 3 tem diversas funções essenciais para a comunicação entre redes:</a:t>
            </a:r>
          </a:p>
          <a:p/>
          <a:p>
            <a:r>
              <a:t>Endereçamento Lógico: Define endereços IP únicos para cada dispositivo na rede.</a:t>
            </a:r>
          </a:p>
          <a:p>
            <a:r>
              <a:t>Encapsulamento de Dados: Organiza os dados em pacotes para transmissão.</a:t>
            </a:r>
          </a:p>
          <a:p>
            <a:r>
              <a:t>Roteamento: Determina o melhor caminho para enviar pacotes entre redes.</a:t>
            </a:r>
          </a:p>
          <a:p>
            <a:r>
              <a:t>Fragmentação e Reassembly: Divide pacotes grandes em partes menores para transporte eficiente.</a:t>
            </a:r>
          </a:p>
          <a:p>
            <a:r>
              <a:t>Controle de Congestionamento: Gerencia o tráfego para evitar sobrecarga na rede.</a:t>
            </a:r>
          </a:p>
          <a:p>
            <a:r>
              <a:t>Tradução de Endereços (NAT): Permite a comunicação entre redes privadas e a Internet.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Endereçamento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Protocolo IP (Internet Protocol) é o principal protocolo da Camada 3 e define como os pacotes são endereçados e roteados. Existem dois tipos principais de endereços IP:</a:t>
            </a:r>
          </a:p>
          <a:p/>
          <a:p>
            <a:r>
              <a:t>IPv4 (Internet Protocol Version 4): Utiliza endereços de 32 bits (exemplo: 192.168.1.1).</a:t>
            </a:r>
          </a:p>
          <a:p>
            <a:r>
              <a:t>IPv6 (Internet Protocol Version 6): Utiliza endereços de 128 bits (exemplo: 2001:0db8:85a3::8a2e:0370:7334).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Estrutura do Endereço IPv4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Um endereço IPv4 é composto por quatro números de 0 a 255, separados por pontos (exemplo: 192.168.10.5). Ele é dividido em rede e host, de acordo com a máscara de sub-rede.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Máscara de Sub-rede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máscara de sub-rede define qual parte do endereço representa a rede e qual representa os hosts dentro dessa rede. Exemplo:</a:t>
            </a:r>
          </a:p>
          <a:p/>
          <a:p>
            <a:r>
              <a:t>Endereço IP: 192.168.1.10</a:t>
            </a:r>
          </a:p>
          <a:p>
            <a:r>
              <a:t>Máscara de sub-rede: 255.255.255.0</a:t>
            </a:r>
          </a:p>
          <a:p>
            <a:r>
              <a:t>Rede: 192.168.1.0</a:t>
            </a:r>
          </a:p>
          <a:p>
            <a:r>
              <a:t>Host: 10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Roteamento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 roteamento é o processo de encaminhar pacotes de uma rede para outra. Os dispositivos responsáveis por isso são os roteadores.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Tipos de Roteamento: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Roteamento Estático: As rotas são configuradas manualmente pelo administrador da rede.</a:t>
            </a:r>
          </a:p>
          <a:p>
            <a:r>
              <a:t>2. Roteamento Dinâmico: O roteador aprende as rotas automaticamente usando protocolos como:</a:t>
            </a:r>
          </a:p>
          <a:p>
            <a:r>
              <a:t>RIP (Routing Information Protocol) – Utiliza número de saltos para escolher a melhor rota.</a:t>
            </a:r>
          </a:p>
          <a:p>
            <a:r>
              <a:t>OSPF (Open Shortest Path First) – Usa custo baseado na largura de banda do link.</a:t>
            </a:r>
          </a:p>
          <a:p>
            <a:r>
              <a:t>BGP (Border Gateway Protocol) – Principal protocolo de roteamento da Internet.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Encapsulamento e Estrutura dos Pacotes 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Os dados enviados na rede passam por um processo de encapsulamento, onde são adicionadas informações de controle. Um pacote IP contém:</a:t>
            </a:r>
          </a:p>
          <a:p/>
          <a:p>
            <a:r>
              <a:t>1. Cabeçalho IP: Contém informações como endereço de origem, endereço de destino e tempo de vida (TTL).</a:t>
            </a:r>
          </a:p>
          <a:p>
            <a:r>
              <a:t>2. Dados: Informação a ser transmitida.</a:t>
            </a:r>
          </a:p>
          <a:p/>
          <a:p>
            <a:r>
              <a:t>Formato simplificado de um pacote IPv4:</a:t>
            </a:r>
          </a:p>
          <a:p/>
          <a:p>
            <a:r>
              <a:t>`</a:t>
            </a:r>
          </a:p>
          <a:p>
            <a:r>
              <a:t>| Cabeçalho IP | Dados |</a:t>
            </a:r>
          </a:p>
          <a:p/>
          <a:p>
            <a:r>
              <a:t>`</a:t>
            </a:r>
          </a:p>
          <a:p/>
          <a:p>
            <a:r>
              <a:t>Exemplo de cabeçalho IPv4:</a:t>
            </a:r>
          </a:p>
          <a:p/>
          <a:p>
            <a:r>
              <a:t>`</a:t>
            </a:r>
          </a:p>
          <a:p>
            <a:r>
              <a:t>Versão | Tamanho | TTL | Protocolo | Checksum | IP Origem | IP Destino</a:t>
            </a:r>
          </a:p>
          <a:p/>
          <a:p>
            <a:r>
              <a:t>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Protocolos Relacionados à Camada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Além do IP, existem outros protocolos importantes na Camada de Rede:</a:t>
            </a:r>
          </a:p>
          <a:p/>
          <a:p>
            <a:r>
              <a:t>ICMP (Internet Control Message Protocol): Usado para mensagens de erro e diagnósticos (exemplo: comando ping).</a:t>
            </a:r>
          </a:p>
          <a:p>
            <a:r>
              <a:t>ARP (Address Resolution Protocol): Converte endereços IP em endereços MAC.</a:t>
            </a:r>
          </a:p>
          <a:p>
            <a:r>
              <a:t>NAT (Network Address Translation): Permite que dispositivos em uma rede privada acessem a Internet usando um único IP público.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