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84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1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7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6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36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8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network cables">
            <a:extLst>
              <a:ext uri="{FF2B5EF4-FFF2-40B4-BE49-F238E27FC236}">
                <a16:creationId xmlns:a16="http://schemas.microsoft.com/office/drawing/2014/main" id="{FB9E3568-BA73-AA7C-A926-8B58EFCF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r="10999" b="-1"/>
          <a:stretch>
            <a:fillRect/>
          </a:stretch>
        </p:blipFill>
        <p:spPr>
          <a:xfrm>
            <a:off x="20" y="10"/>
            <a:ext cx="9143980" cy="685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>
            <a:normAutofit/>
          </a:bodyPr>
          <a:lstStyle/>
          <a:p>
            <a:r>
              <a:t>Aula 4 – Ethernet Básico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143000"/>
          </a:xfrm>
        </p:spPr>
        <p:txBody>
          <a:bodyPr>
            <a:normAutofit/>
          </a:bodyPr>
          <a:lstStyle/>
          <a:p>
            <a:r>
              <a:t>Quadro Ethernet e Endereços MAC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 próxima aula estudaremos VLANs: segmentação lógica de redes locais.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Nesta aula, vamos estudar os fundamentos da tecnologia Ethernet.</a:t>
            </a:r>
          </a:p>
          <a:p>
            <a:r>
              <a:t>Objetivos:</a:t>
            </a:r>
          </a:p>
          <a:p>
            <a:r>
              <a:t>- Explicar o que é Ethernet e sua função em redes locais.</a:t>
            </a:r>
          </a:p>
          <a:p>
            <a:r>
              <a:t>- Identificar a estrutura de um quadro Ethernet.</a:t>
            </a:r>
          </a:p>
          <a:p>
            <a:r>
              <a:t>- Diferenciar endereço MAC de endereço IP.</a:t>
            </a:r>
          </a:p>
          <a:p>
            <a:r>
              <a:t>- Montar uma rede simples no Packet Tracer.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Conjunto de </a:t>
            </a:r>
            <a:r>
              <a:rPr dirty="0" err="1"/>
              <a:t>padrões</a:t>
            </a:r>
            <a:r>
              <a:rPr dirty="0"/>
              <a:t> IEEE 802.3.</a:t>
            </a:r>
          </a:p>
          <a:p>
            <a:r>
              <a:rPr dirty="0"/>
              <a:t>- Atua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Camada</a:t>
            </a:r>
            <a:r>
              <a:rPr dirty="0"/>
              <a:t> de Enlace (2) do </a:t>
            </a:r>
            <a:r>
              <a:rPr dirty="0" err="1"/>
              <a:t>modelo</a:t>
            </a:r>
            <a:r>
              <a:rPr dirty="0"/>
              <a:t> OSI.</a:t>
            </a:r>
          </a:p>
          <a:p>
            <a:r>
              <a:rPr dirty="0"/>
              <a:t>- Define </a:t>
            </a:r>
            <a:r>
              <a:rPr dirty="0" err="1"/>
              <a:t>encapsulamento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quadros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endereços</a:t>
            </a:r>
            <a:r>
              <a:rPr dirty="0"/>
              <a:t> MAC.</a:t>
            </a:r>
          </a:p>
          <a:p>
            <a:r>
              <a:rPr dirty="0"/>
              <a:t>- Base da </a:t>
            </a:r>
            <a:r>
              <a:rPr dirty="0" err="1"/>
              <a:t>maioria</a:t>
            </a:r>
            <a:r>
              <a:rPr dirty="0"/>
              <a:t> das LANs </a:t>
            </a:r>
            <a:r>
              <a:rPr dirty="0" err="1"/>
              <a:t>modernas</a:t>
            </a:r>
            <a:r>
              <a:rPr dirty="0"/>
              <a:t>.</a:t>
            </a:r>
          </a:p>
        </p:txBody>
      </p:sp>
      <p:pic>
        <p:nvPicPr>
          <p:cNvPr id="1026" name="Picture 2" descr="Como um Switch Monta sua Tabela de Endereços MAC | DlteC do Brasil">
            <a:extLst>
              <a:ext uri="{FF2B5EF4-FFF2-40B4-BE49-F238E27FC236}">
                <a16:creationId xmlns:a16="http://schemas.microsoft.com/office/drawing/2014/main" id="{6FEDBB38-CA2E-4BEC-7178-8ED90C10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1" y="4242054"/>
            <a:ext cx="7941955" cy="17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Quadro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Pr</a:t>
            </a:r>
            <a:r>
              <a:rPr lang="en-US" dirty="0" err="1"/>
              <a:t>e</a:t>
            </a:r>
            <a:r>
              <a:rPr dirty="0" err="1"/>
              <a:t>âmbulo</a:t>
            </a:r>
            <a:r>
              <a:rPr dirty="0"/>
              <a:t> – </a:t>
            </a:r>
            <a:r>
              <a:rPr dirty="0" err="1"/>
              <a:t>sincronização</a:t>
            </a:r>
            <a:r>
              <a:rPr dirty="0"/>
              <a:t>.</a:t>
            </a:r>
          </a:p>
          <a:p>
            <a:r>
              <a:rPr dirty="0"/>
              <a:t>2. MAC de Destino (6 bytes).</a:t>
            </a:r>
          </a:p>
          <a:p>
            <a:r>
              <a:rPr dirty="0"/>
              <a:t>3. MAC de </a:t>
            </a:r>
            <a:r>
              <a:rPr dirty="0" err="1"/>
              <a:t>Origem</a:t>
            </a:r>
            <a:r>
              <a:rPr dirty="0"/>
              <a:t> (6 bytes).</a:t>
            </a:r>
          </a:p>
          <a:p>
            <a:r>
              <a:rPr dirty="0"/>
              <a:t>4. Tipo/</a:t>
            </a:r>
            <a:r>
              <a:rPr dirty="0" err="1"/>
              <a:t>Comprimento</a:t>
            </a:r>
            <a:r>
              <a:rPr dirty="0"/>
              <a:t>.</a:t>
            </a:r>
          </a:p>
          <a:p>
            <a:r>
              <a:rPr dirty="0"/>
              <a:t>5. Dados (Payload).</a:t>
            </a:r>
          </a:p>
          <a:p>
            <a:r>
              <a:rPr dirty="0"/>
              <a:t>6. CRC – </a:t>
            </a:r>
            <a:r>
              <a:rPr dirty="0" err="1"/>
              <a:t>verificação</a:t>
            </a:r>
            <a:r>
              <a:rPr dirty="0"/>
              <a:t> de </a:t>
            </a:r>
            <a:r>
              <a:rPr dirty="0" err="1"/>
              <a:t>erros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Endereço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Identificador único gravado na placa de rede.</a:t>
            </a:r>
          </a:p>
          <a:p>
            <a:r>
              <a:t>- 48 bits (6 bytes), representado em hexadecimal.</a:t>
            </a:r>
          </a:p>
          <a:p>
            <a:r>
              <a:t>- Exemplo: 00:1A:2B:3C:4D:5E.</a:t>
            </a:r>
          </a:p>
          <a:p>
            <a:r>
              <a:t>- Endereço físico, fixo.</a:t>
            </a:r>
          </a:p>
          <a:p>
            <a:r>
              <a:t>- Usado apenas na rede local.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 MAC x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MAC: endereço físico, fixo no hardware.</a:t>
            </a:r>
          </a:p>
          <a:p>
            <a:r>
              <a:t>- IP: endereço lógico, configurável.</a:t>
            </a:r>
          </a:p>
          <a:p>
            <a:r>
              <a:t>- Troca de IP não altera o MAC.</a:t>
            </a:r>
          </a:p>
          <a:p>
            <a:r>
              <a:t>- Troca de placa de rede altera o MAC.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Prática no 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Objetivo: Montar rede simples e observar endereços MAC.</a:t>
            </a:r>
          </a:p>
          <a:p>
            <a:endParaRPr/>
          </a:p>
          <a:p>
            <a:r>
              <a:t>Passo a passo:</a:t>
            </a:r>
          </a:p>
          <a:p>
            <a:r>
              <a:t>1. Inserir 1 switch e 3 PCs.</a:t>
            </a:r>
          </a:p>
          <a:p>
            <a:r>
              <a:t>2. Conectar com cabos diretos.</a:t>
            </a:r>
          </a:p>
          <a:p>
            <a:r>
              <a:t>3. Configurar IPs:</a:t>
            </a:r>
          </a:p>
          <a:p>
            <a:r>
              <a:t>   - PC1: 192.168.1.1/24</a:t>
            </a:r>
          </a:p>
          <a:p>
            <a:r>
              <a:t>   - PC2: 192.168.1.2/24</a:t>
            </a:r>
          </a:p>
          <a:p>
            <a:r>
              <a:t>   - PC3: 192.168.1.3/24</a:t>
            </a:r>
          </a:p>
          <a:p>
            <a:r>
              <a:t>4. Testar ping.</a:t>
            </a:r>
          </a:p>
          <a:p>
            <a:r>
              <a:t>5. Ver MAC: ipconfig /all.</a:t>
            </a:r>
          </a:p>
          <a:p>
            <a:r>
              <a:t>6. Switch: show mac-address-table.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Proposta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Situação: Uma empresa precisa conectar 3 PCs.</a:t>
            </a:r>
          </a:p>
          <a:p>
            <a:endParaRPr/>
          </a:p>
          <a:p>
            <a:r>
              <a:t>Tarefas:</a:t>
            </a:r>
          </a:p>
          <a:p>
            <a:r>
              <a:t>- Montar a rede com 1 switch e 3 PCs.</a:t>
            </a:r>
          </a:p>
          <a:p>
            <a:r>
              <a:t>- Configurar IPs na mesma sub-rede.</a:t>
            </a:r>
          </a:p>
          <a:p>
            <a:r>
              <a:t>- Verificar conectividade com ping.</a:t>
            </a:r>
          </a:p>
          <a:p>
            <a:r>
              <a:t>- Descobrir endereço MAC de cada PC.</a:t>
            </a:r>
          </a:p>
          <a:p>
            <a:r>
              <a:t>- Consultar a tabela MAC do switch.</a:t>
            </a:r>
          </a:p>
          <a:p>
            <a:endParaRPr/>
          </a:p>
          <a:p>
            <a:r>
              <a:t>Critérios de sucesso:</a:t>
            </a:r>
          </a:p>
          <a:p>
            <a:r>
              <a:t>- Comunicação entre PCs.</a:t>
            </a:r>
          </a:p>
          <a:p>
            <a:r>
              <a:t>- IPs e MACs identificados.</a:t>
            </a:r>
          </a:p>
          <a:p>
            <a:r>
              <a:t>- Tabela MAC preenchida no switch.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Reflexão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 é essencial na rede local.</a:t>
            </a:r>
          </a:p>
          <a:p>
            <a:r>
              <a:t>- Switch armazena MACs em sua tabela.</a:t>
            </a:r>
          </a:p>
          <a:p>
            <a:r>
              <a:t>- Quadro Ethernet carrega origem e destino.</a:t>
            </a:r>
          </a:p>
          <a:p>
            <a:r>
              <a:t>- IP é necessário apenas em comunicações entre redes.</a:t>
            </a:r>
          </a:p>
          <a:p>
            <a:endParaRPr/>
          </a:p>
          <a:p>
            <a:r>
              <a:t>Pergunta: Se já temos o MAC, por que também precisamos de IP?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460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Aula 4 – Ethernet Básico</vt:lpstr>
      <vt:lpstr>Introdução</vt:lpstr>
      <vt:lpstr>O que é Ethernet</vt:lpstr>
      <vt:lpstr>Estrutura do Quadro Ethernet</vt:lpstr>
      <vt:lpstr>Endereço MAC</vt:lpstr>
      <vt:lpstr>Diferença MAC x IP</vt:lpstr>
      <vt:lpstr>Prática no Packet Tracer</vt:lpstr>
      <vt:lpstr>Atividade Proposta</vt:lpstr>
      <vt:lpstr>Reflexão Final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2</cp:revision>
  <dcterms:created xsi:type="dcterms:W3CDTF">2013-01-27T09:14:16Z</dcterms:created>
  <dcterms:modified xsi:type="dcterms:W3CDTF">2025-08-26T22:06:22Z</dcterms:modified>
  <cp:category/>
</cp:coreProperties>
</file>