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Aula 3 – Aprendizado Supervisionado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3.1 Divisão treino e 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base de dados deve ser dividida em dois subconjuntos principais:</a:t>
            </a:r>
          </a:p>
          <a:p/>
          <a:p>
            <a:r>
              <a:t>Treino (70–80%): usado para ensinar o modelo, isto é, ajustar os parâmetros com base nos exemplos.</a:t>
            </a:r>
          </a:p>
          <a:p>
            <a:r>
              <a:t>Teste (20–30%): usado para avaliar o modelo em dados inéditos, verificando se ele generaliza além dos casos já vistos.</a:t>
            </a:r>
          </a:p>
          <a:p/>
          <a:p>
            <a:r>
              <a:t>Exemplo no varejo:</a:t>
            </a:r>
          </a:p>
          <a:p/>
          <a:p>
            <a:r>
              <a:t>Dataset de 10.000 clientes.</a:t>
            </a:r>
          </a:p>
          <a:p/>
          <a:p>
            <a:r>
              <a:t>7.000 → treino</a:t>
            </a:r>
          </a:p>
          <a:p>
            <a:r>
              <a:t>3.000 → teste</a:t>
            </a:r>
          </a:p>
          <a:p>
            <a:r>
              <a:t>Se um cliente do teste nunca foi visto pelo modelo, mas ele consegue prever corretamente seu comportamento, significa que o modelo está aprendendo padrões reais.</a:t>
            </a:r>
          </a:p>
          <a:p/>
          <a:p>
            <a:r>
              <a:t>Analogia:</a:t>
            </a:r>
          </a:p>
          <a:p>
            <a:r>
              <a:t>É como estudar para uma prova.</a:t>
            </a:r>
          </a:p>
          <a:p/>
          <a:p>
            <a:r>
              <a:t>O conjunto de treino são os exercícios resolvidos no estudo.</a:t>
            </a:r>
          </a:p>
          <a:p>
            <a:r>
              <a:t>O conjunto de teste é a prova real, com questões diferentes.</a:t>
            </a:r>
          </a:p>
          <a:p>
            <a:r>
              <a:t>Se o aluno só souber repetir exatamente os exercícios vistos, mas não resolver novas questões, significa que ele não aprendeu de verdade – apenas decorou.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3.2 Validação cruzada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validação cruzada é uma técnica para aumentar a confiabilidade da avaliação.</a:t>
            </a:r>
          </a:p>
          <a:p/>
          <a:p>
            <a:r>
              <a:t>Em vez de usar apenas uma divisão treino/teste, o dataset é dividido em várias partes (k-folds).</a:t>
            </a:r>
          </a:p>
          <a:p>
            <a:r>
              <a:t>O modelo é treinado em algumas partes e testado nas restantes, até que todas sejam usadas como teste uma vez.</a:t>
            </a:r>
          </a:p>
          <a:p>
            <a:r>
              <a:t>O desempenho final é a média dos resultados.</a:t>
            </a:r>
          </a:p>
          <a:p/>
          <a:p>
            <a:r>
              <a:t>Exemplo prático:</a:t>
            </a:r>
          </a:p>
          <a:p/>
          <a:p>
            <a:r>
              <a:t>Dataset de 1.000 clientes dividido em 5 partes iguais (k=5).</a:t>
            </a:r>
          </a:p>
          <a:p/>
          <a:p>
            <a:r>
              <a:t>1ª rodada → Treino: 800, Teste: 200</a:t>
            </a:r>
          </a:p>
          <a:p>
            <a:r>
              <a:t>2ª rodada → Treino: 800, Teste: 200</a:t>
            </a:r>
          </a:p>
          <a:p>
            <a:r>
              <a:t>… (até cada parte ser usada como teste uma vez).</a:t>
            </a:r>
          </a:p>
          <a:p/>
          <a:p>
            <a:r>
              <a:t>Resultado: se o modelo tiver uma acurácia média de 82%, podemos confiar que ele tem um desempenho consistente, e não apenas sorte em uma divisão específica.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que isso é importante para o projeto?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Garante que o modelo não esteja apenas decorando os dados (overfitting).</a:t>
            </a:r>
          </a:p>
          <a:p>
            <a:r>
              <a:t>Permite comparar diferentes algoritmos de forma justa.</a:t>
            </a:r>
          </a:p>
          <a:p>
            <a:r>
              <a:t>Ajuda a empresa de varejo a confiar mais nos insights antes de aplicá-los em campanhas reais.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Atividade Prática Orientada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Nesta atividade, vamos aplicar os conceitos de aprendizado supervisionado usando o Online Retail Dataset (UCI Machine Learning Repository).</a:t>
            </a:r>
          </a:p>
          <a:p/>
          <a:p>
            <a:r>
              <a:t>Esse dataset contém transações de uma loja de e-commerce no Reino Unido entre 2010 e 2011. Ele traz informações como:</a:t>
            </a:r>
          </a:p>
          <a:p/>
          <a:p>
            <a:r>
              <a:t>InvoiceNo: número da fatura.</a:t>
            </a:r>
          </a:p>
          <a:p>
            <a:r>
              <a:t>StockCode / Description: código e descrição do produto.</a:t>
            </a:r>
          </a:p>
          <a:p>
            <a:r>
              <a:t>Quantity: quantidade comprada.</a:t>
            </a:r>
          </a:p>
          <a:p>
            <a:r>
              <a:t>InvoiceDate: data da transação.</a:t>
            </a:r>
          </a:p>
          <a:p>
            <a:r>
              <a:t>UnitPrice: preço unitário.</a:t>
            </a:r>
          </a:p>
          <a:p>
            <a:r>
              <a:t>CustomerID: identificação do cliente.</a:t>
            </a:r>
          </a:p>
          <a:p>
            <a:r>
              <a:t>Country: país do cliente.</a:t>
            </a:r>
          </a:p>
          <a:p/>
          <a:p>
            <a:r>
              <a:t>Para esta aula, vamos focar em criar uma variável-alvo simplificada: se o cliente voltará a comprar em até 30 dias (1) ou não (0), baseada no histórico de transações.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1 – Importação de bibliotecas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import pandas as pd</a:t>
            </a:r>
          </a:p>
          <a:p>
            <a:r>
              <a:t>from sklearn.modelselection import traintestsplit</a:t>
            </a:r>
          </a:p>
          <a:p>
            <a:r>
              <a:t>from sklearn.linearmodel import LogisticRegression</a:t>
            </a:r>
          </a:p>
          <a:p>
            <a:r>
              <a:t>from sklearn.tree import DecisionTreeClassifier, plottree</a:t>
            </a:r>
          </a:p>
          <a:p>
            <a:r>
              <a:t>from sklearn.metrics import accuracyscore, confusionmatrix, roccurve, auc</a:t>
            </a:r>
          </a:p>
          <a:p>
            <a:r>
              <a:t>import seaborn as sns</a:t>
            </a:r>
          </a:p>
          <a:p>
            <a:r>
              <a:t>import matplotlib.pyplot as plt</a:t>
            </a:r>
          </a:p>
          <a:p>
            <a:r>
              <a:t>import numpy as np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Importa bibliotecas essenciais:</a:t>
            </a:r>
          </a:p>
          <a:p/>
          <a:p>
            <a:r>
              <a:t>pandas → manipulação de dados;</a:t>
            </a:r>
          </a:p>
          <a:p>
            <a:r>
              <a:t>sklearn → modelagem e avaliação;</a:t>
            </a:r>
          </a:p>
          <a:p>
            <a:r>
              <a:t>seaborn e matplotlib → gráficos;</a:t>
            </a:r>
          </a:p>
          <a:p>
            <a:r>
              <a:t>numpy → operações numéricas.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2 – Carregar o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df = pd.readexcel("Online Retail.xlsx")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Lê o arquivo Excel do dataset Online Retail e cria um DataFrame df.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3 – Pré-processamento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df = df.dropna(subset=["CustomerID"])</a:t>
            </a:r>
          </a:p>
          <a:p>
            <a:r>
              <a:t>df["InvoiceDate"] = pd.todatetime(df["InvoiceDate"])</a:t>
            </a:r>
          </a:p>
          <a:p>
            <a:r>
              <a:t>recencia = df.groupby("CustomerID")["InvoiceDate"].max().resetindex()</a:t>
            </a:r>
          </a:p>
          <a:p>
            <a:r>
              <a:t>recencia["diasdesdeultimacompra"] = (df["InvoiceDate"].max() - recencia["InvoiceDate"]).dt.days</a:t>
            </a:r>
          </a:p>
          <a:p>
            <a:r>
              <a:t>recencia["vaicomprar30d"] = recencia["diasdesdeultimacompra"].apply(lambda x: 1 if x &lt;= 30 else 0)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1. Remove registros sem CustomerID.</a:t>
            </a:r>
          </a:p>
          <a:p>
            <a:r>
              <a:t>2. Converte a coluna de datas para o formato datetime.</a:t>
            </a:r>
          </a:p>
          <a:p>
            <a:r>
              <a:t>3. Calcula a recência: número de dias desde a última compra de cada cliente.</a:t>
            </a:r>
          </a:p>
          <a:p>
            <a:r>
              <a:t>4. Cria a variável alvo (vaicomprar30d):</a:t>
            </a:r>
          </a:p>
          <a:p/>
          <a:p>
            <a:r>
              <a:t>1 → cliente comprou nos últimos 30 dias</a:t>
            </a:r>
          </a:p>
          <a:p>
            <a:r>
              <a:t>0 → cliente não comprou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4 – Separar variáveis de entrada e saída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X = recencia[["diasdesdeultimacompra"]]</a:t>
            </a:r>
          </a:p>
          <a:p>
            <a:r>
              <a:t>y = recencia["vaicomprar30d"]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Define X como variável independente (dias desde a última compra).</a:t>
            </a:r>
          </a:p>
          <a:p>
            <a:r>
              <a:t>Define y como variável dependente (probabilidade de recompra em 30 dias).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5 – Divisão treino/teste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Xtrain, Xtest, ytrain, ytest = traintestsplit(X, y, testsize=0.3, randomstate=42)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Divide os dados em 70% treino e 30% teste para avaliar modelos.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6 – Treinar modelos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logmodel = LogisticRegression(maxiter=1000)</a:t>
            </a:r>
          </a:p>
          <a:p>
            <a:r>
              <a:t>logmodel.fit(Xtrain, ytrain)</a:t>
            </a:r>
          </a:p>
          <a:p/>
          <a:p>
            <a:r>
              <a:t>treemodel = DecisionTreeClassifier(maxdepth=4, randomstate=42)</a:t>
            </a:r>
          </a:p>
          <a:p>
            <a:r>
              <a:t>treemodel.fit(Xtrain, ytrain)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Cria e treina:</a:t>
            </a:r>
          </a:p>
          <a:p/>
          <a:p>
            <a:r>
              <a:t>Regressão Logística → modelo probabilístico;</a:t>
            </a:r>
          </a:p>
          <a:p>
            <a:r>
              <a:t>Árvore de Decisão → modelo baseado em regras (máx profundidade=4).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Contextualização Inicial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7 – Avaliar acurácia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print("Acurácia Regressão Logística:", accuracyscore(ytest, logmodel.predict(Xtest)))</a:t>
            </a:r>
          </a:p>
          <a:p>
            <a:r>
              <a:t>print("Acurácia Árvore de Decisão:", accuracyscore(ytest, treemodel.predict(Xtest)))</a:t>
            </a:r>
          </a:p>
          <a:p>
            <a:r>
              <a:t>`</a:t>
            </a:r>
          </a:p>
          <a:p/>
          <a:p>
            <a:r>
              <a:t>O que faz:</a:t>
            </a:r>
          </a:p>
          <a:p/>
          <a:p>
            <a:r>
              <a:t>Mede taxa de acerto dos modelos no conjunto de teste.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8 – Análises gráficas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Matriz de Confusão</a:t>
            </a:r>
          </a:p>
          <a:p/>
          <a:p>
            <a:r>
              <a:t>`python</a:t>
            </a:r>
          </a:p>
          <a:p>
            <a:r>
              <a:t>ypredtree = treemodel.predict(Xtest)</a:t>
            </a:r>
          </a:p>
          <a:p>
            <a:r>
              <a:t>cm = confusionmatrix(ytest, ypredtree)</a:t>
            </a:r>
          </a:p>
          <a:p>
            <a:r>
              <a:t>sns.heatmap(cm, ...)</a:t>
            </a:r>
          </a:p>
          <a:p>
            <a:r>
              <a:t>`</a:t>
            </a:r>
          </a:p>
          <a:p/>
          <a:p>
            <a:r>
              <a:t>Mostra acertos e erros do modelo de árvore de decisão.</a:t>
            </a:r>
          </a:p>
          <a:p/>
          <a:p>
            <a:r>
              <a:t>2. Curva ROC</a:t>
            </a:r>
          </a:p>
          <a:p/>
          <a:p>
            <a:r>
              <a:t>`python</a:t>
            </a:r>
          </a:p>
          <a:p>
            <a:r>
              <a:t>yproblog = logmodel.predictproba(Xtest)[:,1]</a:t>
            </a:r>
          </a:p>
          <a:p>
            <a:r>
              <a:t>fpr, tpr, thresholds = roccurve(ytest, yproblog)</a:t>
            </a:r>
          </a:p>
          <a:p>
            <a:r>
              <a:t>rocauc = auc(fpr, tpr)</a:t>
            </a:r>
          </a:p>
          <a:p>
            <a:r>
              <a:t>`</a:t>
            </a:r>
          </a:p>
          <a:p/>
          <a:p>
            <a:r>
              <a:t>Avalia desempenho da regressão logística em termos de sensibilidade vs. especificidade.</a:t>
            </a:r>
          </a:p>
          <a:p/>
          <a:p>
            <a:r>
              <a:t>3. Probabilidades previstas</a:t>
            </a:r>
          </a:p>
          <a:p/>
          <a:p>
            <a:r>
              <a:t>`python</a:t>
            </a:r>
          </a:p>
          <a:p>
            <a:r>
              <a:t>plt.scatter(Xtest, yproblog, alpha=0.6, c=ytest, cmap="coolwarm", edgecolor="k")</a:t>
            </a:r>
          </a:p>
          <a:p>
            <a:r>
              <a:t>`</a:t>
            </a:r>
          </a:p>
          <a:p/>
          <a:p>
            <a:r>
              <a:t>Visualiza a probabilidade prevista de recompra de cada cliente.</a:t>
            </a:r>
          </a:p>
          <a:p/>
          <a:p>
            <a:r>
              <a:t>4. Visualização da árvore de decisão</a:t>
            </a:r>
          </a:p>
          <a:p/>
          <a:p>
            <a:r>
              <a:t>`python</a:t>
            </a:r>
          </a:p>
          <a:p>
            <a:r>
              <a:t>plottree(treemodel, featurenames=["diasdesdeultimacompra"], ...)</a:t>
            </a:r>
          </a:p>
          <a:p>
            <a:r>
              <a:t>`</a:t>
            </a:r>
          </a:p>
          <a:p/>
          <a:p>
            <a:r>
              <a:t>Mostra graficamente as regras do modelo.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Bloco 9 – Exemplos interpretativos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`python</a:t>
            </a:r>
          </a:p>
          <a:p>
            <a:r>
              <a:t>yprobs = logmodel.predictproba(Xtest)[:,1]</a:t>
            </a:r>
          </a:p>
          <a:p>
            <a:r>
              <a:t>resultados = pd.DataFrame({...})</a:t>
            </a:r>
          </a:p>
          <a:p>
            <a:r>
              <a:t>`</a:t>
            </a:r>
          </a:p>
          <a:p/>
          <a:p>
            <a:r>
              <a:t>Cria tabela com:</a:t>
            </a:r>
          </a:p>
          <a:p/>
          <a:p>
            <a:r>
              <a:t>CustomerID</a:t>
            </a:r>
          </a:p>
          <a:p>
            <a:r>
              <a:t>Dias desde a última compra</a:t>
            </a:r>
          </a:p>
          <a:p>
            <a:r>
              <a:t>Probabilidade prevista de recompra</a:t>
            </a:r>
          </a:p>
          <a:p>
            <a:r>
              <a:t>Previsto x Real</a:t>
            </a:r>
          </a:p>
          <a:p/>
          <a:p>
            <a:r>
              <a:t>`python</a:t>
            </a:r>
          </a:p>
          <a:p>
            <a:r>
              <a:t>for i, row in resultados.iterrows():</a:t>
            </a:r>
          </a:p>
          <a:p>
            <a:r>
              <a:t>...</a:t>
            </a:r>
          </a:p>
          <a:p>
            <a:r>
              <a:t>`</a:t>
            </a:r>
          </a:p>
          <a:p/>
          <a:p>
            <a:r>
              <a:t>Gera interpretação em linguagem de negócio: quem provavelmente vai ou não voltar a comprar.</a:t>
            </a:r>
          </a:p>
          <a:p/>
          <a:p/>
          <a:p/>
          <a:p>
            <a:r>
              <a:t>Resumo da lógica do fluxo:</a:t>
            </a:r>
          </a:p>
          <a:p/>
          <a:p>
            <a:r>
              <a:t>1. Carregar e limpar dados</a:t>
            </a:r>
          </a:p>
          <a:p>
            <a:r>
              <a:t>2. Criar variável-alvo e features</a:t>
            </a:r>
          </a:p>
          <a:p>
            <a:r>
              <a:t>3. Dividir treino/teste</a:t>
            </a:r>
          </a:p>
          <a:p>
            <a:r>
              <a:t>4. Treinar modelos de classificação</a:t>
            </a:r>
          </a:p>
          <a:p>
            <a:r>
              <a:t>5. Avaliar desempenho e gerar gráficos</a:t>
            </a:r>
          </a:p>
          <a:p>
            <a:r>
              <a:t>6. Interpretar resultados para insights de negócio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Reflexão prática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regressão logística nos dirá a probabilidade de recompra em função da recência.</a:t>
            </a:r>
          </a:p>
          <a:p>
            <a:r>
              <a:t>A árvore de decisão pode mostrar regras simples, como:</a:t>
            </a:r>
          </a:p>
          <a:p/>
          <a:p>
            <a:r>
              <a:t>Se o cliente não compra há mais de 45 dias → baixa chance de recompra.</a:t>
            </a:r>
          </a:p>
          <a:p>
            <a:r>
              <a:t>Se comprou nos últimos 10 dias → alta chance de recompra.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Discussão em Grupo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Produto Esperado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Fundamentos do Aprendizado Supervisionado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2.1 O que é aprendizado supervisionado?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aprendizado supervisionado é uma das técnicas mais utilizadas em Machine Learning.</a:t>
            </a:r>
          </a:p>
          <a:p>
            <a:r>
              <a:t>Segundo Medeiros (2018), o princípio básico é oferecer ao algoritmo exemplos rotulados, ou seja, dados de entrada acompanhados da saída correta, para que ele aprenda uma relação matemática ou estatística entre eles.</a:t>
            </a:r>
          </a:p>
          <a:p>
            <a:r>
              <a:t>Depois do treinamento, o modelo é capaz de generalizar e prever resultados para novos dados, mesmo que nunca os tenha visto antes.</a:t>
            </a:r>
          </a:p>
          <a:p/>
          <a:p>
            <a:r>
              <a:t>Exemplo prático (varejo):</a:t>
            </a:r>
          </a:p>
          <a:p/>
          <a:p>
            <a:r>
              <a:t>Entrada (X): idade do cliente, frequência de compras, ticket médio, número de visitas ao site.</a:t>
            </a:r>
          </a:p>
          <a:p>
            <a:r>
              <a:t>Saída (y): variável binária vaicomprar30d (0 = não compra, 1 = compra).</a:t>
            </a:r>
          </a:p>
          <a:p>
            <a:r>
              <a:t>O modelo aprende os padrões no histórico e tenta prever se um novo cliente, com base em seu perfil, comprará ou não.</a:t>
            </a:r>
          </a:p>
          <a:p/>
          <a:p>
            <a:r>
              <a:t>Segundo Valdati (2020), essa técnica é considerada “supervisionada” porque o processo de treinamento é acompanhado por um supervisor (o rótulo correto), que guia o aprendizado.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2.2 Diferença entre Regressão e Classificação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 aprendizado supervisionado existem duas tarefas principais: regressão e classificação.</a:t>
            </a:r>
          </a:p>
          <a:p/>
          <a:p>
            <a:r>
              <a:t>Regressão (saída numérica contínua):</a:t>
            </a:r>
          </a:p>
          <a:p>
            <a:r>
              <a:t>O objetivo é prever valores quantitativos.</a:t>
            </a:r>
          </a:p>
          <a:p/>
          <a:p>
            <a:r>
              <a:t>Exemplo no varejo: prever quanto um cliente irá gastar no próximo mês com base em seu histórico.</a:t>
            </a:r>
          </a:p>
          <a:p>
            <a:r>
              <a:t>Exemplo simples:</a:t>
            </a:r>
          </a:p>
          <a:p/>
          <a:p>
            <a:r>
              <a:t>Cliente A comprou R\$ 500 nos últimos 12 meses → previsão = R\$ 60 no próximo mês.</a:t>
            </a:r>
          </a:p>
          <a:p>
            <a:r>
              <a:t>Cliente B comprou R\$ 3.000 nos últimos 12 meses → previsão = R\$ 350 no próximo mês.</a:t>
            </a:r>
          </a:p>
          <a:p/>
          <a:p>
            <a:r>
              <a:t>Classificação (saída categórica):</a:t>
            </a:r>
          </a:p>
          <a:p>
            <a:r>
              <a:t>O objetivo é prever categorias ou rótulos.</a:t>
            </a:r>
          </a:p>
          <a:p/>
          <a:p>
            <a:r>
              <a:t>Exemplo no varejo: prever se um cliente vai comprar (1) ou não vai comprar (0).</a:t>
            </a:r>
          </a:p>
          <a:p>
            <a:r>
              <a:t>Exemplo simples:</a:t>
            </a:r>
          </a:p>
          <a:p/>
          <a:p>
            <a:r>
              <a:t>Cliente C: frequência de 12 compras/ano, ticket médio alto, usa cupons → modelo prevê classe = “vai comprar”.</a:t>
            </a:r>
          </a:p>
          <a:p>
            <a:r>
              <a:t>Cliente D: poucas compras, ticket baixo, não abre e-mails → modelo prevê classe = “não vai comprar”.</a:t>
            </a:r>
          </a:p>
          <a:p/>
          <a:p>
            <a:r>
              <a:t>Resumo comparativo:</a:t>
            </a:r>
          </a:p>
          <a:p/>
          <a:p>
            <a:r>
              <a:t>| Tipo          | Saída             | Exemplo no Varejo               |</a:t>
            </a:r>
          </a:p>
          <a:p>
            <a:r>
              <a:t>| ------------- | ----------------- | ------------------------------- |</a:t>
            </a:r>
          </a:p>
          <a:p>
            <a:r>
              <a:t>| Regressão     | Numérica contínua | Valor previsto de compras (R\$) |</a:t>
            </a:r>
          </a:p>
          <a:p>
            <a:r>
              <a:t>| Classificação | Categórica        | Vai comprar (Sim/Não)           |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2.3 Algoritmos principais para esta aula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Nesta aula vamos trabalhar com dois algoritmos básicos, mas que são a base para muitos projetos reais em ciência de dados.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a) Regressão Logística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Apesar do nome, é usada em classificação.</a:t>
            </a:r>
          </a:p>
          <a:p>
            <a:r>
              <a:t>Gera como saída uma probabilidade (entre 0 e 1) de que o evento ocorra.</a:t>
            </a:r>
          </a:p>
          <a:p>
            <a:r>
              <a:t>No caso do varejo:</a:t>
            </a:r>
          </a:p>
          <a:p/>
          <a:p>
            <a:r>
              <a:t>Cliente X → 0,82 → interpretamos como 82% de chance de comprar nos próximos 30 dias.</a:t>
            </a:r>
          </a:p>
          <a:p>
            <a:r>
              <a:t>Cliente Y → 0,15 → apenas 15% de chance de comprar.</a:t>
            </a:r>
          </a:p>
          <a:p>
            <a:r>
              <a:t>Vantagem: permite identificar quais variáveis mais influenciam o resultado (ex.: “uso de cupom aumenta a probabilidade de compra”).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b) Árvore de Decisão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Estrutura em formato de árvore, baseada em regras “se... então...”.</a:t>
            </a:r>
          </a:p>
          <a:p>
            <a:r>
              <a:t>Exemplo no varejo:</a:t>
            </a:r>
          </a:p>
          <a:p/>
          <a:p>
            <a:r>
              <a:t>Se ticket\médio &gt; R\$ 200 e cliente usa cupons → prever “vai comprar”.</a:t>
            </a:r>
          </a:p>
          <a:p>
            <a:r>
              <a:t>Senão → prever “não vai comprar”.</a:t>
            </a:r>
          </a:p>
          <a:p>
            <a:r>
              <a:t>Vantagem: fácil de interpretar e explicar para gestores, mostrando regras de negócio derivadas dos dados.</a:t>
            </a:r>
          </a:p>
          <a:p>
            <a:r>
              <a:t>Limitação: pode se tornar muito complexa (overfitting) se não for controlada (ex.: definindo profundidade máxima).</a:t>
            </a:r>
          </a:p>
          <a:p/>
          <a:p>
            <a:r>
              <a:t>Resumo prático para a empresa de varejo:</a:t>
            </a:r>
          </a:p>
          <a:p/>
          <a:p>
            <a:r>
              <a:t>Regressão Logística → boa para interpretar o peso de cada variável (explicação mais estatística).</a:t>
            </a:r>
          </a:p>
          <a:p>
            <a:r>
              <a:t>Árvore de Decisão → boa para explicar de forma visual e gerar regras de negócio.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Preparação para a Modelagem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