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07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0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0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8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7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6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80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8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06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5.User Stories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Histórias</a:t>
            </a:r>
            <a:r>
              <a:rPr lang="en-US" dirty="0"/>
              <a:t> de </a:t>
            </a:r>
            <a:r>
              <a:rPr lang="en-US" dirty="0" err="1"/>
              <a:t>Usuário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44A31-A4C4-5139-C46D-108C4AB7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8566-19B4-981A-C967-C22912E7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5.5. User Stories x Artefatos do Scrum (Épicos e Features)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315ABA-8386-6482-F5CE-887C01152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782" y="2577078"/>
            <a:ext cx="8880436" cy="27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37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8AAFC-7EC1-7BC1-39DB-232918B5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80318-5AD6-F157-7863-84CBFB70A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5.5. User Stories x Artefatos do Scrum (Épicos e Features)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4FA99E-AFF3-B0F2-00F9-8CF07D381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42" y="2651224"/>
            <a:ext cx="8697916" cy="25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54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5.1. Estrutura de uma História de Usuário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</a:t>
            </a:r>
            <a:r>
              <a:rPr dirty="0" err="1"/>
              <a:t>estrutura</a:t>
            </a:r>
            <a:r>
              <a:rPr dirty="0"/>
              <a:t> </a:t>
            </a:r>
            <a:r>
              <a:rPr dirty="0" err="1"/>
              <a:t>clássica</a:t>
            </a:r>
            <a:r>
              <a:rPr dirty="0"/>
              <a:t> de </a:t>
            </a:r>
            <a:r>
              <a:rPr dirty="0" err="1"/>
              <a:t>uma</a:t>
            </a:r>
            <a:r>
              <a:rPr dirty="0"/>
              <a:t> user story é </a:t>
            </a:r>
            <a:r>
              <a:rPr dirty="0" err="1"/>
              <a:t>baseada</a:t>
            </a:r>
            <a:r>
              <a:rPr dirty="0"/>
              <a:t> no </a:t>
            </a:r>
            <a:r>
              <a:rPr dirty="0" err="1"/>
              <a:t>seguinte</a:t>
            </a:r>
            <a:r>
              <a:rPr dirty="0"/>
              <a:t> </a:t>
            </a:r>
            <a:r>
              <a:rPr dirty="0" err="1"/>
              <a:t>formato</a:t>
            </a:r>
            <a:r>
              <a:rPr dirty="0"/>
              <a:t>:</a:t>
            </a:r>
            <a:endParaRPr lang="en-US" dirty="0"/>
          </a:p>
          <a:p>
            <a:endParaRPr dirty="0"/>
          </a:p>
          <a:p>
            <a:pPr lvl="1"/>
            <a:r>
              <a:rPr dirty="0"/>
              <a:t>Como \[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usuário</a:t>
            </a:r>
            <a:r>
              <a:rPr dirty="0"/>
              <a:t>],</a:t>
            </a:r>
          </a:p>
          <a:p>
            <a:pPr lvl="1"/>
            <a:r>
              <a:rPr dirty="0"/>
              <a:t>Quero \[</a:t>
            </a:r>
            <a:r>
              <a:rPr dirty="0" err="1"/>
              <a:t>ação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funcionalidade</a:t>
            </a:r>
            <a:r>
              <a:rPr dirty="0"/>
              <a:t>],</a:t>
            </a:r>
          </a:p>
          <a:p>
            <a:pPr lvl="1"/>
            <a:r>
              <a:rPr dirty="0"/>
              <a:t>Para que \[</a:t>
            </a:r>
            <a:r>
              <a:rPr dirty="0" err="1"/>
              <a:t>benefício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valor </a:t>
            </a:r>
            <a:r>
              <a:rPr dirty="0" err="1"/>
              <a:t>agregado</a:t>
            </a:r>
            <a:r>
              <a:rPr dirty="0"/>
              <a:t>].</a:t>
            </a:r>
            <a:endParaRPr lang="en-US" dirty="0"/>
          </a:p>
          <a:p>
            <a:pPr lvl="1"/>
            <a:endParaRPr dirty="0"/>
          </a:p>
          <a:p>
            <a:r>
              <a:rPr dirty="0"/>
              <a:t>Essa </a:t>
            </a:r>
            <a:r>
              <a:rPr dirty="0" err="1"/>
              <a:t>estrutura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que as </a:t>
            </a:r>
            <a:r>
              <a:rPr dirty="0" err="1"/>
              <a:t>funcionalidades</a:t>
            </a:r>
            <a:r>
              <a:rPr dirty="0"/>
              <a:t> </a:t>
            </a:r>
            <a:r>
              <a:rPr dirty="0" err="1"/>
              <a:t>sejam</a:t>
            </a:r>
            <a:r>
              <a:rPr dirty="0"/>
              <a:t> </a:t>
            </a:r>
            <a:r>
              <a:rPr dirty="0" err="1"/>
              <a:t>documentadas</a:t>
            </a:r>
            <a:r>
              <a:rPr dirty="0"/>
              <a:t> com </a:t>
            </a:r>
            <a:r>
              <a:rPr dirty="0" err="1"/>
              <a:t>foco</a:t>
            </a:r>
            <a:r>
              <a:rPr dirty="0"/>
              <a:t> no valor de </a:t>
            </a:r>
            <a:r>
              <a:rPr dirty="0" err="1"/>
              <a:t>negócio</a:t>
            </a:r>
            <a:r>
              <a:rPr dirty="0"/>
              <a:t>, </a:t>
            </a:r>
            <a:r>
              <a:rPr dirty="0" err="1"/>
              <a:t>tornando</a:t>
            </a:r>
            <a:r>
              <a:rPr dirty="0"/>
              <a:t> a </a:t>
            </a:r>
            <a:r>
              <a:rPr dirty="0" err="1"/>
              <a:t>necessidade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para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envolvidos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5.2. Critérios de Aceitação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critérios</a:t>
            </a:r>
            <a:r>
              <a:rPr dirty="0"/>
              <a:t> de </a:t>
            </a:r>
            <a:r>
              <a:rPr dirty="0" err="1"/>
              <a:t>aceitação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condições</a:t>
            </a:r>
            <a:r>
              <a:rPr dirty="0"/>
              <a:t> </a:t>
            </a:r>
            <a:r>
              <a:rPr dirty="0" err="1"/>
              <a:t>objetivas</a:t>
            </a:r>
            <a:r>
              <a:rPr dirty="0"/>
              <a:t> que </a:t>
            </a:r>
            <a:r>
              <a:rPr dirty="0" err="1"/>
              <a:t>devem</a:t>
            </a:r>
            <a:r>
              <a:rPr dirty="0"/>
              <a:t> ser </a:t>
            </a:r>
            <a:r>
              <a:rPr dirty="0" err="1"/>
              <a:t>satisfeitas</a:t>
            </a:r>
            <a:r>
              <a:rPr dirty="0"/>
              <a:t> para que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história</a:t>
            </a:r>
            <a:r>
              <a:rPr dirty="0"/>
              <a:t> de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considerada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e </a:t>
            </a:r>
            <a:r>
              <a:rPr dirty="0" err="1"/>
              <a:t>funcional</a:t>
            </a:r>
            <a:r>
              <a:rPr dirty="0"/>
              <a:t>. Eles </a:t>
            </a:r>
            <a:r>
              <a:rPr dirty="0" err="1"/>
              <a:t>servem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base para testes e </a:t>
            </a:r>
            <a:r>
              <a:rPr dirty="0" err="1"/>
              <a:t>validações</a:t>
            </a:r>
            <a:r>
              <a:rPr dirty="0"/>
              <a:t>.</a:t>
            </a:r>
          </a:p>
          <a:p>
            <a:r>
              <a:rPr dirty="0"/>
              <a:t>Cada </a:t>
            </a:r>
            <a:r>
              <a:rPr dirty="0" err="1"/>
              <a:t>história</a:t>
            </a:r>
            <a:r>
              <a:rPr dirty="0"/>
              <a:t> de </a:t>
            </a:r>
            <a:r>
              <a:rPr dirty="0" err="1"/>
              <a:t>usuário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possuir</a:t>
            </a:r>
            <a:r>
              <a:rPr dirty="0"/>
              <a:t> um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critérios</a:t>
            </a:r>
            <a:r>
              <a:rPr dirty="0"/>
              <a:t> de </a:t>
            </a:r>
            <a:r>
              <a:rPr dirty="0" err="1"/>
              <a:t>aceitação</a:t>
            </a:r>
            <a:r>
              <a:rPr dirty="0"/>
              <a:t>, expressos de forma </a:t>
            </a:r>
            <a:r>
              <a:rPr dirty="0" err="1"/>
              <a:t>clara</a:t>
            </a:r>
            <a:r>
              <a:rPr dirty="0"/>
              <a:t> e </a:t>
            </a:r>
            <a:r>
              <a:rPr dirty="0" err="1"/>
              <a:t>verificável</a:t>
            </a:r>
            <a:r>
              <a:rPr dirty="0"/>
              <a:t>. Eles </a:t>
            </a:r>
            <a:r>
              <a:rPr dirty="0" err="1"/>
              <a:t>ajudam</a:t>
            </a:r>
            <a:r>
              <a:rPr dirty="0"/>
              <a:t> a </a:t>
            </a:r>
            <a:r>
              <a:rPr dirty="0" err="1"/>
              <a:t>eliminar</a:t>
            </a:r>
            <a:r>
              <a:rPr dirty="0"/>
              <a:t> </a:t>
            </a:r>
            <a:r>
              <a:rPr dirty="0" err="1"/>
              <a:t>ambiguidades</a:t>
            </a:r>
            <a:r>
              <a:rPr dirty="0"/>
              <a:t> e </a:t>
            </a:r>
            <a:r>
              <a:rPr dirty="0" err="1"/>
              <a:t>alinhar</a:t>
            </a:r>
            <a:r>
              <a:rPr dirty="0"/>
              <a:t> </a:t>
            </a:r>
            <a:r>
              <a:rPr dirty="0" err="1"/>
              <a:t>expectativas</a:t>
            </a:r>
            <a:r>
              <a:rPr dirty="0"/>
              <a:t> entre o time </a:t>
            </a:r>
            <a:r>
              <a:rPr dirty="0" err="1"/>
              <a:t>técnico</a:t>
            </a:r>
            <a:r>
              <a:rPr dirty="0"/>
              <a:t> e </a:t>
            </a:r>
            <a:r>
              <a:rPr dirty="0" err="1"/>
              <a:t>os</a:t>
            </a:r>
            <a:r>
              <a:rPr dirty="0"/>
              <a:t> stakeholders.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1 – Pedido via Totem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&gt; Como </a:t>
            </a:r>
            <a:r>
              <a:rPr dirty="0" err="1"/>
              <a:t>cliente</a:t>
            </a:r>
            <a:r>
              <a:rPr dirty="0"/>
              <a:t>,</a:t>
            </a:r>
          </a:p>
          <a:p>
            <a:r>
              <a:rPr dirty="0"/>
              <a:t>&gt; Quero </a:t>
            </a:r>
            <a:r>
              <a:rPr dirty="0" err="1"/>
              <a:t>selecionar</a:t>
            </a:r>
            <a:r>
              <a:rPr dirty="0"/>
              <a:t> meu </a:t>
            </a:r>
            <a:r>
              <a:rPr dirty="0" err="1"/>
              <a:t>pedido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totem digital,</a:t>
            </a:r>
          </a:p>
          <a:p>
            <a:r>
              <a:rPr dirty="0"/>
              <a:t>&gt; Para que </a:t>
            </a:r>
            <a:r>
              <a:rPr dirty="0" err="1"/>
              <a:t>eu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precise </a:t>
            </a:r>
            <a:r>
              <a:rPr dirty="0" err="1"/>
              <a:t>esperar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fila.</a:t>
            </a:r>
          </a:p>
          <a:p>
            <a:endParaRPr dirty="0"/>
          </a:p>
          <a:p>
            <a:r>
              <a:rPr dirty="0" err="1"/>
              <a:t>Critérios</a:t>
            </a:r>
            <a:r>
              <a:rPr dirty="0"/>
              <a:t> de </a:t>
            </a:r>
            <a:r>
              <a:rPr dirty="0" err="1"/>
              <a:t>Aceitação</a:t>
            </a:r>
            <a:r>
              <a:rPr dirty="0"/>
              <a:t>:</a:t>
            </a:r>
          </a:p>
          <a:p>
            <a:pPr lvl="1"/>
            <a:r>
              <a:rPr dirty="0"/>
              <a:t>O totem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exibir</a:t>
            </a:r>
            <a:r>
              <a:rPr dirty="0"/>
              <a:t> o </a:t>
            </a:r>
            <a:r>
              <a:rPr dirty="0" err="1"/>
              <a:t>cardápio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com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 </a:t>
            </a:r>
            <a:r>
              <a:rPr dirty="0" err="1"/>
              <a:t>disponíveis</a:t>
            </a:r>
            <a:r>
              <a:rPr dirty="0"/>
              <a:t>.</a:t>
            </a:r>
          </a:p>
          <a:p>
            <a:pPr lvl="1"/>
            <a:r>
              <a:rPr dirty="0"/>
              <a:t>O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poder</a:t>
            </a:r>
            <a:r>
              <a:rPr dirty="0"/>
              <a:t> </a:t>
            </a:r>
            <a:r>
              <a:rPr dirty="0" err="1"/>
              <a:t>selecionar</a:t>
            </a:r>
            <a:r>
              <a:rPr dirty="0"/>
              <a:t> </a:t>
            </a:r>
            <a:r>
              <a:rPr dirty="0" err="1"/>
              <a:t>itens</a:t>
            </a:r>
            <a:r>
              <a:rPr dirty="0"/>
              <a:t> e </a:t>
            </a:r>
            <a:r>
              <a:rPr dirty="0" err="1"/>
              <a:t>adicionar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carrinho</a:t>
            </a:r>
            <a:r>
              <a:rPr dirty="0"/>
              <a:t>.</a:t>
            </a:r>
          </a:p>
          <a:p>
            <a:pPr lvl="1"/>
            <a:r>
              <a:rPr dirty="0"/>
              <a:t>Deve ser </a:t>
            </a:r>
            <a:r>
              <a:rPr dirty="0" err="1"/>
              <a:t>possível</a:t>
            </a:r>
            <a:r>
              <a:rPr dirty="0"/>
              <a:t> </a:t>
            </a:r>
            <a:r>
              <a:rPr dirty="0" err="1"/>
              <a:t>adicionar</a:t>
            </a:r>
            <a:r>
              <a:rPr dirty="0"/>
              <a:t> e remover </a:t>
            </a:r>
            <a:r>
              <a:rPr dirty="0" err="1"/>
              <a:t>itens</a:t>
            </a:r>
            <a:r>
              <a:rPr dirty="0"/>
              <a:t> de forma </a:t>
            </a:r>
            <a:r>
              <a:rPr dirty="0" err="1"/>
              <a:t>intuitiva</a:t>
            </a:r>
            <a:r>
              <a:rPr dirty="0"/>
              <a:t>.</a:t>
            </a:r>
          </a:p>
          <a:p>
            <a:pPr lvl="1"/>
            <a:r>
              <a:rPr dirty="0"/>
              <a:t>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apresentar</a:t>
            </a:r>
            <a:r>
              <a:rPr dirty="0"/>
              <a:t> a </a:t>
            </a:r>
            <a:r>
              <a:rPr dirty="0" err="1"/>
              <a:t>quantidade</a:t>
            </a:r>
            <a:r>
              <a:rPr dirty="0"/>
              <a:t> de </a:t>
            </a:r>
            <a:r>
              <a:rPr dirty="0" err="1"/>
              <a:t>itens</a:t>
            </a:r>
            <a:r>
              <a:rPr dirty="0"/>
              <a:t> no </a:t>
            </a:r>
            <a:r>
              <a:rPr dirty="0" err="1"/>
              <a:t>carrinho</a:t>
            </a:r>
            <a:r>
              <a:rPr dirty="0"/>
              <a:t> antes da </a:t>
            </a:r>
            <a:r>
              <a:rPr dirty="0" err="1"/>
              <a:t>finalização</a:t>
            </a:r>
            <a:r>
              <a:rPr dirty="0"/>
              <a:t> do </a:t>
            </a:r>
            <a:r>
              <a:rPr dirty="0" err="1"/>
              <a:t>pedido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2 – Pagamento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&gt; Como </a:t>
            </a:r>
            <a:r>
              <a:rPr dirty="0" err="1"/>
              <a:t>cliente</a:t>
            </a:r>
            <a:r>
              <a:rPr dirty="0"/>
              <a:t>,</a:t>
            </a:r>
          </a:p>
          <a:p>
            <a:r>
              <a:rPr dirty="0"/>
              <a:t>&gt; Quero </a:t>
            </a:r>
            <a:r>
              <a:rPr dirty="0" err="1"/>
              <a:t>pagar</a:t>
            </a:r>
            <a:r>
              <a:rPr dirty="0"/>
              <a:t> com </a:t>
            </a:r>
            <a:r>
              <a:rPr dirty="0" err="1"/>
              <a:t>cartão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Pix </a:t>
            </a:r>
            <a:r>
              <a:rPr dirty="0" err="1"/>
              <a:t>diretamente</a:t>
            </a:r>
            <a:r>
              <a:rPr dirty="0"/>
              <a:t> no totem,</a:t>
            </a:r>
          </a:p>
          <a:p>
            <a:r>
              <a:rPr dirty="0"/>
              <a:t>&gt; Para que meu </a:t>
            </a:r>
            <a:r>
              <a:rPr dirty="0" err="1"/>
              <a:t>pedido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processado</a:t>
            </a:r>
            <a:r>
              <a:rPr dirty="0"/>
              <a:t> </a:t>
            </a:r>
            <a:r>
              <a:rPr dirty="0" err="1"/>
              <a:t>rapidamente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Critérios</a:t>
            </a:r>
            <a:r>
              <a:rPr dirty="0"/>
              <a:t> de </a:t>
            </a:r>
            <a:r>
              <a:rPr dirty="0" err="1"/>
              <a:t>Aceitação</a:t>
            </a:r>
            <a:r>
              <a:rPr dirty="0"/>
              <a:t>:</a:t>
            </a:r>
          </a:p>
          <a:p>
            <a:pPr lvl="1"/>
            <a:r>
              <a:rPr dirty="0"/>
              <a:t>O totem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oferecer</a:t>
            </a:r>
            <a:r>
              <a:rPr dirty="0"/>
              <a:t> as </a:t>
            </a:r>
            <a:r>
              <a:rPr dirty="0" err="1"/>
              <a:t>opções</a:t>
            </a:r>
            <a:r>
              <a:rPr dirty="0"/>
              <a:t> de </a:t>
            </a:r>
            <a:r>
              <a:rPr dirty="0" err="1"/>
              <a:t>pagamento</a:t>
            </a:r>
            <a:r>
              <a:rPr dirty="0"/>
              <a:t> via Pix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cartão</a:t>
            </a:r>
            <a:r>
              <a:rPr dirty="0"/>
              <a:t> de </a:t>
            </a:r>
            <a:r>
              <a:rPr dirty="0" err="1"/>
              <a:t>crédito</a:t>
            </a:r>
            <a:r>
              <a:rPr dirty="0"/>
              <a:t>/</a:t>
            </a:r>
            <a:r>
              <a:rPr dirty="0" err="1"/>
              <a:t>débito</a:t>
            </a:r>
            <a:r>
              <a:rPr dirty="0"/>
              <a:t>.</a:t>
            </a:r>
          </a:p>
          <a:p>
            <a:pPr lvl="1"/>
            <a:r>
              <a:rPr dirty="0"/>
              <a:t>O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processar</a:t>
            </a:r>
            <a:r>
              <a:rPr dirty="0"/>
              <a:t> o </a:t>
            </a:r>
            <a:r>
              <a:rPr dirty="0" err="1"/>
              <a:t>pagamento</a:t>
            </a:r>
            <a:r>
              <a:rPr dirty="0"/>
              <a:t> e </a:t>
            </a:r>
            <a:r>
              <a:rPr dirty="0" err="1"/>
              <a:t>retornar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confirmação</a:t>
            </a:r>
            <a:r>
              <a:rPr dirty="0"/>
              <a:t> </a:t>
            </a:r>
            <a:r>
              <a:rPr dirty="0" err="1"/>
              <a:t>imediata</a:t>
            </a:r>
            <a:r>
              <a:rPr dirty="0"/>
              <a:t>.</a:t>
            </a:r>
          </a:p>
          <a:p>
            <a:pPr lvl="1"/>
            <a:r>
              <a:rPr dirty="0"/>
              <a:t>O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receber</a:t>
            </a:r>
            <a:r>
              <a:rPr dirty="0"/>
              <a:t> </a:t>
            </a:r>
            <a:r>
              <a:rPr dirty="0" err="1"/>
              <a:t>confirmação</a:t>
            </a:r>
            <a:r>
              <a:rPr dirty="0"/>
              <a:t> tanto do </a:t>
            </a:r>
            <a:r>
              <a:rPr dirty="0" err="1"/>
              <a:t>pagamento</a:t>
            </a:r>
            <a:r>
              <a:rPr dirty="0"/>
              <a:t> </a:t>
            </a:r>
            <a:r>
              <a:rPr dirty="0" err="1"/>
              <a:t>quanto</a:t>
            </a:r>
            <a:r>
              <a:rPr dirty="0"/>
              <a:t> do </a:t>
            </a:r>
            <a:r>
              <a:rPr dirty="0" err="1"/>
              <a:t>pedido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 3 – Personalização de Pedidos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&gt; Como </a:t>
            </a:r>
            <a:r>
              <a:rPr dirty="0" err="1"/>
              <a:t>cliente</a:t>
            </a:r>
            <a:r>
              <a:rPr dirty="0"/>
              <a:t>,</a:t>
            </a:r>
          </a:p>
          <a:p>
            <a:r>
              <a:rPr dirty="0"/>
              <a:t>&gt; Quero </a:t>
            </a:r>
            <a:r>
              <a:rPr dirty="0" err="1"/>
              <a:t>personalizar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ingredientes</a:t>
            </a:r>
            <a:r>
              <a:rPr dirty="0"/>
              <a:t> do meu </a:t>
            </a:r>
            <a:r>
              <a:rPr dirty="0" err="1"/>
              <a:t>lanche</a:t>
            </a:r>
            <a:r>
              <a:rPr dirty="0"/>
              <a:t>,</a:t>
            </a:r>
          </a:p>
          <a:p>
            <a:r>
              <a:rPr dirty="0"/>
              <a:t>&gt; Para que </a:t>
            </a:r>
            <a:r>
              <a:rPr dirty="0" err="1"/>
              <a:t>eu</a:t>
            </a:r>
            <a:r>
              <a:rPr dirty="0"/>
              <a:t> </a:t>
            </a:r>
            <a:r>
              <a:rPr dirty="0" err="1"/>
              <a:t>possa</a:t>
            </a:r>
            <a:r>
              <a:rPr dirty="0"/>
              <a:t> </a:t>
            </a:r>
            <a:r>
              <a:rPr dirty="0" err="1"/>
              <a:t>adaptar</a:t>
            </a:r>
            <a:r>
              <a:rPr dirty="0"/>
              <a:t> o </a:t>
            </a:r>
            <a:r>
              <a:rPr dirty="0" err="1"/>
              <a:t>pedido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meu </a:t>
            </a:r>
            <a:r>
              <a:rPr dirty="0" err="1"/>
              <a:t>gosto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Critérios</a:t>
            </a:r>
            <a:r>
              <a:rPr dirty="0"/>
              <a:t> de </a:t>
            </a:r>
            <a:r>
              <a:rPr dirty="0" err="1"/>
              <a:t>Aceitação</a:t>
            </a:r>
            <a:r>
              <a:rPr dirty="0"/>
              <a:t>:</a:t>
            </a:r>
          </a:p>
          <a:p>
            <a:pPr lvl="1"/>
            <a:r>
              <a:rPr dirty="0"/>
              <a:t>O totem </a:t>
            </a:r>
            <a:r>
              <a:rPr dirty="0" err="1"/>
              <a:t>deve</a:t>
            </a:r>
            <a:r>
              <a:rPr dirty="0"/>
              <a:t> </a:t>
            </a:r>
            <a:r>
              <a:rPr dirty="0" err="1"/>
              <a:t>permitir</a:t>
            </a:r>
            <a:r>
              <a:rPr dirty="0"/>
              <a:t> a </a:t>
            </a:r>
            <a:r>
              <a:rPr dirty="0" err="1"/>
              <a:t>personalização</a:t>
            </a:r>
            <a:r>
              <a:rPr dirty="0"/>
              <a:t> de </a:t>
            </a:r>
            <a:r>
              <a:rPr dirty="0" err="1"/>
              <a:t>ingredientes</a:t>
            </a:r>
            <a:r>
              <a:rPr dirty="0"/>
              <a:t> (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exemplo</a:t>
            </a:r>
            <a:r>
              <a:rPr dirty="0"/>
              <a:t>: remover </a:t>
            </a:r>
            <a:r>
              <a:rPr dirty="0" err="1"/>
              <a:t>cebola</a:t>
            </a:r>
            <a:r>
              <a:rPr dirty="0"/>
              <a:t>, </a:t>
            </a:r>
            <a:r>
              <a:rPr dirty="0" err="1"/>
              <a:t>adicionar</a:t>
            </a:r>
            <a:r>
              <a:rPr dirty="0"/>
              <a:t> bacon extra).</a:t>
            </a:r>
          </a:p>
          <a:p>
            <a:pPr lvl="1"/>
            <a:r>
              <a:rPr dirty="0"/>
              <a:t>As </a:t>
            </a:r>
            <a:r>
              <a:rPr dirty="0" err="1"/>
              <a:t>alterações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ser </a:t>
            </a:r>
            <a:r>
              <a:rPr dirty="0" err="1"/>
              <a:t>exibidas</a:t>
            </a:r>
            <a:r>
              <a:rPr dirty="0"/>
              <a:t> de forma </a:t>
            </a:r>
            <a:r>
              <a:rPr dirty="0" err="1"/>
              <a:t>clara</a:t>
            </a:r>
            <a:r>
              <a:rPr dirty="0"/>
              <a:t> antes da </a:t>
            </a:r>
            <a:r>
              <a:rPr dirty="0" err="1"/>
              <a:t>finalização</a:t>
            </a:r>
            <a:r>
              <a:rPr dirty="0"/>
              <a:t>.</a:t>
            </a:r>
          </a:p>
          <a:p>
            <a:pPr lvl="1"/>
            <a:r>
              <a:rPr dirty="0"/>
              <a:t>O </a:t>
            </a:r>
            <a:r>
              <a:rPr dirty="0" err="1"/>
              <a:t>preço</a:t>
            </a:r>
            <a:r>
              <a:rPr dirty="0"/>
              <a:t> final do </a:t>
            </a:r>
            <a:r>
              <a:rPr dirty="0" err="1"/>
              <a:t>pedido</a:t>
            </a:r>
            <a:r>
              <a:rPr dirty="0"/>
              <a:t> </a:t>
            </a:r>
            <a:r>
              <a:rPr dirty="0" err="1"/>
              <a:t>deve</a:t>
            </a:r>
            <a:r>
              <a:rPr dirty="0"/>
              <a:t> ser </a:t>
            </a:r>
            <a:r>
              <a:rPr dirty="0" err="1"/>
              <a:t>ajustado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 com base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personalizações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5.4. Revisão e Validação Colaborativa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023360"/>
          </a:xfrm>
        </p:spPr>
        <p:txBody>
          <a:bodyPr>
            <a:normAutofit/>
          </a:bodyPr>
          <a:lstStyle/>
          <a:p>
            <a:r>
              <a:rPr sz="2800" dirty="0"/>
              <a:t>As user stories </a:t>
            </a:r>
            <a:r>
              <a:rPr sz="2800" dirty="0" err="1"/>
              <a:t>devem</a:t>
            </a:r>
            <a:r>
              <a:rPr sz="2800" dirty="0"/>
              <a:t> ser </a:t>
            </a:r>
            <a:r>
              <a:rPr sz="2800" dirty="0" err="1"/>
              <a:t>revisadas</a:t>
            </a:r>
            <a:r>
              <a:rPr sz="2800" dirty="0"/>
              <a:t> e </a:t>
            </a:r>
            <a:r>
              <a:rPr sz="2800" dirty="0" err="1"/>
              <a:t>validadas</a:t>
            </a:r>
            <a:r>
              <a:rPr sz="2800" dirty="0"/>
              <a:t> de forma </a:t>
            </a:r>
            <a:r>
              <a:rPr sz="2800" dirty="0" err="1"/>
              <a:t>colaborativa</a:t>
            </a:r>
            <a:r>
              <a:rPr sz="2800" dirty="0"/>
              <a:t>, </a:t>
            </a:r>
            <a:r>
              <a:rPr sz="2800" dirty="0" err="1"/>
              <a:t>preferencialmente</a:t>
            </a:r>
            <a:r>
              <a:rPr sz="2800" dirty="0"/>
              <a:t> com a </a:t>
            </a:r>
            <a:r>
              <a:rPr sz="2800" dirty="0" err="1"/>
              <a:t>participação</a:t>
            </a:r>
            <a:r>
              <a:rPr sz="2800" dirty="0"/>
              <a:t> dos </a:t>
            </a:r>
            <a:r>
              <a:rPr sz="2800" dirty="0" err="1"/>
              <a:t>seguintes</a:t>
            </a:r>
            <a:r>
              <a:rPr sz="2800" dirty="0"/>
              <a:t> </a:t>
            </a:r>
            <a:r>
              <a:rPr sz="2800" dirty="0" err="1"/>
              <a:t>perfis</a:t>
            </a:r>
            <a:r>
              <a:rPr sz="2800" dirty="0"/>
              <a:t>:</a:t>
            </a:r>
          </a:p>
          <a:p>
            <a:pPr lvl="1"/>
            <a:r>
              <a:rPr sz="2400" dirty="0"/>
              <a:t>Product Owner </a:t>
            </a:r>
            <a:r>
              <a:rPr sz="2400" dirty="0" err="1"/>
              <a:t>ou</a:t>
            </a:r>
            <a:r>
              <a:rPr sz="2400" dirty="0"/>
              <a:t> </a:t>
            </a:r>
            <a:r>
              <a:rPr sz="2400" dirty="0" err="1"/>
              <a:t>cliente</a:t>
            </a:r>
            <a:r>
              <a:rPr sz="2400" dirty="0"/>
              <a:t> final (</a:t>
            </a:r>
            <a:r>
              <a:rPr sz="2400" dirty="0" err="1"/>
              <a:t>responsável</a:t>
            </a:r>
            <a:r>
              <a:rPr sz="2400" dirty="0"/>
              <a:t> </a:t>
            </a:r>
            <a:r>
              <a:rPr sz="2400" dirty="0" err="1"/>
              <a:t>pelas</a:t>
            </a:r>
            <a:r>
              <a:rPr sz="2400" dirty="0"/>
              <a:t> </a:t>
            </a:r>
            <a:r>
              <a:rPr sz="2400" dirty="0" err="1"/>
              <a:t>necessidades</a:t>
            </a:r>
            <a:r>
              <a:rPr sz="2400" dirty="0"/>
              <a:t> de </a:t>
            </a:r>
            <a:r>
              <a:rPr sz="2400" dirty="0" err="1"/>
              <a:t>negócio</a:t>
            </a:r>
            <a:r>
              <a:rPr sz="2400" dirty="0"/>
              <a:t>),</a:t>
            </a:r>
          </a:p>
          <a:p>
            <a:pPr lvl="1"/>
            <a:r>
              <a:rPr sz="2400" dirty="0"/>
              <a:t>Equipe de </a:t>
            </a:r>
            <a:r>
              <a:rPr sz="2400" dirty="0" err="1"/>
              <a:t>desenvolvimento</a:t>
            </a:r>
            <a:r>
              <a:rPr sz="2400" dirty="0"/>
              <a:t> (</a:t>
            </a:r>
            <a:r>
              <a:rPr sz="2400" dirty="0" err="1"/>
              <a:t>responsável</a:t>
            </a:r>
            <a:r>
              <a:rPr sz="2400" dirty="0"/>
              <a:t> </a:t>
            </a:r>
            <a:r>
              <a:rPr sz="2400" dirty="0" err="1"/>
              <a:t>por</a:t>
            </a:r>
            <a:r>
              <a:rPr sz="2400" dirty="0"/>
              <a:t> </a:t>
            </a:r>
            <a:r>
              <a:rPr sz="2400" dirty="0" err="1"/>
              <a:t>transformar</a:t>
            </a:r>
            <a:r>
              <a:rPr sz="2400" dirty="0"/>
              <a:t> a </a:t>
            </a:r>
            <a:r>
              <a:rPr sz="2400" dirty="0" err="1"/>
              <a:t>necessidade</a:t>
            </a:r>
            <a:r>
              <a:rPr sz="2400" dirty="0"/>
              <a:t>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código</a:t>
            </a:r>
            <a:r>
              <a:rPr sz="2400" dirty="0"/>
              <a:t>),</a:t>
            </a:r>
          </a:p>
          <a:p>
            <a:pPr lvl="1"/>
            <a:r>
              <a:rPr sz="2400" dirty="0"/>
              <a:t>Stakeholders </a:t>
            </a:r>
            <a:r>
              <a:rPr sz="2400" dirty="0" err="1"/>
              <a:t>relevantes</a:t>
            </a:r>
            <a:r>
              <a:rPr sz="2400" dirty="0"/>
              <a:t> (</a:t>
            </a:r>
            <a:r>
              <a:rPr sz="2400" dirty="0" err="1"/>
              <a:t>gerentes</a:t>
            </a:r>
            <a:r>
              <a:rPr sz="2400" dirty="0"/>
              <a:t>, </a:t>
            </a:r>
            <a:r>
              <a:rPr sz="2400" dirty="0" err="1"/>
              <a:t>atendentes</a:t>
            </a:r>
            <a:r>
              <a:rPr sz="2400" dirty="0"/>
              <a:t>, </a:t>
            </a:r>
            <a:r>
              <a:rPr sz="2400" dirty="0" err="1"/>
              <a:t>usuários</a:t>
            </a:r>
            <a:r>
              <a:rPr sz="2400" dirty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29BD3-2368-AE83-150D-5EF81D01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9E69-15A4-9DFB-ED93-52F900AC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5.4. Revisão e Validação Colaborativa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ADF73-A1F7-D0CC-7374-FAE09AECA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Técnicas</a:t>
            </a:r>
            <a:r>
              <a:rPr sz="2800" dirty="0"/>
              <a:t> </a:t>
            </a:r>
            <a:r>
              <a:rPr sz="2800" dirty="0" err="1"/>
              <a:t>comuns</a:t>
            </a:r>
            <a:r>
              <a:rPr sz="2800" dirty="0"/>
              <a:t> de </a:t>
            </a:r>
            <a:r>
              <a:rPr sz="2800" dirty="0" err="1"/>
              <a:t>validação</a:t>
            </a:r>
            <a:r>
              <a:rPr sz="2800" dirty="0"/>
              <a:t>:</a:t>
            </a:r>
          </a:p>
          <a:p>
            <a:pPr lvl="1"/>
            <a:r>
              <a:rPr sz="2400" dirty="0" err="1"/>
              <a:t>Revisões</a:t>
            </a:r>
            <a:r>
              <a:rPr sz="2400" dirty="0"/>
              <a:t>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grupo</a:t>
            </a:r>
            <a:r>
              <a:rPr sz="2400" dirty="0"/>
              <a:t> (workshops de backlog grooming),</a:t>
            </a:r>
          </a:p>
          <a:p>
            <a:pPr lvl="1"/>
            <a:r>
              <a:rPr sz="2400" dirty="0" err="1"/>
              <a:t>Demonstrações</a:t>
            </a:r>
            <a:r>
              <a:rPr sz="2400" dirty="0"/>
              <a:t> de </a:t>
            </a:r>
            <a:r>
              <a:rPr sz="2400" dirty="0" err="1"/>
              <a:t>protótipos</a:t>
            </a:r>
            <a:r>
              <a:rPr sz="2400" dirty="0"/>
              <a:t>,</a:t>
            </a:r>
          </a:p>
          <a:p>
            <a:pPr lvl="1"/>
            <a:r>
              <a:rPr sz="2400" dirty="0"/>
              <a:t>Testes de </a:t>
            </a:r>
            <a:r>
              <a:rPr sz="2400" dirty="0" err="1"/>
              <a:t>aceitação</a:t>
            </a:r>
            <a:r>
              <a:rPr sz="2400" dirty="0"/>
              <a:t> com base </a:t>
            </a:r>
            <a:r>
              <a:rPr sz="2400" dirty="0" err="1"/>
              <a:t>nos</a:t>
            </a:r>
            <a:r>
              <a:rPr sz="2400" dirty="0"/>
              <a:t> </a:t>
            </a:r>
            <a:r>
              <a:rPr sz="2400" dirty="0" err="1"/>
              <a:t>critérios</a:t>
            </a:r>
            <a:r>
              <a:rPr sz="2400" dirty="0"/>
              <a:t> </a:t>
            </a:r>
            <a:r>
              <a:rPr sz="2400" dirty="0" err="1"/>
              <a:t>definidos</a:t>
            </a:r>
            <a:r>
              <a:rPr sz="2400" dirty="0"/>
              <a:t>,</a:t>
            </a:r>
          </a:p>
          <a:p>
            <a:pPr lvl="1"/>
            <a:r>
              <a:rPr sz="2400" dirty="0" err="1"/>
              <a:t>Validação</a:t>
            </a:r>
            <a:r>
              <a:rPr sz="2400" dirty="0"/>
              <a:t> incremental </a:t>
            </a:r>
            <a:r>
              <a:rPr sz="2400" dirty="0" err="1"/>
              <a:t>em</a:t>
            </a:r>
            <a:r>
              <a:rPr sz="2400" dirty="0"/>
              <a:t> </a:t>
            </a:r>
            <a:r>
              <a:rPr sz="2400" dirty="0" err="1"/>
              <a:t>ciclos</a:t>
            </a:r>
            <a:r>
              <a:rPr sz="2400" dirty="0"/>
              <a:t> de sprint.</a:t>
            </a:r>
          </a:p>
        </p:txBody>
      </p:sp>
    </p:spTree>
    <p:extLst>
      <p:ext uri="{BB962C8B-B14F-4D97-AF65-F5344CB8AC3E}">
        <p14:creationId xmlns:p14="http://schemas.microsoft.com/office/powerpoint/2010/main" val="3116725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5.5. User Stories x Artefatos do Scrum (Épicos e Features)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contexto do </a:t>
            </a:r>
            <a:r>
              <a:rPr lang="pt-BR" b="1" dirty="0"/>
              <a:t>Scrum</a:t>
            </a:r>
            <a:r>
              <a:rPr lang="pt-BR" dirty="0"/>
              <a:t>, as user stories não estão isoladas — elas fazem parte de uma hierarquia maior de requisitos e planejamento.</a:t>
            </a:r>
          </a:p>
          <a:p>
            <a:pPr lvl="1"/>
            <a:r>
              <a:rPr lang="pt-BR" b="1" dirty="0"/>
              <a:t>Épico</a:t>
            </a:r>
            <a:r>
              <a:rPr lang="pt-BR" dirty="0"/>
              <a:t> </a:t>
            </a:r>
            <a:r>
              <a:rPr lang="pt-BR" i="1" dirty="0"/>
              <a:t>Descrição de alto nível de uma grande necessidade ou objetivo de negócio.</a:t>
            </a:r>
            <a:r>
              <a:rPr lang="pt-BR" dirty="0"/>
              <a:t> Normalmente é </a:t>
            </a:r>
            <a:r>
              <a:rPr lang="pt-BR" b="1" dirty="0"/>
              <a:t>muito amplo</a:t>
            </a:r>
            <a:r>
              <a:rPr lang="pt-BR" dirty="0"/>
              <a:t> para ser implementado diretamente em uma sprint. → Exemplo: </a:t>
            </a:r>
            <a:r>
              <a:rPr lang="pt-BR" i="1" dirty="0"/>
              <a:t>"Digitalizar o processo de pedidos no restaurante"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Feature</a:t>
            </a:r>
            <a:r>
              <a:rPr lang="pt-BR" dirty="0"/>
              <a:t> </a:t>
            </a:r>
            <a:r>
              <a:rPr lang="pt-BR" i="1" dirty="0"/>
              <a:t>Funcionalidade específica derivada de um épico.</a:t>
            </a:r>
            <a:r>
              <a:rPr lang="pt-BR" dirty="0"/>
              <a:t> São divisões menores que ainda podem englobar várias user stories. → Exemplo: </a:t>
            </a:r>
            <a:r>
              <a:rPr lang="pt-BR" i="1" dirty="0"/>
              <a:t>"Permitir pedidos via totem digital"</a:t>
            </a:r>
            <a:r>
              <a:rPr lang="pt-BR" dirty="0"/>
              <a:t>.</a:t>
            </a:r>
          </a:p>
          <a:p>
            <a:pPr lvl="1"/>
            <a:r>
              <a:rPr lang="pt-BR" b="1" dirty="0"/>
              <a:t>User Story</a:t>
            </a:r>
            <a:r>
              <a:rPr lang="pt-BR" dirty="0"/>
              <a:t> </a:t>
            </a:r>
            <a:r>
              <a:rPr lang="pt-BR" i="1" dirty="0"/>
              <a:t>Funcionalidade vista do ponto de vista do usuário final.</a:t>
            </a:r>
            <a:r>
              <a:rPr lang="pt-BR" dirty="0"/>
              <a:t> → Exemplo: </a:t>
            </a:r>
            <a:r>
              <a:rPr lang="pt-BR" i="1" dirty="0"/>
              <a:t>"Como cliente, quero selecionar meu pedido pelo totem digital para não esperar na fila"</a:t>
            </a:r>
            <a:r>
              <a:rPr lang="pt-BR" dirty="0"/>
              <a:t>.</a:t>
            </a:r>
          </a:p>
          <a:p>
            <a:r>
              <a:rPr lang="pt-BR" b="1" dirty="0"/>
              <a:t>Resumo da Hierarquia:</a:t>
            </a:r>
            <a:r>
              <a:rPr lang="pt-BR" dirty="0"/>
              <a:t> Épico → conjunto de Features → cada Feature decomposta em User Stories.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</TotalTime>
  <Words>666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5.User Stories</vt:lpstr>
      <vt:lpstr>5.1. Estrutura de uma História de Usuário</vt:lpstr>
      <vt:lpstr>5.2. Critérios de Aceitação</vt:lpstr>
      <vt:lpstr>User Story 1 – Pedido via Totem Digital</vt:lpstr>
      <vt:lpstr>User Story 2 – Pagamento Digital</vt:lpstr>
      <vt:lpstr>User Story 3 – Personalização de Pedidos</vt:lpstr>
      <vt:lpstr>5.4. Revisão e Validação Colaborativa</vt:lpstr>
      <vt:lpstr>5.4. Revisão e Validação Colaborativa</vt:lpstr>
      <vt:lpstr>5.5. User Stories x Artefatos do Scrum (Épicos e Features)</vt:lpstr>
      <vt:lpstr>5.5. User Stories x Artefatos do Scrum (Épicos e Features)</vt:lpstr>
      <vt:lpstr>5.5. User Stories x Artefatos do Scrum (Épicos e Features)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2</cp:revision>
  <dcterms:created xsi:type="dcterms:W3CDTF">2013-01-27T09:14:16Z</dcterms:created>
  <dcterms:modified xsi:type="dcterms:W3CDTF">2025-08-25T17:11:59Z</dcterms:modified>
  <cp:category/>
</cp:coreProperties>
</file>